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7.xml" ContentType="application/vnd.openxmlformats-officedocument.drawingml.chart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ags/tag3.xml" ContentType="application/vnd.openxmlformats-officedocument.presentationml.tags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charts/chart6.xml" ContentType="application/vnd.openxmlformats-officedocument.drawingml.chart+xml"/>
  <Default Extension="vml" ContentType="application/vnd.openxmlformats-officedocument.vmlDrawing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charts/chart4.xml" ContentType="application/vnd.openxmlformats-officedocument.drawingml.chart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Default Extension="wmf" ContentType="image/x-wmf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9" r:id="rId3"/>
    <p:sldId id="309" r:id="rId4"/>
    <p:sldId id="301" r:id="rId5"/>
    <p:sldId id="302" r:id="rId6"/>
    <p:sldId id="325" r:id="rId7"/>
    <p:sldId id="303" r:id="rId8"/>
    <p:sldId id="310" r:id="rId9"/>
    <p:sldId id="307" r:id="rId10"/>
    <p:sldId id="308" r:id="rId11"/>
    <p:sldId id="304" r:id="rId12"/>
    <p:sldId id="271" r:id="rId13"/>
    <p:sldId id="322" r:id="rId14"/>
    <p:sldId id="323" r:id="rId15"/>
    <p:sldId id="324" r:id="rId16"/>
    <p:sldId id="297" r:id="rId17"/>
    <p:sldId id="276" r:id="rId18"/>
    <p:sldId id="272" r:id="rId19"/>
    <p:sldId id="278" r:id="rId20"/>
    <p:sldId id="328" r:id="rId21"/>
    <p:sldId id="279" r:id="rId22"/>
    <p:sldId id="281" r:id="rId23"/>
    <p:sldId id="311" r:id="rId24"/>
    <p:sldId id="312" r:id="rId25"/>
    <p:sldId id="283" r:id="rId26"/>
    <p:sldId id="284" r:id="rId27"/>
    <p:sldId id="285" r:id="rId28"/>
    <p:sldId id="286" r:id="rId29"/>
    <p:sldId id="287" r:id="rId30"/>
    <p:sldId id="299" r:id="rId31"/>
    <p:sldId id="316" r:id="rId32"/>
    <p:sldId id="270" r:id="rId33"/>
    <p:sldId id="317" r:id="rId34"/>
    <p:sldId id="318" r:id="rId35"/>
    <p:sldId id="315" r:id="rId36"/>
    <p:sldId id="326" r:id="rId37"/>
    <p:sldId id="327" r:id="rId38"/>
    <p:sldId id="267" r:id="rId39"/>
    <p:sldId id="320" r:id="rId40"/>
    <p:sldId id="321" r:id="rId41"/>
    <p:sldId id="262" r:id="rId4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8179" autoAdjust="0"/>
  </p:normalViewPr>
  <p:slideViewPr>
    <p:cSldViewPr>
      <p:cViewPr varScale="1">
        <p:scale>
          <a:sx n="85" d="100"/>
          <a:sy n="85" d="100"/>
        </p:scale>
        <p:origin x="-936" y="-7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plotArea>
      <c:layout>
        <c:manualLayout>
          <c:layoutTarget val="inner"/>
          <c:xMode val="edge"/>
          <c:yMode val="edge"/>
          <c:x val="4.8350795265118464E-2"/>
          <c:y val="5.8890250781507808E-2"/>
          <c:w val="0.74741791813952563"/>
          <c:h val="0.76359612261585263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整车销量</c:v>
                </c:pt>
              </c:strCache>
            </c:strRef>
          </c:tx>
          <c:dLbls>
            <c:txPr>
              <a:bodyPr/>
              <a:lstStyle/>
              <a:p>
                <a:pPr>
                  <a:defRPr sz="1050"/>
                </a:pPr>
                <a:endParaRPr lang="zh-CN"/>
              </a:p>
            </c:txPr>
            <c:showVal val="1"/>
          </c:dLbls>
          <c:cat>
            <c:strRef>
              <c:f>Sheet1!$A$2:$A$11</c:f>
              <c:strCache>
                <c:ptCount val="10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44</c:v>
                </c:pt>
                <c:pt idx="1">
                  <c:v>37</c:v>
                </c:pt>
                <c:pt idx="2">
                  <c:v>45</c:v>
                </c:pt>
                <c:pt idx="3">
                  <c:v>41</c:v>
                </c:pt>
                <c:pt idx="4">
                  <c:v>49</c:v>
                </c:pt>
                <c:pt idx="5">
                  <c:v>28</c:v>
                </c:pt>
                <c:pt idx="6">
                  <c:v>32</c:v>
                </c:pt>
                <c:pt idx="7">
                  <c:v>36</c:v>
                </c:pt>
                <c:pt idx="8">
                  <c:v>42</c:v>
                </c:pt>
                <c:pt idx="9">
                  <c:v>33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放贷数量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/>
              <a:lstStyle/>
              <a:p>
                <a:pPr>
                  <a:defRPr sz="1050"/>
                </a:pPr>
                <a:endParaRPr lang="zh-CN"/>
              </a:p>
            </c:txPr>
            <c:showVal val="1"/>
          </c:dLbls>
          <c:cat>
            <c:strRef>
              <c:f>Sheet1!$A$2:$A$11</c:f>
              <c:strCache>
                <c:ptCount val="10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5</c:v>
                </c:pt>
                <c:pt idx="3">
                  <c:v>8</c:v>
                </c:pt>
                <c:pt idx="4">
                  <c:v>14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16</c:v>
                </c:pt>
                <c:pt idx="9">
                  <c:v>16</c:v>
                </c:pt>
              </c:numCache>
            </c:numRef>
          </c:val>
        </c:ser>
        <c:axId val="112616192"/>
        <c:axId val="112617728"/>
      </c:barChart>
      <c:catAx>
        <c:axId val="1126161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zh-CN"/>
          </a:p>
        </c:txPr>
        <c:crossAx val="112617728"/>
        <c:crosses val="autoZero"/>
        <c:auto val="1"/>
        <c:lblAlgn val="ctr"/>
        <c:lblOffset val="100"/>
      </c:catAx>
      <c:valAx>
        <c:axId val="11261772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zh-CN"/>
          </a:p>
        </c:txPr>
        <c:crossAx val="112616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126723309906271"/>
          <c:y val="6.288191469819901E-2"/>
          <c:w val="9.8920101425116563E-2"/>
          <c:h val="0.24614454595697091"/>
        </c:manualLayout>
      </c:layout>
      <c:txPr>
        <a:bodyPr/>
        <a:lstStyle/>
        <a:p>
          <a:pPr>
            <a:defRPr sz="1050"/>
          </a:pPr>
          <a:endParaRPr lang="zh-CN"/>
        </a:p>
      </c:txPr>
    </c:legend>
    <c:plotVisOnly val="1"/>
  </c:chart>
  <c:txPr>
    <a:bodyPr/>
    <a:lstStyle/>
    <a:p>
      <a:pPr>
        <a:defRPr sz="1800"/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xxxx</c:v>
                </c:pt>
              </c:strCache>
            </c:strRef>
          </c:tx>
          <c:dLbls>
            <c:txPr>
              <a:bodyPr/>
              <a:lstStyle/>
              <a:p>
                <a:pPr>
                  <a:defRPr sz="1050"/>
                </a:pPr>
                <a:endParaRPr lang="zh-CN"/>
              </a:p>
            </c:txPr>
            <c:showVal val="1"/>
          </c:dLbls>
          <c:cat>
            <c:strRef>
              <c:f>Sheet1!$A$2:$A$12</c:f>
              <c:strCache>
                <c:ptCount val="11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均值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 formatCode="0.00%">
                  <c:v>0.99809999999999999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0%">
                  <c:v>0.75819999999999999</c:v>
                </c:pt>
                <c:pt idx="5" formatCode="0.00%">
                  <c:v>0.76970000000000005</c:v>
                </c:pt>
                <c:pt idx="6" formatCode="0.00%">
                  <c:v>0.82469999999999999</c:v>
                </c:pt>
                <c:pt idx="7" formatCode="0.00%">
                  <c:v>0.80489999999999995</c:v>
                </c:pt>
                <c:pt idx="8" formatCode="0.00%">
                  <c:v>0.88170000000000004</c:v>
                </c:pt>
                <c:pt idx="9" formatCode="0.00%">
                  <c:v>0.68420000000000003</c:v>
                </c:pt>
                <c:pt idx="10" formatCode="0.00%">
                  <c:v>0.87270000000000003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xxxxx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/>
              <a:lstStyle/>
              <a:p>
                <a:pPr>
                  <a:defRPr sz="1050"/>
                </a:pPr>
                <a:endParaRPr lang="zh-CN"/>
              </a:p>
            </c:txPr>
            <c:showVal val="1"/>
          </c:dLbls>
          <c:cat>
            <c:strRef>
              <c:f>Sheet1!$A$2:$A$12</c:f>
              <c:strCache>
                <c:ptCount val="11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均值</c:v>
                </c:pt>
              </c:strCache>
            </c:strRef>
          </c:cat>
          <c:val>
            <c:numRef>
              <c:f>Sheet1!$C$2:$C$12</c:f>
              <c:numCache>
                <c:formatCode>0.00%</c:formatCode>
                <c:ptCount val="11"/>
                <c:pt idx="0">
                  <c:v>8.4900000000000003E-2</c:v>
                </c:pt>
                <c:pt idx="1">
                  <c:v>0.1326</c:v>
                </c:pt>
                <c:pt idx="2">
                  <c:v>0.1991</c:v>
                </c:pt>
                <c:pt idx="3">
                  <c:v>0.32540000000000002</c:v>
                </c:pt>
                <c:pt idx="4">
                  <c:v>0.23669999999999999</c:v>
                </c:pt>
                <c:pt idx="5">
                  <c:v>0.1197</c:v>
                </c:pt>
                <c:pt idx="6">
                  <c:v>0.15459999999999999</c:v>
                </c:pt>
                <c:pt idx="7">
                  <c:v>0.15579999999999999</c:v>
                </c:pt>
                <c:pt idx="8">
                  <c:v>0.25609999999999999</c:v>
                </c:pt>
                <c:pt idx="9">
                  <c:v>0.23080000000000001</c:v>
                </c:pt>
                <c:pt idx="10">
                  <c:v>0.18959999999999999</c:v>
                </c:pt>
              </c:numCache>
            </c:numRef>
          </c:val>
        </c:ser>
        <c:axId val="119287168"/>
        <c:axId val="119297152"/>
      </c:barChart>
      <c:catAx>
        <c:axId val="119287168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/>
            </a:pPr>
            <a:endParaRPr lang="zh-CN"/>
          </a:p>
        </c:txPr>
        <c:crossAx val="119297152"/>
        <c:crosses val="autoZero"/>
        <c:auto val="1"/>
        <c:lblAlgn val="ctr"/>
        <c:lblOffset val="100"/>
      </c:catAx>
      <c:valAx>
        <c:axId val="119297152"/>
        <c:scaling>
          <c:orientation val="minMax"/>
        </c:scaling>
        <c:axPos val="l"/>
        <c:majorGridlines/>
        <c:numFmt formatCode="0.00%" sourceLinked="1"/>
        <c:tickLblPos val="nextTo"/>
        <c:txPr>
          <a:bodyPr/>
          <a:lstStyle/>
          <a:p>
            <a:pPr>
              <a:defRPr sz="1050"/>
            </a:pPr>
            <a:endParaRPr lang="zh-CN"/>
          </a:p>
        </c:txPr>
        <c:crossAx val="11928716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050"/>
          </a:pPr>
          <a:endParaRPr lang="zh-CN"/>
        </a:p>
      </c:txPr>
    </c:legend>
    <c:plotVisOnly val="1"/>
    <c:dispBlanksAs val="gap"/>
  </c:chart>
  <c:txPr>
    <a:bodyPr/>
    <a:lstStyle/>
    <a:p>
      <a:pPr>
        <a:defRPr sz="1800"/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title>
      <c:tx>
        <c:rich>
          <a:bodyPr/>
          <a:lstStyle/>
          <a:p>
            <a:pPr algn="l">
              <a:defRPr sz="1200" b="0">
                <a:latin typeface="+mn-ea"/>
                <a:ea typeface="+mn-ea"/>
              </a:defRPr>
            </a:pPr>
            <a:r>
              <a:rPr lang="en-US" altLang="zh-CN" dirty="0"/>
              <a:t>2014</a:t>
            </a:r>
            <a:r>
              <a:rPr lang="zh-CN" altLang="en-US" dirty="0"/>
              <a:t>年市场</a:t>
            </a:r>
            <a:r>
              <a:rPr lang="zh-CN" altLang="en-US" dirty="0" smtClean="0"/>
              <a:t>花费占比</a:t>
            </a:r>
            <a:endParaRPr lang="zh-CN" altLang="en-US" dirty="0"/>
          </a:p>
        </c:rich>
      </c:tx>
      <c:layout>
        <c:manualLayout>
          <c:xMode val="edge"/>
          <c:yMode val="edge"/>
          <c:x val="0"/>
          <c:y val="7.9173549091519923E-4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2014年市场花费情况：</c:v>
                </c:pt>
              </c:strCache>
            </c:strRef>
          </c:tx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chemeClr val="tx2">
                  <a:lumMod val="75000"/>
                </a:schemeClr>
              </a:solidFill>
            </c:spPr>
          </c:dPt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dLbl>
              <c:idx val="5"/>
              <c:spPr/>
              <c:txPr>
                <a:bodyPr/>
                <a:lstStyle/>
                <a:p>
                  <a:pPr>
                    <a:defRPr sz="1050" b="0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</c:dLbl>
            <c:txPr>
              <a:bodyPr/>
              <a:lstStyle/>
              <a:p>
                <a:pPr>
                  <a:defRPr sz="1050" b="0">
                    <a:solidFill>
                      <a:schemeClr val="tx1"/>
                    </a:solidFill>
                  </a:defRPr>
                </a:pPr>
                <a:endParaRPr lang="zh-CN"/>
              </a:p>
            </c:txPr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线上</c:v>
                </c:pt>
                <c:pt idx="1">
                  <c:v>电台/电视</c:v>
                </c:pt>
                <c:pt idx="2">
                  <c:v>线下</c:v>
                </c:pt>
                <c:pt idx="3">
                  <c:v>物料制作</c:v>
                </c:pt>
              </c:strCache>
            </c:strRef>
          </c:cat>
          <c:val>
            <c:numRef>
              <c:f>Sheet1!$B$2:$B$5</c:f>
              <c:numCache>
                <c:formatCode>#,##0.00</c:formatCode>
                <c:ptCount val="4"/>
                <c:pt idx="0">
                  <c:v>495201.55</c:v>
                </c:pt>
                <c:pt idx="1">
                  <c:v>119481.12000000002</c:v>
                </c:pt>
                <c:pt idx="2">
                  <c:v>135332.81</c:v>
                </c:pt>
                <c:pt idx="3">
                  <c:v>68766.83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sz="1050"/>
          </a:pPr>
          <a:endParaRPr lang="zh-CN"/>
        </a:p>
      </c:txPr>
    </c:legend>
    <c:plotVisOnly val="1"/>
    <c:dispBlanksAs val="zero"/>
  </c:chart>
  <c:txPr>
    <a:bodyPr/>
    <a:lstStyle/>
    <a:p>
      <a:pPr>
        <a:defRPr sz="1800"/>
      </a:pPr>
      <a:endParaRPr lang="zh-CN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title>
      <c:tx>
        <c:rich>
          <a:bodyPr/>
          <a:lstStyle/>
          <a:p>
            <a:pPr algn="l">
              <a:defRPr sz="1200" b="0">
                <a:latin typeface="+mn-ea"/>
                <a:ea typeface="+mn-ea"/>
              </a:defRPr>
            </a:pPr>
            <a:r>
              <a:rPr lang="en-US" altLang="zh-CN" dirty="0"/>
              <a:t>2014</a:t>
            </a:r>
            <a:r>
              <a:rPr lang="zh-CN" altLang="en-US" dirty="0"/>
              <a:t>年</a:t>
            </a:r>
            <a:r>
              <a:rPr lang="zh-CN" altLang="en-US" dirty="0" smtClean="0"/>
              <a:t>市场渠道占比</a:t>
            </a:r>
            <a:endParaRPr lang="zh-CN" altLang="en-US" dirty="0"/>
          </a:p>
        </c:rich>
      </c:tx>
      <c:layout>
        <c:manualLayout>
          <c:xMode val="edge"/>
          <c:yMode val="edge"/>
          <c:x val="0"/>
          <c:y val="3.6347042190430862E-2"/>
        </c:manualLayout>
      </c:layout>
    </c:title>
    <c:plotArea>
      <c:layout>
        <c:manualLayout>
          <c:layoutTarget val="inner"/>
          <c:xMode val="edge"/>
          <c:yMode val="edge"/>
          <c:x val="7.8222033665915069E-2"/>
          <c:y val="0.31897589518183778"/>
          <c:w val="0.36247461488929794"/>
          <c:h val="0.5654603992272996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2014年市场花费情况：</c:v>
                </c:pt>
              </c:strCache>
            </c:strRef>
          </c:tx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tx2">
                  <a:lumMod val="75000"/>
                </a:schemeClr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rgbClr val="92D050"/>
              </a:solidFill>
            </c:spPr>
          </c:dPt>
          <c:dPt>
            <c:idx val="5"/>
            <c:spPr>
              <a:solidFill>
                <a:srgbClr val="00B050"/>
              </a:solidFill>
            </c:spPr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050" b="0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</c:dLbl>
            <c:txPr>
              <a:bodyPr/>
              <a:lstStyle/>
              <a:p>
                <a:pPr>
                  <a:defRPr sz="1050" b="0">
                    <a:solidFill>
                      <a:schemeClr val="tx1"/>
                    </a:solidFill>
                  </a:defRPr>
                </a:pPr>
                <a:endParaRPr lang="zh-CN"/>
              </a:p>
            </c:txPr>
            <c:showVal val="1"/>
            <c:showLeaderLines val="1"/>
          </c:dLbls>
          <c:cat>
            <c:strRef>
              <c:f>Sheet1!$A$2:$A$7</c:f>
              <c:strCache>
                <c:ptCount val="6"/>
                <c:pt idx="0">
                  <c:v>车展29</c:v>
                </c:pt>
                <c:pt idx="1">
                  <c:v>随机进入9</c:v>
                </c:pt>
                <c:pt idx="2">
                  <c:v>朋友推荐36</c:v>
                </c:pt>
                <c:pt idx="3">
                  <c:v>网络68</c:v>
                </c:pt>
                <c:pt idx="4">
                  <c:v>杂志22</c:v>
                </c:pt>
                <c:pt idx="5">
                  <c:v>电视12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29</c:v>
                </c:pt>
                <c:pt idx="1">
                  <c:v>9</c:v>
                </c:pt>
                <c:pt idx="2">
                  <c:v>36</c:v>
                </c:pt>
                <c:pt idx="3">
                  <c:v>68</c:v>
                </c:pt>
                <c:pt idx="4">
                  <c:v>22</c:v>
                </c:pt>
                <c:pt idx="5">
                  <c:v>12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1920288060437734"/>
          <c:y val="0.24096643243091992"/>
          <c:w val="0.32609664755021645"/>
          <c:h val="0.66459027408382376"/>
        </c:manualLayout>
      </c:layout>
      <c:txPr>
        <a:bodyPr/>
        <a:lstStyle/>
        <a:p>
          <a:pPr>
            <a:defRPr sz="1050"/>
          </a:pPr>
          <a:endParaRPr lang="zh-CN"/>
        </a:p>
      </c:txPr>
    </c:legend>
    <c:plotVisOnly val="1"/>
    <c:dispBlanksAs val="zero"/>
  </c:chart>
  <c:txPr>
    <a:bodyPr/>
    <a:lstStyle/>
    <a:p>
      <a:pPr>
        <a:defRPr sz="1800"/>
      </a:pPr>
      <a:endParaRPr lang="zh-CN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title>
      <c:tx>
        <c:rich>
          <a:bodyPr/>
          <a:lstStyle/>
          <a:p>
            <a:pPr algn="l">
              <a:defRPr sz="1050" b="1">
                <a:latin typeface="+mn-ea"/>
                <a:ea typeface="+mn-ea"/>
              </a:defRPr>
            </a:pPr>
            <a:r>
              <a:rPr lang="en-US" altLang="zh-CN" sz="1050" b="1" dirty="0" smtClean="0"/>
              <a:t>2015</a:t>
            </a:r>
            <a:r>
              <a:rPr lang="zh-CN" altLang="en-US" sz="1050" b="1" dirty="0" smtClean="0"/>
              <a:t>年渠道占比预计</a:t>
            </a:r>
            <a:endParaRPr lang="zh-CN" altLang="en-US" sz="1050" b="1" dirty="0"/>
          </a:p>
        </c:rich>
      </c:tx>
      <c:layout>
        <c:manualLayout>
          <c:xMode val="edge"/>
          <c:yMode val="edge"/>
          <c:x val="4.3537110244304886E-2"/>
          <c:y val="7.9147885812406408E-4"/>
        </c:manualLayout>
      </c:layout>
    </c:title>
    <c:plotArea>
      <c:layout>
        <c:manualLayout>
          <c:layoutTarget val="inner"/>
          <c:xMode val="edge"/>
          <c:yMode val="edge"/>
          <c:x val="5.8035767850072424E-2"/>
          <c:y val="0.21114462890898367"/>
          <c:w val="0.31780833501406569"/>
          <c:h val="0.6488586839870470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2014年市场花费情况：</c:v>
                </c:pt>
              </c:strCache>
            </c:strRef>
          </c:tx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chemeClr val="tx2">
                  <a:lumMod val="75000"/>
                </a:schemeClr>
              </a:solidFill>
            </c:spPr>
          </c:dPt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050" b="0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</c:dLbl>
            <c:dLbl>
              <c:idx val="3"/>
              <c:layout>
                <c:manualLayout>
                  <c:x val="6.3237938306429264E-2"/>
                  <c:y val="0.14879744207098081"/>
                </c:manualLayout>
              </c:layout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050" b="0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</c:dLbl>
            <c:txPr>
              <a:bodyPr/>
              <a:lstStyle/>
              <a:p>
                <a:pPr>
                  <a:defRPr sz="1050" b="0">
                    <a:solidFill>
                      <a:schemeClr val="tx1"/>
                    </a:solidFill>
                  </a:defRPr>
                </a:pPr>
                <a:endParaRPr lang="zh-CN"/>
              </a:p>
            </c:txPr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线上</c:v>
                </c:pt>
                <c:pt idx="1">
                  <c:v>线下（包括展厅活动）</c:v>
                </c:pt>
                <c:pt idx="2">
                  <c:v>老客户，朋友介绍</c:v>
                </c:pt>
                <c:pt idx="3">
                  <c:v>随机进入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0.51</c:v>
                </c:pt>
                <c:pt idx="1">
                  <c:v>0.19</c:v>
                </c:pt>
                <c:pt idx="2">
                  <c:v>0.2</c:v>
                </c:pt>
                <c:pt idx="3">
                  <c:v>0.1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44476414827528477"/>
          <c:y val="0.20538963856770948"/>
          <c:w val="0.42825261351215932"/>
          <c:h val="0.69740544248159531"/>
        </c:manualLayout>
      </c:layout>
      <c:txPr>
        <a:bodyPr/>
        <a:lstStyle/>
        <a:p>
          <a:pPr>
            <a:defRPr sz="1050"/>
          </a:pPr>
          <a:endParaRPr lang="zh-CN"/>
        </a:p>
      </c:txPr>
    </c:legend>
    <c:plotVisOnly val="1"/>
  </c:chart>
  <c:txPr>
    <a:bodyPr/>
    <a:lstStyle/>
    <a:p>
      <a:pPr>
        <a:defRPr sz="1800"/>
      </a:pPr>
      <a:endParaRPr lang="zh-CN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spPr>
            <a:solidFill>
              <a:prstClr val="white">
                <a:alpha val="0"/>
              </a:prstClr>
            </a:solidFill>
          </c:spPr>
          <c:cat>
            <c:strRef>
              <c:f>Sheet1!$A$2:$A$5</c:f>
              <c:strCache>
                <c:ptCount val="4"/>
                <c:pt idx="0">
                  <c:v>xx</c:v>
                </c:pt>
                <c:pt idx="1">
                  <c:v>xx</c:v>
                </c:pt>
                <c:pt idx="2">
                  <c:v>xxx</c:v>
                </c:pt>
                <c:pt idx="3">
                  <c:v>xxxx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6426</c:v>
                </c:pt>
                <c:pt idx="1">
                  <c:v>2394</c:v>
                </c:pt>
                <c:pt idx="2">
                  <c:v>2520</c:v>
                </c:pt>
                <c:pt idx="3">
                  <c:v>1260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xxx3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000"/>
                </a:pPr>
                <a:endParaRPr lang="zh-CN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xx</c:v>
                </c:pt>
                <c:pt idx="1">
                  <c:v>xx</c:v>
                </c:pt>
                <c:pt idx="2">
                  <c:v>xxx</c:v>
                </c:pt>
                <c:pt idx="3">
                  <c:v>xxxx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1295</c:v>
                </c:pt>
                <c:pt idx="1">
                  <c:v>483</c:v>
                </c:pt>
                <c:pt idx="2">
                  <c:v>508</c:v>
                </c:pt>
                <c:pt idx="3">
                  <c:v>254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xxx2</c:v>
                </c:pt>
              </c:strCache>
            </c:strRef>
          </c:tx>
          <c:dLbls>
            <c:txPr>
              <a:bodyPr/>
              <a:lstStyle/>
              <a:p>
                <a:pPr>
                  <a:defRPr sz="900"/>
                </a:pPr>
                <a:endParaRPr lang="zh-CN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xx</c:v>
                </c:pt>
                <c:pt idx="1">
                  <c:v>xx</c:v>
                </c:pt>
                <c:pt idx="2">
                  <c:v>xxx</c:v>
                </c:pt>
                <c:pt idx="3">
                  <c:v>xxxx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1127</c:v>
                </c:pt>
                <c:pt idx="1">
                  <c:v>420</c:v>
                </c:pt>
                <c:pt idx="2">
                  <c:v>442</c:v>
                </c:pt>
                <c:pt idx="3">
                  <c:v>221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xx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050"/>
                </a:pPr>
                <a:endParaRPr lang="zh-CN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xx</c:v>
                </c:pt>
                <c:pt idx="1">
                  <c:v>xx</c:v>
                </c:pt>
                <c:pt idx="2">
                  <c:v>xxx</c:v>
                </c:pt>
                <c:pt idx="3">
                  <c:v>xxxx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203</c:v>
                </c:pt>
                <c:pt idx="1">
                  <c:v>76</c:v>
                </c:pt>
                <c:pt idx="2">
                  <c:v>80</c:v>
                </c:pt>
                <c:pt idx="3">
                  <c:v>41</c:v>
                </c:pt>
              </c:numCache>
            </c:numRef>
          </c:val>
        </c:ser>
        <c:axId val="121537280"/>
        <c:axId val="121538816"/>
      </c:barChart>
      <c:catAx>
        <c:axId val="121537280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/>
            </a:pPr>
            <a:endParaRPr lang="zh-CN"/>
          </a:p>
        </c:txPr>
        <c:crossAx val="121538816"/>
        <c:crosses val="autoZero"/>
        <c:auto val="1"/>
        <c:lblAlgn val="ctr"/>
        <c:lblOffset val="100"/>
      </c:catAx>
      <c:valAx>
        <c:axId val="12153881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050"/>
            </a:pPr>
            <a:endParaRPr lang="zh-CN"/>
          </a:p>
        </c:txPr>
        <c:crossAx val="12153728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8257570990728043"/>
          <c:y val="5.1531505533577257E-2"/>
          <c:w val="0.20510314420674686"/>
          <c:h val="0.29320159150756808"/>
        </c:manualLayout>
      </c:layout>
      <c:txPr>
        <a:bodyPr/>
        <a:lstStyle/>
        <a:p>
          <a:pPr>
            <a:defRPr sz="1050"/>
          </a:pPr>
          <a:endParaRPr lang="zh-CN"/>
        </a:p>
      </c:txPr>
    </c:legend>
    <c:plotVisOnly val="1"/>
  </c:chart>
  <c:txPr>
    <a:bodyPr/>
    <a:lstStyle/>
    <a:p>
      <a:pPr>
        <a:defRPr sz="1800"/>
      </a:pPr>
      <a:endParaRPr lang="zh-CN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title>
      <c:tx>
        <c:rich>
          <a:bodyPr/>
          <a:lstStyle/>
          <a:p>
            <a:pPr algn="l">
              <a:defRPr sz="1050" b="1">
                <a:latin typeface="+mn-ea"/>
                <a:ea typeface="+mn-ea"/>
              </a:defRPr>
            </a:pPr>
            <a:r>
              <a:rPr lang="en-US" altLang="zh-CN" sz="1050" b="1" dirty="0" smtClean="0"/>
              <a:t>2015</a:t>
            </a:r>
            <a:r>
              <a:rPr lang="zh-CN" altLang="en-US" sz="1050" b="1" dirty="0" smtClean="0"/>
              <a:t>年各渠道成交数占比预计</a:t>
            </a:r>
            <a:r>
              <a:rPr lang="en-US" altLang="zh-CN" sz="1050" b="1" dirty="0" smtClean="0"/>
              <a:t>(</a:t>
            </a:r>
            <a:r>
              <a:rPr lang="zh-CN" altLang="en-US" sz="1050" b="1" dirty="0" smtClean="0"/>
              <a:t>单位</a:t>
            </a:r>
            <a:r>
              <a:rPr lang="en-US" altLang="zh-CN" sz="1050" b="1" dirty="0" smtClean="0"/>
              <a:t>:</a:t>
            </a:r>
            <a:r>
              <a:rPr lang="zh-CN" altLang="en-US" sz="1050" b="1" dirty="0" smtClean="0"/>
              <a:t>台</a:t>
            </a:r>
            <a:r>
              <a:rPr lang="en-US" altLang="zh-CN" sz="1050" b="1" dirty="0" smtClean="0"/>
              <a:t>)</a:t>
            </a:r>
            <a:endParaRPr lang="zh-CN" altLang="en-US" sz="1050" b="1" dirty="0"/>
          </a:p>
        </c:rich>
      </c:tx>
      <c:layout>
        <c:manualLayout>
          <c:xMode val="edge"/>
          <c:yMode val="edge"/>
          <c:x val="4.3537110244304886E-2"/>
          <c:y val="7.9147885812406451E-4"/>
        </c:manualLayout>
      </c:layout>
    </c:title>
    <c:plotArea>
      <c:layout>
        <c:manualLayout>
          <c:layoutTarget val="inner"/>
          <c:xMode val="edge"/>
          <c:yMode val="edge"/>
          <c:x val="5.8035767850072424E-2"/>
          <c:y val="0.21114462890898367"/>
          <c:w val="0.31780833501406597"/>
          <c:h val="0.6488586839870470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2014年市场花费情况：</c:v>
                </c:pt>
              </c:strCache>
            </c:strRef>
          </c:tx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chemeClr val="tx2">
                  <a:lumMod val="75000"/>
                </a:schemeClr>
              </a:solidFill>
            </c:spPr>
          </c:dPt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050" b="0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</c:dLbl>
            <c:dLbl>
              <c:idx val="3"/>
              <c:layout>
                <c:manualLayout>
                  <c:x val="6.3237938306429264E-2"/>
                  <c:y val="0.14879744207098092"/>
                </c:manualLayout>
              </c:layout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sz="1050" b="0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</c:dLbl>
            <c:txPr>
              <a:bodyPr/>
              <a:lstStyle/>
              <a:p>
                <a:pPr>
                  <a:defRPr sz="1050" b="0">
                    <a:solidFill>
                      <a:schemeClr val="tx1"/>
                    </a:solidFill>
                  </a:defRPr>
                </a:pPr>
                <a:endParaRPr lang="zh-CN"/>
              </a:p>
            </c:txPr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线上</c:v>
                </c:pt>
                <c:pt idx="1">
                  <c:v>线下（包括展厅活动）</c:v>
                </c:pt>
                <c:pt idx="2">
                  <c:v>老客户，朋友介绍</c:v>
                </c:pt>
                <c:pt idx="3">
                  <c:v>随机进入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203</c:v>
                </c:pt>
                <c:pt idx="1">
                  <c:v>76</c:v>
                </c:pt>
                <c:pt idx="2">
                  <c:v>80</c:v>
                </c:pt>
                <c:pt idx="3">
                  <c:v>41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44476414827528477"/>
          <c:y val="0.20538963856770953"/>
          <c:w val="0.42825261351215932"/>
          <c:h val="0.69740544248159575"/>
        </c:manualLayout>
      </c:layout>
      <c:txPr>
        <a:bodyPr/>
        <a:lstStyle/>
        <a:p>
          <a:pPr>
            <a:defRPr sz="1050"/>
          </a:pPr>
          <a:endParaRPr lang="zh-CN"/>
        </a:p>
      </c:txPr>
    </c:legend>
    <c:plotVisOnly val="1"/>
  </c:chart>
  <c:txPr>
    <a:bodyPr/>
    <a:lstStyle/>
    <a:p>
      <a:pPr>
        <a:defRPr sz="1800"/>
      </a:pPr>
      <a:endParaRPr lang="zh-CN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F0EBE0-EA3F-4049-A29D-89E509FE8F0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</dgm:pt>
    <dgm:pt modelId="{FCDEEC39-9D06-4E23-9B85-0D5C8CEB39B9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1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solidFill>
                <a:schemeClr val="tx1"/>
              </a:solidFill>
              <a:latin typeface="+mn-ea"/>
              <a:ea typeface="+mn-ea"/>
            </a:rPr>
            <a:t>xxxxxxxxxxxxx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69767BBB-3949-49B8-9959-656AFC85990E}" type="parTrans" cxnId="{D7E66094-465E-4939-B238-87D9C10B16AB}">
      <dgm:prSet/>
      <dgm:spPr/>
      <dgm:t>
        <a:bodyPr/>
        <a:lstStyle/>
        <a:p>
          <a:endParaRPr lang="zh-CN" altLang="en-US"/>
        </a:p>
      </dgm:t>
    </dgm:pt>
    <dgm:pt modelId="{D728E29E-2648-4602-BF70-2E7A1C55F2D2}" type="sibTrans" cxnId="{D7E66094-465E-4939-B238-87D9C10B16AB}">
      <dgm:prSet/>
      <dgm:spPr/>
      <dgm:t>
        <a:bodyPr/>
        <a:lstStyle/>
        <a:p>
          <a:endParaRPr lang="zh-CN" altLang="en-US"/>
        </a:p>
      </dgm:t>
    </dgm:pt>
    <dgm:pt modelId="{78A66772-3AD4-4136-B3C8-9AAC6F5B838F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3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solidFill>
                <a:schemeClr val="tx1"/>
              </a:solidFill>
              <a:latin typeface="+mn-ea"/>
              <a:ea typeface="+mn-ea"/>
            </a:rPr>
            <a:t>xxxxxxxxxxxxxxxxxxxx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E81F1ED3-43BA-40D3-8898-E186A97DCD7F}" type="parTrans" cxnId="{9BD4E4E3-6257-437E-B87F-D38449681684}">
      <dgm:prSet/>
      <dgm:spPr/>
      <dgm:t>
        <a:bodyPr/>
        <a:lstStyle/>
        <a:p>
          <a:endParaRPr lang="zh-CN" altLang="en-US"/>
        </a:p>
      </dgm:t>
    </dgm:pt>
    <dgm:pt modelId="{B6F4BBEB-972A-49C8-A0B0-651B54D389BC}" type="sibTrans" cxnId="{9BD4E4E3-6257-437E-B87F-D38449681684}">
      <dgm:prSet/>
      <dgm:spPr/>
      <dgm:t>
        <a:bodyPr/>
        <a:lstStyle/>
        <a:p>
          <a:endParaRPr lang="zh-CN" altLang="en-US"/>
        </a:p>
      </dgm:t>
    </dgm:pt>
    <dgm:pt modelId="{400AFAEF-B23F-40DD-9B58-958A7EB0A7A2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4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solidFill>
                <a:schemeClr val="tx1"/>
              </a:solidFill>
              <a:latin typeface="+mn-ea"/>
              <a:ea typeface="+mn-ea"/>
            </a:rPr>
            <a:t>xxxxxxxxxxxxxxxxxxxxxx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4672A003-8B0C-484F-9B9F-F0BC58C4015A}" type="parTrans" cxnId="{707FA6DE-7B8F-4A2D-9625-33CD3D16DEAF}">
      <dgm:prSet/>
      <dgm:spPr/>
      <dgm:t>
        <a:bodyPr/>
        <a:lstStyle/>
        <a:p>
          <a:endParaRPr lang="zh-CN" altLang="en-US"/>
        </a:p>
      </dgm:t>
    </dgm:pt>
    <dgm:pt modelId="{945ED1B3-6E07-43CD-8D21-2C04935DDFE2}" type="sibTrans" cxnId="{707FA6DE-7B8F-4A2D-9625-33CD3D16DEAF}">
      <dgm:prSet/>
      <dgm:spPr/>
      <dgm:t>
        <a:bodyPr/>
        <a:lstStyle/>
        <a:p>
          <a:endParaRPr lang="zh-CN" altLang="en-US"/>
        </a:p>
      </dgm:t>
    </dgm:pt>
    <dgm:pt modelId="{EE03FCFF-D3E3-45B7-8F4B-17916EB1F4DB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2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solidFill>
                <a:schemeClr val="tx1"/>
              </a:solidFill>
              <a:latin typeface="+mn-ea"/>
              <a:ea typeface="+mn-ea"/>
            </a:rPr>
            <a:t>xxxxxxxxxxxxxxx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F6F81E43-2AD5-48DA-BA3F-947850BF1D4A}" type="parTrans" cxnId="{0496DE4D-9DDD-4035-A103-862A210E97D6}">
      <dgm:prSet/>
      <dgm:spPr/>
      <dgm:t>
        <a:bodyPr/>
        <a:lstStyle/>
        <a:p>
          <a:endParaRPr lang="zh-CN" altLang="en-US"/>
        </a:p>
      </dgm:t>
    </dgm:pt>
    <dgm:pt modelId="{36561165-B075-4258-8FE0-18AC98870789}" type="sibTrans" cxnId="{0496DE4D-9DDD-4035-A103-862A210E97D6}">
      <dgm:prSet/>
      <dgm:spPr/>
      <dgm:t>
        <a:bodyPr/>
        <a:lstStyle/>
        <a:p>
          <a:endParaRPr lang="zh-CN" altLang="en-US"/>
        </a:p>
      </dgm:t>
    </dgm:pt>
    <dgm:pt modelId="{98B123EB-8C15-4ABE-92DD-388BFD62BDEE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5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solidFill>
                <a:schemeClr val="tx1"/>
              </a:solidFill>
              <a:latin typeface="+mn-ea"/>
              <a:ea typeface="+mn-ea"/>
            </a:rPr>
            <a:t>xxxxxxxxxxxxxxxxxxxxxxxxxx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54594697-AD4A-474A-A62B-65B88CD79C6B}" type="parTrans" cxnId="{06FC151D-1CAB-4329-8143-72FF1E81FA25}">
      <dgm:prSet/>
      <dgm:spPr/>
      <dgm:t>
        <a:bodyPr/>
        <a:lstStyle/>
        <a:p>
          <a:endParaRPr lang="zh-CN" altLang="en-US"/>
        </a:p>
      </dgm:t>
    </dgm:pt>
    <dgm:pt modelId="{8B27BBDD-C138-4F62-94A8-7EA710689DD0}" type="sibTrans" cxnId="{06FC151D-1CAB-4329-8143-72FF1E81FA25}">
      <dgm:prSet/>
      <dgm:spPr/>
      <dgm:t>
        <a:bodyPr/>
        <a:lstStyle/>
        <a:p>
          <a:endParaRPr lang="zh-CN" altLang="en-US"/>
        </a:p>
      </dgm:t>
    </dgm:pt>
    <dgm:pt modelId="{045E0B02-E8F3-4370-BB2F-EBD635447C2F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6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solidFill>
                <a:schemeClr val="tx1"/>
              </a:solidFill>
              <a:latin typeface="+mn-ea"/>
              <a:ea typeface="+mn-ea"/>
            </a:rPr>
            <a:t>xxxxxxxxxxxxxxxxxxxxx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CED8AEAB-8C79-4AAD-948D-C0028436A0BB}" type="parTrans" cxnId="{47B6E439-68EB-4730-91A9-22800235FA98}">
      <dgm:prSet/>
      <dgm:spPr/>
      <dgm:t>
        <a:bodyPr/>
        <a:lstStyle/>
        <a:p>
          <a:endParaRPr lang="zh-CN" altLang="en-US"/>
        </a:p>
      </dgm:t>
    </dgm:pt>
    <dgm:pt modelId="{6ED8C766-8DE0-4EF7-82B2-63264388DFAA}" type="sibTrans" cxnId="{47B6E439-68EB-4730-91A9-22800235FA98}">
      <dgm:prSet/>
      <dgm:spPr/>
      <dgm:t>
        <a:bodyPr/>
        <a:lstStyle/>
        <a:p>
          <a:endParaRPr lang="zh-CN" altLang="en-US"/>
        </a:p>
      </dgm:t>
    </dgm:pt>
    <dgm:pt modelId="{0B161883-88CE-47C2-B83F-1A90316EA608}" type="pres">
      <dgm:prSet presAssocID="{20F0EBE0-EA3F-4049-A29D-89E509FE8F00}" presName="Name0" presStyleCnt="0">
        <dgm:presLayoutVars>
          <dgm:dir/>
          <dgm:resizeHandles val="exact"/>
        </dgm:presLayoutVars>
      </dgm:prSet>
      <dgm:spPr/>
    </dgm:pt>
    <dgm:pt modelId="{998C9674-CCAB-484F-A610-2181F8312897}" type="pres">
      <dgm:prSet presAssocID="{FCDEEC39-9D06-4E23-9B85-0D5C8CEB39B9}" presName="Name5" presStyleLbl="venn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216F892-E07D-43AE-A23F-96287A4D8CC0}" type="pres">
      <dgm:prSet presAssocID="{D728E29E-2648-4602-BF70-2E7A1C55F2D2}" presName="space" presStyleCnt="0"/>
      <dgm:spPr/>
    </dgm:pt>
    <dgm:pt modelId="{E6904CBB-55E4-4B61-8CCC-2104A79A02EA}" type="pres">
      <dgm:prSet presAssocID="{EE03FCFF-D3E3-45B7-8F4B-17916EB1F4DB}" presName="Name5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E3661DA-9293-4F7F-890B-5351E851CE97}" type="pres">
      <dgm:prSet presAssocID="{36561165-B075-4258-8FE0-18AC98870789}" presName="space" presStyleCnt="0"/>
      <dgm:spPr/>
    </dgm:pt>
    <dgm:pt modelId="{3B8230F4-CAA3-472D-ABD0-61C490687D6C}" type="pres">
      <dgm:prSet presAssocID="{78A66772-3AD4-4136-B3C8-9AAC6F5B838F}" presName="Name5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9C1B382-1C98-4CBA-82BC-19B670A9D352}" type="pres">
      <dgm:prSet presAssocID="{B6F4BBEB-972A-49C8-A0B0-651B54D389BC}" presName="space" presStyleCnt="0"/>
      <dgm:spPr/>
    </dgm:pt>
    <dgm:pt modelId="{F46AD189-083F-4256-A88E-8D34A5E7D5D5}" type="pres">
      <dgm:prSet presAssocID="{400AFAEF-B23F-40DD-9B58-958A7EB0A7A2}" presName="Name5" presStyleLbl="vennNode1" presStyleIdx="3" presStyleCnt="6" custLinFactNeighborY="-179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9F3A72B-3F43-4B5A-A462-E1318D4CF3CB}" type="pres">
      <dgm:prSet presAssocID="{945ED1B3-6E07-43CD-8D21-2C04935DDFE2}" presName="space" presStyleCnt="0"/>
      <dgm:spPr/>
    </dgm:pt>
    <dgm:pt modelId="{03A8E48D-BC55-4215-A498-5A5BB9BE0914}" type="pres">
      <dgm:prSet presAssocID="{98B123EB-8C15-4ABE-92DD-388BFD62BDEE}" presName="Name5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8542E7-A83B-4EF8-A106-D647A6AE7EF9}" type="pres">
      <dgm:prSet presAssocID="{8B27BBDD-C138-4F62-94A8-7EA710689DD0}" presName="space" presStyleCnt="0"/>
      <dgm:spPr/>
    </dgm:pt>
    <dgm:pt modelId="{42AE0EFE-9E42-4862-8B25-99320A277086}" type="pres">
      <dgm:prSet presAssocID="{045E0B02-E8F3-4370-BB2F-EBD635447C2F}" presName="Name5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2805A8D-8F07-449D-ACEC-43E26FA404FE}" type="presOf" srcId="{400AFAEF-B23F-40DD-9B58-958A7EB0A7A2}" destId="{F46AD189-083F-4256-A88E-8D34A5E7D5D5}" srcOrd="0" destOrd="0" presId="urn:microsoft.com/office/officeart/2005/8/layout/venn3"/>
    <dgm:cxn modelId="{C7035731-D932-48DB-A641-212E170E4EE8}" type="presOf" srcId="{EE03FCFF-D3E3-45B7-8F4B-17916EB1F4DB}" destId="{E6904CBB-55E4-4B61-8CCC-2104A79A02EA}" srcOrd="0" destOrd="0" presId="urn:microsoft.com/office/officeart/2005/8/layout/venn3"/>
    <dgm:cxn modelId="{D7E66094-465E-4939-B238-87D9C10B16AB}" srcId="{20F0EBE0-EA3F-4049-A29D-89E509FE8F00}" destId="{FCDEEC39-9D06-4E23-9B85-0D5C8CEB39B9}" srcOrd="0" destOrd="0" parTransId="{69767BBB-3949-49B8-9959-656AFC85990E}" sibTransId="{D728E29E-2648-4602-BF70-2E7A1C55F2D2}"/>
    <dgm:cxn modelId="{54B872FA-AF7D-4BFB-98E5-A7A092F34D31}" type="presOf" srcId="{78A66772-3AD4-4136-B3C8-9AAC6F5B838F}" destId="{3B8230F4-CAA3-472D-ABD0-61C490687D6C}" srcOrd="0" destOrd="0" presId="urn:microsoft.com/office/officeart/2005/8/layout/venn3"/>
    <dgm:cxn modelId="{707FA6DE-7B8F-4A2D-9625-33CD3D16DEAF}" srcId="{20F0EBE0-EA3F-4049-A29D-89E509FE8F00}" destId="{400AFAEF-B23F-40DD-9B58-958A7EB0A7A2}" srcOrd="3" destOrd="0" parTransId="{4672A003-8B0C-484F-9B9F-F0BC58C4015A}" sibTransId="{945ED1B3-6E07-43CD-8D21-2C04935DDFE2}"/>
    <dgm:cxn modelId="{4D9E074E-23A3-4CB4-855B-87BB7F8F4020}" type="presOf" srcId="{FCDEEC39-9D06-4E23-9B85-0D5C8CEB39B9}" destId="{998C9674-CCAB-484F-A610-2181F8312897}" srcOrd="0" destOrd="0" presId="urn:microsoft.com/office/officeart/2005/8/layout/venn3"/>
    <dgm:cxn modelId="{9BD4E4E3-6257-437E-B87F-D38449681684}" srcId="{20F0EBE0-EA3F-4049-A29D-89E509FE8F00}" destId="{78A66772-3AD4-4136-B3C8-9AAC6F5B838F}" srcOrd="2" destOrd="0" parTransId="{E81F1ED3-43BA-40D3-8898-E186A97DCD7F}" sibTransId="{B6F4BBEB-972A-49C8-A0B0-651B54D389BC}"/>
    <dgm:cxn modelId="{06FC151D-1CAB-4329-8143-72FF1E81FA25}" srcId="{20F0EBE0-EA3F-4049-A29D-89E509FE8F00}" destId="{98B123EB-8C15-4ABE-92DD-388BFD62BDEE}" srcOrd="4" destOrd="0" parTransId="{54594697-AD4A-474A-A62B-65B88CD79C6B}" sibTransId="{8B27BBDD-C138-4F62-94A8-7EA710689DD0}"/>
    <dgm:cxn modelId="{4CC9B395-4C27-4250-8B08-E19883D540A4}" type="presOf" srcId="{20F0EBE0-EA3F-4049-A29D-89E509FE8F00}" destId="{0B161883-88CE-47C2-B83F-1A90316EA608}" srcOrd="0" destOrd="0" presId="urn:microsoft.com/office/officeart/2005/8/layout/venn3"/>
    <dgm:cxn modelId="{0496DE4D-9DDD-4035-A103-862A210E97D6}" srcId="{20F0EBE0-EA3F-4049-A29D-89E509FE8F00}" destId="{EE03FCFF-D3E3-45B7-8F4B-17916EB1F4DB}" srcOrd="1" destOrd="0" parTransId="{F6F81E43-2AD5-48DA-BA3F-947850BF1D4A}" sibTransId="{36561165-B075-4258-8FE0-18AC98870789}"/>
    <dgm:cxn modelId="{C1AC52BD-AB80-40C6-BAF6-FFE33102B48B}" type="presOf" srcId="{045E0B02-E8F3-4370-BB2F-EBD635447C2F}" destId="{42AE0EFE-9E42-4862-8B25-99320A277086}" srcOrd="0" destOrd="0" presId="urn:microsoft.com/office/officeart/2005/8/layout/venn3"/>
    <dgm:cxn modelId="{47B6E439-68EB-4730-91A9-22800235FA98}" srcId="{20F0EBE0-EA3F-4049-A29D-89E509FE8F00}" destId="{045E0B02-E8F3-4370-BB2F-EBD635447C2F}" srcOrd="5" destOrd="0" parTransId="{CED8AEAB-8C79-4AAD-948D-C0028436A0BB}" sibTransId="{6ED8C766-8DE0-4EF7-82B2-63264388DFAA}"/>
    <dgm:cxn modelId="{FF670131-9AB6-48E1-84D6-8CDA83A10CFB}" type="presOf" srcId="{98B123EB-8C15-4ABE-92DD-388BFD62BDEE}" destId="{03A8E48D-BC55-4215-A498-5A5BB9BE0914}" srcOrd="0" destOrd="0" presId="urn:microsoft.com/office/officeart/2005/8/layout/venn3"/>
    <dgm:cxn modelId="{69F9FAD6-0B4C-4B75-A535-E3FFF4735369}" type="presParOf" srcId="{0B161883-88CE-47C2-B83F-1A90316EA608}" destId="{998C9674-CCAB-484F-A610-2181F8312897}" srcOrd="0" destOrd="0" presId="urn:microsoft.com/office/officeart/2005/8/layout/venn3"/>
    <dgm:cxn modelId="{4109C7C4-0AA5-4504-A37C-82262B93D3F0}" type="presParOf" srcId="{0B161883-88CE-47C2-B83F-1A90316EA608}" destId="{5216F892-E07D-43AE-A23F-96287A4D8CC0}" srcOrd="1" destOrd="0" presId="urn:microsoft.com/office/officeart/2005/8/layout/venn3"/>
    <dgm:cxn modelId="{D15574D1-8256-4D14-A762-3BAA12C4DAC1}" type="presParOf" srcId="{0B161883-88CE-47C2-B83F-1A90316EA608}" destId="{E6904CBB-55E4-4B61-8CCC-2104A79A02EA}" srcOrd="2" destOrd="0" presId="urn:microsoft.com/office/officeart/2005/8/layout/venn3"/>
    <dgm:cxn modelId="{F47A3E0F-F87D-4BA8-ADE3-D3DD4220ECBB}" type="presParOf" srcId="{0B161883-88CE-47C2-B83F-1A90316EA608}" destId="{3E3661DA-9293-4F7F-890B-5351E851CE97}" srcOrd="3" destOrd="0" presId="urn:microsoft.com/office/officeart/2005/8/layout/venn3"/>
    <dgm:cxn modelId="{6C20E6F1-D527-410A-8F19-88D9FECD7863}" type="presParOf" srcId="{0B161883-88CE-47C2-B83F-1A90316EA608}" destId="{3B8230F4-CAA3-472D-ABD0-61C490687D6C}" srcOrd="4" destOrd="0" presId="urn:microsoft.com/office/officeart/2005/8/layout/venn3"/>
    <dgm:cxn modelId="{E9420BB0-4FA6-43B7-9513-EF3A6A0F4D2E}" type="presParOf" srcId="{0B161883-88CE-47C2-B83F-1A90316EA608}" destId="{99C1B382-1C98-4CBA-82BC-19B670A9D352}" srcOrd="5" destOrd="0" presId="urn:microsoft.com/office/officeart/2005/8/layout/venn3"/>
    <dgm:cxn modelId="{4296E402-009A-45A4-B767-7A7D061BBCFC}" type="presParOf" srcId="{0B161883-88CE-47C2-B83F-1A90316EA608}" destId="{F46AD189-083F-4256-A88E-8D34A5E7D5D5}" srcOrd="6" destOrd="0" presId="urn:microsoft.com/office/officeart/2005/8/layout/venn3"/>
    <dgm:cxn modelId="{D8DE4EBE-B583-4571-951B-1D9182BE1A93}" type="presParOf" srcId="{0B161883-88CE-47C2-B83F-1A90316EA608}" destId="{69F3A72B-3F43-4B5A-A462-E1318D4CF3CB}" srcOrd="7" destOrd="0" presId="urn:microsoft.com/office/officeart/2005/8/layout/venn3"/>
    <dgm:cxn modelId="{0C70DA36-057B-407F-B44F-3C944C5C79F9}" type="presParOf" srcId="{0B161883-88CE-47C2-B83F-1A90316EA608}" destId="{03A8E48D-BC55-4215-A498-5A5BB9BE0914}" srcOrd="8" destOrd="0" presId="urn:microsoft.com/office/officeart/2005/8/layout/venn3"/>
    <dgm:cxn modelId="{A218009A-C18C-4854-9CF1-1725E39B05D2}" type="presParOf" srcId="{0B161883-88CE-47C2-B83F-1A90316EA608}" destId="{358542E7-A83B-4EF8-A106-D647A6AE7EF9}" srcOrd="9" destOrd="0" presId="urn:microsoft.com/office/officeart/2005/8/layout/venn3"/>
    <dgm:cxn modelId="{48A5D22B-9878-43EA-AF5A-2CADBB5B06F3}" type="presParOf" srcId="{0B161883-88CE-47C2-B83F-1A90316EA608}" destId="{42AE0EFE-9E42-4862-8B25-99320A277086}" srcOrd="1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F0EBE0-EA3F-4049-A29D-89E509FE8F0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</dgm:pt>
    <dgm:pt modelId="{FCDEEC39-9D06-4E23-9B85-0D5C8CEB39B9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1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solidFill>
                <a:schemeClr val="tx1"/>
              </a:solidFill>
              <a:latin typeface="+mn-ea"/>
              <a:ea typeface="+mn-ea"/>
            </a:rPr>
            <a:t>xxxxxxxxxxxxxxxxxxxxxxxxxxxxxxx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。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69767BBB-3949-49B8-9959-656AFC85990E}" type="parTrans" cxnId="{D7E66094-465E-4939-B238-87D9C10B16AB}">
      <dgm:prSet/>
      <dgm:spPr/>
      <dgm:t>
        <a:bodyPr/>
        <a:lstStyle/>
        <a:p>
          <a:endParaRPr lang="zh-CN" altLang="en-US"/>
        </a:p>
      </dgm:t>
    </dgm:pt>
    <dgm:pt modelId="{D728E29E-2648-4602-BF70-2E7A1C55F2D2}" type="sibTrans" cxnId="{D7E66094-465E-4939-B238-87D9C10B16AB}">
      <dgm:prSet/>
      <dgm:spPr/>
      <dgm:t>
        <a:bodyPr/>
        <a:lstStyle/>
        <a:p>
          <a:endParaRPr lang="zh-CN" altLang="en-US"/>
        </a:p>
      </dgm:t>
    </dgm:pt>
    <dgm:pt modelId="{EE03FCFF-D3E3-45B7-8F4B-17916EB1F4DB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just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2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latin typeface="+mn-ea"/>
              <a:ea typeface="+mn-ea"/>
            </a:rPr>
            <a:t>xxxxxxxxxxxxxxxxxxxxxxxxx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F6F81E43-2AD5-48DA-BA3F-947850BF1D4A}" type="parTrans" cxnId="{0496DE4D-9DDD-4035-A103-862A210E97D6}">
      <dgm:prSet/>
      <dgm:spPr/>
      <dgm:t>
        <a:bodyPr/>
        <a:lstStyle/>
        <a:p>
          <a:endParaRPr lang="zh-CN" altLang="en-US"/>
        </a:p>
      </dgm:t>
    </dgm:pt>
    <dgm:pt modelId="{36561165-B075-4258-8FE0-18AC98870789}" type="sibTrans" cxnId="{0496DE4D-9DDD-4035-A103-862A210E97D6}">
      <dgm:prSet/>
      <dgm:spPr/>
      <dgm:t>
        <a:bodyPr/>
        <a:lstStyle/>
        <a:p>
          <a:endParaRPr lang="zh-CN" altLang="en-US"/>
        </a:p>
      </dgm:t>
    </dgm:pt>
    <dgm:pt modelId="{0B161883-88CE-47C2-B83F-1A90316EA608}" type="pres">
      <dgm:prSet presAssocID="{20F0EBE0-EA3F-4049-A29D-89E509FE8F00}" presName="Name0" presStyleCnt="0">
        <dgm:presLayoutVars>
          <dgm:dir/>
          <dgm:resizeHandles val="exact"/>
        </dgm:presLayoutVars>
      </dgm:prSet>
      <dgm:spPr/>
    </dgm:pt>
    <dgm:pt modelId="{998C9674-CCAB-484F-A610-2181F8312897}" type="pres">
      <dgm:prSet presAssocID="{FCDEEC39-9D06-4E23-9B85-0D5C8CEB39B9}" presName="Name5" presStyleLbl="vennNode1" presStyleIdx="0" presStyleCnt="2" custLinFactNeighborY="-361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216F892-E07D-43AE-A23F-96287A4D8CC0}" type="pres">
      <dgm:prSet presAssocID="{D728E29E-2648-4602-BF70-2E7A1C55F2D2}" presName="space" presStyleCnt="0"/>
      <dgm:spPr/>
    </dgm:pt>
    <dgm:pt modelId="{E6904CBB-55E4-4B61-8CCC-2104A79A02EA}" type="pres">
      <dgm:prSet presAssocID="{EE03FCFF-D3E3-45B7-8F4B-17916EB1F4DB}" presName="Name5" presStyleLbl="venn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E94EDA3-5833-414D-B4B2-E4E8848CBF9E}" type="presOf" srcId="{FCDEEC39-9D06-4E23-9B85-0D5C8CEB39B9}" destId="{998C9674-CCAB-484F-A610-2181F8312897}" srcOrd="0" destOrd="0" presId="urn:microsoft.com/office/officeart/2005/8/layout/venn3"/>
    <dgm:cxn modelId="{D7E66094-465E-4939-B238-87D9C10B16AB}" srcId="{20F0EBE0-EA3F-4049-A29D-89E509FE8F00}" destId="{FCDEEC39-9D06-4E23-9B85-0D5C8CEB39B9}" srcOrd="0" destOrd="0" parTransId="{69767BBB-3949-49B8-9959-656AFC85990E}" sibTransId="{D728E29E-2648-4602-BF70-2E7A1C55F2D2}"/>
    <dgm:cxn modelId="{E0D5FAF2-AFC0-4A7D-90A8-D43534C3AB47}" type="presOf" srcId="{EE03FCFF-D3E3-45B7-8F4B-17916EB1F4DB}" destId="{E6904CBB-55E4-4B61-8CCC-2104A79A02EA}" srcOrd="0" destOrd="0" presId="urn:microsoft.com/office/officeart/2005/8/layout/venn3"/>
    <dgm:cxn modelId="{0496DE4D-9DDD-4035-A103-862A210E97D6}" srcId="{20F0EBE0-EA3F-4049-A29D-89E509FE8F00}" destId="{EE03FCFF-D3E3-45B7-8F4B-17916EB1F4DB}" srcOrd="1" destOrd="0" parTransId="{F6F81E43-2AD5-48DA-BA3F-947850BF1D4A}" sibTransId="{36561165-B075-4258-8FE0-18AC98870789}"/>
    <dgm:cxn modelId="{8E0129D9-D2C3-4882-80C1-28202C4CE102}" type="presOf" srcId="{20F0EBE0-EA3F-4049-A29D-89E509FE8F00}" destId="{0B161883-88CE-47C2-B83F-1A90316EA608}" srcOrd="0" destOrd="0" presId="urn:microsoft.com/office/officeart/2005/8/layout/venn3"/>
    <dgm:cxn modelId="{2E6D0599-B93C-4415-AA04-9D68CACB7EE6}" type="presParOf" srcId="{0B161883-88CE-47C2-B83F-1A90316EA608}" destId="{998C9674-CCAB-484F-A610-2181F8312897}" srcOrd="0" destOrd="0" presId="urn:microsoft.com/office/officeart/2005/8/layout/venn3"/>
    <dgm:cxn modelId="{5678DEE4-1C3F-4F61-9680-6D8268A9E359}" type="presParOf" srcId="{0B161883-88CE-47C2-B83F-1A90316EA608}" destId="{5216F892-E07D-43AE-A23F-96287A4D8CC0}" srcOrd="1" destOrd="0" presId="urn:microsoft.com/office/officeart/2005/8/layout/venn3"/>
    <dgm:cxn modelId="{3B483C97-F138-4143-8168-06F662ED67FA}" type="presParOf" srcId="{0B161883-88CE-47C2-B83F-1A90316EA608}" destId="{E6904CBB-55E4-4B61-8CCC-2104A79A02EA}" srcOrd="2" destOrd="0" presId="urn:microsoft.com/office/officeart/2005/8/layout/venn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F0EBE0-EA3F-4049-A29D-89E509FE8F0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</dgm:pt>
    <dgm:pt modelId="{FCDEEC39-9D06-4E23-9B85-0D5C8CEB39B9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1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solidFill>
                <a:schemeClr val="tx1"/>
              </a:solidFill>
              <a:latin typeface="+mn-ea"/>
              <a:ea typeface="+mn-ea"/>
            </a:rPr>
            <a:t>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69767BBB-3949-49B8-9959-656AFC85990E}" type="parTrans" cxnId="{D7E66094-465E-4939-B238-87D9C10B16AB}">
      <dgm:prSet/>
      <dgm:spPr/>
      <dgm:t>
        <a:bodyPr/>
        <a:lstStyle/>
        <a:p>
          <a:endParaRPr lang="zh-CN" altLang="en-US"/>
        </a:p>
      </dgm:t>
    </dgm:pt>
    <dgm:pt modelId="{D728E29E-2648-4602-BF70-2E7A1C55F2D2}" type="sibTrans" cxnId="{D7E66094-465E-4939-B238-87D9C10B16AB}">
      <dgm:prSet/>
      <dgm:spPr/>
      <dgm:t>
        <a:bodyPr/>
        <a:lstStyle/>
        <a:p>
          <a:endParaRPr lang="zh-CN" altLang="en-US"/>
        </a:p>
      </dgm:t>
    </dgm:pt>
    <dgm:pt modelId="{EE03FCFF-D3E3-45B7-8F4B-17916EB1F4DB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3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solidFill>
                <a:schemeClr val="tx1"/>
              </a:solidFill>
              <a:latin typeface="+mn-ea"/>
              <a:ea typeface="+mn-ea"/>
            </a:rPr>
            <a:t>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F6F81E43-2AD5-48DA-BA3F-947850BF1D4A}" type="parTrans" cxnId="{0496DE4D-9DDD-4035-A103-862A210E97D6}">
      <dgm:prSet/>
      <dgm:spPr/>
      <dgm:t>
        <a:bodyPr/>
        <a:lstStyle/>
        <a:p>
          <a:endParaRPr lang="zh-CN" altLang="en-US"/>
        </a:p>
      </dgm:t>
    </dgm:pt>
    <dgm:pt modelId="{36561165-B075-4258-8FE0-18AC98870789}" type="sibTrans" cxnId="{0496DE4D-9DDD-4035-A103-862A210E97D6}">
      <dgm:prSet/>
      <dgm:spPr/>
      <dgm:t>
        <a:bodyPr/>
        <a:lstStyle/>
        <a:p>
          <a:endParaRPr lang="zh-CN" altLang="en-US"/>
        </a:p>
      </dgm:t>
    </dgm:pt>
    <dgm:pt modelId="{63803517-325B-4103-84E5-A32953B3E84F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2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solidFill>
                <a:schemeClr val="tx1"/>
              </a:solidFill>
              <a:latin typeface="+mn-ea"/>
              <a:ea typeface="+mn-ea"/>
            </a:rPr>
            <a:t>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5C947776-42BD-44BF-A1EA-BB4723719691}" type="parTrans" cxnId="{DA6AFF51-7DA3-4E2C-AE28-EE5CBD7CBE51}">
      <dgm:prSet/>
      <dgm:spPr/>
      <dgm:t>
        <a:bodyPr/>
        <a:lstStyle/>
        <a:p>
          <a:endParaRPr lang="zh-CN" altLang="en-US"/>
        </a:p>
      </dgm:t>
    </dgm:pt>
    <dgm:pt modelId="{038CF343-9F4F-45A6-8565-AA7E9879E603}" type="sibTrans" cxnId="{DA6AFF51-7DA3-4E2C-AE28-EE5CBD7CBE51}">
      <dgm:prSet/>
      <dgm:spPr/>
      <dgm:t>
        <a:bodyPr/>
        <a:lstStyle/>
        <a:p>
          <a:endParaRPr lang="zh-CN" altLang="en-US"/>
        </a:p>
      </dgm:t>
    </dgm:pt>
    <dgm:pt modelId="{D1B29437-F146-41FA-8366-356E71E5665B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4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solidFill>
                <a:schemeClr val="tx1"/>
              </a:solidFill>
              <a:latin typeface="+mn-ea"/>
              <a:ea typeface="+mn-ea"/>
            </a:rPr>
            <a:t>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E4321210-4BD4-4687-B75A-B3F9628E14FF}" type="parTrans" cxnId="{727BF3F4-50CD-44D0-BB29-FDE5A950EB33}">
      <dgm:prSet/>
      <dgm:spPr/>
      <dgm:t>
        <a:bodyPr/>
        <a:lstStyle/>
        <a:p>
          <a:endParaRPr lang="zh-CN" altLang="en-US"/>
        </a:p>
      </dgm:t>
    </dgm:pt>
    <dgm:pt modelId="{0095DA92-6817-49B2-8E88-982AF3921C9C}" type="sibTrans" cxnId="{727BF3F4-50CD-44D0-BB29-FDE5A950EB33}">
      <dgm:prSet/>
      <dgm:spPr/>
      <dgm:t>
        <a:bodyPr/>
        <a:lstStyle/>
        <a:p>
          <a:endParaRPr lang="zh-CN" altLang="en-US"/>
        </a:p>
      </dgm:t>
    </dgm:pt>
    <dgm:pt modelId="{0B161883-88CE-47C2-B83F-1A90316EA608}" type="pres">
      <dgm:prSet presAssocID="{20F0EBE0-EA3F-4049-A29D-89E509FE8F00}" presName="Name0" presStyleCnt="0">
        <dgm:presLayoutVars>
          <dgm:dir/>
          <dgm:resizeHandles val="exact"/>
        </dgm:presLayoutVars>
      </dgm:prSet>
      <dgm:spPr/>
    </dgm:pt>
    <dgm:pt modelId="{998C9674-CCAB-484F-A610-2181F8312897}" type="pres">
      <dgm:prSet presAssocID="{FCDEEC39-9D06-4E23-9B85-0D5C8CEB39B9}" presName="Name5" presStyleLbl="vennNode1" presStyleIdx="0" presStyleCnt="4" custLinFactNeighborY="-361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216F892-E07D-43AE-A23F-96287A4D8CC0}" type="pres">
      <dgm:prSet presAssocID="{D728E29E-2648-4602-BF70-2E7A1C55F2D2}" presName="space" presStyleCnt="0"/>
      <dgm:spPr/>
    </dgm:pt>
    <dgm:pt modelId="{BA83282D-9EC4-4B2A-A78F-D11112C9669F}" type="pres">
      <dgm:prSet presAssocID="{63803517-325B-4103-84E5-A32953B3E84F}" presName="Name5" presStyleLbl="vennNode1" presStyleIdx="1" presStyleCnt="4" custLinFactNeighborY="-361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733190B-C18A-430B-9E27-F9330306DFE7}" type="pres">
      <dgm:prSet presAssocID="{038CF343-9F4F-45A6-8565-AA7E9879E603}" presName="space" presStyleCnt="0"/>
      <dgm:spPr/>
    </dgm:pt>
    <dgm:pt modelId="{E6904CBB-55E4-4B61-8CCC-2104A79A02EA}" type="pres">
      <dgm:prSet presAssocID="{EE03FCFF-D3E3-45B7-8F4B-17916EB1F4DB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F3745D6-9AAC-483C-B80C-9D14C61D9A75}" type="pres">
      <dgm:prSet presAssocID="{36561165-B075-4258-8FE0-18AC98870789}" presName="space" presStyleCnt="0"/>
      <dgm:spPr/>
    </dgm:pt>
    <dgm:pt modelId="{B08E132E-9D0E-46E1-9C7F-0BD9DC743FA6}" type="pres">
      <dgm:prSet presAssocID="{D1B29437-F146-41FA-8366-356E71E5665B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A6AFF51-7DA3-4E2C-AE28-EE5CBD7CBE51}" srcId="{20F0EBE0-EA3F-4049-A29D-89E509FE8F00}" destId="{63803517-325B-4103-84E5-A32953B3E84F}" srcOrd="1" destOrd="0" parTransId="{5C947776-42BD-44BF-A1EA-BB4723719691}" sibTransId="{038CF343-9F4F-45A6-8565-AA7E9879E603}"/>
    <dgm:cxn modelId="{727BF3F4-50CD-44D0-BB29-FDE5A950EB33}" srcId="{20F0EBE0-EA3F-4049-A29D-89E509FE8F00}" destId="{D1B29437-F146-41FA-8366-356E71E5665B}" srcOrd="3" destOrd="0" parTransId="{E4321210-4BD4-4687-B75A-B3F9628E14FF}" sibTransId="{0095DA92-6817-49B2-8E88-982AF3921C9C}"/>
    <dgm:cxn modelId="{99A3F122-8C94-4560-A636-4812570177CD}" type="presOf" srcId="{EE03FCFF-D3E3-45B7-8F4B-17916EB1F4DB}" destId="{E6904CBB-55E4-4B61-8CCC-2104A79A02EA}" srcOrd="0" destOrd="0" presId="urn:microsoft.com/office/officeart/2005/8/layout/venn3"/>
    <dgm:cxn modelId="{05F98CE1-1944-4A9C-80B8-46DEDAF26021}" type="presOf" srcId="{D1B29437-F146-41FA-8366-356E71E5665B}" destId="{B08E132E-9D0E-46E1-9C7F-0BD9DC743FA6}" srcOrd="0" destOrd="0" presId="urn:microsoft.com/office/officeart/2005/8/layout/venn3"/>
    <dgm:cxn modelId="{D7E66094-465E-4939-B238-87D9C10B16AB}" srcId="{20F0EBE0-EA3F-4049-A29D-89E509FE8F00}" destId="{FCDEEC39-9D06-4E23-9B85-0D5C8CEB39B9}" srcOrd="0" destOrd="0" parTransId="{69767BBB-3949-49B8-9959-656AFC85990E}" sibTransId="{D728E29E-2648-4602-BF70-2E7A1C55F2D2}"/>
    <dgm:cxn modelId="{2CE7DEC6-A06D-419C-BFE9-0FFC20E758CE}" type="presOf" srcId="{FCDEEC39-9D06-4E23-9B85-0D5C8CEB39B9}" destId="{998C9674-CCAB-484F-A610-2181F8312897}" srcOrd="0" destOrd="0" presId="urn:microsoft.com/office/officeart/2005/8/layout/venn3"/>
    <dgm:cxn modelId="{0496DE4D-9DDD-4035-A103-862A210E97D6}" srcId="{20F0EBE0-EA3F-4049-A29D-89E509FE8F00}" destId="{EE03FCFF-D3E3-45B7-8F4B-17916EB1F4DB}" srcOrd="2" destOrd="0" parTransId="{F6F81E43-2AD5-48DA-BA3F-947850BF1D4A}" sibTransId="{36561165-B075-4258-8FE0-18AC98870789}"/>
    <dgm:cxn modelId="{69D57A32-6AC9-4151-843C-1AF1D8533174}" type="presOf" srcId="{20F0EBE0-EA3F-4049-A29D-89E509FE8F00}" destId="{0B161883-88CE-47C2-B83F-1A90316EA608}" srcOrd="0" destOrd="0" presId="urn:microsoft.com/office/officeart/2005/8/layout/venn3"/>
    <dgm:cxn modelId="{1E67780F-7587-4488-9995-A5CFAC7E14EC}" type="presOf" srcId="{63803517-325B-4103-84E5-A32953B3E84F}" destId="{BA83282D-9EC4-4B2A-A78F-D11112C9669F}" srcOrd="0" destOrd="0" presId="urn:microsoft.com/office/officeart/2005/8/layout/venn3"/>
    <dgm:cxn modelId="{C935C312-D82D-41D9-8D2C-7A84C581E0FD}" type="presParOf" srcId="{0B161883-88CE-47C2-B83F-1A90316EA608}" destId="{998C9674-CCAB-484F-A610-2181F8312897}" srcOrd="0" destOrd="0" presId="urn:microsoft.com/office/officeart/2005/8/layout/venn3"/>
    <dgm:cxn modelId="{A38B898F-A52E-44C3-8CDF-2BAA974F4308}" type="presParOf" srcId="{0B161883-88CE-47C2-B83F-1A90316EA608}" destId="{5216F892-E07D-43AE-A23F-96287A4D8CC0}" srcOrd="1" destOrd="0" presId="urn:microsoft.com/office/officeart/2005/8/layout/venn3"/>
    <dgm:cxn modelId="{26365CAB-90D1-4E41-801C-93379ACC1BD9}" type="presParOf" srcId="{0B161883-88CE-47C2-B83F-1A90316EA608}" destId="{BA83282D-9EC4-4B2A-A78F-D11112C9669F}" srcOrd="2" destOrd="0" presId="urn:microsoft.com/office/officeart/2005/8/layout/venn3"/>
    <dgm:cxn modelId="{03505714-789A-418E-B782-1DDEA5BB9892}" type="presParOf" srcId="{0B161883-88CE-47C2-B83F-1A90316EA608}" destId="{6733190B-C18A-430B-9E27-F9330306DFE7}" srcOrd="3" destOrd="0" presId="urn:microsoft.com/office/officeart/2005/8/layout/venn3"/>
    <dgm:cxn modelId="{8DBA6088-5B83-40F9-A22B-0C2149EE2CC5}" type="presParOf" srcId="{0B161883-88CE-47C2-B83F-1A90316EA608}" destId="{E6904CBB-55E4-4B61-8CCC-2104A79A02EA}" srcOrd="4" destOrd="0" presId="urn:microsoft.com/office/officeart/2005/8/layout/venn3"/>
    <dgm:cxn modelId="{67D9F263-17B5-464F-99E0-34F1678295AF}" type="presParOf" srcId="{0B161883-88CE-47C2-B83F-1A90316EA608}" destId="{9F3745D6-9AAC-483C-B80C-9D14C61D9A75}" srcOrd="5" destOrd="0" presId="urn:microsoft.com/office/officeart/2005/8/layout/venn3"/>
    <dgm:cxn modelId="{7EAC5FB3-60F7-4AB9-A461-105C7C9BD78A}" type="presParOf" srcId="{0B161883-88CE-47C2-B83F-1A90316EA608}" destId="{B08E132E-9D0E-46E1-9C7F-0BD9DC743FA6}" srcOrd="6" destOrd="0" presId="urn:microsoft.com/office/officeart/2005/8/layout/venn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F0EBE0-EA3F-4049-A29D-89E509FE8F0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</dgm:pt>
    <dgm:pt modelId="{EE03FCFF-D3E3-45B7-8F4B-17916EB1F4DB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latin typeface="+mn-ea"/>
              <a:ea typeface="+mn-ea"/>
            </a:rPr>
            <a:t>2</a:t>
          </a:r>
          <a:r>
            <a:rPr lang="zh-CN" altLang="en-US" sz="1050" dirty="0" smtClean="0">
              <a:latin typeface="+mn-ea"/>
              <a:ea typeface="+mn-ea"/>
            </a:rPr>
            <a:t>、</a:t>
          </a:r>
          <a:r>
            <a:rPr lang="en-US" altLang="zh-CN" sz="1050" dirty="0" err="1" smtClean="0">
              <a:latin typeface="+mn-ea"/>
              <a:ea typeface="+mn-ea"/>
            </a:rPr>
            <a:t>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F6F81E43-2AD5-48DA-BA3F-947850BF1D4A}" type="parTrans" cxnId="{0496DE4D-9DDD-4035-A103-862A210E97D6}">
      <dgm:prSet/>
      <dgm:spPr/>
      <dgm:t>
        <a:bodyPr/>
        <a:lstStyle/>
        <a:p>
          <a:endParaRPr lang="zh-CN" altLang="en-US"/>
        </a:p>
      </dgm:t>
    </dgm:pt>
    <dgm:pt modelId="{36561165-B075-4258-8FE0-18AC98870789}" type="sibTrans" cxnId="{0496DE4D-9DDD-4035-A103-862A210E97D6}">
      <dgm:prSet/>
      <dgm:spPr/>
      <dgm:t>
        <a:bodyPr/>
        <a:lstStyle/>
        <a:p>
          <a:endParaRPr lang="zh-CN" altLang="en-US"/>
        </a:p>
      </dgm:t>
    </dgm:pt>
    <dgm:pt modelId="{FCDEEC39-9D06-4E23-9B85-0D5C8CEB39B9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1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dirty="0" err="1" smtClean="0">
              <a:latin typeface="+mn-ea"/>
              <a:ea typeface="+mn-ea"/>
            </a:rPr>
            <a:t>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D728E29E-2648-4602-BF70-2E7A1C55F2D2}" type="sibTrans" cxnId="{D7E66094-465E-4939-B238-87D9C10B16AB}">
      <dgm:prSet/>
      <dgm:spPr/>
      <dgm:t>
        <a:bodyPr/>
        <a:lstStyle/>
        <a:p>
          <a:endParaRPr lang="zh-CN" altLang="en-US"/>
        </a:p>
      </dgm:t>
    </dgm:pt>
    <dgm:pt modelId="{69767BBB-3949-49B8-9959-656AFC85990E}" type="parTrans" cxnId="{D7E66094-465E-4939-B238-87D9C10B16AB}">
      <dgm:prSet/>
      <dgm:spPr/>
      <dgm:t>
        <a:bodyPr/>
        <a:lstStyle/>
        <a:p>
          <a:endParaRPr lang="zh-CN" altLang="en-US"/>
        </a:p>
      </dgm:t>
    </dgm:pt>
    <dgm:pt modelId="{479E037E-12CC-493E-8585-1D2A74219DC9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latin typeface="+mn-ea"/>
              <a:ea typeface="+mn-ea"/>
            </a:rPr>
            <a:t>3</a:t>
          </a:r>
          <a:r>
            <a:rPr lang="zh-CN" altLang="en-US" sz="1050" dirty="0" smtClean="0">
              <a:latin typeface="+mn-ea"/>
              <a:ea typeface="+mn-ea"/>
            </a:rPr>
            <a:t>、</a:t>
          </a:r>
          <a:r>
            <a:rPr lang="en-US" altLang="zh-CN" sz="1050" dirty="0" err="1" smtClean="0">
              <a:latin typeface="+mn-ea"/>
              <a:ea typeface="+mn-ea"/>
            </a:rPr>
            <a:t>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BC6D5205-D9E2-4194-81F1-1C401CE01673}" type="parTrans" cxnId="{2CE5A7CC-63AF-43D9-AA0F-8B49AF2F96DD}">
      <dgm:prSet/>
      <dgm:spPr/>
      <dgm:t>
        <a:bodyPr/>
        <a:lstStyle/>
        <a:p>
          <a:endParaRPr lang="zh-CN" altLang="en-US"/>
        </a:p>
      </dgm:t>
    </dgm:pt>
    <dgm:pt modelId="{836A9E4D-8A4F-4B8A-AF50-F084110469FD}" type="sibTrans" cxnId="{2CE5A7CC-63AF-43D9-AA0F-8B49AF2F96DD}">
      <dgm:prSet/>
      <dgm:spPr/>
      <dgm:t>
        <a:bodyPr/>
        <a:lstStyle/>
        <a:p>
          <a:endParaRPr lang="zh-CN" altLang="en-US"/>
        </a:p>
      </dgm:t>
    </dgm:pt>
    <dgm:pt modelId="{0B161883-88CE-47C2-B83F-1A90316EA608}" type="pres">
      <dgm:prSet presAssocID="{20F0EBE0-EA3F-4049-A29D-89E509FE8F00}" presName="Name0" presStyleCnt="0">
        <dgm:presLayoutVars>
          <dgm:dir/>
          <dgm:resizeHandles val="exact"/>
        </dgm:presLayoutVars>
      </dgm:prSet>
      <dgm:spPr/>
    </dgm:pt>
    <dgm:pt modelId="{998C9674-CCAB-484F-A610-2181F8312897}" type="pres">
      <dgm:prSet presAssocID="{FCDEEC39-9D06-4E23-9B85-0D5C8CEB39B9}" presName="Name5" presStyleLbl="vennNode1" presStyleIdx="0" presStyleCnt="3" custLinFactNeighborY="-361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216F892-E07D-43AE-A23F-96287A4D8CC0}" type="pres">
      <dgm:prSet presAssocID="{D728E29E-2648-4602-BF70-2E7A1C55F2D2}" presName="space" presStyleCnt="0"/>
      <dgm:spPr/>
    </dgm:pt>
    <dgm:pt modelId="{E6904CBB-55E4-4B61-8CCC-2104A79A02EA}" type="pres">
      <dgm:prSet presAssocID="{EE03FCFF-D3E3-45B7-8F4B-17916EB1F4DB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E3661DA-9293-4F7F-890B-5351E851CE97}" type="pres">
      <dgm:prSet presAssocID="{36561165-B075-4258-8FE0-18AC98870789}" presName="space" presStyleCnt="0"/>
      <dgm:spPr/>
    </dgm:pt>
    <dgm:pt modelId="{422BA98B-BC1F-421E-86C3-1AED1C9BD49C}" type="pres">
      <dgm:prSet presAssocID="{479E037E-12CC-493E-8585-1D2A74219DC9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B5F4FA7-D625-4691-A1A0-B408C02D50D6}" type="presOf" srcId="{20F0EBE0-EA3F-4049-A29D-89E509FE8F00}" destId="{0B161883-88CE-47C2-B83F-1A90316EA608}" srcOrd="0" destOrd="0" presId="urn:microsoft.com/office/officeart/2005/8/layout/venn3"/>
    <dgm:cxn modelId="{F2CA6B78-B3C0-47A4-926E-95D82A55C469}" type="presOf" srcId="{479E037E-12CC-493E-8585-1D2A74219DC9}" destId="{422BA98B-BC1F-421E-86C3-1AED1C9BD49C}" srcOrd="0" destOrd="0" presId="urn:microsoft.com/office/officeart/2005/8/layout/venn3"/>
    <dgm:cxn modelId="{D7E66094-465E-4939-B238-87D9C10B16AB}" srcId="{20F0EBE0-EA3F-4049-A29D-89E509FE8F00}" destId="{FCDEEC39-9D06-4E23-9B85-0D5C8CEB39B9}" srcOrd="0" destOrd="0" parTransId="{69767BBB-3949-49B8-9959-656AFC85990E}" sibTransId="{D728E29E-2648-4602-BF70-2E7A1C55F2D2}"/>
    <dgm:cxn modelId="{E9BDCBDE-3FE9-4042-9833-68F9ADC73473}" type="presOf" srcId="{EE03FCFF-D3E3-45B7-8F4B-17916EB1F4DB}" destId="{E6904CBB-55E4-4B61-8CCC-2104A79A02EA}" srcOrd="0" destOrd="0" presId="urn:microsoft.com/office/officeart/2005/8/layout/venn3"/>
    <dgm:cxn modelId="{0496DE4D-9DDD-4035-A103-862A210E97D6}" srcId="{20F0EBE0-EA3F-4049-A29D-89E509FE8F00}" destId="{EE03FCFF-D3E3-45B7-8F4B-17916EB1F4DB}" srcOrd="1" destOrd="0" parTransId="{F6F81E43-2AD5-48DA-BA3F-947850BF1D4A}" sibTransId="{36561165-B075-4258-8FE0-18AC98870789}"/>
    <dgm:cxn modelId="{F2B40B56-F7BC-4CE5-A0B8-C1E4B4537EBC}" type="presOf" srcId="{FCDEEC39-9D06-4E23-9B85-0D5C8CEB39B9}" destId="{998C9674-CCAB-484F-A610-2181F8312897}" srcOrd="0" destOrd="0" presId="urn:microsoft.com/office/officeart/2005/8/layout/venn3"/>
    <dgm:cxn modelId="{2CE5A7CC-63AF-43D9-AA0F-8B49AF2F96DD}" srcId="{20F0EBE0-EA3F-4049-A29D-89E509FE8F00}" destId="{479E037E-12CC-493E-8585-1D2A74219DC9}" srcOrd="2" destOrd="0" parTransId="{BC6D5205-D9E2-4194-81F1-1C401CE01673}" sibTransId="{836A9E4D-8A4F-4B8A-AF50-F084110469FD}"/>
    <dgm:cxn modelId="{30A9FDA8-236D-4F59-9F41-519FD8F786A2}" type="presParOf" srcId="{0B161883-88CE-47C2-B83F-1A90316EA608}" destId="{998C9674-CCAB-484F-A610-2181F8312897}" srcOrd="0" destOrd="0" presId="urn:microsoft.com/office/officeart/2005/8/layout/venn3"/>
    <dgm:cxn modelId="{5A4816E1-1A9D-4F3F-8312-2EFE6446DEC6}" type="presParOf" srcId="{0B161883-88CE-47C2-B83F-1A90316EA608}" destId="{5216F892-E07D-43AE-A23F-96287A4D8CC0}" srcOrd="1" destOrd="0" presId="urn:microsoft.com/office/officeart/2005/8/layout/venn3"/>
    <dgm:cxn modelId="{CA0D5194-D327-4C17-A047-317BD5C633C3}" type="presParOf" srcId="{0B161883-88CE-47C2-B83F-1A90316EA608}" destId="{E6904CBB-55E4-4B61-8CCC-2104A79A02EA}" srcOrd="2" destOrd="0" presId="urn:microsoft.com/office/officeart/2005/8/layout/venn3"/>
    <dgm:cxn modelId="{CCCEA27C-3605-4BA2-919A-78E3E0B3BC79}" type="presParOf" srcId="{0B161883-88CE-47C2-B83F-1A90316EA608}" destId="{3E3661DA-9293-4F7F-890B-5351E851CE97}" srcOrd="3" destOrd="0" presId="urn:microsoft.com/office/officeart/2005/8/layout/venn3"/>
    <dgm:cxn modelId="{92281696-9919-40D5-B542-D40B6508F4FA}" type="presParOf" srcId="{0B161883-88CE-47C2-B83F-1A90316EA608}" destId="{422BA98B-BC1F-421E-86C3-1AED1C9BD49C}" srcOrd="4" destOrd="0" presId="urn:microsoft.com/office/officeart/2005/8/layout/venn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F0EBE0-EA3F-4049-A29D-89E509FE8F0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</dgm:pt>
    <dgm:pt modelId="{EE03FCFF-D3E3-45B7-8F4B-17916EB1F4DB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solidFill>
                <a:schemeClr val="tx1"/>
              </a:solidFill>
              <a:latin typeface="+mn-ea"/>
              <a:ea typeface="+mn-ea"/>
            </a:rPr>
            <a:t>1</a:t>
          </a:r>
          <a:r>
            <a:rPr lang="zh-CN" altLang="en-US" sz="1050" dirty="0" smtClean="0">
              <a:solidFill>
                <a:schemeClr val="tx1"/>
              </a:solidFill>
              <a:latin typeface="+mn-ea"/>
              <a:ea typeface="+mn-ea"/>
            </a:rPr>
            <a:t>、</a:t>
          </a:r>
          <a:r>
            <a:rPr lang="en-US" altLang="zh-CN" sz="1050" b="0" dirty="0" err="1" smtClean="0">
              <a:latin typeface="+mn-ea"/>
              <a:ea typeface="+mn-ea"/>
            </a:rPr>
            <a:t>xxxxxxxxxxxxxxxxxxxx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F6F81E43-2AD5-48DA-BA3F-947850BF1D4A}" type="parTrans" cxnId="{0496DE4D-9DDD-4035-A103-862A210E97D6}">
      <dgm:prSet/>
      <dgm:spPr/>
      <dgm:t>
        <a:bodyPr/>
        <a:lstStyle/>
        <a:p>
          <a:endParaRPr lang="zh-CN" altLang="en-US"/>
        </a:p>
      </dgm:t>
    </dgm:pt>
    <dgm:pt modelId="{36561165-B075-4258-8FE0-18AC98870789}" type="sibTrans" cxnId="{0496DE4D-9DDD-4035-A103-862A210E97D6}">
      <dgm:prSet/>
      <dgm:spPr/>
      <dgm:t>
        <a:bodyPr/>
        <a:lstStyle/>
        <a:p>
          <a:endParaRPr lang="zh-CN" altLang="en-US"/>
        </a:p>
      </dgm:t>
    </dgm:pt>
    <dgm:pt modelId="{479E037E-12CC-493E-8585-1D2A74219DC9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latin typeface="+mn-ea"/>
              <a:ea typeface="+mn-ea"/>
            </a:rPr>
            <a:t>3</a:t>
          </a:r>
          <a:r>
            <a:rPr lang="zh-CN" altLang="en-US" sz="1050" dirty="0" smtClean="0">
              <a:latin typeface="+mn-ea"/>
              <a:ea typeface="+mn-ea"/>
            </a:rPr>
            <a:t>、</a:t>
          </a:r>
          <a:r>
            <a:rPr lang="en-US" altLang="zh-CN" sz="1050" b="0" dirty="0" err="1" smtClean="0">
              <a:latin typeface="+mn-ea"/>
              <a:ea typeface="+mn-ea"/>
            </a:rPr>
            <a:t>xxxxxxxxxxxxxxxxxxxxx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BC6D5205-D9E2-4194-81F1-1C401CE01673}" type="parTrans" cxnId="{2CE5A7CC-63AF-43D9-AA0F-8B49AF2F96DD}">
      <dgm:prSet/>
      <dgm:spPr/>
      <dgm:t>
        <a:bodyPr/>
        <a:lstStyle/>
        <a:p>
          <a:endParaRPr lang="zh-CN" altLang="en-US"/>
        </a:p>
      </dgm:t>
    </dgm:pt>
    <dgm:pt modelId="{836A9E4D-8A4F-4B8A-AF50-F084110469FD}" type="sibTrans" cxnId="{2CE5A7CC-63AF-43D9-AA0F-8B49AF2F96DD}">
      <dgm:prSet/>
      <dgm:spPr/>
      <dgm:t>
        <a:bodyPr/>
        <a:lstStyle/>
        <a:p>
          <a:endParaRPr lang="zh-CN" altLang="en-US"/>
        </a:p>
      </dgm:t>
    </dgm:pt>
    <dgm:pt modelId="{AEB55367-7FE0-4A02-BB94-703593B1E689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pPr algn="l"/>
          <a:r>
            <a:rPr lang="en-US" altLang="zh-CN" sz="1050" dirty="0" smtClean="0">
              <a:latin typeface="+mn-ea"/>
              <a:ea typeface="+mn-ea"/>
            </a:rPr>
            <a:t>4</a:t>
          </a:r>
          <a:r>
            <a:rPr lang="zh-CN" altLang="en-US" sz="1050" dirty="0" smtClean="0">
              <a:latin typeface="+mn-ea"/>
              <a:ea typeface="+mn-ea"/>
            </a:rPr>
            <a:t>、</a:t>
          </a:r>
          <a:r>
            <a:rPr lang="en-US" altLang="zh-CN" sz="1050" b="0" dirty="0" err="1" smtClean="0">
              <a:latin typeface="+mn-ea"/>
              <a:ea typeface="+mn-ea"/>
            </a:rPr>
            <a:t>xxxxxxxxxxxxxxxxxxx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BCCA9F85-DBE1-44C9-A52A-1E34F688CB82}" type="parTrans" cxnId="{058F6EDF-E834-43D4-9B63-162FEC8A100C}">
      <dgm:prSet/>
      <dgm:spPr/>
      <dgm:t>
        <a:bodyPr/>
        <a:lstStyle/>
        <a:p>
          <a:endParaRPr lang="zh-CN" altLang="en-US"/>
        </a:p>
      </dgm:t>
    </dgm:pt>
    <dgm:pt modelId="{3E837D97-8249-4678-A78F-C85311E02C5B}" type="sibTrans" cxnId="{058F6EDF-E834-43D4-9B63-162FEC8A100C}">
      <dgm:prSet/>
      <dgm:spPr/>
      <dgm:t>
        <a:bodyPr/>
        <a:lstStyle/>
        <a:p>
          <a:endParaRPr lang="zh-CN" altLang="en-US"/>
        </a:p>
      </dgm:t>
    </dgm:pt>
    <dgm:pt modelId="{B87E407E-393D-4426-BAD6-6F28D18DCEF9}">
      <dgm:prSet phldrT="[文本]" custT="1"/>
      <dgm:spPr>
        <a:solidFill>
          <a:schemeClr val="bg1"/>
        </a:solidFill>
        <a:ln>
          <a:solidFill>
            <a:srgbClr val="92D050"/>
          </a:solidFill>
        </a:ln>
      </dgm:spPr>
      <dgm:t>
        <a:bodyPr/>
        <a:lstStyle/>
        <a:p>
          <a:r>
            <a:rPr lang="en-US" altLang="zh-CN" sz="1050" dirty="0" smtClean="0">
              <a:latin typeface="+mn-ea"/>
              <a:ea typeface="+mn-ea"/>
            </a:rPr>
            <a:t>2</a:t>
          </a:r>
          <a:r>
            <a:rPr lang="zh-CN" altLang="en-US" sz="1050" dirty="0" smtClean="0">
              <a:latin typeface="+mn-ea"/>
              <a:ea typeface="+mn-ea"/>
            </a:rPr>
            <a:t>、</a:t>
          </a:r>
          <a:r>
            <a:rPr lang="en-US" altLang="zh-CN" sz="1050" b="0" dirty="0" err="1" smtClean="0">
              <a:latin typeface="+mn-ea"/>
              <a:ea typeface="+mn-ea"/>
            </a:rPr>
            <a:t>xxxxxxxxxxxxxxxxxxxxx</a:t>
          </a:r>
          <a:endParaRPr lang="zh-CN" altLang="en-US" sz="1050" dirty="0">
            <a:solidFill>
              <a:schemeClr val="tx1"/>
            </a:solidFill>
            <a:latin typeface="+mn-ea"/>
            <a:ea typeface="+mn-ea"/>
          </a:endParaRPr>
        </a:p>
      </dgm:t>
    </dgm:pt>
    <dgm:pt modelId="{FB670ED2-C84E-40F2-B2F8-C9C8CEF2DEEE}" type="parTrans" cxnId="{6D237274-7417-4687-A502-2BB466FAC77C}">
      <dgm:prSet/>
      <dgm:spPr/>
      <dgm:t>
        <a:bodyPr/>
        <a:lstStyle/>
        <a:p>
          <a:endParaRPr lang="zh-CN" altLang="en-US"/>
        </a:p>
      </dgm:t>
    </dgm:pt>
    <dgm:pt modelId="{3390FAB7-428A-450C-AA48-F24E398B0B77}" type="sibTrans" cxnId="{6D237274-7417-4687-A502-2BB466FAC77C}">
      <dgm:prSet/>
      <dgm:spPr/>
      <dgm:t>
        <a:bodyPr/>
        <a:lstStyle/>
        <a:p>
          <a:endParaRPr lang="zh-CN" altLang="en-US"/>
        </a:p>
      </dgm:t>
    </dgm:pt>
    <dgm:pt modelId="{0B161883-88CE-47C2-B83F-1A90316EA608}" type="pres">
      <dgm:prSet presAssocID="{20F0EBE0-EA3F-4049-A29D-89E509FE8F00}" presName="Name0" presStyleCnt="0">
        <dgm:presLayoutVars>
          <dgm:dir/>
          <dgm:resizeHandles val="exact"/>
        </dgm:presLayoutVars>
      </dgm:prSet>
      <dgm:spPr/>
    </dgm:pt>
    <dgm:pt modelId="{E6904CBB-55E4-4B61-8CCC-2104A79A02EA}" type="pres">
      <dgm:prSet presAssocID="{EE03FCFF-D3E3-45B7-8F4B-17916EB1F4DB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E3661DA-9293-4F7F-890B-5351E851CE97}" type="pres">
      <dgm:prSet presAssocID="{36561165-B075-4258-8FE0-18AC98870789}" presName="space" presStyleCnt="0"/>
      <dgm:spPr/>
    </dgm:pt>
    <dgm:pt modelId="{8D134AEF-04F1-41B2-B803-90C61D9A489B}" type="pres">
      <dgm:prSet presAssocID="{B87E407E-393D-4426-BAD6-6F28D18DCEF9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06710C-DBDF-4381-8A30-8C9410C81CBA}" type="pres">
      <dgm:prSet presAssocID="{3390FAB7-428A-450C-AA48-F24E398B0B77}" presName="space" presStyleCnt="0"/>
      <dgm:spPr/>
    </dgm:pt>
    <dgm:pt modelId="{422BA98B-BC1F-421E-86C3-1AED1C9BD49C}" type="pres">
      <dgm:prSet presAssocID="{479E037E-12CC-493E-8585-1D2A74219DC9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CAF183-231B-48F4-AE13-D65C5D31BFB4}" type="pres">
      <dgm:prSet presAssocID="{836A9E4D-8A4F-4B8A-AF50-F084110469FD}" presName="space" presStyleCnt="0"/>
      <dgm:spPr/>
    </dgm:pt>
    <dgm:pt modelId="{8900D7E0-DD41-405F-9C03-FEF93BD66497}" type="pres">
      <dgm:prSet presAssocID="{AEB55367-7FE0-4A02-BB94-703593B1E689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942105A-D2BA-4E25-B953-A9B36E2EFEEE}" type="presOf" srcId="{479E037E-12CC-493E-8585-1D2A74219DC9}" destId="{422BA98B-BC1F-421E-86C3-1AED1C9BD49C}" srcOrd="0" destOrd="0" presId="urn:microsoft.com/office/officeart/2005/8/layout/venn3"/>
    <dgm:cxn modelId="{F163D931-929F-47D2-9A5F-6E75B19D0954}" type="presOf" srcId="{EE03FCFF-D3E3-45B7-8F4B-17916EB1F4DB}" destId="{E6904CBB-55E4-4B61-8CCC-2104A79A02EA}" srcOrd="0" destOrd="0" presId="urn:microsoft.com/office/officeart/2005/8/layout/venn3"/>
    <dgm:cxn modelId="{9D7B3053-0B2D-4CE1-8F7C-F36879AF63C9}" type="presOf" srcId="{AEB55367-7FE0-4A02-BB94-703593B1E689}" destId="{8900D7E0-DD41-405F-9C03-FEF93BD66497}" srcOrd="0" destOrd="0" presId="urn:microsoft.com/office/officeart/2005/8/layout/venn3"/>
    <dgm:cxn modelId="{6D237274-7417-4687-A502-2BB466FAC77C}" srcId="{20F0EBE0-EA3F-4049-A29D-89E509FE8F00}" destId="{B87E407E-393D-4426-BAD6-6F28D18DCEF9}" srcOrd="1" destOrd="0" parTransId="{FB670ED2-C84E-40F2-B2F8-C9C8CEF2DEEE}" sibTransId="{3390FAB7-428A-450C-AA48-F24E398B0B77}"/>
    <dgm:cxn modelId="{0496DE4D-9DDD-4035-A103-862A210E97D6}" srcId="{20F0EBE0-EA3F-4049-A29D-89E509FE8F00}" destId="{EE03FCFF-D3E3-45B7-8F4B-17916EB1F4DB}" srcOrd="0" destOrd="0" parTransId="{F6F81E43-2AD5-48DA-BA3F-947850BF1D4A}" sibTransId="{36561165-B075-4258-8FE0-18AC98870789}"/>
    <dgm:cxn modelId="{944A807B-7107-43DC-A531-C7A20DB2BB57}" type="presOf" srcId="{20F0EBE0-EA3F-4049-A29D-89E509FE8F00}" destId="{0B161883-88CE-47C2-B83F-1A90316EA608}" srcOrd="0" destOrd="0" presId="urn:microsoft.com/office/officeart/2005/8/layout/venn3"/>
    <dgm:cxn modelId="{058F6EDF-E834-43D4-9B63-162FEC8A100C}" srcId="{20F0EBE0-EA3F-4049-A29D-89E509FE8F00}" destId="{AEB55367-7FE0-4A02-BB94-703593B1E689}" srcOrd="3" destOrd="0" parTransId="{BCCA9F85-DBE1-44C9-A52A-1E34F688CB82}" sibTransId="{3E837D97-8249-4678-A78F-C85311E02C5B}"/>
    <dgm:cxn modelId="{E25944CC-EF4B-4CA0-BCF8-FBE63D6C97D3}" type="presOf" srcId="{B87E407E-393D-4426-BAD6-6F28D18DCEF9}" destId="{8D134AEF-04F1-41B2-B803-90C61D9A489B}" srcOrd="0" destOrd="0" presId="urn:microsoft.com/office/officeart/2005/8/layout/venn3"/>
    <dgm:cxn modelId="{2CE5A7CC-63AF-43D9-AA0F-8B49AF2F96DD}" srcId="{20F0EBE0-EA3F-4049-A29D-89E509FE8F00}" destId="{479E037E-12CC-493E-8585-1D2A74219DC9}" srcOrd="2" destOrd="0" parTransId="{BC6D5205-D9E2-4194-81F1-1C401CE01673}" sibTransId="{836A9E4D-8A4F-4B8A-AF50-F084110469FD}"/>
    <dgm:cxn modelId="{DFEAC083-642A-4672-9061-DB2B4ED76A84}" type="presParOf" srcId="{0B161883-88CE-47C2-B83F-1A90316EA608}" destId="{E6904CBB-55E4-4B61-8CCC-2104A79A02EA}" srcOrd="0" destOrd="0" presId="urn:microsoft.com/office/officeart/2005/8/layout/venn3"/>
    <dgm:cxn modelId="{8C4E84EB-E4F8-4D49-B5DE-BD634CC6B7BA}" type="presParOf" srcId="{0B161883-88CE-47C2-B83F-1A90316EA608}" destId="{3E3661DA-9293-4F7F-890B-5351E851CE97}" srcOrd="1" destOrd="0" presId="urn:microsoft.com/office/officeart/2005/8/layout/venn3"/>
    <dgm:cxn modelId="{D598E77C-9D4A-4D26-BE4B-574651E6A810}" type="presParOf" srcId="{0B161883-88CE-47C2-B83F-1A90316EA608}" destId="{8D134AEF-04F1-41B2-B803-90C61D9A489B}" srcOrd="2" destOrd="0" presId="urn:microsoft.com/office/officeart/2005/8/layout/venn3"/>
    <dgm:cxn modelId="{624AED26-F67A-4E29-8AFD-498C6260ED3F}" type="presParOf" srcId="{0B161883-88CE-47C2-B83F-1A90316EA608}" destId="{E006710C-DBDF-4381-8A30-8C9410C81CBA}" srcOrd="3" destOrd="0" presId="urn:microsoft.com/office/officeart/2005/8/layout/venn3"/>
    <dgm:cxn modelId="{724770B8-1EDC-482E-B66A-E8AC00AB48E0}" type="presParOf" srcId="{0B161883-88CE-47C2-B83F-1A90316EA608}" destId="{422BA98B-BC1F-421E-86C3-1AED1C9BD49C}" srcOrd="4" destOrd="0" presId="urn:microsoft.com/office/officeart/2005/8/layout/venn3"/>
    <dgm:cxn modelId="{A83BEB59-4847-4F37-B72C-6EC0995F1C6F}" type="presParOf" srcId="{0B161883-88CE-47C2-B83F-1A90316EA608}" destId="{EBCAF183-231B-48F4-AE13-D65C5D31BFB4}" srcOrd="5" destOrd="0" presId="urn:microsoft.com/office/officeart/2005/8/layout/venn3"/>
    <dgm:cxn modelId="{86EDB29B-F6A6-4695-B2F4-6276EEE4AB5F}" type="presParOf" srcId="{0B161883-88CE-47C2-B83F-1A90316EA608}" destId="{8900D7E0-DD41-405F-9C03-FEF93BD66497}" srcOrd="6" destOrd="0" presId="urn:microsoft.com/office/officeart/2005/8/layout/venn3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7D148DA-8E43-48F2-BDD8-B69AE3A8BCF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5F4A1443-32E4-4F90-9C80-BAC29D4873F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charset="-122"/>
            </a:rPr>
            <a:t>总经理 </a:t>
          </a:r>
        </a:p>
      </dgm:t>
    </dgm:pt>
    <dgm:pt modelId="{FF62F0AA-B6CE-4806-B88C-EB8CF407EDAB}" type="parTrans" cxnId="{E3A49FDD-2F98-4D20-8D22-527DD5AA7E3C}">
      <dgm:prSet/>
      <dgm:spPr/>
      <dgm:t>
        <a:bodyPr/>
        <a:lstStyle/>
        <a:p>
          <a:endParaRPr lang="zh-CN" altLang="en-US"/>
        </a:p>
      </dgm:t>
    </dgm:pt>
    <dgm:pt modelId="{772561B6-F5C4-4992-A118-3518C01E6EBE}" type="sibTrans" cxnId="{E3A49FDD-2F98-4D20-8D22-527DD5AA7E3C}">
      <dgm:prSet/>
      <dgm:spPr/>
      <dgm:t>
        <a:bodyPr/>
        <a:lstStyle/>
        <a:p>
          <a:endParaRPr lang="zh-CN" altLang="en-US"/>
        </a:p>
      </dgm:t>
    </dgm:pt>
    <dgm:pt modelId="{4260621C-6062-4259-B604-048A2D9333B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charset="-122"/>
            </a:rPr>
            <a:t>销售市场部</a:t>
          </a:r>
        </a:p>
      </dgm:t>
    </dgm:pt>
    <dgm:pt modelId="{3B613438-EE90-40EB-94EA-8B5A50CD1129}" type="parTrans" cxnId="{0FEE54EB-0A6D-43EA-B92D-59B3858C759D}">
      <dgm:prSet/>
      <dgm:spPr/>
      <dgm:t>
        <a:bodyPr/>
        <a:lstStyle/>
        <a:p>
          <a:endParaRPr lang="zh-CN" altLang="en-US"/>
        </a:p>
      </dgm:t>
    </dgm:pt>
    <dgm:pt modelId="{B35CFACA-61BF-4504-BEC8-6A9DD88691C7}" type="sibTrans" cxnId="{0FEE54EB-0A6D-43EA-B92D-59B3858C759D}">
      <dgm:prSet/>
      <dgm:spPr/>
      <dgm:t>
        <a:bodyPr/>
        <a:lstStyle/>
        <a:p>
          <a:endParaRPr lang="zh-CN" altLang="en-US"/>
        </a:p>
      </dgm:t>
    </dgm:pt>
    <dgm:pt modelId="{9789F2CB-D750-40B8-8BF5-161A2B80611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charset="-122"/>
            </a:rPr>
            <a:t>售后服务部</a:t>
          </a:r>
        </a:p>
      </dgm:t>
    </dgm:pt>
    <dgm:pt modelId="{CFFDCC82-5226-409D-A883-F755AF310342}" type="parTrans" cxnId="{9505EAC4-698D-4E65-A357-0D095458EF37}">
      <dgm:prSet/>
      <dgm:spPr/>
      <dgm:t>
        <a:bodyPr/>
        <a:lstStyle/>
        <a:p>
          <a:endParaRPr lang="zh-CN" altLang="en-US"/>
        </a:p>
      </dgm:t>
    </dgm:pt>
    <dgm:pt modelId="{505533AD-47F2-4C5B-B30F-55D57111A598}" type="sibTrans" cxnId="{9505EAC4-698D-4E65-A357-0D095458EF37}">
      <dgm:prSet/>
      <dgm:spPr/>
      <dgm:t>
        <a:bodyPr/>
        <a:lstStyle/>
        <a:p>
          <a:endParaRPr lang="zh-CN" altLang="en-US"/>
        </a:p>
      </dgm:t>
    </dgm:pt>
    <dgm:pt modelId="{F81A45FE-A1D5-4A79-B893-0897A4B9FE4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charset="-122"/>
            </a:rPr>
            <a:t>副总经理</a:t>
          </a:r>
        </a:p>
      </dgm:t>
    </dgm:pt>
    <dgm:pt modelId="{CD549C8B-F52C-440E-B00D-727B647BAD9A}" type="parTrans" cxnId="{8903BBD1-C509-4961-90F7-AA535867A69E}">
      <dgm:prSet/>
      <dgm:spPr/>
      <dgm:t>
        <a:bodyPr/>
        <a:lstStyle/>
        <a:p>
          <a:endParaRPr lang="zh-CN" altLang="en-US"/>
        </a:p>
      </dgm:t>
    </dgm:pt>
    <dgm:pt modelId="{AFB294DF-5F3C-4760-94BC-37CCCA94BB26}" type="sibTrans" cxnId="{8903BBD1-C509-4961-90F7-AA535867A69E}">
      <dgm:prSet/>
      <dgm:spPr/>
      <dgm:t>
        <a:bodyPr/>
        <a:lstStyle/>
        <a:p>
          <a:endParaRPr lang="zh-CN" altLang="en-US"/>
        </a:p>
      </dgm:t>
    </dgm:pt>
    <dgm:pt modelId="{49479C59-82D9-4DD1-B00A-1FFBAE6C56A8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charset="-122"/>
            </a:rPr>
            <a:t>行政人事部</a:t>
          </a:r>
        </a:p>
      </dgm:t>
    </dgm:pt>
    <dgm:pt modelId="{FE86B305-070F-4986-BF57-00B98DD8B01A}" type="parTrans" cxnId="{ABDC90D5-D8D1-4E0A-A00C-33BA8C2726C8}">
      <dgm:prSet/>
      <dgm:spPr/>
      <dgm:t>
        <a:bodyPr/>
        <a:lstStyle/>
        <a:p>
          <a:endParaRPr lang="zh-CN" altLang="en-US"/>
        </a:p>
      </dgm:t>
    </dgm:pt>
    <dgm:pt modelId="{A7F90BFB-CBF9-4C22-B9CC-5D7C31962DCF}" type="sibTrans" cxnId="{ABDC90D5-D8D1-4E0A-A00C-33BA8C2726C8}">
      <dgm:prSet/>
      <dgm:spPr/>
      <dgm:t>
        <a:bodyPr/>
        <a:lstStyle/>
        <a:p>
          <a:endParaRPr lang="zh-CN" altLang="en-US"/>
        </a:p>
      </dgm:t>
    </dgm:pt>
    <dgm:pt modelId="{B9FBA349-A94B-4306-A6E3-9C6B34842D6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charset="-122"/>
            </a:rPr>
            <a:t>总经理助理</a:t>
          </a:r>
        </a:p>
      </dgm:t>
    </dgm:pt>
    <dgm:pt modelId="{12B4E262-2B7E-481B-A3D2-F9BD7CFAEE93}" type="parTrans" cxnId="{411B6DC2-8755-4409-8084-D0C7DD7BFA63}">
      <dgm:prSet/>
      <dgm:spPr/>
      <dgm:t>
        <a:bodyPr/>
        <a:lstStyle/>
        <a:p>
          <a:endParaRPr lang="zh-CN" altLang="en-US"/>
        </a:p>
      </dgm:t>
    </dgm:pt>
    <dgm:pt modelId="{45DAB348-09E1-4CEA-A297-69EFA299101C}" type="sibTrans" cxnId="{411B6DC2-8755-4409-8084-D0C7DD7BFA63}">
      <dgm:prSet/>
      <dgm:spPr/>
      <dgm:t>
        <a:bodyPr/>
        <a:lstStyle/>
        <a:p>
          <a:endParaRPr lang="zh-CN" altLang="en-US"/>
        </a:p>
      </dgm:t>
    </dgm:pt>
    <dgm:pt modelId="{AFB41B62-83C6-4EA4-B184-8D4FABBBCB5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charset="-122"/>
            </a:rPr>
            <a:t>财务部</a:t>
          </a:r>
        </a:p>
      </dgm:t>
    </dgm:pt>
    <dgm:pt modelId="{5DE8B58B-FDCF-42E5-8489-296E9A3A5760}" type="parTrans" cxnId="{B51139B2-494A-49F1-84D3-CCBA603018AE}">
      <dgm:prSet/>
      <dgm:spPr/>
      <dgm:t>
        <a:bodyPr/>
        <a:lstStyle/>
        <a:p>
          <a:endParaRPr lang="zh-CN" altLang="en-US"/>
        </a:p>
      </dgm:t>
    </dgm:pt>
    <dgm:pt modelId="{D1CFF6C2-B838-4D15-B2C4-F513C49A3DC9}" type="sibTrans" cxnId="{B51139B2-494A-49F1-84D3-CCBA603018AE}">
      <dgm:prSet/>
      <dgm:spPr/>
      <dgm:t>
        <a:bodyPr/>
        <a:lstStyle/>
        <a:p>
          <a:endParaRPr lang="zh-CN" altLang="en-US"/>
        </a:p>
      </dgm:t>
    </dgm:pt>
    <dgm:pt modelId="{C1D9249B-B931-438F-A36F-9CC3448AE3C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charset="-122"/>
            </a:rPr>
            <a:t>客服部</a:t>
          </a:r>
        </a:p>
      </dgm:t>
    </dgm:pt>
    <dgm:pt modelId="{E4FE6DC2-B324-49E4-86E8-2CE13A141994}" type="parTrans" cxnId="{07899FF3-E014-4B24-8A64-E9D91C5F3FD9}">
      <dgm:prSet/>
      <dgm:spPr/>
      <dgm:t>
        <a:bodyPr/>
        <a:lstStyle/>
        <a:p>
          <a:endParaRPr lang="zh-CN" altLang="en-US"/>
        </a:p>
      </dgm:t>
    </dgm:pt>
    <dgm:pt modelId="{A636721D-A37A-41E2-93B9-FFDBF56E7EAF}" type="sibTrans" cxnId="{07899FF3-E014-4B24-8A64-E9D91C5F3FD9}">
      <dgm:prSet/>
      <dgm:spPr/>
      <dgm:t>
        <a:bodyPr/>
        <a:lstStyle/>
        <a:p>
          <a:endParaRPr lang="zh-CN" altLang="en-US"/>
        </a:p>
      </dgm:t>
    </dgm:pt>
    <dgm:pt modelId="{D1AA118F-A9AE-4C35-9AC1-0EC656898CE1}" type="pres">
      <dgm:prSet presAssocID="{E7D148DA-8E43-48F2-BDD8-B69AE3A8BC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2354553-AFEE-4B34-8B7C-45BFBF28419D}" type="pres">
      <dgm:prSet presAssocID="{5F4A1443-32E4-4F90-9C80-BAC29D4873FE}" presName="hierRoot1" presStyleCnt="0">
        <dgm:presLayoutVars>
          <dgm:hierBranch/>
        </dgm:presLayoutVars>
      </dgm:prSet>
      <dgm:spPr/>
    </dgm:pt>
    <dgm:pt modelId="{630BFC84-4BBB-4D47-85BF-6D41D87B3FD5}" type="pres">
      <dgm:prSet presAssocID="{5F4A1443-32E4-4F90-9C80-BAC29D4873FE}" presName="rootComposite1" presStyleCnt="0"/>
      <dgm:spPr/>
    </dgm:pt>
    <dgm:pt modelId="{1B7C9037-5595-4083-866D-665F86144C3D}" type="pres">
      <dgm:prSet presAssocID="{5F4A1443-32E4-4F90-9C80-BAC29D4873F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E3CF083-DFAC-4C73-AA91-C2F3FAC95D30}" type="pres">
      <dgm:prSet presAssocID="{5F4A1443-32E4-4F90-9C80-BAC29D4873FE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7075BB92-EEBA-48BF-B811-2DE828930F29}" type="pres">
      <dgm:prSet presAssocID="{5F4A1443-32E4-4F90-9C80-BAC29D4873FE}" presName="hierChild2" presStyleCnt="0"/>
      <dgm:spPr/>
    </dgm:pt>
    <dgm:pt modelId="{552F771E-349F-430B-98DC-6E3C6533CDDF}" type="pres">
      <dgm:prSet presAssocID="{3B613438-EE90-40EB-94EA-8B5A50CD1129}" presName="Name35" presStyleLbl="parChTrans1D2" presStyleIdx="0" presStyleCnt="5"/>
      <dgm:spPr/>
      <dgm:t>
        <a:bodyPr/>
        <a:lstStyle/>
        <a:p>
          <a:endParaRPr lang="zh-CN" altLang="en-US"/>
        </a:p>
      </dgm:t>
    </dgm:pt>
    <dgm:pt modelId="{5C97E53B-CE3D-46D1-A16C-74D0464FFB6E}" type="pres">
      <dgm:prSet presAssocID="{4260621C-6062-4259-B604-048A2D9333B9}" presName="hierRoot2" presStyleCnt="0">
        <dgm:presLayoutVars>
          <dgm:hierBranch/>
        </dgm:presLayoutVars>
      </dgm:prSet>
      <dgm:spPr/>
    </dgm:pt>
    <dgm:pt modelId="{BAF1A565-3003-4D1A-8A53-85BDDFB7A5DC}" type="pres">
      <dgm:prSet presAssocID="{4260621C-6062-4259-B604-048A2D9333B9}" presName="rootComposite" presStyleCnt="0"/>
      <dgm:spPr/>
    </dgm:pt>
    <dgm:pt modelId="{829974B2-EF8E-487B-95D9-AC94655FD15D}" type="pres">
      <dgm:prSet presAssocID="{4260621C-6062-4259-B604-048A2D9333B9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8CBFBF8-ACF1-43CD-B5B7-DA8AF9C9E37B}" type="pres">
      <dgm:prSet presAssocID="{4260621C-6062-4259-B604-048A2D9333B9}" presName="rootConnector" presStyleLbl="node2" presStyleIdx="0" presStyleCnt="5"/>
      <dgm:spPr/>
      <dgm:t>
        <a:bodyPr/>
        <a:lstStyle/>
        <a:p>
          <a:endParaRPr lang="zh-CN" altLang="en-US"/>
        </a:p>
      </dgm:t>
    </dgm:pt>
    <dgm:pt modelId="{694A46A2-D782-4E13-BF5C-5D0EA32BDA8D}" type="pres">
      <dgm:prSet presAssocID="{4260621C-6062-4259-B604-048A2D9333B9}" presName="hierChild4" presStyleCnt="0"/>
      <dgm:spPr/>
    </dgm:pt>
    <dgm:pt modelId="{C332F210-E32E-4500-804C-B41AC0B6DE30}" type="pres">
      <dgm:prSet presAssocID="{4260621C-6062-4259-B604-048A2D9333B9}" presName="hierChild5" presStyleCnt="0"/>
      <dgm:spPr/>
    </dgm:pt>
    <dgm:pt modelId="{87761236-27FC-41D5-AA2B-418FD967DF35}" type="pres">
      <dgm:prSet presAssocID="{CFFDCC82-5226-409D-A883-F755AF310342}" presName="Name35" presStyleLbl="parChTrans1D2" presStyleIdx="1" presStyleCnt="5"/>
      <dgm:spPr/>
      <dgm:t>
        <a:bodyPr/>
        <a:lstStyle/>
        <a:p>
          <a:endParaRPr lang="zh-CN" altLang="en-US"/>
        </a:p>
      </dgm:t>
    </dgm:pt>
    <dgm:pt modelId="{0C9A347F-B83E-4BA5-911D-7E2E6BA0F8E0}" type="pres">
      <dgm:prSet presAssocID="{9789F2CB-D750-40B8-8BF5-161A2B80611A}" presName="hierRoot2" presStyleCnt="0">
        <dgm:presLayoutVars>
          <dgm:hierBranch val="r"/>
        </dgm:presLayoutVars>
      </dgm:prSet>
      <dgm:spPr/>
    </dgm:pt>
    <dgm:pt modelId="{56FFC2D4-4DE4-4385-B130-FF074E574A40}" type="pres">
      <dgm:prSet presAssocID="{9789F2CB-D750-40B8-8BF5-161A2B80611A}" presName="rootComposite" presStyleCnt="0"/>
      <dgm:spPr/>
    </dgm:pt>
    <dgm:pt modelId="{C0F93B70-B9AD-42D8-8DE1-1C54CAB30EBF}" type="pres">
      <dgm:prSet presAssocID="{9789F2CB-D750-40B8-8BF5-161A2B80611A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306A119-506B-419C-B6FC-1A15ECFFE3DB}" type="pres">
      <dgm:prSet presAssocID="{9789F2CB-D750-40B8-8BF5-161A2B80611A}" presName="rootConnector" presStyleLbl="node2" presStyleIdx="1" presStyleCnt="5"/>
      <dgm:spPr/>
      <dgm:t>
        <a:bodyPr/>
        <a:lstStyle/>
        <a:p>
          <a:endParaRPr lang="zh-CN" altLang="en-US"/>
        </a:p>
      </dgm:t>
    </dgm:pt>
    <dgm:pt modelId="{1AA18E07-A928-48A7-9DF4-D4A4EE4D8E85}" type="pres">
      <dgm:prSet presAssocID="{9789F2CB-D750-40B8-8BF5-161A2B80611A}" presName="hierChild4" presStyleCnt="0"/>
      <dgm:spPr/>
    </dgm:pt>
    <dgm:pt modelId="{FC243845-C9AD-4B8E-8E3B-E693CB8306CC}" type="pres">
      <dgm:prSet presAssocID="{9789F2CB-D750-40B8-8BF5-161A2B80611A}" presName="hierChild5" presStyleCnt="0"/>
      <dgm:spPr/>
    </dgm:pt>
    <dgm:pt modelId="{0EFF23BA-560A-4D95-9A06-1DF9C24A89E3}" type="pres">
      <dgm:prSet presAssocID="{CD549C8B-F52C-440E-B00D-727B647BAD9A}" presName="Name35" presStyleLbl="parChTrans1D2" presStyleIdx="2" presStyleCnt="5"/>
      <dgm:spPr/>
      <dgm:t>
        <a:bodyPr/>
        <a:lstStyle/>
        <a:p>
          <a:endParaRPr lang="zh-CN" altLang="en-US"/>
        </a:p>
      </dgm:t>
    </dgm:pt>
    <dgm:pt modelId="{49DF27A9-7E25-4C07-8151-66050C277D15}" type="pres">
      <dgm:prSet presAssocID="{F81A45FE-A1D5-4A79-B893-0897A4B9FE45}" presName="hierRoot2" presStyleCnt="0">
        <dgm:presLayoutVars>
          <dgm:hierBranch/>
        </dgm:presLayoutVars>
      </dgm:prSet>
      <dgm:spPr/>
    </dgm:pt>
    <dgm:pt modelId="{0DE7DAD0-815C-4733-A3D2-CC390CC978ED}" type="pres">
      <dgm:prSet presAssocID="{F81A45FE-A1D5-4A79-B893-0897A4B9FE45}" presName="rootComposite" presStyleCnt="0"/>
      <dgm:spPr/>
    </dgm:pt>
    <dgm:pt modelId="{834F991A-1CC2-4440-ADBD-2D5CCBFC1A90}" type="pres">
      <dgm:prSet presAssocID="{F81A45FE-A1D5-4A79-B893-0897A4B9FE45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741272B-F86F-4C91-8845-72165ABDEF1B}" type="pres">
      <dgm:prSet presAssocID="{F81A45FE-A1D5-4A79-B893-0897A4B9FE45}" presName="rootConnector" presStyleLbl="node2" presStyleIdx="2" presStyleCnt="5"/>
      <dgm:spPr/>
      <dgm:t>
        <a:bodyPr/>
        <a:lstStyle/>
        <a:p>
          <a:endParaRPr lang="zh-CN" altLang="en-US"/>
        </a:p>
      </dgm:t>
    </dgm:pt>
    <dgm:pt modelId="{46DFA24D-BBC1-4BCD-BAB9-0DFCFF64EC8F}" type="pres">
      <dgm:prSet presAssocID="{F81A45FE-A1D5-4A79-B893-0897A4B9FE45}" presName="hierChild4" presStyleCnt="0"/>
      <dgm:spPr/>
    </dgm:pt>
    <dgm:pt modelId="{76A37EA9-538C-4610-9EFF-99DA5A209F4D}" type="pres">
      <dgm:prSet presAssocID="{FE86B305-070F-4986-BF57-00B98DD8B01A}" presName="Name35" presStyleLbl="parChTrans1D3" presStyleIdx="0" presStyleCnt="2"/>
      <dgm:spPr/>
      <dgm:t>
        <a:bodyPr/>
        <a:lstStyle/>
        <a:p>
          <a:endParaRPr lang="zh-CN" altLang="en-US"/>
        </a:p>
      </dgm:t>
    </dgm:pt>
    <dgm:pt modelId="{E1BB35EF-67B3-42C2-A8A2-D275019AE000}" type="pres">
      <dgm:prSet presAssocID="{49479C59-82D9-4DD1-B00A-1FFBAE6C56A8}" presName="hierRoot2" presStyleCnt="0">
        <dgm:presLayoutVars>
          <dgm:hierBranch val="r"/>
        </dgm:presLayoutVars>
      </dgm:prSet>
      <dgm:spPr/>
    </dgm:pt>
    <dgm:pt modelId="{1258E1FB-A7FA-45C7-B8A9-F47C01A8CE32}" type="pres">
      <dgm:prSet presAssocID="{49479C59-82D9-4DD1-B00A-1FFBAE6C56A8}" presName="rootComposite" presStyleCnt="0"/>
      <dgm:spPr/>
    </dgm:pt>
    <dgm:pt modelId="{5ECF436D-469C-43C3-8EC2-59BA73CECE32}" type="pres">
      <dgm:prSet presAssocID="{49479C59-82D9-4DD1-B00A-1FFBAE6C56A8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0B0A062-6095-4B4E-ADC0-E15207713C42}" type="pres">
      <dgm:prSet presAssocID="{49479C59-82D9-4DD1-B00A-1FFBAE6C56A8}" presName="rootConnector" presStyleLbl="node3" presStyleIdx="0" presStyleCnt="2"/>
      <dgm:spPr/>
      <dgm:t>
        <a:bodyPr/>
        <a:lstStyle/>
        <a:p>
          <a:endParaRPr lang="zh-CN" altLang="en-US"/>
        </a:p>
      </dgm:t>
    </dgm:pt>
    <dgm:pt modelId="{E16CA024-31E4-43CF-A9C1-D324DE4B78D1}" type="pres">
      <dgm:prSet presAssocID="{49479C59-82D9-4DD1-B00A-1FFBAE6C56A8}" presName="hierChild4" presStyleCnt="0"/>
      <dgm:spPr/>
    </dgm:pt>
    <dgm:pt modelId="{94845407-D87D-45DA-A664-28D659CFC3C1}" type="pres">
      <dgm:prSet presAssocID="{49479C59-82D9-4DD1-B00A-1FFBAE6C56A8}" presName="hierChild5" presStyleCnt="0"/>
      <dgm:spPr/>
    </dgm:pt>
    <dgm:pt modelId="{A5B51768-328A-448C-81E2-C730F5232BE5}" type="pres">
      <dgm:prSet presAssocID="{F81A45FE-A1D5-4A79-B893-0897A4B9FE45}" presName="hierChild5" presStyleCnt="0"/>
      <dgm:spPr/>
    </dgm:pt>
    <dgm:pt modelId="{11A23C64-B0C6-4ADD-89DF-938E9ADF424E}" type="pres">
      <dgm:prSet presAssocID="{12B4E262-2B7E-481B-A3D2-F9BD7CFAEE93}" presName="Name35" presStyleLbl="parChTrans1D2" presStyleIdx="3" presStyleCnt="5"/>
      <dgm:spPr/>
      <dgm:t>
        <a:bodyPr/>
        <a:lstStyle/>
        <a:p>
          <a:endParaRPr lang="zh-CN" altLang="en-US"/>
        </a:p>
      </dgm:t>
    </dgm:pt>
    <dgm:pt modelId="{3B010397-4CA9-433A-8017-C0288B575C92}" type="pres">
      <dgm:prSet presAssocID="{B9FBA349-A94B-4306-A6E3-9C6B34842D6C}" presName="hierRoot2" presStyleCnt="0">
        <dgm:presLayoutVars>
          <dgm:hierBranch/>
        </dgm:presLayoutVars>
      </dgm:prSet>
      <dgm:spPr/>
    </dgm:pt>
    <dgm:pt modelId="{7FC06D4D-6782-485C-9AB7-996C237A0574}" type="pres">
      <dgm:prSet presAssocID="{B9FBA349-A94B-4306-A6E3-9C6B34842D6C}" presName="rootComposite" presStyleCnt="0"/>
      <dgm:spPr/>
    </dgm:pt>
    <dgm:pt modelId="{68C94ACA-91B1-44BF-B99C-62E5EB9CF7C4}" type="pres">
      <dgm:prSet presAssocID="{B9FBA349-A94B-4306-A6E3-9C6B34842D6C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A0983C3-8B2E-44DE-A252-65E3D87A98E2}" type="pres">
      <dgm:prSet presAssocID="{B9FBA349-A94B-4306-A6E3-9C6B34842D6C}" presName="rootConnector" presStyleLbl="node2" presStyleIdx="3" presStyleCnt="5"/>
      <dgm:spPr/>
      <dgm:t>
        <a:bodyPr/>
        <a:lstStyle/>
        <a:p>
          <a:endParaRPr lang="zh-CN" altLang="en-US"/>
        </a:p>
      </dgm:t>
    </dgm:pt>
    <dgm:pt modelId="{DDEE891E-3B71-4377-9358-F7D7F50DACE0}" type="pres">
      <dgm:prSet presAssocID="{B9FBA349-A94B-4306-A6E3-9C6B34842D6C}" presName="hierChild4" presStyleCnt="0"/>
      <dgm:spPr/>
    </dgm:pt>
    <dgm:pt modelId="{3F7B4E95-3007-424B-985A-13FD1FADD44E}" type="pres">
      <dgm:prSet presAssocID="{5DE8B58B-FDCF-42E5-8489-296E9A3A5760}" presName="Name35" presStyleLbl="parChTrans1D3" presStyleIdx="1" presStyleCnt="2"/>
      <dgm:spPr/>
      <dgm:t>
        <a:bodyPr/>
        <a:lstStyle/>
        <a:p>
          <a:endParaRPr lang="zh-CN" altLang="en-US"/>
        </a:p>
      </dgm:t>
    </dgm:pt>
    <dgm:pt modelId="{00A6BB21-858C-4203-BAAB-079C239FE184}" type="pres">
      <dgm:prSet presAssocID="{AFB41B62-83C6-4EA4-B184-8D4FABBBCB51}" presName="hierRoot2" presStyleCnt="0">
        <dgm:presLayoutVars>
          <dgm:hierBranch val="r"/>
        </dgm:presLayoutVars>
      </dgm:prSet>
      <dgm:spPr/>
    </dgm:pt>
    <dgm:pt modelId="{46800446-C4E7-44C2-BF27-881448A207FB}" type="pres">
      <dgm:prSet presAssocID="{AFB41B62-83C6-4EA4-B184-8D4FABBBCB51}" presName="rootComposite" presStyleCnt="0"/>
      <dgm:spPr/>
    </dgm:pt>
    <dgm:pt modelId="{AB117CDE-B287-4363-8681-DD34DFFEB6BF}" type="pres">
      <dgm:prSet presAssocID="{AFB41B62-83C6-4EA4-B184-8D4FABBBCB51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0AB103F-8E67-48F0-B768-DD0256B65D8C}" type="pres">
      <dgm:prSet presAssocID="{AFB41B62-83C6-4EA4-B184-8D4FABBBCB51}" presName="rootConnector" presStyleLbl="node3" presStyleIdx="1" presStyleCnt="2"/>
      <dgm:spPr/>
      <dgm:t>
        <a:bodyPr/>
        <a:lstStyle/>
        <a:p>
          <a:endParaRPr lang="zh-CN" altLang="en-US"/>
        </a:p>
      </dgm:t>
    </dgm:pt>
    <dgm:pt modelId="{C99C1B9E-2B62-4EFA-AC9B-B8D761705745}" type="pres">
      <dgm:prSet presAssocID="{AFB41B62-83C6-4EA4-B184-8D4FABBBCB51}" presName="hierChild4" presStyleCnt="0"/>
      <dgm:spPr/>
    </dgm:pt>
    <dgm:pt modelId="{9B9D91B3-7A1A-4615-A406-07C892E598D3}" type="pres">
      <dgm:prSet presAssocID="{AFB41B62-83C6-4EA4-B184-8D4FABBBCB51}" presName="hierChild5" presStyleCnt="0"/>
      <dgm:spPr/>
    </dgm:pt>
    <dgm:pt modelId="{6729ECD9-6384-4917-8E97-9A612AE6A4B7}" type="pres">
      <dgm:prSet presAssocID="{B9FBA349-A94B-4306-A6E3-9C6B34842D6C}" presName="hierChild5" presStyleCnt="0"/>
      <dgm:spPr/>
    </dgm:pt>
    <dgm:pt modelId="{C6949221-6660-492B-A067-5573602E67D3}" type="pres">
      <dgm:prSet presAssocID="{E4FE6DC2-B324-49E4-86E8-2CE13A141994}" presName="Name35" presStyleLbl="parChTrans1D2" presStyleIdx="4" presStyleCnt="5"/>
      <dgm:spPr/>
      <dgm:t>
        <a:bodyPr/>
        <a:lstStyle/>
        <a:p>
          <a:endParaRPr lang="zh-CN" altLang="en-US"/>
        </a:p>
      </dgm:t>
    </dgm:pt>
    <dgm:pt modelId="{EA1BC064-309E-420B-91F0-6EC7EF71FE09}" type="pres">
      <dgm:prSet presAssocID="{C1D9249B-B931-438F-A36F-9CC3448AE3C3}" presName="hierRoot2" presStyleCnt="0">
        <dgm:presLayoutVars>
          <dgm:hierBranch val="r"/>
        </dgm:presLayoutVars>
      </dgm:prSet>
      <dgm:spPr/>
    </dgm:pt>
    <dgm:pt modelId="{0271E0F7-EB65-494D-A724-292F6E33D4F1}" type="pres">
      <dgm:prSet presAssocID="{C1D9249B-B931-438F-A36F-9CC3448AE3C3}" presName="rootComposite" presStyleCnt="0"/>
      <dgm:spPr/>
    </dgm:pt>
    <dgm:pt modelId="{03D4B4AB-F40C-45AF-B412-9A422889B330}" type="pres">
      <dgm:prSet presAssocID="{C1D9249B-B931-438F-A36F-9CC3448AE3C3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12BCB3A-5838-4C25-91B7-CAEF16F8ADCC}" type="pres">
      <dgm:prSet presAssocID="{C1D9249B-B931-438F-A36F-9CC3448AE3C3}" presName="rootConnector" presStyleLbl="node2" presStyleIdx="4" presStyleCnt="5"/>
      <dgm:spPr/>
      <dgm:t>
        <a:bodyPr/>
        <a:lstStyle/>
        <a:p>
          <a:endParaRPr lang="zh-CN" altLang="en-US"/>
        </a:p>
      </dgm:t>
    </dgm:pt>
    <dgm:pt modelId="{EDAB75C6-DB25-4694-B414-C3D4CB9EF799}" type="pres">
      <dgm:prSet presAssocID="{C1D9249B-B931-438F-A36F-9CC3448AE3C3}" presName="hierChild4" presStyleCnt="0"/>
      <dgm:spPr/>
    </dgm:pt>
    <dgm:pt modelId="{417DB466-4842-408B-A233-955163E51968}" type="pres">
      <dgm:prSet presAssocID="{C1D9249B-B931-438F-A36F-9CC3448AE3C3}" presName="hierChild5" presStyleCnt="0"/>
      <dgm:spPr/>
    </dgm:pt>
    <dgm:pt modelId="{F61FBE54-4509-47B2-8C0E-5F2740A57B0C}" type="pres">
      <dgm:prSet presAssocID="{5F4A1443-32E4-4F90-9C80-BAC29D4873FE}" presName="hierChild3" presStyleCnt="0"/>
      <dgm:spPr/>
    </dgm:pt>
  </dgm:ptLst>
  <dgm:cxnLst>
    <dgm:cxn modelId="{3863C280-14CE-446B-8F3D-9736222C38A6}" type="presOf" srcId="{5F4A1443-32E4-4F90-9C80-BAC29D4873FE}" destId="{7E3CF083-DFAC-4C73-AA91-C2F3FAC95D30}" srcOrd="1" destOrd="0" presId="urn:microsoft.com/office/officeart/2005/8/layout/orgChart1"/>
    <dgm:cxn modelId="{8BA555E4-3533-43CA-B0B0-7E90E1EEE5D9}" type="presOf" srcId="{B9FBA349-A94B-4306-A6E3-9C6B34842D6C}" destId="{68C94ACA-91B1-44BF-B99C-62E5EB9CF7C4}" srcOrd="0" destOrd="0" presId="urn:microsoft.com/office/officeart/2005/8/layout/orgChart1"/>
    <dgm:cxn modelId="{0406AC26-6D05-471A-B5B4-F4B2E966189B}" type="presOf" srcId="{5DE8B58B-FDCF-42E5-8489-296E9A3A5760}" destId="{3F7B4E95-3007-424B-985A-13FD1FADD44E}" srcOrd="0" destOrd="0" presId="urn:microsoft.com/office/officeart/2005/8/layout/orgChart1"/>
    <dgm:cxn modelId="{B51139B2-494A-49F1-84D3-CCBA603018AE}" srcId="{B9FBA349-A94B-4306-A6E3-9C6B34842D6C}" destId="{AFB41B62-83C6-4EA4-B184-8D4FABBBCB51}" srcOrd="0" destOrd="0" parTransId="{5DE8B58B-FDCF-42E5-8489-296E9A3A5760}" sibTransId="{D1CFF6C2-B838-4D15-B2C4-F513C49A3DC9}"/>
    <dgm:cxn modelId="{1E6CDD18-C609-41A9-A476-AF480001B84C}" type="presOf" srcId="{FE86B305-070F-4986-BF57-00B98DD8B01A}" destId="{76A37EA9-538C-4610-9EFF-99DA5A209F4D}" srcOrd="0" destOrd="0" presId="urn:microsoft.com/office/officeart/2005/8/layout/orgChart1"/>
    <dgm:cxn modelId="{B9E3A918-0485-4D0A-95A6-477401F62E52}" type="presOf" srcId="{9789F2CB-D750-40B8-8BF5-161A2B80611A}" destId="{5306A119-506B-419C-B6FC-1A15ECFFE3DB}" srcOrd="1" destOrd="0" presId="urn:microsoft.com/office/officeart/2005/8/layout/orgChart1"/>
    <dgm:cxn modelId="{8903BBD1-C509-4961-90F7-AA535867A69E}" srcId="{5F4A1443-32E4-4F90-9C80-BAC29D4873FE}" destId="{F81A45FE-A1D5-4A79-B893-0897A4B9FE45}" srcOrd="2" destOrd="0" parTransId="{CD549C8B-F52C-440E-B00D-727B647BAD9A}" sibTransId="{AFB294DF-5F3C-4760-94BC-37CCCA94BB26}"/>
    <dgm:cxn modelId="{B135DDE8-3B46-490D-892C-5EB9DA2EBF16}" type="presOf" srcId="{49479C59-82D9-4DD1-B00A-1FFBAE6C56A8}" destId="{A0B0A062-6095-4B4E-ADC0-E15207713C42}" srcOrd="1" destOrd="0" presId="urn:microsoft.com/office/officeart/2005/8/layout/orgChart1"/>
    <dgm:cxn modelId="{95A8E8AC-2ADA-47DF-9055-C99C9C1BB7E1}" type="presOf" srcId="{12B4E262-2B7E-481B-A3D2-F9BD7CFAEE93}" destId="{11A23C64-B0C6-4ADD-89DF-938E9ADF424E}" srcOrd="0" destOrd="0" presId="urn:microsoft.com/office/officeart/2005/8/layout/orgChart1"/>
    <dgm:cxn modelId="{9DA20CDC-702A-4766-A237-F867A8D23C1C}" type="presOf" srcId="{C1D9249B-B931-438F-A36F-9CC3448AE3C3}" destId="{03D4B4AB-F40C-45AF-B412-9A422889B330}" srcOrd="0" destOrd="0" presId="urn:microsoft.com/office/officeart/2005/8/layout/orgChart1"/>
    <dgm:cxn modelId="{9505EAC4-698D-4E65-A357-0D095458EF37}" srcId="{5F4A1443-32E4-4F90-9C80-BAC29D4873FE}" destId="{9789F2CB-D750-40B8-8BF5-161A2B80611A}" srcOrd="1" destOrd="0" parTransId="{CFFDCC82-5226-409D-A883-F755AF310342}" sibTransId="{505533AD-47F2-4C5B-B30F-55D57111A598}"/>
    <dgm:cxn modelId="{07899FF3-E014-4B24-8A64-E9D91C5F3FD9}" srcId="{5F4A1443-32E4-4F90-9C80-BAC29D4873FE}" destId="{C1D9249B-B931-438F-A36F-9CC3448AE3C3}" srcOrd="4" destOrd="0" parTransId="{E4FE6DC2-B324-49E4-86E8-2CE13A141994}" sibTransId="{A636721D-A37A-41E2-93B9-FFDBF56E7EAF}"/>
    <dgm:cxn modelId="{1C0DD5D5-02C0-442C-ACE7-D9BAC41C4570}" type="presOf" srcId="{B9FBA349-A94B-4306-A6E3-9C6B34842D6C}" destId="{FA0983C3-8B2E-44DE-A252-65E3D87A98E2}" srcOrd="1" destOrd="0" presId="urn:microsoft.com/office/officeart/2005/8/layout/orgChart1"/>
    <dgm:cxn modelId="{73AC8764-A335-4161-8DDE-61BC343DAD58}" type="presOf" srcId="{AFB41B62-83C6-4EA4-B184-8D4FABBBCB51}" destId="{AB117CDE-B287-4363-8681-DD34DFFEB6BF}" srcOrd="0" destOrd="0" presId="urn:microsoft.com/office/officeart/2005/8/layout/orgChart1"/>
    <dgm:cxn modelId="{6E81716F-133E-441A-966C-97BA535D6BFC}" type="presOf" srcId="{9789F2CB-D750-40B8-8BF5-161A2B80611A}" destId="{C0F93B70-B9AD-42D8-8DE1-1C54CAB30EBF}" srcOrd="0" destOrd="0" presId="urn:microsoft.com/office/officeart/2005/8/layout/orgChart1"/>
    <dgm:cxn modelId="{35FC16E9-AC91-4CE4-8EA3-64852FDA3C10}" type="presOf" srcId="{CFFDCC82-5226-409D-A883-F755AF310342}" destId="{87761236-27FC-41D5-AA2B-418FD967DF35}" srcOrd="0" destOrd="0" presId="urn:microsoft.com/office/officeart/2005/8/layout/orgChart1"/>
    <dgm:cxn modelId="{EFE51042-943E-43FC-9F69-2A62F5DC509C}" type="presOf" srcId="{F81A45FE-A1D5-4A79-B893-0897A4B9FE45}" destId="{834F991A-1CC2-4440-ADBD-2D5CCBFC1A90}" srcOrd="0" destOrd="0" presId="urn:microsoft.com/office/officeart/2005/8/layout/orgChart1"/>
    <dgm:cxn modelId="{C86FCA3B-0E7D-4524-B7CA-B8D83CD2A155}" type="presOf" srcId="{AFB41B62-83C6-4EA4-B184-8D4FABBBCB51}" destId="{50AB103F-8E67-48F0-B768-DD0256B65D8C}" srcOrd="1" destOrd="0" presId="urn:microsoft.com/office/officeart/2005/8/layout/orgChart1"/>
    <dgm:cxn modelId="{20B7CCEF-A8F1-4BA1-8FD3-4748A1B7DDEB}" type="presOf" srcId="{4260621C-6062-4259-B604-048A2D9333B9}" destId="{58CBFBF8-ACF1-43CD-B5B7-DA8AF9C9E37B}" srcOrd="1" destOrd="0" presId="urn:microsoft.com/office/officeart/2005/8/layout/orgChart1"/>
    <dgm:cxn modelId="{0FEE54EB-0A6D-43EA-B92D-59B3858C759D}" srcId="{5F4A1443-32E4-4F90-9C80-BAC29D4873FE}" destId="{4260621C-6062-4259-B604-048A2D9333B9}" srcOrd="0" destOrd="0" parTransId="{3B613438-EE90-40EB-94EA-8B5A50CD1129}" sibTransId="{B35CFACA-61BF-4504-BEC8-6A9DD88691C7}"/>
    <dgm:cxn modelId="{9A066B07-B098-4893-8932-96D5B121304D}" type="presOf" srcId="{3B613438-EE90-40EB-94EA-8B5A50CD1129}" destId="{552F771E-349F-430B-98DC-6E3C6533CDDF}" srcOrd="0" destOrd="0" presId="urn:microsoft.com/office/officeart/2005/8/layout/orgChart1"/>
    <dgm:cxn modelId="{6A5DEFF4-6A9E-4A53-BBEF-1C09D7BA0F13}" type="presOf" srcId="{F81A45FE-A1D5-4A79-B893-0897A4B9FE45}" destId="{6741272B-F86F-4C91-8845-72165ABDEF1B}" srcOrd="1" destOrd="0" presId="urn:microsoft.com/office/officeart/2005/8/layout/orgChart1"/>
    <dgm:cxn modelId="{E3A49FDD-2F98-4D20-8D22-527DD5AA7E3C}" srcId="{E7D148DA-8E43-48F2-BDD8-B69AE3A8BCF7}" destId="{5F4A1443-32E4-4F90-9C80-BAC29D4873FE}" srcOrd="0" destOrd="0" parTransId="{FF62F0AA-B6CE-4806-B88C-EB8CF407EDAB}" sibTransId="{772561B6-F5C4-4992-A118-3518C01E6EBE}"/>
    <dgm:cxn modelId="{96A09E44-C557-4A28-A6AA-99124E63AAED}" type="presOf" srcId="{4260621C-6062-4259-B604-048A2D9333B9}" destId="{829974B2-EF8E-487B-95D9-AC94655FD15D}" srcOrd="0" destOrd="0" presId="urn:microsoft.com/office/officeart/2005/8/layout/orgChart1"/>
    <dgm:cxn modelId="{2B4E2C65-82DA-4446-87EE-BF59F1DEDBF4}" type="presOf" srcId="{5F4A1443-32E4-4F90-9C80-BAC29D4873FE}" destId="{1B7C9037-5595-4083-866D-665F86144C3D}" srcOrd="0" destOrd="0" presId="urn:microsoft.com/office/officeart/2005/8/layout/orgChart1"/>
    <dgm:cxn modelId="{ABDC90D5-D8D1-4E0A-A00C-33BA8C2726C8}" srcId="{F81A45FE-A1D5-4A79-B893-0897A4B9FE45}" destId="{49479C59-82D9-4DD1-B00A-1FFBAE6C56A8}" srcOrd="0" destOrd="0" parTransId="{FE86B305-070F-4986-BF57-00B98DD8B01A}" sibTransId="{A7F90BFB-CBF9-4C22-B9CC-5D7C31962DCF}"/>
    <dgm:cxn modelId="{FB0AD92B-7BD8-49E4-9D50-AB7AD510A247}" type="presOf" srcId="{49479C59-82D9-4DD1-B00A-1FFBAE6C56A8}" destId="{5ECF436D-469C-43C3-8EC2-59BA73CECE32}" srcOrd="0" destOrd="0" presId="urn:microsoft.com/office/officeart/2005/8/layout/orgChart1"/>
    <dgm:cxn modelId="{42BABA44-8DD1-44D3-8C3F-E8BB6890BBBF}" type="presOf" srcId="{C1D9249B-B931-438F-A36F-9CC3448AE3C3}" destId="{B12BCB3A-5838-4C25-91B7-CAEF16F8ADCC}" srcOrd="1" destOrd="0" presId="urn:microsoft.com/office/officeart/2005/8/layout/orgChart1"/>
    <dgm:cxn modelId="{02EFB559-E3B9-4D83-9419-69F2C7013F92}" type="presOf" srcId="{E4FE6DC2-B324-49E4-86E8-2CE13A141994}" destId="{C6949221-6660-492B-A067-5573602E67D3}" srcOrd="0" destOrd="0" presId="urn:microsoft.com/office/officeart/2005/8/layout/orgChart1"/>
    <dgm:cxn modelId="{6AE7F8DB-E904-4554-8ECC-2BA923CAA2A5}" type="presOf" srcId="{E7D148DA-8E43-48F2-BDD8-B69AE3A8BCF7}" destId="{D1AA118F-A9AE-4C35-9AC1-0EC656898CE1}" srcOrd="0" destOrd="0" presId="urn:microsoft.com/office/officeart/2005/8/layout/orgChart1"/>
    <dgm:cxn modelId="{411B6DC2-8755-4409-8084-D0C7DD7BFA63}" srcId="{5F4A1443-32E4-4F90-9C80-BAC29D4873FE}" destId="{B9FBA349-A94B-4306-A6E3-9C6B34842D6C}" srcOrd="3" destOrd="0" parTransId="{12B4E262-2B7E-481B-A3D2-F9BD7CFAEE93}" sibTransId="{45DAB348-09E1-4CEA-A297-69EFA299101C}"/>
    <dgm:cxn modelId="{FCF1A4D5-D61A-4082-96C3-DA50573EA7B0}" type="presOf" srcId="{CD549C8B-F52C-440E-B00D-727B647BAD9A}" destId="{0EFF23BA-560A-4D95-9A06-1DF9C24A89E3}" srcOrd="0" destOrd="0" presId="urn:microsoft.com/office/officeart/2005/8/layout/orgChart1"/>
    <dgm:cxn modelId="{8B5C76D7-E664-4D7F-A1CC-98838D087173}" type="presParOf" srcId="{D1AA118F-A9AE-4C35-9AC1-0EC656898CE1}" destId="{42354553-AFEE-4B34-8B7C-45BFBF28419D}" srcOrd="0" destOrd="0" presId="urn:microsoft.com/office/officeart/2005/8/layout/orgChart1"/>
    <dgm:cxn modelId="{756B535E-3603-473A-951A-BA7095C135B5}" type="presParOf" srcId="{42354553-AFEE-4B34-8B7C-45BFBF28419D}" destId="{630BFC84-4BBB-4D47-85BF-6D41D87B3FD5}" srcOrd="0" destOrd="0" presId="urn:microsoft.com/office/officeart/2005/8/layout/orgChart1"/>
    <dgm:cxn modelId="{9A1E93BA-4A4D-457E-A926-697C539A4462}" type="presParOf" srcId="{630BFC84-4BBB-4D47-85BF-6D41D87B3FD5}" destId="{1B7C9037-5595-4083-866D-665F86144C3D}" srcOrd="0" destOrd="0" presId="urn:microsoft.com/office/officeart/2005/8/layout/orgChart1"/>
    <dgm:cxn modelId="{FA7E887E-372A-476D-9F9D-D89C579C2D10}" type="presParOf" srcId="{630BFC84-4BBB-4D47-85BF-6D41D87B3FD5}" destId="{7E3CF083-DFAC-4C73-AA91-C2F3FAC95D30}" srcOrd="1" destOrd="0" presId="urn:microsoft.com/office/officeart/2005/8/layout/orgChart1"/>
    <dgm:cxn modelId="{FF592AB1-4E18-452A-8299-A30B50C3695B}" type="presParOf" srcId="{42354553-AFEE-4B34-8B7C-45BFBF28419D}" destId="{7075BB92-EEBA-48BF-B811-2DE828930F29}" srcOrd="1" destOrd="0" presId="urn:microsoft.com/office/officeart/2005/8/layout/orgChart1"/>
    <dgm:cxn modelId="{73E046BD-B1E4-47C1-9F42-15E2F5E16BF3}" type="presParOf" srcId="{7075BB92-EEBA-48BF-B811-2DE828930F29}" destId="{552F771E-349F-430B-98DC-6E3C6533CDDF}" srcOrd="0" destOrd="0" presId="urn:microsoft.com/office/officeart/2005/8/layout/orgChart1"/>
    <dgm:cxn modelId="{7FF710AE-9C2B-49B3-97A3-99DDEF46042C}" type="presParOf" srcId="{7075BB92-EEBA-48BF-B811-2DE828930F29}" destId="{5C97E53B-CE3D-46D1-A16C-74D0464FFB6E}" srcOrd="1" destOrd="0" presId="urn:microsoft.com/office/officeart/2005/8/layout/orgChart1"/>
    <dgm:cxn modelId="{23C6248C-47B0-4C81-AEFF-FC7237E54D8E}" type="presParOf" srcId="{5C97E53B-CE3D-46D1-A16C-74D0464FFB6E}" destId="{BAF1A565-3003-4D1A-8A53-85BDDFB7A5DC}" srcOrd="0" destOrd="0" presId="urn:microsoft.com/office/officeart/2005/8/layout/orgChart1"/>
    <dgm:cxn modelId="{424F7CA6-4BC8-4616-BF75-3FBAFF691D36}" type="presParOf" srcId="{BAF1A565-3003-4D1A-8A53-85BDDFB7A5DC}" destId="{829974B2-EF8E-487B-95D9-AC94655FD15D}" srcOrd="0" destOrd="0" presId="urn:microsoft.com/office/officeart/2005/8/layout/orgChart1"/>
    <dgm:cxn modelId="{B822AB81-F3C5-481C-96E4-6C2B7B0D1997}" type="presParOf" srcId="{BAF1A565-3003-4D1A-8A53-85BDDFB7A5DC}" destId="{58CBFBF8-ACF1-43CD-B5B7-DA8AF9C9E37B}" srcOrd="1" destOrd="0" presId="urn:microsoft.com/office/officeart/2005/8/layout/orgChart1"/>
    <dgm:cxn modelId="{5525FD73-4AD7-46CB-93D0-AA16E1B698FB}" type="presParOf" srcId="{5C97E53B-CE3D-46D1-A16C-74D0464FFB6E}" destId="{694A46A2-D782-4E13-BF5C-5D0EA32BDA8D}" srcOrd="1" destOrd="0" presId="urn:microsoft.com/office/officeart/2005/8/layout/orgChart1"/>
    <dgm:cxn modelId="{ECB67FCB-3A33-45E8-AB11-127B21899A35}" type="presParOf" srcId="{5C97E53B-CE3D-46D1-A16C-74D0464FFB6E}" destId="{C332F210-E32E-4500-804C-B41AC0B6DE30}" srcOrd="2" destOrd="0" presId="urn:microsoft.com/office/officeart/2005/8/layout/orgChart1"/>
    <dgm:cxn modelId="{0923393E-4800-4501-88E2-0D6F5DEB38DA}" type="presParOf" srcId="{7075BB92-EEBA-48BF-B811-2DE828930F29}" destId="{87761236-27FC-41D5-AA2B-418FD967DF35}" srcOrd="2" destOrd="0" presId="urn:microsoft.com/office/officeart/2005/8/layout/orgChart1"/>
    <dgm:cxn modelId="{7F7D419E-8309-45C7-865C-A0EBA84B85DA}" type="presParOf" srcId="{7075BB92-EEBA-48BF-B811-2DE828930F29}" destId="{0C9A347F-B83E-4BA5-911D-7E2E6BA0F8E0}" srcOrd="3" destOrd="0" presId="urn:microsoft.com/office/officeart/2005/8/layout/orgChart1"/>
    <dgm:cxn modelId="{2B9839E4-CC13-4693-864D-A4994BAAEB0B}" type="presParOf" srcId="{0C9A347F-B83E-4BA5-911D-7E2E6BA0F8E0}" destId="{56FFC2D4-4DE4-4385-B130-FF074E574A40}" srcOrd="0" destOrd="0" presId="urn:microsoft.com/office/officeart/2005/8/layout/orgChart1"/>
    <dgm:cxn modelId="{B6DCD06C-8532-41D6-88C1-3C192C7A79DF}" type="presParOf" srcId="{56FFC2D4-4DE4-4385-B130-FF074E574A40}" destId="{C0F93B70-B9AD-42D8-8DE1-1C54CAB30EBF}" srcOrd="0" destOrd="0" presId="urn:microsoft.com/office/officeart/2005/8/layout/orgChart1"/>
    <dgm:cxn modelId="{D0C88680-4194-4151-8834-73D445040635}" type="presParOf" srcId="{56FFC2D4-4DE4-4385-B130-FF074E574A40}" destId="{5306A119-506B-419C-B6FC-1A15ECFFE3DB}" srcOrd="1" destOrd="0" presId="urn:microsoft.com/office/officeart/2005/8/layout/orgChart1"/>
    <dgm:cxn modelId="{92B03E3F-675C-4EFC-8464-17333C4F9EB7}" type="presParOf" srcId="{0C9A347F-B83E-4BA5-911D-7E2E6BA0F8E0}" destId="{1AA18E07-A928-48A7-9DF4-D4A4EE4D8E85}" srcOrd="1" destOrd="0" presId="urn:microsoft.com/office/officeart/2005/8/layout/orgChart1"/>
    <dgm:cxn modelId="{9ACB6A38-9965-4AE0-8CB2-2678B3B770B0}" type="presParOf" srcId="{0C9A347F-B83E-4BA5-911D-7E2E6BA0F8E0}" destId="{FC243845-C9AD-4B8E-8E3B-E693CB8306CC}" srcOrd="2" destOrd="0" presId="urn:microsoft.com/office/officeart/2005/8/layout/orgChart1"/>
    <dgm:cxn modelId="{A6F1F9D0-84DE-4350-BB86-D6A939D41558}" type="presParOf" srcId="{7075BB92-EEBA-48BF-B811-2DE828930F29}" destId="{0EFF23BA-560A-4D95-9A06-1DF9C24A89E3}" srcOrd="4" destOrd="0" presId="urn:microsoft.com/office/officeart/2005/8/layout/orgChart1"/>
    <dgm:cxn modelId="{7DA688B8-5B54-4727-9283-E651C7BE2CAC}" type="presParOf" srcId="{7075BB92-EEBA-48BF-B811-2DE828930F29}" destId="{49DF27A9-7E25-4C07-8151-66050C277D15}" srcOrd="5" destOrd="0" presId="urn:microsoft.com/office/officeart/2005/8/layout/orgChart1"/>
    <dgm:cxn modelId="{F0EB3DA5-56D7-4839-B2C4-C614DE795009}" type="presParOf" srcId="{49DF27A9-7E25-4C07-8151-66050C277D15}" destId="{0DE7DAD0-815C-4733-A3D2-CC390CC978ED}" srcOrd="0" destOrd="0" presId="urn:microsoft.com/office/officeart/2005/8/layout/orgChart1"/>
    <dgm:cxn modelId="{BFF98D8C-349A-4518-A057-8C76E8324E8A}" type="presParOf" srcId="{0DE7DAD0-815C-4733-A3D2-CC390CC978ED}" destId="{834F991A-1CC2-4440-ADBD-2D5CCBFC1A90}" srcOrd="0" destOrd="0" presId="urn:microsoft.com/office/officeart/2005/8/layout/orgChart1"/>
    <dgm:cxn modelId="{78A6D09A-C2C3-4D44-BC86-DC0B122ED2FD}" type="presParOf" srcId="{0DE7DAD0-815C-4733-A3D2-CC390CC978ED}" destId="{6741272B-F86F-4C91-8845-72165ABDEF1B}" srcOrd="1" destOrd="0" presId="urn:microsoft.com/office/officeart/2005/8/layout/orgChart1"/>
    <dgm:cxn modelId="{44721340-535C-49F7-B55E-D4721AE6660A}" type="presParOf" srcId="{49DF27A9-7E25-4C07-8151-66050C277D15}" destId="{46DFA24D-BBC1-4BCD-BAB9-0DFCFF64EC8F}" srcOrd="1" destOrd="0" presId="urn:microsoft.com/office/officeart/2005/8/layout/orgChart1"/>
    <dgm:cxn modelId="{32EFFEA7-8390-493B-8E04-EAC84D6B3148}" type="presParOf" srcId="{46DFA24D-BBC1-4BCD-BAB9-0DFCFF64EC8F}" destId="{76A37EA9-538C-4610-9EFF-99DA5A209F4D}" srcOrd="0" destOrd="0" presId="urn:microsoft.com/office/officeart/2005/8/layout/orgChart1"/>
    <dgm:cxn modelId="{05AC629C-5909-42A6-94B5-4EC4CA6E7C07}" type="presParOf" srcId="{46DFA24D-BBC1-4BCD-BAB9-0DFCFF64EC8F}" destId="{E1BB35EF-67B3-42C2-A8A2-D275019AE000}" srcOrd="1" destOrd="0" presId="urn:microsoft.com/office/officeart/2005/8/layout/orgChart1"/>
    <dgm:cxn modelId="{1D13AE32-4FD9-4F1E-9693-422AF52EAC51}" type="presParOf" srcId="{E1BB35EF-67B3-42C2-A8A2-D275019AE000}" destId="{1258E1FB-A7FA-45C7-B8A9-F47C01A8CE32}" srcOrd="0" destOrd="0" presId="urn:microsoft.com/office/officeart/2005/8/layout/orgChart1"/>
    <dgm:cxn modelId="{A808D5A2-A0EE-4BF9-8F8C-5742368AD921}" type="presParOf" srcId="{1258E1FB-A7FA-45C7-B8A9-F47C01A8CE32}" destId="{5ECF436D-469C-43C3-8EC2-59BA73CECE32}" srcOrd="0" destOrd="0" presId="urn:microsoft.com/office/officeart/2005/8/layout/orgChart1"/>
    <dgm:cxn modelId="{A42CC5A6-83C2-4E6B-B1E6-1B8DB57313EA}" type="presParOf" srcId="{1258E1FB-A7FA-45C7-B8A9-F47C01A8CE32}" destId="{A0B0A062-6095-4B4E-ADC0-E15207713C42}" srcOrd="1" destOrd="0" presId="urn:microsoft.com/office/officeart/2005/8/layout/orgChart1"/>
    <dgm:cxn modelId="{7C7459CE-CFD9-42D0-A4D0-95442E585A04}" type="presParOf" srcId="{E1BB35EF-67B3-42C2-A8A2-D275019AE000}" destId="{E16CA024-31E4-43CF-A9C1-D324DE4B78D1}" srcOrd="1" destOrd="0" presId="urn:microsoft.com/office/officeart/2005/8/layout/orgChart1"/>
    <dgm:cxn modelId="{C1388A6C-4659-4342-BB4F-EE7F1B175F84}" type="presParOf" srcId="{E1BB35EF-67B3-42C2-A8A2-D275019AE000}" destId="{94845407-D87D-45DA-A664-28D659CFC3C1}" srcOrd="2" destOrd="0" presId="urn:microsoft.com/office/officeart/2005/8/layout/orgChart1"/>
    <dgm:cxn modelId="{C3515934-3711-40DC-8E93-7E659FB94345}" type="presParOf" srcId="{49DF27A9-7E25-4C07-8151-66050C277D15}" destId="{A5B51768-328A-448C-81E2-C730F5232BE5}" srcOrd="2" destOrd="0" presId="urn:microsoft.com/office/officeart/2005/8/layout/orgChart1"/>
    <dgm:cxn modelId="{D717BAD1-761D-43EA-B651-42ED31F41C30}" type="presParOf" srcId="{7075BB92-EEBA-48BF-B811-2DE828930F29}" destId="{11A23C64-B0C6-4ADD-89DF-938E9ADF424E}" srcOrd="6" destOrd="0" presId="urn:microsoft.com/office/officeart/2005/8/layout/orgChart1"/>
    <dgm:cxn modelId="{13975CAF-9583-469D-A620-6FF4CC7DF4E7}" type="presParOf" srcId="{7075BB92-EEBA-48BF-B811-2DE828930F29}" destId="{3B010397-4CA9-433A-8017-C0288B575C92}" srcOrd="7" destOrd="0" presId="urn:microsoft.com/office/officeart/2005/8/layout/orgChart1"/>
    <dgm:cxn modelId="{4025DE36-AAA4-4575-9A71-8A27570EC0E2}" type="presParOf" srcId="{3B010397-4CA9-433A-8017-C0288B575C92}" destId="{7FC06D4D-6782-485C-9AB7-996C237A0574}" srcOrd="0" destOrd="0" presId="urn:microsoft.com/office/officeart/2005/8/layout/orgChart1"/>
    <dgm:cxn modelId="{82FF0AFB-57C6-493F-9567-6B2D954B5933}" type="presParOf" srcId="{7FC06D4D-6782-485C-9AB7-996C237A0574}" destId="{68C94ACA-91B1-44BF-B99C-62E5EB9CF7C4}" srcOrd="0" destOrd="0" presId="urn:microsoft.com/office/officeart/2005/8/layout/orgChart1"/>
    <dgm:cxn modelId="{1306C96B-699E-4AFE-8646-9AF1F3B9D2E9}" type="presParOf" srcId="{7FC06D4D-6782-485C-9AB7-996C237A0574}" destId="{FA0983C3-8B2E-44DE-A252-65E3D87A98E2}" srcOrd="1" destOrd="0" presId="urn:microsoft.com/office/officeart/2005/8/layout/orgChart1"/>
    <dgm:cxn modelId="{7737B53B-3993-42B1-A5CC-50DF8401AAF1}" type="presParOf" srcId="{3B010397-4CA9-433A-8017-C0288B575C92}" destId="{DDEE891E-3B71-4377-9358-F7D7F50DACE0}" srcOrd="1" destOrd="0" presId="urn:microsoft.com/office/officeart/2005/8/layout/orgChart1"/>
    <dgm:cxn modelId="{275B8619-58D7-4B2A-A435-11C49DAEE2F5}" type="presParOf" srcId="{DDEE891E-3B71-4377-9358-F7D7F50DACE0}" destId="{3F7B4E95-3007-424B-985A-13FD1FADD44E}" srcOrd="0" destOrd="0" presId="urn:microsoft.com/office/officeart/2005/8/layout/orgChart1"/>
    <dgm:cxn modelId="{4BDDBF7F-8592-47DA-8020-67F3F2A1592B}" type="presParOf" srcId="{DDEE891E-3B71-4377-9358-F7D7F50DACE0}" destId="{00A6BB21-858C-4203-BAAB-079C239FE184}" srcOrd="1" destOrd="0" presId="urn:microsoft.com/office/officeart/2005/8/layout/orgChart1"/>
    <dgm:cxn modelId="{5B233D4D-945B-4B85-9744-C470707C967E}" type="presParOf" srcId="{00A6BB21-858C-4203-BAAB-079C239FE184}" destId="{46800446-C4E7-44C2-BF27-881448A207FB}" srcOrd="0" destOrd="0" presId="urn:microsoft.com/office/officeart/2005/8/layout/orgChart1"/>
    <dgm:cxn modelId="{962B67F7-0AAA-4C7D-BB58-B3839054B984}" type="presParOf" srcId="{46800446-C4E7-44C2-BF27-881448A207FB}" destId="{AB117CDE-B287-4363-8681-DD34DFFEB6BF}" srcOrd="0" destOrd="0" presId="urn:microsoft.com/office/officeart/2005/8/layout/orgChart1"/>
    <dgm:cxn modelId="{EAC74336-08A4-46BE-83BA-C51C97715CFE}" type="presParOf" srcId="{46800446-C4E7-44C2-BF27-881448A207FB}" destId="{50AB103F-8E67-48F0-B768-DD0256B65D8C}" srcOrd="1" destOrd="0" presId="urn:microsoft.com/office/officeart/2005/8/layout/orgChart1"/>
    <dgm:cxn modelId="{79223845-E572-468C-92A8-6DB890072AFE}" type="presParOf" srcId="{00A6BB21-858C-4203-BAAB-079C239FE184}" destId="{C99C1B9E-2B62-4EFA-AC9B-B8D761705745}" srcOrd="1" destOrd="0" presId="urn:microsoft.com/office/officeart/2005/8/layout/orgChart1"/>
    <dgm:cxn modelId="{ED9A68F0-61F0-4A79-9434-3788B6A77B0D}" type="presParOf" srcId="{00A6BB21-858C-4203-BAAB-079C239FE184}" destId="{9B9D91B3-7A1A-4615-A406-07C892E598D3}" srcOrd="2" destOrd="0" presId="urn:microsoft.com/office/officeart/2005/8/layout/orgChart1"/>
    <dgm:cxn modelId="{651C905C-F254-4472-96FA-4403E1F58E25}" type="presParOf" srcId="{3B010397-4CA9-433A-8017-C0288B575C92}" destId="{6729ECD9-6384-4917-8E97-9A612AE6A4B7}" srcOrd="2" destOrd="0" presId="urn:microsoft.com/office/officeart/2005/8/layout/orgChart1"/>
    <dgm:cxn modelId="{CF7648E6-85E9-469D-883E-0F35AD25F9D5}" type="presParOf" srcId="{7075BB92-EEBA-48BF-B811-2DE828930F29}" destId="{C6949221-6660-492B-A067-5573602E67D3}" srcOrd="8" destOrd="0" presId="urn:microsoft.com/office/officeart/2005/8/layout/orgChart1"/>
    <dgm:cxn modelId="{9274A692-C124-4295-BA84-9305E32964FE}" type="presParOf" srcId="{7075BB92-EEBA-48BF-B811-2DE828930F29}" destId="{EA1BC064-309E-420B-91F0-6EC7EF71FE09}" srcOrd="9" destOrd="0" presId="urn:microsoft.com/office/officeart/2005/8/layout/orgChart1"/>
    <dgm:cxn modelId="{6993A695-2BAA-4E3B-BB87-EB64D40FF074}" type="presParOf" srcId="{EA1BC064-309E-420B-91F0-6EC7EF71FE09}" destId="{0271E0F7-EB65-494D-A724-292F6E33D4F1}" srcOrd="0" destOrd="0" presId="urn:microsoft.com/office/officeart/2005/8/layout/orgChart1"/>
    <dgm:cxn modelId="{D984DA40-2C0D-4F8E-BFBE-F442A57D93A8}" type="presParOf" srcId="{0271E0F7-EB65-494D-A724-292F6E33D4F1}" destId="{03D4B4AB-F40C-45AF-B412-9A422889B330}" srcOrd="0" destOrd="0" presId="urn:microsoft.com/office/officeart/2005/8/layout/orgChart1"/>
    <dgm:cxn modelId="{5CC213DD-B44A-4B6F-9F3C-8E278B08EBC4}" type="presParOf" srcId="{0271E0F7-EB65-494D-A724-292F6E33D4F1}" destId="{B12BCB3A-5838-4C25-91B7-CAEF16F8ADCC}" srcOrd="1" destOrd="0" presId="urn:microsoft.com/office/officeart/2005/8/layout/orgChart1"/>
    <dgm:cxn modelId="{098A3CDC-AAF6-4520-96DE-08E5676B5A62}" type="presParOf" srcId="{EA1BC064-309E-420B-91F0-6EC7EF71FE09}" destId="{EDAB75C6-DB25-4694-B414-C3D4CB9EF799}" srcOrd="1" destOrd="0" presId="urn:microsoft.com/office/officeart/2005/8/layout/orgChart1"/>
    <dgm:cxn modelId="{EBE02644-8E24-47DA-BD2F-60020426F074}" type="presParOf" srcId="{EA1BC064-309E-420B-91F0-6EC7EF71FE09}" destId="{417DB466-4842-408B-A233-955163E51968}" srcOrd="2" destOrd="0" presId="urn:microsoft.com/office/officeart/2005/8/layout/orgChart1"/>
    <dgm:cxn modelId="{404A40F6-764C-4829-B353-C67BA4EE1531}" type="presParOf" srcId="{42354553-AFEE-4B34-8B7C-45BFBF28419D}" destId="{F61FBE54-4509-47B2-8C0E-5F2740A57B0C}" srcOrd="2" destOrd="0" presId="urn:microsoft.com/office/officeart/2005/8/layout/orgChart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97FEB21-DED3-4F5B-A56B-8D9E54FDF8D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B234C568-2106-4615-AE7B-8CCE17F89A1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销售经理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 </a:t>
          </a: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 </a:t>
          </a:r>
        </a:p>
      </dgm:t>
    </dgm:pt>
    <dgm:pt modelId="{276C0BEE-A3A8-4C76-914B-2B357A84AF16}" type="parTrans" cxnId="{04241779-F667-4138-8E4E-4E3FD109B540}">
      <dgm:prSet/>
      <dgm:spPr/>
      <dgm:t>
        <a:bodyPr/>
        <a:lstStyle/>
        <a:p>
          <a:endParaRPr lang="zh-CN" altLang="en-US"/>
        </a:p>
      </dgm:t>
    </dgm:pt>
    <dgm:pt modelId="{42E3A0C2-D083-4D65-8682-0CB88FF6D243}" type="sibTrans" cxnId="{04241779-F667-4138-8E4E-4E3FD109B540}">
      <dgm:prSet/>
      <dgm:spPr/>
      <dgm:t>
        <a:bodyPr/>
        <a:lstStyle/>
        <a:p>
          <a:endParaRPr lang="zh-CN" altLang="en-US"/>
        </a:p>
      </dgm:t>
    </dgm:pt>
    <dgm:pt modelId="{502EBA18-B0E7-49A0-B13A-88ACE0F2D9E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展厅经理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BA519679-0606-483A-B71A-ED66C94A2AE7}" type="parTrans" cxnId="{0ED0C8D8-75EC-455E-A228-88F69A6ADAC9}">
      <dgm:prSet/>
      <dgm:spPr/>
      <dgm:t>
        <a:bodyPr/>
        <a:lstStyle/>
        <a:p>
          <a:endParaRPr lang="zh-CN" altLang="en-US"/>
        </a:p>
      </dgm:t>
    </dgm:pt>
    <dgm:pt modelId="{193FD06F-BA61-4C1E-B138-FC6FE2B789DD}" type="sibTrans" cxnId="{0ED0C8D8-75EC-455E-A228-88F69A6ADAC9}">
      <dgm:prSet/>
      <dgm:spPr/>
      <dgm:t>
        <a:bodyPr/>
        <a:lstStyle/>
        <a:p>
          <a:endParaRPr lang="zh-CN" altLang="en-US"/>
        </a:p>
      </dgm:t>
    </dgm:pt>
    <dgm:pt modelId="{307401A9-50A7-4EF7-82DB-419E00061D6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展厅销售顾问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6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  <a:endParaRPr kumimoji="0" lang="en-US" altLang="zh-CN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（待招</a:t>
          </a: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人）</a:t>
          </a:r>
        </a:p>
      </dgm:t>
    </dgm:pt>
    <dgm:pt modelId="{70F53AA3-EE59-4F50-AC08-681C9B2D3D9B}" type="parTrans" cxnId="{F35FA008-E19F-4613-943E-88CEA67FA84A}">
      <dgm:prSet/>
      <dgm:spPr/>
      <dgm:t>
        <a:bodyPr/>
        <a:lstStyle/>
        <a:p>
          <a:endParaRPr lang="zh-CN" altLang="en-US"/>
        </a:p>
      </dgm:t>
    </dgm:pt>
    <dgm:pt modelId="{232AFE9B-5FF0-4014-9044-0A3624846B3D}" type="sibTrans" cxnId="{F35FA008-E19F-4613-943E-88CEA67FA84A}">
      <dgm:prSet/>
      <dgm:spPr/>
      <dgm:t>
        <a:bodyPr/>
        <a:lstStyle/>
        <a:p>
          <a:endParaRPr lang="zh-CN" altLang="en-US"/>
        </a:p>
      </dgm:t>
    </dgm:pt>
    <dgm:pt modelId="{0864EE39-91D4-44A2-ABC6-4725451B30A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DCC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销售顾问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3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6DBDB74B-7D95-440D-973C-FBC6E3FB6E7A}" type="parTrans" cxnId="{A289DA7A-7765-4E4F-B907-860DF0544848}">
      <dgm:prSet/>
      <dgm:spPr/>
      <dgm:t>
        <a:bodyPr/>
        <a:lstStyle/>
        <a:p>
          <a:endParaRPr lang="zh-CN" altLang="en-US"/>
        </a:p>
      </dgm:t>
    </dgm:pt>
    <dgm:pt modelId="{58A72DFE-52B2-41EE-A0FD-0E1D3956199B}" type="sibTrans" cxnId="{A289DA7A-7765-4E4F-B907-860DF0544848}">
      <dgm:prSet/>
      <dgm:spPr/>
      <dgm:t>
        <a:bodyPr/>
        <a:lstStyle/>
        <a:p>
          <a:endParaRPr lang="zh-CN" altLang="en-US"/>
        </a:p>
      </dgm:t>
    </dgm:pt>
    <dgm:pt modelId="{8FDA2EEF-30EA-4FDA-BDA3-EE1EA8EB54A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试乘试驾专员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4A57AB46-6667-4A27-83E6-17CAFB211663}" type="parTrans" cxnId="{B38B7EC4-6262-43F1-9B03-6021E5561E6B}">
      <dgm:prSet/>
      <dgm:spPr/>
      <dgm:t>
        <a:bodyPr/>
        <a:lstStyle/>
        <a:p>
          <a:endParaRPr lang="zh-CN" altLang="en-US"/>
        </a:p>
      </dgm:t>
    </dgm:pt>
    <dgm:pt modelId="{C4A06DA7-307A-43FA-A1D9-EAA6E4FDEFE0}" type="sibTrans" cxnId="{B38B7EC4-6262-43F1-9B03-6021E5561E6B}">
      <dgm:prSet/>
      <dgm:spPr/>
      <dgm:t>
        <a:bodyPr/>
        <a:lstStyle/>
        <a:p>
          <a:endParaRPr lang="zh-CN" altLang="en-US"/>
        </a:p>
      </dgm:t>
    </dgm:pt>
    <dgm:pt modelId="{761D14BD-28E0-4C6C-B6A8-113410831A6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市场主管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B1D29D86-3A78-4ECB-9602-318CE8C34317}" type="parTrans" cxnId="{5B9B5E53-4108-4E0D-BF4B-9A0261C83548}">
      <dgm:prSet/>
      <dgm:spPr/>
      <dgm:t>
        <a:bodyPr/>
        <a:lstStyle/>
        <a:p>
          <a:endParaRPr lang="zh-CN" altLang="en-US"/>
        </a:p>
      </dgm:t>
    </dgm:pt>
    <dgm:pt modelId="{40F7EA87-2F70-45AE-81DE-3A67DF8509A8}" type="sibTrans" cxnId="{5B9B5E53-4108-4E0D-BF4B-9A0261C83548}">
      <dgm:prSet/>
      <dgm:spPr/>
      <dgm:t>
        <a:bodyPr/>
        <a:lstStyle/>
        <a:p>
          <a:endParaRPr lang="zh-CN" altLang="en-US"/>
        </a:p>
      </dgm:t>
    </dgm:pt>
    <dgm:pt modelId="{80973AE6-58EB-4EB5-B843-56E9B091D80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市场专员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758EEC7E-2D40-4712-A246-3BA81C709A10}" type="parTrans" cxnId="{B51B39B1-C892-4F60-9006-DED216099F34}">
      <dgm:prSet/>
      <dgm:spPr/>
      <dgm:t>
        <a:bodyPr/>
        <a:lstStyle/>
        <a:p>
          <a:endParaRPr lang="zh-CN" altLang="en-US"/>
        </a:p>
      </dgm:t>
    </dgm:pt>
    <dgm:pt modelId="{233186B2-667E-4F47-BE6D-8CABE8B17A98}" type="sibTrans" cxnId="{B51B39B1-C892-4F60-9006-DED216099F34}">
      <dgm:prSet/>
      <dgm:spPr/>
      <dgm:t>
        <a:bodyPr/>
        <a:lstStyle/>
        <a:p>
          <a:endParaRPr lang="zh-CN" altLang="en-US"/>
        </a:p>
      </dgm:t>
    </dgm:pt>
    <dgm:pt modelId="{99D8BD12-F09B-4131-B70E-492DC346029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DCC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市场专员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47EC69A9-6545-4400-B03A-295699F086BA}" type="parTrans" cxnId="{46222387-FA9E-4AB0-AFB3-27F24A535817}">
      <dgm:prSet/>
      <dgm:spPr/>
      <dgm:t>
        <a:bodyPr/>
        <a:lstStyle/>
        <a:p>
          <a:endParaRPr lang="zh-CN" altLang="en-US"/>
        </a:p>
      </dgm:t>
    </dgm:pt>
    <dgm:pt modelId="{69145D91-B3DB-41AE-B26A-BB4C12A6EF41}" type="sibTrans" cxnId="{46222387-FA9E-4AB0-AFB3-27F24A535817}">
      <dgm:prSet/>
      <dgm:spPr/>
      <dgm:t>
        <a:bodyPr/>
        <a:lstStyle/>
        <a:p>
          <a:endParaRPr lang="zh-CN" altLang="en-US"/>
        </a:p>
      </dgm:t>
    </dgm:pt>
    <dgm:pt modelId="{A819D13F-2EE6-4D91-B6BE-2FD856C05D2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展厅接待员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A3A2E0BB-A925-4214-8468-57AC7CCE6EFF}" type="parTrans" cxnId="{B5F40546-B6BC-446A-9054-9EE980390F5B}">
      <dgm:prSet/>
      <dgm:spPr/>
      <dgm:t>
        <a:bodyPr/>
        <a:lstStyle/>
        <a:p>
          <a:endParaRPr lang="zh-CN" altLang="en-US"/>
        </a:p>
      </dgm:t>
    </dgm:pt>
    <dgm:pt modelId="{503AACDD-16A8-4F55-AF71-CB538E47A727}" type="sibTrans" cxnId="{B5F40546-B6BC-446A-9054-9EE980390F5B}">
      <dgm:prSet/>
      <dgm:spPr/>
      <dgm:t>
        <a:bodyPr/>
        <a:lstStyle/>
        <a:p>
          <a:endParaRPr lang="zh-CN" altLang="en-US"/>
        </a:p>
      </dgm:t>
    </dgm:pt>
    <dgm:pt modelId="{DA7437F2-D7BA-4F01-8F57-1761D2CA770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信息计划员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6C3C42E2-E167-497A-8E99-33BC3EC0D5B0}" type="parTrans" cxnId="{E02820E3-D404-4DC5-9D4E-CB5EFD4FFD97}">
      <dgm:prSet/>
      <dgm:spPr/>
      <dgm:t>
        <a:bodyPr/>
        <a:lstStyle/>
        <a:p>
          <a:endParaRPr lang="zh-CN" altLang="en-US"/>
        </a:p>
      </dgm:t>
    </dgm:pt>
    <dgm:pt modelId="{E4D18A01-88F8-4CA2-B131-51231579B56C}" type="sibTrans" cxnId="{E02820E3-D404-4DC5-9D4E-CB5EFD4FFD97}">
      <dgm:prSet/>
      <dgm:spPr/>
      <dgm:t>
        <a:bodyPr/>
        <a:lstStyle/>
        <a:p>
          <a:endParaRPr lang="zh-CN" altLang="en-US"/>
        </a:p>
      </dgm:t>
    </dgm:pt>
    <dgm:pt modelId="{81C83440-B78A-40B7-A1DD-50AE0BBB358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衍生业务专岗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A00D45B3-9334-42F3-B659-4A8288B21A88}" type="parTrans" cxnId="{10A94991-C68B-4639-9FC4-57990B9C5E25}">
      <dgm:prSet/>
      <dgm:spPr/>
      <dgm:t>
        <a:bodyPr/>
        <a:lstStyle/>
        <a:p>
          <a:endParaRPr lang="zh-CN" altLang="en-US"/>
        </a:p>
      </dgm:t>
    </dgm:pt>
    <dgm:pt modelId="{F2D888C3-7C18-478C-95D8-1EAD7D9475C5}" type="sibTrans" cxnId="{10A94991-C68B-4639-9FC4-57990B9C5E25}">
      <dgm:prSet/>
      <dgm:spPr/>
      <dgm:t>
        <a:bodyPr/>
        <a:lstStyle/>
        <a:p>
          <a:endParaRPr lang="zh-CN" altLang="en-US"/>
        </a:p>
      </dgm:t>
    </dgm:pt>
    <dgm:pt modelId="{AA0E3063-C311-4853-86BB-B904355C327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车辆管理员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BFBA5C10-0784-4F20-8CBE-B3ECD6B73B55}" type="parTrans" cxnId="{C904E9B1-C656-45F0-8B8C-BD05D5F5ACB3}">
      <dgm:prSet/>
      <dgm:spPr/>
      <dgm:t>
        <a:bodyPr/>
        <a:lstStyle/>
        <a:p>
          <a:endParaRPr lang="zh-CN" altLang="en-US"/>
        </a:p>
      </dgm:t>
    </dgm:pt>
    <dgm:pt modelId="{95E545B8-93DD-4464-9AAE-D58AED251DB2}" type="sibTrans" cxnId="{C904E9B1-C656-45F0-8B8C-BD05D5F5ACB3}">
      <dgm:prSet/>
      <dgm:spPr/>
      <dgm:t>
        <a:bodyPr/>
        <a:lstStyle/>
        <a:p>
          <a:endParaRPr lang="zh-CN" altLang="en-US"/>
        </a:p>
      </dgm:t>
    </dgm:pt>
    <dgm:pt modelId="{5E90E19A-83AC-442E-9772-54DD2ADDC7E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上牌员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06BC2F19-6757-4A08-9540-0A435812505A}" type="parTrans" cxnId="{CD34B5FC-F379-41D3-B6D8-A8B30C0AFB40}">
      <dgm:prSet/>
      <dgm:spPr/>
      <dgm:t>
        <a:bodyPr/>
        <a:lstStyle/>
        <a:p>
          <a:endParaRPr lang="zh-CN" altLang="en-US"/>
        </a:p>
      </dgm:t>
    </dgm:pt>
    <dgm:pt modelId="{340C27E7-08D9-4403-8D7D-3291B0C191F7}" type="sibTrans" cxnId="{CD34B5FC-F379-41D3-B6D8-A8B30C0AFB40}">
      <dgm:prSet/>
      <dgm:spPr/>
      <dgm:t>
        <a:bodyPr/>
        <a:lstStyle/>
        <a:p>
          <a:endParaRPr lang="zh-CN" altLang="en-US"/>
        </a:p>
      </dgm:t>
    </dgm:pt>
    <dgm:pt modelId="{0D523545-F22C-42F5-9E63-5A57D5E7CAF0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大用户销售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人（兼）</a:t>
          </a:r>
        </a:p>
      </dgm:t>
    </dgm:pt>
    <dgm:pt modelId="{8E15F19A-A76E-4949-9A0F-D0F361A6166F}" type="parTrans" cxnId="{909BDAF0-B994-47FB-AFA9-85B2F107105B}">
      <dgm:prSet/>
      <dgm:spPr/>
      <dgm:t>
        <a:bodyPr/>
        <a:lstStyle/>
        <a:p>
          <a:endParaRPr lang="zh-CN" altLang="en-US"/>
        </a:p>
      </dgm:t>
    </dgm:pt>
    <dgm:pt modelId="{86C8AD59-12AD-4421-BC89-D1BAEBF26504}" type="sibTrans" cxnId="{909BDAF0-B994-47FB-AFA9-85B2F107105B}">
      <dgm:prSet/>
      <dgm:spPr/>
      <dgm:t>
        <a:bodyPr/>
        <a:lstStyle/>
        <a:p>
          <a:endParaRPr lang="zh-CN" altLang="en-US"/>
        </a:p>
      </dgm:t>
    </dgm:pt>
    <dgm:pt modelId="{15D17E78-F173-4FC1-B47D-2636CE73451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内训师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人（兼）</a:t>
          </a:r>
        </a:p>
      </dgm:t>
    </dgm:pt>
    <dgm:pt modelId="{1F6CB89B-7149-414F-9D1E-7C7FEA877121}" type="parTrans" cxnId="{6FB16C94-402A-4527-87E2-E28447AA7759}">
      <dgm:prSet/>
      <dgm:spPr/>
      <dgm:t>
        <a:bodyPr/>
        <a:lstStyle/>
        <a:p>
          <a:endParaRPr lang="zh-CN" altLang="en-US"/>
        </a:p>
      </dgm:t>
    </dgm:pt>
    <dgm:pt modelId="{18DE7E61-A73C-4ED2-BDCB-8704A967735B}" type="sibTrans" cxnId="{6FB16C94-402A-4527-87E2-E28447AA7759}">
      <dgm:prSet/>
      <dgm:spPr/>
      <dgm:t>
        <a:bodyPr/>
        <a:lstStyle/>
        <a:p>
          <a:endParaRPr lang="zh-CN" altLang="en-US"/>
        </a:p>
      </dgm:t>
    </dgm:pt>
    <dgm:pt modelId="{6DA3CB0B-2E9C-413E-BDA5-BD9FE8109B49}" type="pres">
      <dgm:prSet presAssocID="{297FEB21-DED3-4F5B-A56B-8D9E54FDF8D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845600F-2720-4B5F-B4C8-BFAA3AE7193A}" type="pres">
      <dgm:prSet presAssocID="{B234C568-2106-4615-AE7B-8CCE17F89A14}" presName="hierRoot1" presStyleCnt="0">
        <dgm:presLayoutVars>
          <dgm:hierBranch/>
        </dgm:presLayoutVars>
      </dgm:prSet>
      <dgm:spPr/>
    </dgm:pt>
    <dgm:pt modelId="{1F8C042E-B539-4157-B41F-35E94E1A03A9}" type="pres">
      <dgm:prSet presAssocID="{B234C568-2106-4615-AE7B-8CCE17F89A14}" presName="rootComposite1" presStyleCnt="0"/>
      <dgm:spPr/>
    </dgm:pt>
    <dgm:pt modelId="{CE39E089-7843-4A98-8037-547B32C7D5B3}" type="pres">
      <dgm:prSet presAssocID="{B234C568-2106-4615-AE7B-8CCE17F89A1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1660DFA-D78B-440C-B189-FC0360C57281}" type="pres">
      <dgm:prSet presAssocID="{B234C568-2106-4615-AE7B-8CCE17F89A14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66273EC6-41BE-42CD-9166-312A278082E4}" type="pres">
      <dgm:prSet presAssocID="{B234C568-2106-4615-AE7B-8CCE17F89A14}" presName="hierChild2" presStyleCnt="0"/>
      <dgm:spPr/>
    </dgm:pt>
    <dgm:pt modelId="{1273CEF8-062B-4F6B-A7CA-95545D575D19}" type="pres">
      <dgm:prSet presAssocID="{BA519679-0606-483A-B71A-ED66C94A2AE7}" presName="Name35" presStyleLbl="parChTrans1D2" presStyleIdx="0" presStyleCnt="7"/>
      <dgm:spPr/>
      <dgm:t>
        <a:bodyPr/>
        <a:lstStyle/>
        <a:p>
          <a:endParaRPr lang="zh-CN" altLang="en-US"/>
        </a:p>
      </dgm:t>
    </dgm:pt>
    <dgm:pt modelId="{BB5D953D-5D4F-4858-AE23-89FFD143A629}" type="pres">
      <dgm:prSet presAssocID="{502EBA18-B0E7-49A0-B13A-88ACE0F2D9E3}" presName="hierRoot2" presStyleCnt="0">
        <dgm:presLayoutVars>
          <dgm:hierBranch/>
        </dgm:presLayoutVars>
      </dgm:prSet>
      <dgm:spPr/>
    </dgm:pt>
    <dgm:pt modelId="{506715E5-F14D-4057-9ACE-33AD98BA09D6}" type="pres">
      <dgm:prSet presAssocID="{502EBA18-B0E7-49A0-B13A-88ACE0F2D9E3}" presName="rootComposite" presStyleCnt="0"/>
      <dgm:spPr/>
    </dgm:pt>
    <dgm:pt modelId="{E99BDCE2-B655-4747-8B17-B299B83EF5C9}" type="pres">
      <dgm:prSet presAssocID="{502EBA18-B0E7-49A0-B13A-88ACE0F2D9E3}" presName="rootText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A60B0BA-2104-4092-B189-10D184A644B1}" type="pres">
      <dgm:prSet presAssocID="{502EBA18-B0E7-49A0-B13A-88ACE0F2D9E3}" presName="rootConnector" presStyleLbl="node2" presStyleIdx="0" presStyleCnt="7"/>
      <dgm:spPr/>
      <dgm:t>
        <a:bodyPr/>
        <a:lstStyle/>
        <a:p>
          <a:endParaRPr lang="zh-CN" altLang="en-US"/>
        </a:p>
      </dgm:t>
    </dgm:pt>
    <dgm:pt modelId="{62CCC4D5-C5D8-45F3-A55D-DDC741E8C4A2}" type="pres">
      <dgm:prSet presAssocID="{502EBA18-B0E7-49A0-B13A-88ACE0F2D9E3}" presName="hierChild4" presStyleCnt="0"/>
      <dgm:spPr/>
    </dgm:pt>
    <dgm:pt modelId="{7FD06576-0DBA-4148-872E-FEF7BE350D58}" type="pres">
      <dgm:prSet presAssocID="{70F53AA3-EE59-4F50-AC08-681C9B2D3D9B}" presName="Name35" presStyleLbl="parChTrans1D3" presStyleIdx="0" presStyleCnt="3"/>
      <dgm:spPr/>
      <dgm:t>
        <a:bodyPr/>
        <a:lstStyle/>
        <a:p>
          <a:endParaRPr lang="zh-CN" altLang="en-US"/>
        </a:p>
      </dgm:t>
    </dgm:pt>
    <dgm:pt modelId="{254715A2-80DA-4EDF-99AE-4AD21F5BD1E3}" type="pres">
      <dgm:prSet presAssocID="{307401A9-50A7-4EF7-82DB-419E00061D61}" presName="hierRoot2" presStyleCnt="0">
        <dgm:presLayoutVars>
          <dgm:hierBranch/>
        </dgm:presLayoutVars>
      </dgm:prSet>
      <dgm:spPr/>
    </dgm:pt>
    <dgm:pt modelId="{ED9A151E-F6C3-4A91-9996-0D4BFA32D2E3}" type="pres">
      <dgm:prSet presAssocID="{307401A9-50A7-4EF7-82DB-419E00061D61}" presName="rootComposite" presStyleCnt="0"/>
      <dgm:spPr/>
    </dgm:pt>
    <dgm:pt modelId="{B7FE3544-62A9-4E67-AD55-B144817A2351}" type="pres">
      <dgm:prSet presAssocID="{307401A9-50A7-4EF7-82DB-419E00061D61}" presName="rootText" presStyleLbl="node3" presStyleIdx="0" presStyleCnt="3" custScaleY="15063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01087EA-23EF-4FBD-A20D-E4F88CAB9C70}" type="pres">
      <dgm:prSet presAssocID="{307401A9-50A7-4EF7-82DB-419E00061D61}" presName="rootConnector" presStyleLbl="node3" presStyleIdx="0" presStyleCnt="3"/>
      <dgm:spPr/>
      <dgm:t>
        <a:bodyPr/>
        <a:lstStyle/>
        <a:p>
          <a:endParaRPr lang="zh-CN" altLang="en-US"/>
        </a:p>
      </dgm:t>
    </dgm:pt>
    <dgm:pt modelId="{29EEE297-2A45-4D42-8CB7-FB35964C058E}" type="pres">
      <dgm:prSet presAssocID="{307401A9-50A7-4EF7-82DB-419E00061D61}" presName="hierChild4" presStyleCnt="0"/>
      <dgm:spPr/>
    </dgm:pt>
    <dgm:pt modelId="{56244763-AD95-4A81-9EBE-72C897C348C6}" type="pres">
      <dgm:prSet presAssocID="{6DBDB74B-7D95-440D-973C-FBC6E3FB6E7A}" presName="Name35" presStyleLbl="parChTrans1D4" presStyleIdx="0" presStyleCnt="4"/>
      <dgm:spPr/>
      <dgm:t>
        <a:bodyPr/>
        <a:lstStyle/>
        <a:p>
          <a:endParaRPr lang="zh-CN" altLang="en-US"/>
        </a:p>
      </dgm:t>
    </dgm:pt>
    <dgm:pt modelId="{82121F86-63A8-454F-9562-2DC8E0DAA5AD}" type="pres">
      <dgm:prSet presAssocID="{0864EE39-91D4-44A2-ABC6-4725451B30A9}" presName="hierRoot2" presStyleCnt="0">
        <dgm:presLayoutVars>
          <dgm:hierBranch/>
        </dgm:presLayoutVars>
      </dgm:prSet>
      <dgm:spPr/>
    </dgm:pt>
    <dgm:pt modelId="{6FB81750-B1AB-4913-8BFB-180C5037C5F7}" type="pres">
      <dgm:prSet presAssocID="{0864EE39-91D4-44A2-ABC6-4725451B30A9}" presName="rootComposite" presStyleCnt="0"/>
      <dgm:spPr/>
    </dgm:pt>
    <dgm:pt modelId="{B4E6A284-264A-4AB4-B83B-0D891950A556}" type="pres">
      <dgm:prSet presAssocID="{0864EE39-91D4-44A2-ABC6-4725451B30A9}" presName="rootText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AFCEBBF-D122-4568-9E5C-B984D269466C}" type="pres">
      <dgm:prSet presAssocID="{0864EE39-91D4-44A2-ABC6-4725451B30A9}" presName="rootConnector" presStyleLbl="node4" presStyleIdx="0" presStyleCnt="4"/>
      <dgm:spPr/>
      <dgm:t>
        <a:bodyPr/>
        <a:lstStyle/>
        <a:p>
          <a:endParaRPr lang="zh-CN" altLang="en-US"/>
        </a:p>
      </dgm:t>
    </dgm:pt>
    <dgm:pt modelId="{67C78D68-2102-470D-9A69-6C4A3E402EE4}" type="pres">
      <dgm:prSet presAssocID="{0864EE39-91D4-44A2-ABC6-4725451B30A9}" presName="hierChild4" presStyleCnt="0"/>
      <dgm:spPr/>
    </dgm:pt>
    <dgm:pt modelId="{2DC400A1-FF47-465E-AFD2-C9115A49DBE1}" type="pres">
      <dgm:prSet presAssocID="{4A57AB46-6667-4A27-83E6-17CAFB211663}" presName="Name35" presStyleLbl="parChTrans1D4" presStyleIdx="1" presStyleCnt="4"/>
      <dgm:spPr/>
      <dgm:t>
        <a:bodyPr/>
        <a:lstStyle/>
        <a:p>
          <a:endParaRPr lang="zh-CN" altLang="en-US"/>
        </a:p>
      </dgm:t>
    </dgm:pt>
    <dgm:pt modelId="{93687EDD-45F9-4DB1-B4D0-E22A2AA6FE24}" type="pres">
      <dgm:prSet presAssocID="{8FDA2EEF-30EA-4FDA-BDA3-EE1EA8EB54A6}" presName="hierRoot2" presStyleCnt="0">
        <dgm:presLayoutVars>
          <dgm:hierBranch val="r"/>
        </dgm:presLayoutVars>
      </dgm:prSet>
      <dgm:spPr/>
    </dgm:pt>
    <dgm:pt modelId="{0C4E6D0C-49E2-4B47-B95A-ED030A137291}" type="pres">
      <dgm:prSet presAssocID="{8FDA2EEF-30EA-4FDA-BDA3-EE1EA8EB54A6}" presName="rootComposite" presStyleCnt="0"/>
      <dgm:spPr/>
    </dgm:pt>
    <dgm:pt modelId="{702B0983-B490-40DB-9C3F-A615F0CD741A}" type="pres">
      <dgm:prSet presAssocID="{8FDA2EEF-30EA-4FDA-BDA3-EE1EA8EB54A6}" presName="rootText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F767DBF-99C6-47AF-8AEB-D2674B24089A}" type="pres">
      <dgm:prSet presAssocID="{8FDA2EEF-30EA-4FDA-BDA3-EE1EA8EB54A6}" presName="rootConnector" presStyleLbl="node4" presStyleIdx="1" presStyleCnt="4"/>
      <dgm:spPr/>
      <dgm:t>
        <a:bodyPr/>
        <a:lstStyle/>
        <a:p>
          <a:endParaRPr lang="zh-CN" altLang="en-US"/>
        </a:p>
      </dgm:t>
    </dgm:pt>
    <dgm:pt modelId="{32AC8630-2B63-42D3-8A85-48182E8A3A4A}" type="pres">
      <dgm:prSet presAssocID="{8FDA2EEF-30EA-4FDA-BDA3-EE1EA8EB54A6}" presName="hierChild4" presStyleCnt="0"/>
      <dgm:spPr/>
    </dgm:pt>
    <dgm:pt modelId="{85354935-1756-49E6-89C9-25D992C431C7}" type="pres">
      <dgm:prSet presAssocID="{8FDA2EEF-30EA-4FDA-BDA3-EE1EA8EB54A6}" presName="hierChild5" presStyleCnt="0"/>
      <dgm:spPr/>
    </dgm:pt>
    <dgm:pt modelId="{9C45E7A5-5ED7-44F9-8617-F179D9916F4D}" type="pres">
      <dgm:prSet presAssocID="{0864EE39-91D4-44A2-ABC6-4725451B30A9}" presName="hierChild5" presStyleCnt="0"/>
      <dgm:spPr/>
    </dgm:pt>
    <dgm:pt modelId="{EB672E25-A73E-4010-A0D4-986A3A63ABF2}" type="pres">
      <dgm:prSet presAssocID="{307401A9-50A7-4EF7-82DB-419E00061D61}" presName="hierChild5" presStyleCnt="0"/>
      <dgm:spPr/>
    </dgm:pt>
    <dgm:pt modelId="{C9C9B66C-B44D-47AD-BDCD-336E9007535F}" type="pres">
      <dgm:prSet presAssocID="{502EBA18-B0E7-49A0-B13A-88ACE0F2D9E3}" presName="hierChild5" presStyleCnt="0"/>
      <dgm:spPr/>
    </dgm:pt>
    <dgm:pt modelId="{2424E285-C665-43FD-B3EC-96ED29B980F9}" type="pres">
      <dgm:prSet presAssocID="{B1D29D86-3A78-4ECB-9602-318CE8C34317}" presName="Name35" presStyleLbl="parChTrans1D2" presStyleIdx="1" presStyleCnt="7"/>
      <dgm:spPr/>
      <dgm:t>
        <a:bodyPr/>
        <a:lstStyle/>
        <a:p>
          <a:endParaRPr lang="zh-CN" altLang="en-US"/>
        </a:p>
      </dgm:t>
    </dgm:pt>
    <dgm:pt modelId="{D6598CAF-9C49-49CB-8B3C-E2329E994E45}" type="pres">
      <dgm:prSet presAssocID="{761D14BD-28E0-4C6C-B6A8-113410831A69}" presName="hierRoot2" presStyleCnt="0">
        <dgm:presLayoutVars>
          <dgm:hierBranch/>
        </dgm:presLayoutVars>
      </dgm:prSet>
      <dgm:spPr/>
    </dgm:pt>
    <dgm:pt modelId="{3A770DDA-189F-41F8-A4F3-0550C6F2D433}" type="pres">
      <dgm:prSet presAssocID="{761D14BD-28E0-4C6C-B6A8-113410831A69}" presName="rootComposite" presStyleCnt="0"/>
      <dgm:spPr/>
    </dgm:pt>
    <dgm:pt modelId="{894D113B-EF20-4BE8-8E62-4D8E7CBE2DA6}" type="pres">
      <dgm:prSet presAssocID="{761D14BD-28E0-4C6C-B6A8-113410831A69}" presName="rootText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00FAFCB-9513-4488-9EE7-B1B33CA3CE2F}" type="pres">
      <dgm:prSet presAssocID="{761D14BD-28E0-4C6C-B6A8-113410831A69}" presName="rootConnector" presStyleLbl="node2" presStyleIdx="1" presStyleCnt="7"/>
      <dgm:spPr/>
      <dgm:t>
        <a:bodyPr/>
        <a:lstStyle/>
        <a:p>
          <a:endParaRPr lang="zh-CN" altLang="en-US"/>
        </a:p>
      </dgm:t>
    </dgm:pt>
    <dgm:pt modelId="{1219F74F-51DE-47FB-BD9C-6272CA286052}" type="pres">
      <dgm:prSet presAssocID="{761D14BD-28E0-4C6C-B6A8-113410831A69}" presName="hierChild4" presStyleCnt="0"/>
      <dgm:spPr/>
    </dgm:pt>
    <dgm:pt modelId="{7322A924-D665-4663-993A-D4D8462911E3}" type="pres">
      <dgm:prSet presAssocID="{758EEC7E-2D40-4712-A246-3BA81C709A10}" presName="Name35" presStyleLbl="parChTrans1D3" presStyleIdx="1" presStyleCnt="3"/>
      <dgm:spPr/>
      <dgm:t>
        <a:bodyPr/>
        <a:lstStyle/>
        <a:p>
          <a:endParaRPr lang="zh-CN" altLang="en-US"/>
        </a:p>
      </dgm:t>
    </dgm:pt>
    <dgm:pt modelId="{D9496EE6-1761-44C7-B486-7F9A7ED82B48}" type="pres">
      <dgm:prSet presAssocID="{80973AE6-58EB-4EB5-B843-56E9B091D809}" presName="hierRoot2" presStyleCnt="0">
        <dgm:presLayoutVars>
          <dgm:hierBranch/>
        </dgm:presLayoutVars>
      </dgm:prSet>
      <dgm:spPr/>
    </dgm:pt>
    <dgm:pt modelId="{4B9A0576-C9B0-4C5F-A5BC-4465333D3EAE}" type="pres">
      <dgm:prSet presAssocID="{80973AE6-58EB-4EB5-B843-56E9B091D809}" presName="rootComposite" presStyleCnt="0"/>
      <dgm:spPr/>
    </dgm:pt>
    <dgm:pt modelId="{8723765D-AD1A-4353-8092-AE5F17F5A4AD}" type="pres">
      <dgm:prSet presAssocID="{80973AE6-58EB-4EB5-B843-56E9B091D809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F17DF52-4186-4254-9B8E-CE74C6FACB55}" type="pres">
      <dgm:prSet presAssocID="{80973AE6-58EB-4EB5-B843-56E9B091D809}" presName="rootConnector" presStyleLbl="node3" presStyleIdx="1" presStyleCnt="3"/>
      <dgm:spPr/>
      <dgm:t>
        <a:bodyPr/>
        <a:lstStyle/>
        <a:p>
          <a:endParaRPr lang="zh-CN" altLang="en-US"/>
        </a:p>
      </dgm:t>
    </dgm:pt>
    <dgm:pt modelId="{14714995-636D-40D8-9C9C-5BED8E9677E0}" type="pres">
      <dgm:prSet presAssocID="{80973AE6-58EB-4EB5-B843-56E9B091D809}" presName="hierChild4" presStyleCnt="0"/>
      <dgm:spPr/>
    </dgm:pt>
    <dgm:pt modelId="{290346E2-E21F-40A9-827F-56FF5EE4BF00}" type="pres">
      <dgm:prSet presAssocID="{47EC69A9-6545-4400-B03A-295699F086BA}" presName="Name35" presStyleLbl="parChTrans1D4" presStyleIdx="2" presStyleCnt="4"/>
      <dgm:spPr/>
      <dgm:t>
        <a:bodyPr/>
        <a:lstStyle/>
        <a:p>
          <a:endParaRPr lang="zh-CN" altLang="en-US"/>
        </a:p>
      </dgm:t>
    </dgm:pt>
    <dgm:pt modelId="{575B0F84-F7B9-47D8-84CD-EC1EAD66B85B}" type="pres">
      <dgm:prSet presAssocID="{99D8BD12-F09B-4131-B70E-492DC346029C}" presName="hierRoot2" presStyleCnt="0">
        <dgm:presLayoutVars>
          <dgm:hierBranch/>
        </dgm:presLayoutVars>
      </dgm:prSet>
      <dgm:spPr/>
    </dgm:pt>
    <dgm:pt modelId="{F207E047-5652-40B2-8F0C-305DEF6D66E9}" type="pres">
      <dgm:prSet presAssocID="{99D8BD12-F09B-4131-B70E-492DC346029C}" presName="rootComposite" presStyleCnt="0"/>
      <dgm:spPr/>
    </dgm:pt>
    <dgm:pt modelId="{C025DB8D-5FB3-44F7-8F81-5B650784E7C5}" type="pres">
      <dgm:prSet presAssocID="{99D8BD12-F09B-4131-B70E-492DC346029C}" presName="rootText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2AE53D7-F8CD-4B69-8F0A-F29A2AFA870E}" type="pres">
      <dgm:prSet presAssocID="{99D8BD12-F09B-4131-B70E-492DC346029C}" presName="rootConnector" presStyleLbl="node4" presStyleIdx="2" presStyleCnt="4"/>
      <dgm:spPr/>
      <dgm:t>
        <a:bodyPr/>
        <a:lstStyle/>
        <a:p>
          <a:endParaRPr lang="zh-CN" altLang="en-US"/>
        </a:p>
      </dgm:t>
    </dgm:pt>
    <dgm:pt modelId="{191319F5-37D4-4162-BEC4-1E21A339B64D}" type="pres">
      <dgm:prSet presAssocID="{99D8BD12-F09B-4131-B70E-492DC346029C}" presName="hierChild4" presStyleCnt="0"/>
      <dgm:spPr/>
    </dgm:pt>
    <dgm:pt modelId="{6C11F734-9C01-4160-AE15-2ECE83273283}" type="pres">
      <dgm:prSet presAssocID="{A3A2E0BB-A925-4214-8468-57AC7CCE6EFF}" presName="Name35" presStyleLbl="parChTrans1D4" presStyleIdx="3" presStyleCnt="4"/>
      <dgm:spPr/>
      <dgm:t>
        <a:bodyPr/>
        <a:lstStyle/>
        <a:p>
          <a:endParaRPr lang="zh-CN" altLang="en-US"/>
        </a:p>
      </dgm:t>
    </dgm:pt>
    <dgm:pt modelId="{8828BD04-3EC7-433A-A598-77CBDC13E2E0}" type="pres">
      <dgm:prSet presAssocID="{A819D13F-2EE6-4D91-B6BE-2FD856C05D22}" presName="hierRoot2" presStyleCnt="0">
        <dgm:presLayoutVars>
          <dgm:hierBranch/>
        </dgm:presLayoutVars>
      </dgm:prSet>
      <dgm:spPr/>
    </dgm:pt>
    <dgm:pt modelId="{0BC7DD42-1737-4D5A-B6D0-76A7739EAF22}" type="pres">
      <dgm:prSet presAssocID="{A819D13F-2EE6-4D91-B6BE-2FD856C05D22}" presName="rootComposite" presStyleCnt="0"/>
      <dgm:spPr/>
    </dgm:pt>
    <dgm:pt modelId="{61CFE6D8-276A-46E7-86D6-749CF36286AB}" type="pres">
      <dgm:prSet presAssocID="{A819D13F-2EE6-4D91-B6BE-2FD856C05D22}" presName="rootText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E74165F-9733-4392-BE24-2367989966F5}" type="pres">
      <dgm:prSet presAssocID="{A819D13F-2EE6-4D91-B6BE-2FD856C05D22}" presName="rootConnector" presStyleLbl="node4" presStyleIdx="3" presStyleCnt="4"/>
      <dgm:spPr/>
      <dgm:t>
        <a:bodyPr/>
        <a:lstStyle/>
        <a:p>
          <a:endParaRPr lang="zh-CN" altLang="en-US"/>
        </a:p>
      </dgm:t>
    </dgm:pt>
    <dgm:pt modelId="{645F135B-9BF3-4311-A4C1-F3BC3BF571B6}" type="pres">
      <dgm:prSet presAssocID="{A819D13F-2EE6-4D91-B6BE-2FD856C05D22}" presName="hierChild4" presStyleCnt="0"/>
      <dgm:spPr/>
    </dgm:pt>
    <dgm:pt modelId="{EC83C8A3-660A-4187-A1CA-2E73229C8FDE}" type="pres">
      <dgm:prSet presAssocID="{A819D13F-2EE6-4D91-B6BE-2FD856C05D22}" presName="hierChild5" presStyleCnt="0"/>
      <dgm:spPr/>
    </dgm:pt>
    <dgm:pt modelId="{D99103A9-AFE4-4BB3-8D9A-575A6BD3E78F}" type="pres">
      <dgm:prSet presAssocID="{99D8BD12-F09B-4131-B70E-492DC346029C}" presName="hierChild5" presStyleCnt="0"/>
      <dgm:spPr/>
    </dgm:pt>
    <dgm:pt modelId="{0E290D5B-6502-4786-86EA-9B6BE515498B}" type="pres">
      <dgm:prSet presAssocID="{80973AE6-58EB-4EB5-B843-56E9B091D809}" presName="hierChild5" presStyleCnt="0"/>
      <dgm:spPr/>
    </dgm:pt>
    <dgm:pt modelId="{9C867445-676D-4E1F-9CE1-6D321CCEF3F5}" type="pres">
      <dgm:prSet presAssocID="{761D14BD-28E0-4C6C-B6A8-113410831A69}" presName="hierChild5" presStyleCnt="0"/>
      <dgm:spPr/>
    </dgm:pt>
    <dgm:pt modelId="{972547A9-7DCA-480E-853C-B7D9EA1D7552}" type="pres">
      <dgm:prSet presAssocID="{6C3C42E2-E167-497A-8E99-33BC3EC0D5B0}" presName="Name35" presStyleLbl="parChTrans1D2" presStyleIdx="2" presStyleCnt="7"/>
      <dgm:spPr/>
      <dgm:t>
        <a:bodyPr/>
        <a:lstStyle/>
        <a:p>
          <a:endParaRPr lang="zh-CN" altLang="en-US"/>
        </a:p>
      </dgm:t>
    </dgm:pt>
    <dgm:pt modelId="{C88C16B4-E5D1-4599-B5E5-BCCBBC9C8ACD}" type="pres">
      <dgm:prSet presAssocID="{DA7437F2-D7BA-4F01-8F57-1761D2CA7705}" presName="hierRoot2" presStyleCnt="0">
        <dgm:presLayoutVars>
          <dgm:hierBranch/>
        </dgm:presLayoutVars>
      </dgm:prSet>
      <dgm:spPr/>
    </dgm:pt>
    <dgm:pt modelId="{A48325A6-2989-4ED1-A561-1F103B448FCD}" type="pres">
      <dgm:prSet presAssocID="{DA7437F2-D7BA-4F01-8F57-1761D2CA7705}" presName="rootComposite" presStyleCnt="0"/>
      <dgm:spPr/>
    </dgm:pt>
    <dgm:pt modelId="{49CC559F-CEF3-4393-85BB-33D639197BAA}" type="pres">
      <dgm:prSet presAssocID="{DA7437F2-D7BA-4F01-8F57-1761D2CA7705}" presName="rootText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4D22885-51B8-4DFE-8964-6BE8324153D4}" type="pres">
      <dgm:prSet presAssocID="{DA7437F2-D7BA-4F01-8F57-1761D2CA7705}" presName="rootConnector" presStyleLbl="node2" presStyleIdx="2" presStyleCnt="7"/>
      <dgm:spPr/>
      <dgm:t>
        <a:bodyPr/>
        <a:lstStyle/>
        <a:p>
          <a:endParaRPr lang="zh-CN" altLang="en-US"/>
        </a:p>
      </dgm:t>
    </dgm:pt>
    <dgm:pt modelId="{C2AB47E0-804B-48E0-8477-5C6C464C7BE1}" type="pres">
      <dgm:prSet presAssocID="{DA7437F2-D7BA-4F01-8F57-1761D2CA7705}" presName="hierChild4" presStyleCnt="0"/>
      <dgm:spPr/>
    </dgm:pt>
    <dgm:pt modelId="{150EF689-1902-4862-88E1-BE8CF0F880AA}" type="pres">
      <dgm:prSet presAssocID="{DA7437F2-D7BA-4F01-8F57-1761D2CA7705}" presName="hierChild5" presStyleCnt="0"/>
      <dgm:spPr/>
    </dgm:pt>
    <dgm:pt modelId="{5C4CC237-AB41-48DE-A740-CA6B96704C42}" type="pres">
      <dgm:prSet presAssocID="{A00D45B3-9334-42F3-B659-4A8288B21A88}" presName="Name35" presStyleLbl="parChTrans1D2" presStyleIdx="3" presStyleCnt="7"/>
      <dgm:spPr/>
      <dgm:t>
        <a:bodyPr/>
        <a:lstStyle/>
        <a:p>
          <a:endParaRPr lang="zh-CN" altLang="en-US"/>
        </a:p>
      </dgm:t>
    </dgm:pt>
    <dgm:pt modelId="{00CF5DA3-7B3F-4252-B2B9-85549214E9A8}" type="pres">
      <dgm:prSet presAssocID="{81C83440-B78A-40B7-A1DD-50AE0BBB3585}" presName="hierRoot2" presStyleCnt="0">
        <dgm:presLayoutVars>
          <dgm:hierBranch/>
        </dgm:presLayoutVars>
      </dgm:prSet>
      <dgm:spPr/>
    </dgm:pt>
    <dgm:pt modelId="{5AC3221A-4DDD-4A77-87CB-7194FAAE8646}" type="pres">
      <dgm:prSet presAssocID="{81C83440-B78A-40B7-A1DD-50AE0BBB3585}" presName="rootComposite" presStyleCnt="0"/>
      <dgm:spPr/>
    </dgm:pt>
    <dgm:pt modelId="{B48C50BB-959B-4EAF-85F8-986A8FD5C8D2}" type="pres">
      <dgm:prSet presAssocID="{81C83440-B78A-40B7-A1DD-50AE0BBB3585}" presName="rootText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93A139F-FFCC-457C-9864-BCB6892C717E}" type="pres">
      <dgm:prSet presAssocID="{81C83440-B78A-40B7-A1DD-50AE0BBB3585}" presName="rootConnector" presStyleLbl="node2" presStyleIdx="3" presStyleCnt="7"/>
      <dgm:spPr/>
      <dgm:t>
        <a:bodyPr/>
        <a:lstStyle/>
        <a:p>
          <a:endParaRPr lang="zh-CN" altLang="en-US"/>
        </a:p>
      </dgm:t>
    </dgm:pt>
    <dgm:pt modelId="{FE2F7AF9-DB5B-4268-B913-D0BD096219DC}" type="pres">
      <dgm:prSet presAssocID="{81C83440-B78A-40B7-A1DD-50AE0BBB3585}" presName="hierChild4" presStyleCnt="0"/>
      <dgm:spPr/>
    </dgm:pt>
    <dgm:pt modelId="{166DE0A5-D33F-4432-8FC5-FAE621C27CA4}" type="pres">
      <dgm:prSet presAssocID="{81C83440-B78A-40B7-A1DD-50AE0BBB3585}" presName="hierChild5" presStyleCnt="0"/>
      <dgm:spPr/>
    </dgm:pt>
    <dgm:pt modelId="{765AD518-79BC-4B6B-A2E9-D2FDC0EF8E43}" type="pres">
      <dgm:prSet presAssocID="{BFBA5C10-0784-4F20-8CBE-B3ECD6B73B55}" presName="Name35" presStyleLbl="parChTrans1D2" presStyleIdx="4" presStyleCnt="7"/>
      <dgm:spPr/>
      <dgm:t>
        <a:bodyPr/>
        <a:lstStyle/>
        <a:p>
          <a:endParaRPr lang="zh-CN" altLang="en-US"/>
        </a:p>
      </dgm:t>
    </dgm:pt>
    <dgm:pt modelId="{D9ED9C8C-8515-49A9-93F0-8AE785541D2E}" type="pres">
      <dgm:prSet presAssocID="{AA0E3063-C311-4853-86BB-B904355C3272}" presName="hierRoot2" presStyleCnt="0">
        <dgm:presLayoutVars>
          <dgm:hierBranch/>
        </dgm:presLayoutVars>
      </dgm:prSet>
      <dgm:spPr/>
    </dgm:pt>
    <dgm:pt modelId="{EF01F9B1-BBA1-4F54-A78F-C8A56410EB82}" type="pres">
      <dgm:prSet presAssocID="{AA0E3063-C311-4853-86BB-B904355C3272}" presName="rootComposite" presStyleCnt="0"/>
      <dgm:spPr/>
    </dgm:pt>
    <dgm:pt modelId="{E5A12893-BF7A-4B4D-8CF6-375AD1B66304}" type="pres">
      <dgm:prSet presAssocID="{AA0E3063-C311-4853-86BB-B904355C3272}" presName="rootText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A303A73-938D-45E1-A5FD-B3A102840690}" type="pres">
      <dgm:prSet presAssocID="{AA0E3063-C311-4853-86BB-B904355C3272}" presName="rootConnector" presStyleLbl="node2" presStyleIdx="4" presStyleCnt="7"/>
      <dgm:spPr/>
      <dgm:t>
        <a:bodyPr/>
        <a:lstStyle/>
        <a:p>
          <a:endParaRPr lang="zh-CN" altLang="en-US"/>
        </a:p>
      </dgm:t>
    </dgm:pt>
    <dgm:pt modelId="{F9EB11E8-CB52-47C2-92BD-22554CB80857}" type="pres">
      <dgm:prSet presAssocID="{AA0E3063-C311-4853-86BB-B904355C3272}" presName="hierChild4" presStyleCnt="0"/>
      <dgm:spPr/>
    </dgm:pt>
    <dgm:pt modelId="{E7517A9E-3A97-4F06-9BA7-2B6784590F1A}" type="pres">
      <dgm:prSet presAssocID="{06BC2F19-6757-4A08-9540-0A435812505A}" presName="Name35" presStyleLbl="parChTrans1D3" presStyleIdx="2" presStyleCnt="3"/>
      <dgm:spPr/>
      <dgm:t>
        <a:bodyPr/>
        <a:lstStyle/>
        <a:p>
          <a:endParaRPr lang="zh-CN" altLang="en-US"/>
        </a:p>
      </dgm:t>
    </dgm:pt>
    <dgm:pt modelId="{8262D9A6-3A55-439C-9FE3-39461EF6DF02}" type="pres">
      <dgm:prSet presAssocID="{5E90E19A-83AC-442E-9772-54DD2ADDC7E2}" presName="hierRoot2" presStyleCnt="0">
        <dgm:presLayoutVars>
          <dgm:hierBranch val="r"/>
        </dgm:presLayoutVars>
      </dgm:prSet>
      <dgm:spPr/>
    </dgm:pt>
    <dgm:pt modelId="{5760DCBC-4206-4738-B2ED-41CEC8704458}" type="pres">
      <dgm:prSet presAssocID="{5E90E19A-83AC-442E-9772-54DD2ADDC7E2}" presName="rootComposite" presStyleCnt="0"/>
      <dgm:spPr/>
    </dgm:pt>
    <dgm:pt modelId="{C1F4674F-1C36-4A26-8B9F-99BD1444FBE6}" type="pres">
      <dgm:prSet presAssocID="{5E90E19A-83AC-442E-9772-54DD2ADDC7E2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6B7BB4E-CEE7-4E04-B179-9B6C6BBB343C}" type="pres">
      <dgm:prSet presAssocID="{5E90E19A-83AC-442E-9772-54DD2ADDC7E2}" presName="rootConnector" presStyleLbl="node3" presStyleIdx="2" presStyleCnt="3"/>
      <dgm:spPr/>
      <dgm:t>
        <a:bodyPr/>
        <a:lstStyle/>
        <a:p>
          <a:endParaRPr lang="zh-CN" altLang="en-US"/>
        </a:p>
      </dgm:t>
    </dgm:pt>
    <dgm:pt modelId="{54CE981A-2E10-44CF-9A77-2BE2300C12F8}" type="pres">
      <dgm:prSet presAssocID="{5E90E19A-83AC-442E-9772-54DD2ADDC7E2}" presName="hierChild4" presStyleCnt="0"/>
      <dgm:spPr/>
    </dgm:pt>
    <dgm:pt modelId="{8C7D5650-5158-4177-9F66-27C5FEDA8026}" type="pres">
      <dgm:prSet presAssocID="{5E90E19A-83AC-442E-9772-54DD2ADDC7E2}" presName="hierChild5" presStyleCnt="0"/>
      <dgm:spPr/>
    </dgm:pt>
    <dgm:pt modelId="{A8999511-8DB4-4EC0-9D47-6AD57DCBC2B3}" type="pres">
      <dgm:prSet presAssocID="{AA0E3063-C311-4853-86BB-B904355C3272}" presName="hierChild5" presStyleCnt="0"/>
      <dgm:spPr/>
    </dgm:pt>
    <dgm:pt modelId="{9C45C00D-05BF-4330-8C4E-497CD24AF25D}" type="pres">
      <dgm:prSet presAssocID="{8E15F19A-A76E-4949-9A0F-D0F361A6166F}" presName="Name35" presStyleLbl="parChTrans1D2" presStyleIdx="5" presStyleCnt="7"/>
      <dgm:spPr/>
      <dgm:t>
        <a:bodyPr/>
        <a:lstStyle/>
        <a:p>
          <a:endParaRPr lang="zh-CN" altLang="en-US"/>
        </a:p>
      </dgm:t>
    </dgm:pt>
    <dgm:pt modelId="{622D4E66-62EA-4852-BD26-930900F037D6}" type="pres">
      <dgm:prSet presAssocID="{0D523545-F22C-42F5-9E63-5A57D5E7CAF0}" presName="hierRoot2" presStyleCnt="0">
        <dgm:presLayoutVars>
          <dgm:hierBranch/>
        </dgm:presLayoutVars>
      </dgm:prSet>
      <dgm:spPr/>
    </dgm:pt>
    <dgm:pt modelId="{7B380502-12A4-49B5-B35E-1C1A575DCF30}" type="pres">
      <dgm:prSet presAssocID="{0D523545-F22C-42F5-9E63-5A57D5E7CAF0}" presName="rootComposite" presStyleCnt="0"/>
      <dgm:spPr/>
    </dgm:pt>
    <dgm:pt modelId="{21AEA590-A60F-4E6D-B097-40487D035530}" type="pres">
      <dgm:prSet presAssocID="{0D523545-F22C-42F5-9E63-5A57D5E7CAF0}" presName="rootText" presStyleLbl="node2" presStyleIdx="5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D53A1DB-F64C-4616-AB09-5DC5178B5B8C}" type="pres">
      <dgm:prSet presAssocID="{0D523545-F22C-42F5-9E63-5A57D5E7CAF0}" presName="rootConnector" presStyleLbl="node2" presStyleIdx="5" presStyleCnt="7"/>
      <dgm:spPr/>
      <dgm:t>
        <a:bodyPr/>
        <a:lstStyle/>
        <a:p>
          <a:endParaRPr lang="zh-CN" altLang="en-US"/>
        </a:p>
      </dgm:t>
    </dgm:pt>
    <dgm:pt modelId="{80A1EAF8-17F7-44E2-89BA-21ECB0B97C53}" type="pres">
      <dgm:prSet presAssocID="{0D523545-F22C-42F5-9E63-5A57D5E7CAF0}" presName="hierChild4" presStyleCnt="0"/>
      <dgm:spPr/>
    </dgm:pt>
    <dgm:pt modelId="{32F56DD3-0682-487F-8A93-EB99ACA1E325}" type="pres">
      <dgm:prSet presAssocID="{0D523545-F22C-42F5-9E63-5A57D5E7CAF0}" presName="hierChild5" presStyleCnt="0"/>
      <dgm:spPr/>
    </dgm:pt>
    <dgm:pt modelId="{72806967-3DC6-4FB6-93B4-1038987A60D4}" type="pres">
      <dgm:prSet presAssocID="{1F6CB89B-7149-414F-9D1E-7C7FEA877121}" presName="Name35" presStyleLbl="parChTrans1D2" presStyleIdx="6" presStyleCnt="7"/>
      <dgm:spPr/>
      <dgm:t>
        <a:bodyPr/>
        <a:lstStyle/>
        <a:p>
          <a:endParaRPr lang="zh-CN" altLang="en-US"/>
        </a:p>
      </dgm:t>
    </dgm:pt>
    <dgm:pt modelId="{F2DECB1B-3C60-4D14-A581-6F32AB0C8F1D}" type="pres">
      <dgm:prSet presAssocID="{15D17E78-F173-4FC1-B47D-2636CE73451C}" presName="hierRoot2" presStyleCnt="0">
        <dgm:presLayoutVars>
          <dgm:hierBranch/>
        </dgm:presLayoutVars>
      </dgm:prSet>
      <dgm:spPr/>
    </dgm:pt>
    <dgm:pt modelId="{C4EB75AC-F9B2-458C-9ED1-C4DEC2C005B3}" type="pres">
      <dgm:prSet presAssocID="{15D17E78-F173-4FC1-B47D-2636CE73451C}" presName="rootComposite" presStyleCnt="0"/>
      <dgm:spPr/>
    </dgm:pt>
    <dgm:pt modelId="{92BA5AF2-A135-4A5B-AB61-ADF34AE34EE9}" type="pres">
      <dgm:prSet presAssocID="{15D17E78-F173-4FC1-B47D-2636CE73451C}" presName="rootText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B954F0E-2D20-4657-981E-3160A897DB92}" type="pres">
      <dgm:prSet presAssocID="{15D17E78-F173-4FC1-B47D-2636CE73451C}" presName="rootConnector" presStyleLbl="node2" presStyleIdx="6" presStyleCnt="7"/>
      <dgm:spPr/>
      <dgm:t>
        <a:bodyPr/>
        <a:lstStyle/>
        <a:p>
          <a:endParaRPr lang="zh-CN" altLang="en-US"/>
        </a:p>
      </dgm:t>
    </dgm:pt>
    <dgm:pt modelId="{D2DBA621-C3EE-499E-84C8-66835D55C5C3}" type="pres">
      <dgm:prSet presAssocID="{15D17E78-F173-4FC1-B47D-2636CE73451C}" presName="hierChild4" presStyleCnt="0"/>
      <dgm:spPr/>
    </dgm:pt>
    <dgm:pt modelId="{7F05EEAE-3280-4BBF-B55E-A3E31EF8B575}" type="pres">
      <dgm:prSet presAssocID="{15D17E78-F173-4FC1-B47D-2636CE73451C}" presName="hierChild5" presStyleCnt="0"/>
      <dgm:spPr/>
    </dgm:pt>
    <dgm:pt modelId="{C2AF77B5-B08A-48B1-B3B5-B4807A5898B1}" type="pres">
      <dgm:prSet presAssocID="{B234C568-2106-4615-AE7B-8CCE17F89A14}" presName="hierChild3" presStyleCnt="0"/>
      <dgm:spPr/>
    </dgm:pt>
  </dgm:ptLst>
  <dgm:cxnLst>
    <dgm:cxn modelId="{909BDAF0-B994-47FB-AFA9-85B2F107105B}" srcId="{B234C568-2106-4615-AE7B-8CCE17F89A14}" destId="{0D523545-F22C-42F5-9E63-5A57D5E7CAF0}" srcOrd="5" destOrd="0" parTransId="{8E15F19A-A76E-4949-9A0F-D0F361A6166F}" sibTransId="{86C8AD59-12AD-4421-BC89-D1BAEBF26504}"/>
    <dgm:cxn modelId="{219EB8CB-4A0E-45F3-BEA4-31F4EE4AA574}" type="presOf" srcId="{81C83440-B78A-40B7-A1DD-50AE0BBB3585}" destId="{D93A139F-FFCC-457C-9864-BCB6892C717E}" srcOrd="1" destOrd="0" presId="urn:microsoft.com/office/officeart/2005/8/layout/orgChart1"/>
    <dgm:cxn modelId="{4D837A7C-0CCB-48FC-A52C-06572DF8864B}" type="presOf" srcId="{AA0E3063-C311-4853-86BB-B904355C3272}" destId="{EA303A73-938D-45E1-A5FD-B3A102840690}" srcOrd="1" destOrd="0" presId="urn:microsoft.com/office/officeart/2005/8/layout/orgChart1"/>
    <dgm:cxn modelId="{E02820E3-D404-4DC5-9D4E-CB5EFD4FFD97}" srcId="{B234C568-2106-4615-AE7B-8CCE17F89A14}" destId="{DA7437F2-D7BA-4F01-8F57-1761D2CA7705}" srcOrd="2" destOrd="0" parTransId="{6C3C42E2-E167-497A-8E99-33BC3EC0D5B0}" sibTransId="{E4D18A01-88F8-4CA2-B131-51231579B56C}"/>
    <dgm:cxn modelId="{E53013BD-746E-465B-BD46-0AFCB0284E93}" type="presOf" srcId="{6DBDB74B-7D95-440D-973C-FBC6E3FB6E7A}" destId="{56244763-AD95-4A81-9EBE-72C897C348C6}" srcOrd="0" destOrd="0" presId="urn:microsoft.com/office/officeart/2005/8/layout/orgChart1"/>
    <dgm:cxn modelId="{4CAB78E8-F1E5-4913-BD04-157F3C512771}" type="presOf" srcId="{0864EE39-91D4-44A2-ABC6-4725451B30A9}" destId="{0AFCEBBF-D122-4568-9E5C-B984D269466C}" srcOrd="1" destOrd="0" presId="urn:microsoft.com/office/officeart/2005/8/layout/orgChart1"/>
    <dgm:cxn modelId="{6FB16C94-402A-4527-87E2-E28447AA7759}" srcId="{B234C568-2106-4615-AE7B-8CCE17F89A14}" destId="{15D17E78-F173-4FC1-B47D-2636CE73451C}" srcOrd="6" destOrd="0" parTransId="{1F6CB89B-7149-414F-9D1E-7C7FEA877121}" sibTransId="{18DE7E61-A73C-4ED2-BDCB-8704A967735B}"/>
    <dgm:cxn modelId="{BF6E15AE-09A8-435E-B6A6-735295E634E1}" type="presOf" srcId="{0D523545-F22C-42F5-9E63-5A57D5E7CAF0}" destId="{21AEA590-A60F-4E6D-B097-40487D035530}" srcOrd="0" destOrd="0" presId="urn:microsoft.com/office/officeart/2005/8/layout/orgChart1"/>
    <dgm:cxn modelId="{04241779-F667-4138-8E4E-4E3FD109B540}" srcId="{297FEB21-DED3-4F5B-A56B-8D9E54FDF8D7}" destId="{B234C568-2106-4615-AE7B-8CCE17F89A14}" srcOrd="0" destOrd="0" parTransId="{276C0BEE-A3A8-4C76-914B-2B357A84AF16}" sibTransId="{42E3A0C2-D083-4D65-8682-0CB88FF6D243}"/>
    <dgm:cxn modelId="{CDD321B0-4E8E-49ED-A15C-CCAE9F045C37}" type="presOf" srcId="{81C83440-B78A-40B7-A1DD-50AE0BBB3585}" destId="{B48C50BB-959B-4EAF-85F8-986A8FD5C8D2}" srcOrd="0" destOrd="0" presId="urn:microsoft.com/office/officeart/2005/8/layout/orgChart1"/>
    <dgm:cxn modelId="{F6C41ADC-D92B-4196-AD4B-644F1C61A048}" type="presOf" srcId="{1F6CB89B-7149-414F-9D1E-7C7FEA877121}" destId="{72806967-3DC6-4FB6-93B4-1038987A60D4}" srcOrd="0" destOrd="0" presId="urn:microsoft.com/office/officeart/2005/8/layout/orgChart1"/>
    <dgm:cxn modelId="{8B4696EE-3E8C-4CD1-92EE-ECDAD9C24966}" type="presOf" srcId="{AA0E3063-C311-4853-86BB-B904355C3272}" destId="{E5A12893-BF7A-4B4D-8CF6-375AD1B66304}" srcOrd="0" destOrd="0" presId="urn:microsoft.com/office/officeart/2005/8/layout/orgChart1"/>
    <dgm:cxn modelId="{60684BDB-9B8E-431C-9F71-E1354A4D40F4}" type="presOf" srcId="{DA7437F2-D7BA-4F01-8F57-1761D2CA7705}" destId="{A4D22885-51B8-4DFE-8964-6BE8324153D4}" srcOrd="1" destOrd="0" presId="urn:microsoft.com/office/officeart/2005/8/layout/orgChart1"/>
    <dgm:cxn modelId="{9EA2072F-4C1D-4527-9B3B-96EDAABB56E4}" type="presOf" srcId="{06BC2F19-6757-4A08-9540-0A435812505A}" destId="{E7517A9E-3A97-4F06-9BA7-2B6784590F1A}" srcOrd="0" destOrd="0" presId="urn:microsoft.com/office/officeart/2005/8/layout/orgChart1"/>
    <dgm:cxn modelId="{5B9B5E53-4108-4E0D-BF4B-9A0261C83548}" srcId="{B234C568-2106-4615-AE7B-8CCE17F89A14}" destId="{761D14BD-28E0-4C6C-B6A8-113410831A69}" srcOrd="1" destOrd="0" parTransId="{B1D29D86-3A78-4ECB-9602-318CE8C34317}" sibTransId="{40F7EA87-2F70-45AE-81DE-3A67DF8509A8}"/>
    <dgm:cxn modelId="{AD7B9D1F-2463-4B1C-BE9A-CB47F7FFA477}" type="presOf" srcId="{8FDA2EEF-30EA-4FDA-BDA3-EE1EA8EB54A6}" destId="{9F767DBF-99C6-47AF-8AEB-D2674B24089A}" srcOrd="1" destOrd="0" presId="urn:microsoft.com/office/officeart/2005/8/layout/orgChart1"/>
    <dgm:cxn modelId="{B5F40546-B6BC-446A-9054-9EE980390F5B}" srcId="{99D8BD12-F09B-4131-B70E-492DC346029C}" destId="{A819D13F-2EE6-4D91-B6BE-2FD856C05D22}" srcOrd="0" destOrd="0" parTransId="{A3A2E0BB-A925-4214-8468-57AC7CCE6EFF}" sibTransId="{503AACDD-16A8-4F55-AF71-CB538E47A727}"/>
    <dgm:cxn modelId="{6B90F172-3497-4A0C-A22D-6F77077341F3}" type="presOf" srcId="{5E90E19A-83AC-442E-9772-54DD2ADDC7E2}" destId="{A6B7BB4E-CEE7-4E04-B179-9B6C6BBB343C}" srcOrd="1" destOrd="0" presId="urn:microsoft.com/office/officeart/2005/8/layout/orgChart1"/>
    <dgm:cxn modelId="{F35FA008-E19F-4613-943E-88CEA67FA84A}" srcId="{502EBA18-B0E7-49A0-B13A-88ACE0F2D9E3}" destId="{307401A9-50A7-4EF7-82DB-419E00061D61}" srcOrd="0" destOrd="0" parTransId="{70F53AA3-EE59-4F50-AC08-681C9B2D3D9B}" sibTransId="{232AFE9B-5FF0-4014-9044-0A3624846B3D}"/>
    <dgm:cxn modelId="{0ED0C8D8-75EC-455E-A228-88F69A6ADAC9}" srcId="{B234C568-2106-4615-AE7B-8CCE17F89A14}" destId="{502EBA18-B0E7-49A0-B13A-88ACE0F2D9E3}" srcOrd="0" destOrd="0" parTransId="{BA519679-0606-483A-B71A-ED66C94A2AE7}" sibTransId="{193FD06F-BA61-4C1E-B138-FC6FE2B789DD}"/>
    <dgm:cxn modelId="{A289DA7A-7765-4E4F-B907-860DF0544848}" srcId="{307401A9-50A7-4EF7-82DB-419E00061D61}" destId="{0864EE39-91D4-44A2-ABC6-4725451B30A9}" srcOrd="0" destOrd="0" parTransId="{6DBDB74B-7D95-440D-973C-FBC6E3FB6E7A}" sibTransId="{58A72DFE-52B2-41EE-A0FD-0E1D3956199B}"/>
    <dgm:cxn modelId="{ABF55DA4-FDC3-4309-AAA5-2270DDD12B1F}" type="presOf" srcId="{502EBA18-B0E7-49A0-B13A-88ACE0F2D9E3}" destId="{1A60B0BA-2104-4092-B189-10D184A644B1}" srcOrd="1" destOrd="0" presId="urn:microsoft.com/office/officeart/2005/8/layout/orgChart1"/>
    <dgm:cxn modelId="{F42F1E9D-82C9-4C23-9179-A5589AB3C881}" type="presOf" srcId="{8E15F19A-A76E-4949-9A0F-D0F361A6166F}" destId="{9C45C00D-05BF-4330-8C4E-497CD24AF25D}" srcOrd="0" destOrd="0" presId="urn:microsoft.com/office/officeart/2005/8/layout/orgChart1"/>
    <dgm:cxn modelId="{3F21B054-68CC-4FBA-B336-FBB6207B5F83}" type="presOf" srcId="{307401A9-50A7-4EF7-82DB-419E00061D61}" destId="{C01087EA-23EF-4FBD-A20D-E4F88CAB9C70}" srcOrd="1" destOrd="0" presId="urn:microsoft.com/office/officeart/2005/8/layout/orgChart1"/>
    <dgm:cxn modelId="{BFC2CA7F-ADD8-4035-AD9D-4E179BA12FA4}" type="presOf" srcId="{8FDA2EEF-30EA-4FDA-BDA3-EE1EA8EB54A6}" destId="{702B0983-B490-40DB-9C3F-A615F0CD741A}" srcOrd="0" destOrd="0" presId="urn:microsoft.com/office/officeart/2005/8/layout/orgChart1"/>
    <dgm:cxn modelId="{B38B7EC4-6262-43F1-9B03-6021E5561E6B}" srcId="{0864EE39-91D4-44A2-ABC6-4725451B30A9}" destId="{8FDA2EEF-30EA-4FDA-BDA3-EE1EA8EB54A6}" srcOrd="0" destOrd="0" parTransId="{4A57AB46-6667-4A27-83E6-17CAFB211663}" sibTransId="{C4A06DA7-307A-43FA-A1D9-EAA6E4FDEFE0}"/>
    <dgm:cxn modelId="{985A670C-EDA7-4DB3-8915-54EE0F21E731}" type="presOf" srcId="{47EC69A9-6545-4400-B03A-295699F086BA}" destId="{290346E2-E21F-40A9-827F-56FF5EE4BF00}" srcOrd="0" destOrd="0" presId="urn:microsoft.com/office/officeart/2005/8/layout/orgChart1"/>
    <dgm:cxn modelId="{ED430FE0-A47E-47F0-93AF-9A596C835914}" type="presOf" srcId="{B1D29D86-3A78-4ECB-9602-318CE8C34317}" destId="{2424E285-C665-43FD-B3EC-96ED29B980F9}" srcOrd="0" destOrd="0" presId="urn:microsoft.com/office/officeart/2005/8/layout/orgChart1"/>
    <dgm:cxn modelId="{C1925AEC-A65A-42EA-A1ED-69B1F8227962}" type="presOf" srcId="{15D17E78-F173-4FC1-B47D-2636CE73451C}" destId="{92BA5AF2-A135-4A5B-AB61-ADF34AE34EE9}" srcOrd="0" destOrd="0" presId="urn:microsoft.com/office/officeart/2005/8/layout/orgChart1"/>
    <dgm:cxn modelId="{BC06C594-5379-4EB3-91CC-F081E70DA82F}" type="presOf" srcId="{DA7437F2-D7BA-4F01-8F57-1761D2CA7705}" destId="{49CC559F-CEF3-4393-85BB-33D639197BAA}" srcOrd="0" destOrd="0" presId="urn:microsoft.com/office/officeart/2005/8/layout/orgChart1"/>
    <dgm:cxn modelId="{FF3FB8CD-9225-4A58-AE26-026318EBC9F0}" type="presOf" srcId="{761D14BD-28E0-4C6C-B6A8-113410831A69}" destId="{300FAFCB-9513-4488-9EE7-B1B33CA3CE2F}" srcOrd="1" destOrd="0" presId="urn:microsoft.com/office/officeart/2005/8/layout/orgChart1"/>
    <dgm:cxn modelId="{04CB6EC3-824C-4DC0-8DB7-1FE546D6CB4E}" type="presOf" srcId="{297FEB21-DED3-4F5B-A56B-8D9E54FDF8D7}" destId="{6DA3CB0B-2E9C-413E-BDA5-BD9FE8109B49}" srcOrd="0" destOrd="0" presId="urn:microsoft.com/office/officeart/2005/8/layout/orgChart1"/>
    <dgm:cxn modelId="{6C1EBEB7-9B2F-41CE-A056-C4B837E277BC}" type="presOf" srcId="{A3A2E0BB-A925-4214-8468-57AC7CCE6EFF}" destId="{6C11F734-9C01-4160-AE15-2ECE83273283}" srcOrd="0" destOrd="0" presId="urn:microsoft.com/office/officeart/2005/8/layout/orgChart1"/>
    <dgm:cxn modelId="{AF2B24D0-6144-4780-87EC-86FFBE07F83C}" type="presOf" srcId="{99D8BD12-F09B-4131-B70E-492DC346029C}" destId="{52AE53D7-F8CD-4B69-8F0A-F29A2AFA870E}" srcOrd="1" destOrd="0" presId="urn:microsoft.com/office/officeart/2005/8/layout/orgChart1"/>
    <dgm:cxn modelId="{E5A9F3FA-721B-41A3-9E89-AB27E7622139}" type="presOf" srcId="{758EEC7E-2D40-4712-A246-3BA81C709A10}" destId="{7322A924-D665-4663-993A-D4D8462911E3}" srcOrd="0" destOrd="0" presId="urn:microsoft.com/office/officeart/2005/8/layout/orgChart1"/>
    <dgm:cxn modelId="{203FDA8F-FAA8-400C-B29E-DBC61B59358A}" type="presOf" srcId="{BA519679-0606-483A-B71A-ED66C94A2AE7}" destId="{1273CEF8-062B-4F6B-A7CA-95545D575D19}" srcOrd="0" destOrd="0" presId="urn:microsoft.com/office/officeart/2005/8/layout/orgChart1"/>
    <dgm:cxn modelId="{F6BB7EA2-830A-40E2-938E-B719DBC673C9}" type="presOf" srcId="{70F53AA3-EE59-4F50-AC08-681C9B2D3D9B}" destId="{7FD06576-0DBA-4148-872E-FEF7BE350D58}" srcOrd="0" destOrd="0" presId="urn:microsoft.com/office/officeart/2005/8/layout/orgChart1"/>
    <dgm:cxn modelId="{CD34B5FC-F379-41D3-B6D8-A8B30C0AFB40}" srcId="{AA0E3063-C311-4853-86BB-B904355C3272}" destId="{5E90E19A-83AC-442E-9772-54DD2ADDC7E2}" srcOrd="0" destOrd="0" parTransId="{06BC2F19-6757-4A08-9540-0A435812505A}" sibTransId="{340C27E7-08D9-4403-8D7D-3291B0C191F7}"/>
    <dgm:cxn modelId="{776AFF58-B7A7-4CDD-80B1-360E2BED2620}" type="presOf" srcId="{502EBA18-B0E7-49A0-B13A-88ACE0F2D9E3}" destId="{E99BDCE2-B655-4747-8B17-B299B83EF5C9}" srcOrd="0" destOrd="0" presId="urn:microsoft.com/office/officeart/2005/8/layout/orgChart1"/>
    <dgm:cxn modelId="{A5DB0997-BB6D-4369-A1A2-14D85B33882D}" type="presOf" srcId="{80973AE6-58EB-4EB5-B843-56E9B091D809}" destId="{8723765D-AD1A-4353-8092-AE5F17F5A4AD}" srcOrd="0" destOrd="0" presId="urn:microsoft.com/office/officeart/2005/8/layout/orgChart1"/>
    <dgm:cxn modelId="{B51B39B1-C892-4F60-9006-DED216099F34}" srcId="{761D14BD-28E0-4C6C-B6A8-113410831A69}" destId="{80973AE6-58EB-4EB5-B843-56E9B091D809}" srcOrd="0" destOrd="0" parTransId="{758EEC7E-2D40-4712-A246-3BA81C709A10}" sibTransId="{233186B2-667E-4F47-BE6D-8CABE8B17A98}"/>
    <dgm:cxn modelId="{FC0F3909-957F-4B26-B797-90379CC72579}" type="presOf" srcId="{99D8BD12-F09B-4131-B70E-492DC346029C}" destId="{C025DB8D-5FB3-44F7-8F81-5B650784E7C5}" srcOrd="0" destOrd="0" presId="urn:microsoft.com/office/officeart/2005/8/layout/orgChart1"/>
    <dgm:cxn modelId="{5C0A57D6-C561-4C7C-A615-8635FED0C10B}" type="presOf" srcId="{80973AE6-58EB-4EB5-B843-56E9B091D809}" destId="{2F17DF52-4186-4254-9B8E-CE74C6FACB55}" srcOrd="1" destOrd="0" presId="urn:microsoft.com/office/officeart/2005/8/layout/orgChart1"/>
    <dgm:cxn modelId="{3FE747B0-D62C-4CB6-B65C-6311323D1AA0}" type="presOf" srcId="{BFBA5C10-0784-4F20-8CBE-B3ECD6B73B55}" destId="{765AD518-79BC-4B6B-A2E9-D2FDC0EF8E43}" srcOrd="0" destOrd="0" presId="urn:microsoft.com/office/officeart/2005/8/layout/orgChart1"/>
    <dgm:cxn modelId="{EFA90CE0-F6F7-4E31-B416-ADC31D4CFC28}" type="presOf" srcId="{6C3C42E2-E167-497A-8E99-33BC3EC0D5B0}" destId="{972547A9-7DCA-480E-853C-B7D9EA1D7552}" srcOrd="0" destOrd="0" presId="urn:microsoft.com/office/officeart/2005/8/layout/orgChart1"/>
    <dgm:cxn modelId="{9D35FB9E-BA7F-476D-9AA2-C5295BC2F457}" type="presOf" srcId="{307401A9-50A7-4EF7-82DB-419E00061D61}" destId="{B7FE3544-62A9-4E67-AD55-B144817A2351}" srcOrd="0" destOrd="0" presId="urn:microsoft.com/office/officeart/2005/8/layout/orgChart1"/>
    <dgm:cxn modelId="{5111274C-8750-4F0D-AEA6-555E8BCCD38B}" type="presOf" srcId="{5E90E19A-83AC-442E-9772-54DD2ADDC7E2}" destId="{C1F4674F-1C36-4A26-8B9F-99BD1444FBE6}" srcOrd="0" destOrd="0" presId="urn:microsoft.com/office/officeart/2005/8/layout/orgChart1"/>
    <dgm:cxn modelId="{1BF6EADA-ECDB-461D-A31F-37C28D621A98}" type="presOf" srcId="{B234C568-2106-4615-AE7B-8CCE17F89A14}" destId="{CE39E089-7843-4A98-8037-547B32C7D5B3}" srcOrd="0" destOrd="0" presId="urn:microsoft.com/office/officeart/2005/8/layout/orgChart1"/>
    <dgm:cxn modelId="{E03BCC35-30B2-471F-99BB-A9D9F8B92E4B}" type="presOf" srcId="{761D14BD-28E0-4C6C-B6A8-113410831A69}" destId="{894D113B-EF20-4BE8-8E62-4D8E7CBE2DA6}" srcOrd="0" destOrd="0" presId="urn:microsoft.com/office/officeart/2005/8/layout/orgChart1"/>
    <dgm:cxn modelId="{C904E9B1-C656-45F0-8B8C-BD05D5F5ACB3}" srcId="{B234C568-2106-4615-AE7B-8CCE17F89A14}" destId="{AA0E3063-C311-4853-86BB-B904355C3272}" srcOrd="4" destOrd="0" parTransId="{BFBA5C10-0784-4F20-8CBE-B3ECD6B73B55}" sibTransId="{95E545B8-93DD-4464-9AAE-D58AED251DB2}"/>
    <dgm:cxn modelId="{B7BDDDC2-6EE0-4DB2-A1DB-DB02941C70D4}" type="presOf" srcId="{15D17E78-F173-4FC1-B47D-2636CE73451C}" destId="{4B954F0E-2D20-4657-981E-3160A897DB92}" srcOrd="1" destOrd="0" presId="urn:microsoft.com/office/officeart/2005/8/layout/orgChart1"/>
    <dgm:cxn modelId="{17D26323-44D2-46FB-821A-626E7D150793}" type="presOf" srcId="{A00D45B3-9334-42F3-B659-4A8288B21A88}" destId="{5C4CC237-AB41-48DE-A740-CA6B96704C42}" srcOrd="0" destOrd="0" presId="urn:microsoft.com/office/officeart/2005/8/layout/orgChart1"/>
    <dgm:cxn modelId="{E0E2448F-9BA1-492F-B59E-74808A3AC70A}" type="presOf" srcId="{4A57AB46-6667-4A27-83E6-17CAFB211663}" destId="{2DC400A1-FF47-465E-AFD2-C9115A49DBE1}" srcOrd="0" destOrd="0" presId="urn:microsoft.com/office/officeart/2005/8/layout/orgChart1"/>
    <dgm:cxn modelId="{4F18CC2E-E8C4-4F96-8160-46EF3024C186}" type="presOf" srcId="{B234C568-2106-4615-AE7B-8CCE17F89A14}" destId="{91660DFA-D78B-440C-B189-FC0360C57281}" srcOrd="1" destOrd="0" presId="urn:microsoft.com/office/officeart/2005/8/layout/orgChart1"/>
    <dgm:cxn modelId="{10A94991-C68B-4639-9FC4-57990B9C5E25}" srcId="{B234C568-2106-4615-AE7B-8CCE17F89A14}" destId="{81C83440-B78A-40B7-A1DD-50AE0BBB3585}" srcOrd="3" destOrd="0" parTransId="{A00D45B3-9334-42F3-B659-4A8288B21A88}" sibTransId="{F2D888C3-7C18-478C-95D8-1EAD7D9475C5}"/>
    <dgm:cxn modelId="{46222387-FA9E-4AB0-AFB3-27F24A535817}" srcId="{80973AE6-58EB-4EB5-B843-56E9B091D809}" destId="{99D8BD12-F09B-4131-B70E-492DC346029C}" srcOrd="0" destOrd="0" parTransId="{47EC69A9-6545-4400-B03A-295699F086BA}" sibTransId="{69145D91-B3DB-41AE-B26A-BB4C12A6EF41}"/>
    <dgm:cxn modelId="{C305956F-781A-4863-9D87-C0F35C29465D}" type="presOf" srcId="{A819D13F-2EE6-4D91-B6BE-2FD856C05D22}" destId="{61CFE6D8-276A-46E7-86D6-749CF36286AB}" srcOrd="0" destOrd="0" presId="urn:microsoft.com/office/officeart/2005/8/layout/orgChart1"/>
    <dgm:cxn modelId="{F0FCE6A4-D62A-471F-8553-25886D547999}" type="presOf" srcId="{0864EE39-91D4-44A2-ABC6-4725451B30A9}" destId="{B4E6A284-264A-4AB4-B83B-0D891950A556}" srcOrd="0" destOrd="0" presId="urn:microsoft.com/office/officeart/2005/8/layout/orgChart1"/>
    <dgm:cxn modelId="{D61BA3A5-8A80-4A33-96DC-EBE9DDFC430E}" type="presOf" srcId="{A819D13F-2EE6-4D91-B6BE-2FD856C05D22}" destId="{DE74165F-9733-4392-BE24-2367989966F5}" srcOrd="1" destOrd="0" presId="urn:microsoft.com/office/officeart/2005/8/layout/orgChart1"/>
    <dgm:cxn modelId="{AF08F62C-96A5-4241-8C45-1758BAD0B055}" type="presOf" srcId="{0D523545-F22C-42F5-9E63-5A57D5E7CAF0}" destId="{FD53A1DB-F64C-4616-AB09-5DC5178B5B8C}" srcOrd="1" destOrd="0" presId="urn:microsoft.com/office/officeart/2005/8/layout/orgChart1"/>
    <dgm:cxn modelId="{E26154E9-DC46-4BC5-BFD9-B82D69D69447}" type="presParOf" srcId="{6DA3CB0B-2E9C-413E-BDA5-BD9FE8109B49}" destId="{4845600F-2720-4B5F-B4C8-BFAA3AE7193A}" srcOrd="0" destOrd="0" presId="urn:microsoft.com/office/officeart/2005/8/layout/orgChart1"/>
    <dgm:cxn modelId="{DD327269-2933-4FD8-BC43-940CAA16CA4F}" type="presParOf" srcId="{4845600F-2720-4B5F-B4C8-BFAA3AE7193A}" destId="{1F8C042E-B539-4157-B41F-35E94E1A03A9}" srcOrd="0" destOrd="0" presId="urn:microsoft.com/office/officeart/2005/8/layout/orgChart1"/>
    <dgm:cxn modelId="{655BA2B8-1CCB-4528-A320-4F4047393512}" type="presParOf" srcId="{1F8C042E-B539-4157-B41F-35E94E1A03A9}" destId="{CE39E089-7843-4A98-8037-547B32C7D5B3}" srcOrd="0" destOrd="0" presId="urn:microsoft.com/office/officeart/2005/8/layout/orgChart1"/>
    <dgm:cxn modelId="{3A1054D9-DBBF-48B4-A089-435CB53904F4}" type="presParOf" srcId="{1F8C042E-B539-4157-B41F-35E94E1A03A9}" destId="{91660DFA-D78B-440C-B189-FC0360C57281}" srcOrd="1" destOrd="0" presId="urn:microsoft.com/office/officeart/2005/8/layout/orgChart1"/>
    <dgm:cxn modelId="{E5F8AE63-7A78-4DEC-A2E5-05E7C2E55610}" type="presParOf" srcId="{4845600F-2720-4B5F-B4C8-BFAA3AE7193A}" destId="{66273EC6-41BE-42CD-9166-312A278082E4}" srcOrd="1" destOrd="0" presId="urn:microsoft.com/office/officeart/2005/8/layout/orgChart1"/>
    <dgm:cxn modelId="{BDD91524-F2C2-47C1-9EDB-B73C259C7CB2}" type="presParOf" srcId="{66273EC6-41BE-42CD-9166-312A278082E4}" destId="{1273CEF8-062B-4F6B-A7CA-95545D575D19}" srcOrd="0" destOrd="0" presId="urn:microsoft.com/office/officeart/2005/8/layout/orgChart1"/>
    <dgm:cxn modelId="{F73CD8CA-7E1B-4662-9BC4-80E24625D9DE}" type="presParOf" srcId="{66273EC6-41BE-42CD-9166-312A278082E4}" destId="{BB5D953D-5D4F-4858-AE23-89FFD143A629}" srcOrd="1" destOrd="0" presId="urn:microsoft.com/office/officeart/2005/8/layout/orgChart1"/>
    <dgm:cxn modelId="{491E65EE-5A4B-4802-9255-747E3524ADE2}" type="presParOf" srcId="{BB5D953D-5D4F-4858-AE23-89FFD143A629}" destId="{506715E5-F14D-4057-9ACE-33AD98BA09D6}" srcOrd="0" destOrd="0" presId="urn:microsoft.com/office/officeart/2005/8/layout/orgChart1"/>
    <dgm:cxn modelId="{E4FCAAB2-3402-429B-803A-112325B0D45B}" type="presParOf" srcId="{506715E5-F14D-4057-9ACE-33AD98BA09D6}" destId="{E99BDCE2-B655-4747-8B17-B299B83EF5C9}" srcOrd="0" destOrd="0" presId="urn:microsoft.com/office/officeart/2005/8/layout/orgChart1"/>
    <dgm:cxn modelId="{05568DC8-B847-47A2-A72F-A9C82FA268A2}" type="presParOf" srcId="{506715E5-F14D-4057-9ACE-33AD98BA09D6}" destId="{1A60B0BA-2104-4092-B189-10D184A644B1}" srcOrd="1" destOrd="0" presId="urn:microsoft.com/office/officeart/2005/8/layout/orgChart1"/>
    <dgm:cxn modelId="{92FAA4EC-8A52-4CFD-9F12-1A64F5A670FA}" type="presParOf" srcId="{BB5D953D-5D4F-4858-AE23-89FFD143A629}" destId="{62CCC4D5-C5D8-45F3-A55D-DDC741E8C4A2}" srcOrd="1" destOrd="0" presId="urn:microsoft.com/office/officeart/2005/8/layout/orgChart1"/>
    <dgm:cxn modelId="{D698B25D-AF9E-4A7C-8780-0A4DEFA4A92A}" type="presParOf" srcId="{62CCC4D5-C5D8-45F3-A55D-DDC741E8C4A2}" destId="{7FD06576-0DBA-4148-872E-FEF7BE350D58}" srcOrd="0" destOrd="0" presId="urn:microsoft.com/office/officeart/2005/8/layout/orgChart1"/>
    <dgm:cxn modelId="{BD724E4F-1F55-4B9E-8483-DE58D76A613D}" type="presParOf" srcId="{62CCC4D5-C5D8-45F3-A55D-DDC741E8C4A2}" destId="{254715A2-80DA-4EDF-99AE-4AD21F5BD1E3}" srcOrd="1" destOrd="0" presId="urn:microsoft.com/office/officeart/2005/8/layout/orgChart1"/>
    <dgm:cxn modelId="{0E6FA6EB-8852-4D8B-8B8C-72593FE31BCA}" type="presParOf" srcId="{254715A2-80DA-4EDF-99AE-4AD21F5BD1E3}" destId="{ED9A151E-F6C3-4A91-9996-0D4BFA32D2E3}" srcOrd="0" destOrd="0" presId="urn:microsoft.com/office/officeart/2005/8/layout/orgChart1"/>
    <dgm:cxn modelId="{619506B5-6455-4521-8D13-134B8F7C1547}" type="presParOf" srcId="{ED9A151E-F6C3-4A91-9996-0D4BFA32D2E3}" destId="{B7FE3544-62A9-4E67-AD55-B144817A2351}" srcOrd="0" destOrd="0" presId="urn:microsoft.com/office/officeart/2005/8/layout/orgChart1"/>
    <dgm:cxn modelId="{0176155A-700B-4DF9-8472-1BFC4CB90E98}" type="presParOf" srcId="{ED9A151E-F6C3-4A91-9996-0D4BFA32D2E3}" destId="{C01087EA-23EF-4FBD-A20D-E4F88CAB9C70}" srcOrd="1" destOrd="0" presId="urn:microsoft.com/office/officeart/2005/8/layout/orgChart1"/>
    <dgm:cxn modelId="{FBEE1EAB-5F42-4E87-97B4-B71E0DB7D8F2}" type="presParOf" srcId="{254715A2-80DA-4EDF-99AE-4AD21F5BD1E3}" destId="{29EEE297-2A45-4D42-8CB7-FB35964C058E}" srcOrd="1" destOrd="0" presId="urn:microsoft.com/office/officeart/2005/8/layout/orgChart1"/>
    <dgm:cxn modelId="{37FE2690-2157-49F7-9726-B51530D5F26D}" type="presParOf" srcId="{29EEE297-2A45-4D42-8CB7-FB35964C058E}" destId="{56244763-AD95-4A81-9EBE-72C897C348C6}" srcOrd="0" destOrd="0" presId="urn:microsoft.com/office/officeart/2005/8/layout/orgChart1"/>
    <dgm:cxn modelId="{AE0C16F1-4CA7-4D84-A394-2F5E05B8D4A1}" type="presParOf" srcId="{29EEE297-2A45-4D42-8CB7-FB35964C058E}" destId="{82121F86-63A8-454F-9562-2DC8E0DAA5AD}" srcOrd="1" destOrd="0" presId="urn:microsoft.com/office/officeart/2005/8/layout/orgChart1"/>
    <dgm:cxn modelId="{AC98622D-EFDF-4623-B81F-81C02966C63D}" type="presParOf" srcId="{82121F86-63A8-454F-9562-2DC8E0DAA5AD}" destId="{6FB81750-B1AB-4913-8BFB-180C5037C5F7}" srcOrd="0" destOrd="0" presId="urn:microsoft.com/office/officeart/2005/8/layout/orgChart1"/>
    <dgm:cxn modelId="{6E52020F-EDAD-485F-9043-5940F7DA0C09}" type="presParOf" srcId="{6FB81750-B1AB-4913-8BFB-180C5037C5F7}" destId="{B4E6A284-264A-4AB4-B83B-0D891950A556}" srcOrd="0" destOrd="0" presId="urn:microsoft.com/office/officeart/2005/8/layout/orgChart1"/>
    <dgm:cxn modelId="{9E7443B3-7BFB-4C2F-8F45-A7BA0C6C6C6C}" type="presParOf" srcId="{6FB81750-B1AB-4913-8BFB-180C5037C5F7}" destId="{0AFCEBBF-D122-4568-9E5C-B984D269466C}" srcOrd="1" destOrd="0" presId="urn:microsoft.com/office/officeart/2005/8/layout/orgChart1"/>
    <dgm:cxn modelId="{5C6D50B9-EFCE-4E7D-A6C1-29BB6E96070C}" type="presParOf" srcId="{82121F86-63A8-454F-9562-2DC8E0DAA5AD}" destId="{67C78D68-2102-470D-9A69-6C4A3E402EE4}" srcOrd="1" destOrd="0" presId="urn:microsoft.com/office/officeart/2005/8/layout/orgChart1"/>
    <dgm:cxn modelId="{0A115176-6273-4B6A-87ED-62E6843BF4D3}" type="presParOf" srcId="{67C78D68-2102-470D-9A69-6C4A3E402EE4}" destId="{2DC400A1-FF47-465E-AFD2-C9115A49DBE1}" srcOrd="0" destOrd="0" presId="urn:microsoft.com/office/officeart/2005/8/layout/orgChart1"/>
    <dgm:cxn modelId="{D32414D1-6857-46C9-96D9-EBAF2D7B1A20}" type="presParOf" srcId="{67C78D68-2102-470D-9A69-6C4A3E402EE4}" destId="{93687EDD-45F9-4DB1-B4D0-E22A2AA6FE24}" srcOrd="1" destOrd="0" presId="urn:microsoft.com/office/officeart/2005/8/layout/orgChart1"/>
    <dgm:cxn modelId="{F9543722-90C3-4C5C-B6E9-312F9A95CC13}" type="presParOf" srcId="{93687EDD-45F9-4DB1-B4D0-E22A2AA6FE24}" destId="{0C4E6D0C-49E2-4B47-B95A-ED030A137291}" srcOrd="0" destOrd="0" presId="urn:microsoft.com/office/officeart/2005/8/layout/orgChart1"/>
    <dgm:cxn modelId="{65B4F1BF-FF95-4A76-97E6-11ABDE3CEDED}" type="presParOf" srcId="{0C4E6D0C-49E2-4B47-B95A-ED030A137291}" destId="{702B0983-B490-40DB-9C3F-A615F0CD741A}" srcOrd="0" destOrd="0" presId="urn:microsoft.com/office/officeart/2005/8/layout/orgChart1"/>
    <dgm:cxn modelId="{2EECB62E-62AD-42D3-9C3E-28E152085BF1}" type="presParOf" srcId="{0C4E6D0C-49E2-4B47-B95A-ED030A137291}" destId="{9F767DBF-99C6-47AF-8AEB-D2674B24089A}" srcOrd="1" destOrd="0" presId="urn:microsoft.com/office/officeart/2005/8/layout/orgChart1"/>
    <dgm:cxn modelId="{8F377857-7D37-47AF-95A6-5F2AD260B43D}" type="presParOf" srcId="{93687EDD-45F9-4DB1-B4D0-E22A2AA6FE24}" destId="{32AC8630-2B63-42D3-8A85-48182E8A3A4A}" srcOrd="1" destOrd="0" presId="urn:microsoft.com/office/officeart/2005/8/layout/orgChart1"/>
    <dgm:cxn modelId="{0A22E393-CEB6-4640-9FA3-13A939C3EF4E}" type="presParOf" srcId="{93687EDD-45F9-4DB1-B4D0-E22A2AA6FE24}" destId="{85354935-1756-49E6-89C9-25D992C431C7}" srcOrd="2" destOrd="0" presId="urn:microsoft.com/office/officeart/2005/8/layout/orgChart1"/>
    <dgm:cxn modelId="{2AA5192B-15FE-4097-B003-40B986DBF245}" type="presParOf" srcId="{82121F86-63A8-454F-9562-2DC8E0DAA5AD}" destId="{9C45E7A5-5ED7-44F9-8617-F179D9916F4D}" srcOrd="2" destOrd="0" presId="urn:microsoft.com/office/officeart/2005/8/layout/orgChart1"/>
    <dgm:cxn modelId="{5216F4C8-91A4-42EB-9CB5-F9DC75D40D6D}" type="presParOf" srcId="{254715A2-80DA-4EDF-99AE-4AD21F5BD1E3}" destId="{EB672E25-A73E-4010-A0D4-986A3A63ABF2}" srcOrd="2" destOrd="0" presId="urn:microsoft.com/office/officeart/2005/8/layout/orgChart1"/>
    <dgm:cxn modelId="{98F61EB0-89F7-4E1A-B053-7FDF1786B357}" type="presParOf" srcId="{BB5D953D-5D4F-4858-AE23-89FFD143A629}" destId="{C9C9B66C-B44D-47AD-BDCD-336E9007535F}" srcOrd="2" destOrd="0" presId="urn:microsoft.com/office/officeart/2005/8/layout/orgChart1"/>
    <dgm:cxn modelId="{92369F7E-B6A5-43AB-8A51-F0AA4FAF6990}" type="presParOf" srcId="{66273EC6-41BE-42CD-9166-312A278082E4}" destId="{2424E285-C665-43FD-B3EC-96ED29B980F9}" srcOrd="2" destOrd="0" presId="urn:microsoft.com/office/officeart/2005/8/layout/orgChart1"/>
    <dgm:cxn modelId="{8E3D8FB0-2B7B-4010-A5F7-E5B62B4E3728}" type="presParOf" srcId="{66273EC6-41BE-42CD-9166-312A278082E4}" destId="{D6598CAF-9C49-49CB-8B3C-E2329E994E45}" srcOrd="3" destOrd="0" presId="urn:microsoft.com/office/officeart/2005/8/layout/orgChart1"/>
    <dgm:cxn modelId="{D00E2DBD-6751-4576-BB71-C7439754A7E7}" type="presParOf" srcId="{D6598CAF-9C49-49CB-8B3C-E2329E994E45}" destId="{3A770DDA-189F-41F8-A4F3-0550C6F2D433}" srcOrd="0" destOrd="0" presId="urn:microsoft.com/office/officeart/2005/8/layout/orgChart1"/>
    <dgm:cxn modelId="{9F9DB83C-82D8-4DFE-B941-AA850DCAB672}" type="presParOf" srcId="{3A770DDA-189F-41F8-A4F3-0550C6F2D433}" destId="{894D113B-EF20-4BE8-8E62-4D8E7CBE2DA6}" srcOrd="0" destOrd="0" presId="urn:microsoft.com/office/officeart/2005/8/layout/orgChart1"/>
    <dgm:cxn modelId="{D34798F4-2298-4815-A749-3C21B044FA84}" type="presParOf" srcId="{3A770DDA-189F-41F8-A4F3-0550C6F2D433}" destId="{300FAFCB-9513-4488-9EE7-B1B33CA3CE2F}" srcOrd="1" destOrd="0" presId="urn:microsoft.com/office/officeart/2005/8/layout/orgChart1"/>
    <dgm:cxn modelId="{1E153B5B-701D-49D8-8E4D-811EF042AA0B}" type="presParOf" srcId="{D6598CAF-9C49-49CB-8B3C-E2329E994E45}" destId="{1219F74F-51DE-47FB-BD9C-6272CA286052}" srcOrd="1" destOrd="0" presId="urn:microsoft.com/office/officeart/2005/8/layout/orgChart1"/>
    <dgm:cxn modelId="{2046DE25-7D27-416C-9B5D-63D4286CFFBF}" type="presParOf" srcId="{1219F74F-51DE-47FB-BD9C-6272CA286052}" destId="{7322A924-D665-4663-993A-D4D8462911E3}" srcOrd="0" destOrd="0" presId="urn:microsoft.com/office/officeart/2005/8/layout/orgChart1"/>
    <dgm:cxn modelId="{32D57EDE-4E8F-4976-B7AB-06A1F3BF8FA7}" type="presParOf" srcId="{1219F74F-51DE-47FB-BD9C-6272CA286052}" destId="{D9496EE6-1761-44C7-B486-7F9A7ED82B48}" srcOrd="1" destOrd="0" presId="urn:microsoft.com/office/officeart/2005/8/layout/orgChart1"/>
    <dgm:cxn modelId="{D48670BC-13A7-4147-A4B2-EDE14B13BED1}" type="presParOf" srcId="{D9496EE6-1761-44C7-B486-7F9A7ED82B48}" destId="{4B9A0576-C9B0-4C5F-A5BC-4465333D3EAE}" srcOrd="0" destOrd="0" presId="urn:microsoft.com/office/officeart/2005/8/layout/orgChart1"/>
    <dgm:cxn modelId="{6EBB713B-852E-4815-8BD4-494879650651}" type="presParOf" srcId="{4B9A0576-C9B0-4C5F-A5BC-4465333D3EAE}" destId="{8723765D-AD1A-4353-8092-AE5F17F5A4AD}" srcOrd="0" destOrd="0" presId="urn:microsoft.com/office/officeart/2005/8/layout/orgChart1"/>
    <dgm:cxn modelId="{B4D9E093-AF84-4559-A063-529BC0FD7444}" type="presParOf" srcId="{4B9A0576-C9B0-4C5F-A5BC-4465333D3EAE}" destId="{2F17DF52-4186-4254-9B8E-CE74C6FACB55}" srcOrd="1" destOrd="0" presId="urn:microsoft.com/office/officeart/2005/8/layout/orgChart1"/>
    <dgm:cxn modelId="{67ECA47A-F9C8-4A91-BF66-4C1A034FF1BC}" type="presParOf" srcId="{D9496EE6-1761-44C7-B486-7F9A7ED82B48}" destId="{14714995-636D-40D8-9C9C-5BED8E9677E0}" srcOrd="1" destOrd="0" presId="urn:microsoft.com/office/officeart/2005/8/layout/orgChart1"/>
    <dgm:cxn modelId="{7152E465-0DC0-4F08-A974-DDF880AED051}" type="presParOf" srcId="{14714995-636D-40D8-9C9C-5BED8E9677E0}" destId="{290346E2-E21F-40A9-827F-56FF5EE4BF00}" srcOrd="0" destOrd="0" presId="urn:microsoft.com/office/officeart/2005/8/layout/orgChart1"/>
    <dgm:cxn modelId="{7617D7A1-E6C8-49F5-B629-2A91ED1E1769}" type="presParOf" srcId="{14714995-636D-40D8-9C9C-5BED8E9677E0}" destId="{575B0F84-F7B9-47D8-84CD-EC1EAD66B85B}" srcOrd="1" destOrd="0" presId="urn:microsoft.com/office/officeart/2005/8/layout/orgChart1"/>
    <dgm:cxn modelId="{11C7A558-04C3-4365-B98C-6A928CD3C8D4}" type="presParOf" srcId="{575B0F84-F7B9-47D8-84CD-EC1EAD66B85B}" destId="{F207E047-5652-40B2-8F0C-305DEF6D66E9}" srcOrd="0" destOrd="0" presId="urn:microsoft.com/office/officeart/2005/8/layout/orgChart1"/>
    <dgm:cxn modelId="{A95BE869-C036-4982-8290-99F3BAD58EAD}" type="presParOf" srcId="{F207E047-5652-40B2-8F0C-305DEF6D66E9}" destId="{C025DB8D-5FB3-44F7-8F81-5B650784E7C5}" srcOrd="0" destOrd="0" presId="urn:microsoft.com/office/officeart/2005/8/layout/orgChart1"/>
    <dgm:cxn modelId="{1116BED8-37AE-439D-92A1-31F7230C9E7A}" type="presParOf" srcId="{F207E047-5652-40B2-8F0C-305DEF6D66E9}" destId="{52AE53D7-F8CD-4B69-8F0A-F29A2AFA870E}" srcOrd="1" destOrd="0" presId="urn:microsoft.com/office/officeart/2005/8/layout/orgChart1"/>
    <dgm:cxn modelId="{A890ADC9-4203-4E38-BB08-9F32CFAF8A2F}" type="presParOf" srcId="{575B0F84-F7B9-47D8-84CD-EC1EAD66B85B}" destId="{191319F5-37D4-4162-BEC4-1E21A339B64D}" srcOrd="1" destOrd="0" presId="urn:microsoft.com/office/officeart/2005/8/layout/orgChart1"/>
    <dgm:cxn modelId="{6727C706-749C-4AB8-BB89-91C43F2DCF50}" type="presParOf" srcId="{191319F5-37D4-4162-BEC4-1E21A339B64D}" destId="{6C11F734-9C01-4160-AE15-2ECE83273283}" srcOrd="0" destOrd="0" presId="urn:microsoft.com/office/officeart/2005/8/layout/orgChart1"/>
    <dgm:cxn modelId="{E3F7DFAC-F4F6-4D18-A335-3E3564D04469}" type="presParOf" srcId="{191319F5-37D4-4162-BEC4-1E21A339B64D}" destId="{8828BD04-3EC7-433A-A598-77CBDC13E2E0}" srcOrd="1" destOrd="0" presId="urn:microsoft.com/office/officeart/2005/8/layout/orgChart1"/>
    <dgm:cxn modelId="{E8FB9B5C-298C-4E7E-8954-4392E3C5B3DA}" type="presParOf" srcId="{8828BD04-3EC7-433A-A598-77CBDC13E2E0}" destId="{0BC7DD42-1737-4D5A-B6D0-76A7739EAF22}" srcOrd="0" destOrd="0" presId="urn:microsoft.com/office/officeart/2005/8/layout/orgChart1"/>
    <dgm:cxn modelId="{43F34920-73B9-46C5-A50C-0C5728C59ECF}" type="presParOf" srcId="{0BC7DD42-1737-4D5A-B6D0-76A7739EAF22}" destId="{61CFE6D8-276A-46E7-86D6-749CF36286AB}" srcOrd="0" destOrd="0" presId="urn:microsoft.com/office/officeart/2005/8/layout/orgChart1"/>
    <dgm:cxn modelId="{96817C62-4D6A-4892-B116-990069FB0D36}" type="presParOf" srcId="{0BC7DD42-1737-4D5A-B6D0-76A7739EAF22}" destId="{DE74165F-9733-4392-BE24-2367989966F5}" srcOrd="1" destOrd="0" presId="urn:microsoft.com/office/officeart/2005/8/layout/orgChart1"/>
    <dgm:cxn modelId="{CF45C811-9AA4-4788-A4B3-0C9084A7EE97}" type="presParOf" srcId="{8828BD04-3EC7-433A-A598-77CBDC13E2E0}" destId="{645F135B-9BF3-4311-A4C1-F3BC3BF571B6}" srcOrd="1" destOrd="0" presId="urn:microsoft.com/office/officeart/2005/8/layout/orgChart1"/>
    <dgm:cxn modelId="{1563466A-046C-452A-971B-B1089F468275}" type="presParOf" srcId="{8828BD04-3EC7-433A-A598-77CBDC13E2E0}" destId="{EC83C8A3-660A-4187-A1CA-2E73229C8FDE}" srcOrd="2" destOrd="0" presId="urn:microsoft.com/office/officeart/2005/8/layout/orgChart1"/>
    <dgm:cxn modelId="{ADEC306A-A088-4F7F-9BA7-6B0CE2F5F145}" type="presParOf" srcId="{575B0F84-F7B9-47D8-84CD-EC1EAD66B85B}" destId="{D99103A9-AFE4-4BB3-8D9A-575A6BD3E78F}" srcOrd="2" destOrd="0" presId="urn:microsoft.com/office/officeart/2005/8/layout/orgChart1"/>
    <dgm:cxn modelId="{9EE133AD-71B0-43B5-9D35-0C7C0D410470}" type="presParOf" srcId="{D9496EE6-1761-44C7-B486-7F9A7ED82B48}" destId="{0E290D5B-6502-4786-86EA-9B6BE515498B}" srcOrd="2" destOrd="0" presId="urn:microsoft.com/office/officeart/2005/8/layout/orgChart1"/>
    <dgm:cxn modelId="{981FB644-305C-48D0-A56B-9C95B741C3F7}" type="presParOf" srcId="{D6598CAF-9C49-49CB-8B3C-E2329E994E45}" destId="{9C867445-676D-4E1F-9CE1-6D321CCEF3F5}" srcOrd="2" destOrd="0" presId="urn:microsoft.com/office/officeart/2005/8/layout/orgChart1"/>
    <dgm:cxn modelId="{02E9DB29-1716-4B58-9DCF-B22585211922}" type="presParOf" srcId="{66273EC6-41BE-42CD-9166-312A278082E4}" destId="{972547A9-7DCA-480E-853C-B7D9EA1D7552}" srcOrd="4" destOrd="0" presId="urn:microsoft.com/office/officeart/2005/8/layout/orgChart1"/>
    <dgm:cxn modelId="{8E647C29-E2CF-4530-BA8D-5CAE42882AAB}" type="presParOf" srcId="{66273EC6-41BE-42CD-9166-312A278082E4}" destId="{C88C16B4-E5D1-4599-B5E5-BCCBBC9C8ACD}" srcOrd="5" destOrd="0" presId="urn:microsoft.com/office/officeart/2005/8/layout/orgChart1"/>
    <dgm:cxn modelId="{7A09AF37-9DC8-4371-8931-12EEC9CC4F52}" type="presParOf" srcId="{C88C16B4-E5D1-4599-B5E5-BCCBBC9C8ACD}" destId="{A48325A6-2989-4ED1-A561-1F103B448FCD}" srcOrd="0" destOrd="0" presId="urn:microsoft.com/office/officeart/2005/8/layout/orgChart1"/>
    <dgm:cxn modelId="{C9997689-E597-4F7C-93DC-97CE9A432023}" type="presParOf" srcId="{A48325A6-2989-4ED1-A561-1F103B448FCD}" destId="{49CC559F-CEF3-4393-85BB-33D639197BAA}" srcOrd="0" destOrd="0" presId="urn:microsoft.com/office/officeart/2005/8/layout/orgChart1"/>
    <dgm:cxn modelId="{1FF9C740-0671-409A-BBDA-9644060C6E01}" type="presParOf" srcId="{A48325A6-2989-4ED1-A561-1F103B448FCD}" destId="{A4D22885-51B8-4DFE-8964-6BE8324153D4}" srcOrd="1" destOrd="0" presId="urn:microsoft.com/office/officeart/2005/8/layout/orgChart1"/>
    <dgm:cxn modelId="{577FC788-1348-46B5-9A67-5B1C3D103A50}" type="presParOf" srcId="{C88C16B4-E5D1-4599-B5E5-BCCBBC9C8ACD}" destId="{C2AB47E0-804B-48E0-8477-5C6C464C7BE1}" srcOrd="1" destOrd="0" presId="urn:microsoft.com/office/officeart/2005/8/layout/orgChart1"/>
    <dgm:cxn modelId="{2728551F-2570-48E8-8D1F-01983F800243}" type="presParOf" srcId="{C88C16B4-E5D1-4599-B5E5-BCCBBC9C8ACD}" destId="{150EF689-1902-4862-88E1-BE8CF0F880AA}" srcOrd="2" destOrd="0" presId="urn:microsoft.com/office/officeart/2005/8/layout/orgChart1"/>
    <dgm:cxn modelId="{E6F6430A-B8C2-4120-8DB0-77EBBAA4E238}" type="presParOf" srcId="{66273EC6-41BE-42CD-9166-312A278082E4}" destId="{5C4CC237-AB41-48DE-A740-CA6B96704C42}" srcOrd="6" destOrd="0" presId="urn:microsoft.com/office/officeart/2005/8/layout/orgChart1"/>
    <dgm:cxn modelId="{FC9FEAD8-F929-4E32-BAE7-BC45E61AB68C}" type="presParOf" srcId="{66273EC6-41BE-42CD-9166-312A278082E4}" destId="{00CF5DA3-7B3F-4252-B2B9-85549214E9A8}" srcOrd="7" destOrd="0" presId="urn:microsoft.com/office/officeart/2005/8/layout/orgChart1"/>
    <dgm:cxn modelId="{672D7009-B3AA-4C09-969D-BDA126741443}" type="presParOf" srcId="{00CF5DA3-7B3F-4252-B2B9-85549214E9A8}" destId="{5AC3221A-4DDD-4A77-87CB-7194FAAE8646}" srcOrd="0" destOrd="0" presId="urn:microsoft.com/office/officeart/2005/8/layout/orgChart1"/>
    <dgm:cxn modelId="{01AD3B8B-726B-4F7F-B05C-058450209B96}" type="presParOf" srcId="{5AC3221A-4DDD-4A77-87CB-7194FAAE8646}" destId="{B48C50BB-959B-4EAF-85F8-986A8FD5C8D2}" srcOrd="0" destOrd="0" presId="urn:microsoft.com/office/officeart/2005/8/layout/orgChart1"/>
    <dgm:cxn modelId="{FB507FF9-A135-4674-8DD6-694681B33182}" type="presParOf" srcId="{5AC3221A-4DDD-4A77-87CB-7194FAAE8646}" destId="{D93A139F-FFCC-457C-9864-BCB6892C717E}" srcOrd="1" destOrd="0" presId="urn:microsoft.com/office/officeart/2005/8/layout/orgChart1"/>
    <dgm:cxn modelId="{08D1BBE1-59D1-4BA9-BEDD-AEDAE2ED528A}" type="presParOf" srcId="{00CF5DA3-7B3F-4252-B2B9-85549214E9A8}" destId="{FE2F7AF9-DB5B-4268-B913-D0BD096219DC}" srcOrd="1" destOrd="0" presId="urn:microsoft.com/office/officeart/2005/8/layout/orgChart1"/>
    <dgm:cxn modelId="{EB4843E4-C119-44BF-A196-44C1F315BCF6}" type="presParOf" srcId="{00CF5DA3-7B3F-4252-B2B9-85549214E9A8}" destId="{166DE0A5-D33F-4432-8FC5-FAE621C27CA4}" srcOrd="2" destOrd="0" presId="urn:microsoft.com/office/officeart/2005/8/layout/orgChart1"/>
    <dgm:cxn modelId="{405BBDBE-EFF2-4472-8DF0-82DDD8D67886}" type="presParOf" srcId="{66273EC6-41BE-42CD-9166-312A278082E4}" destId="{765AD518-79BC-4B6B-A2E9-D2FDC0EF8E43}" srcOrd="8" destOrd="0" presId="urn:microsoft.com/office/officeart/2005/8/layout/orgChart1"/>
    <dgm:cxn modelId="{A63CED46-FBA4-47B9-AF22-20563320C1DC}" type="presParOf" srcId="{66273EC6-41BE-42CD-9166-312A278082E4}" destId="{D9ED9C8C-8515-49A9-93F0-8AE785541D2E}" srcOrd="9" destOrd="0" presId="urn:microsoft.com/office/officeart/2005/8/layout/orgChart1"/>
    <dgm:cxn modelId="{39C08D43-C53E-46C4-AFA1-3BA4C9717F13}" type="presParOf" srcId="{D9ED9C8C-8515-49A9-93F0-8AE785541D2E}" destId="{EF01F9B1-BBA1-4F54-A78F-C8A56410EB82}" srcOrd="0" destOrd="0" presId="urn:microsoft.com/office/officeart/2005/8/layout/orgChart1"/>
    <dgm:cxn modelId="{650AB94C-7750-4935-839B-7C115166364A}" type="presParOf" srcId="{EF01F9B1-BBA1-4F54-A78F-C8A56410EB82}" destId="{E5A12893-BF7A-4B4D-8CF6-375AD1B66304}" srcOrd="0" destOrd="0" presId="urn:microsoft.com/office/officeart/2005/8/layout/orgChart1"/>
    <dgm:cxn modelId="{C7784DD9-CDE3-43E8-A1A0-EC8D5B4F3BA2}" type="presParOf" srcId="{EF01F9B1-BBA1-4F54-A78F-C8A56410EB82}" destId="{EA303A73-938D-45E1-A5FD-B3A102840690}" srcOrd="1" destOrd="0" presId="urn:microsoft.com/office/officeart/2005/8/layout/orgChart1"/>
    <dgm:cxn modelId="{F8075578-DDFB-489C-827B-AB76DA3E803D}" type="presParOf" srcId="{D9ED9C8C-8515-49A9-93F0-8AE785541D2E}" destId="{F9EB11E8-CB52-47C2-92BD-22554CB80857}" srcOrd="1" destOrd="0" presId="urn:microsoft.com/office/officeart/2005/8/layout/orgChart1"/>
    <dgm:cxn modelId="{3AD3D3B3-380D-4CE0-9119-F1F3C1742A1C}" type="presParOf" srcId="{F9EB11E8-CB52-47C2-92BD-22554CB80857}" destId="{E7517A9E-3A97-4F06-9BA7-2B6784590F1A}" srcOrd="0" destOrd="0" presId="urn:microsoft.com/office/officeart/2005/8/layout/orgChart1"/>
    <dgm:cxn modelId="{660DA5C2-3381-46AA-88E1-B27F21D01D05}" type="presParOf" srcId="{F9EB11E8-CB52-47C2-92BD-22554CB80857}" destId="{8262D9A6-3A55-439C-9FE3-39461EF6DF02}" srcOrd="1" destOrd="0" presId="urn:microsoft.com/office/officeart/2005/8/layout/orgChart1"/>
    <dgm:cxn modelId="{CCA8C713-7AF5-4367-8FCD-8C85EF82F59D}" type="presParOf" srcId="{8262D9A6-3A55-439C-9FE3-39461EF6DF02}" destId="{5760DCBC-4206-4738-B2ED-41CEC8704458}" srcOrd="0" destOrd="0" presId="urn:microsoft.com/office/officeart/2005/8/layout/orgChart1"/>
    <dgm:cxn modelId="{1C0E076B-34B3-4F89-95E8-36697DE7A1F0}" type="presParOf" srcId="{5760DCBC-4206-4738-B2ED-41CEC8704458}" destId="{C1F4674F-1C36-4A26-8B9F-99BD1444FBE6}" srcOrd="0" destOrd="0" presId="urn:microsoft.com/office/officeart/2005/8/layout/orgChart1"/>
    <dgm:cxn modelId="{FBAA89C4-99CF-47D9-858E-0F747326EF9E}" type="presParOf" srcId="{5760DCBC-4206-4738-B2ED-41CEC8704458}" destId="{A6B7BB4E-CEE7-4E04-B179-9B6C6BBB343C}" srcOrd="1" destOrd="0" presId="urn:microsoft.com/office/officeart/2005/8/layout/orgChart1"/>
    <dgm:cxn modelId="{CB255190-BDC4-4998-B36A-6E626CC75D9C}" type="presParOf" srcId="{8262D9A6-3A55-439C-9FE3-39461EF6DF02}" destId="{54CE981A-2E10-44CF-9A77-2BE2300C12F8}" srcOrd="1" destOrd="0" presId="urn:microsoft.com/office/officeart/2005/8/layout/orgChart1"/>
    <dgm:cxn modelId="{68ED6A88-20B6-486F-8ADE-31BBD61DB686}" type="presParOf" srcId="{8262D9A6-3A55-439C-9FE3-39461EF6DF02}" destId="{8C7D5650-5158-4177-9F66-27C5FEDA8026}" srcOrd="2" destOrd="0" presId="urn:microsoft.com/office/officeart/2005/8/layout/orgChart1"/>
    <dgm:cxn modelId="{92C62B0D-3FDF-468A-A5E1-07CCD4CF2864}" type="presParOf" srcId="{D9ED9C8C-8515-49A9-93F0-8AE785541D2E}" destId="{A8999511-8DB4-4EC0-9D47-6AD57DCBC2B3}" srcOrd="2" destOrd="0" presId="urn:microsoft.com/office/officeart/2005/8/layout/orgChart1"/>
    <dgm:cxn modelId="{F545963F-EA35-475A-B6E1-9FE9DC360626}" type="presParOf" srcId="{66273EC6-41BE-42CD-9166-312A278082E4}" destId="{9C45C00D-05BF-4330-8C4E-497CD24AF25D}" srcOrd="10" destOrd="0" presId="urn:microsoft.com/office/officeart/2005/8/layout/orgChart1"/>
    <dgm:cxn modelId="{4F752D4D-CD0E-4BA9-B48D-5D7A569F053A}" type="presParOf" srcId="{66273EC6-41BE-42CD-9166-312A278082E4}" destId="{622D4E66-62EA-4852-BD26-930900F037D6}" srcOrd="11" destOrd="0" presId="urn:microsoft.com/office/officeart/2005/8/layout/orgChart1"/>
    <dgm:cxn modelId="{25117BA8-EA11-48DA-9D83-816CB003DC95}" type="presParOf" srcId="{622D4E66-62EA-4852-BD26-930900F037D6}" destId="{7B380502-12A4-49B5-B35E-1C1A575DCF30}" srcOrd="0" destOrd="0" presId="urn:microsoft.com/office/officeart/2005/8/layout/orgChart1"/>
    <dgm:cxn modelId="{C363E33C-4269-41D6-BF03-130FD656E82F}" type="presParOf" srcId="{7B380502-12A4-49B5-B35E-1C1A575DCF30}" destId="{21AEA590-A60F-4E6D-B097-40487D035530}" srcOrd="0" destOrd="0" presId="urn:microsoft.com/office/officeart/2005/8/layout/orgChart1"/>
    <dgm:cxn modelId="{5B64E85B-C842-4EF4-BF4A-F8D9C35F6704}" type="presParOf" srcId="{7B380502-12A4-49B5-B35E-1C1A575DCF30}" destId="{FD53A1DB-F64C-4616-AB09-5DC5178B5B8C}" srcOrd="1" destOrd="0" presId="urn:microsoft.com/office/officeart/2005/8/layout/orgChart1"/>
    <dgm:cxn modelId="{14D368F1-20D6-4B4D-958F-B70D383AEC4F}" type="presParOf" srcId="{622D4E66-62EA-4852-BD26-930900F037D6}" destId="{80A1EAF8-17F7-44E2-89BA-21ECB0B97C53}" srcOrd="1" destOrd="0" presId="urn:microsoft.com/office/officeart/2005/8/layout/orgChart1"/>
    <dgm:cxn modelId="{55B183FD-C8E8-48FE-B003-05CD8335AAE1}" type="presParOf" srcId="{622D4E66-62EA-4852-BD26-930900F037D6}" destId="{32F56DD3-0682-487F-8A93-EB99ACA1E325}" srcOrd="2" destOrd="0" presId="urn:microsoft.com/office/officeart/2005/8/layout/orgChart1"/>
    <dgm:cxn modelId="{3F0211B9-172A-42F0-A00A-BA45D1FF8595}" type="presParOf" srcId="{66273EC6-41BE-42CD-9166-312A278082E4}" destId="{72806967-3DC6-4FB6-93B4-1038987A60D4}" srcOrd="12" destOrd="0" presId="urn:microsoft.com/office/officeart/2005/8/layout/orgChart1"/>
    <dgm:cxn modelId="{B7E35886-6CEA-41E6-A6A1-9F661D1CF7DA}" type="presParOf" srcId="{66273EC6-41BE-42CD-9166-312A278082E4}" destId="{F2DECB1B-3C60-4D14-A581-6F32AB0C8F1D}" srcOrd="13" destOrd="0" presId="urn:microsoft.com/office/officeart/2005/8/layout/orgChart1"/>
    <dgm:cxn modelId="{C21B0DE2-7C27-40C8-BF0E-CBDD071F219E}" type="presParOf" srcId="{F2DECB1B-3C60-4D14-A581-6F32AB0C8F1D}" destId="{C4EB75AC-F9B2-458C-9ED1-C4DEC2C005B3}" srcOrd="0" destOrd="0" presId="urn:microsoft.com/office/officeart/2005/8/layout/orgChart1"/>
    <dgm:cxn modelId="{E7F1D7FD-FB9E-4B59-811C-0E6E13052532}" type="presParOf" srcId="{C4EB75AC-F9B2-458C-9ED1-C4DEC2C005B3}" destId="{92BA5AF2-A135-4A5B-AB61-ADF34AE34EE9}" srcOrd="0" destOrd="0" presId="urn:microsoft.com/office/officeart/2005/8/layout/orgChart1"/>
    <dgm:cxn modelId="{C639DB95-BA61-4F0B-9B32-B0150E9027A8}" type="presParOf" srcId="{C4EB75AC-F9B2-458C-9ED1-C4DEC2C005B3}" destId="{4B954F0E-2D20-4657-981E-3160A897DB92}" srcOrd="1" destOrd="0" presId="urn:microsoft.com/office/officeart/2005/8/layout/orgChart1"/>
    <dgm:cxn modelId="{C44E5FA7-43FD-4575-9675-187E13562208}" type="presParOf" srcId="{F2DECB1B-3C60-4D14-A581-6F32AB0C8F1D}" destId="{D2DBA621-C3EE-499E-84C8-66835D55C5C3}" srcOrd="1" destOrd="0" presId="urn:microsoft.com/office/officeart/2005/8/layout/orgChart1"/>
    <dgm:cxn modelId="{82097F55-03E6-43D4-81B2-44D1AFA6CFD4}" type="presParOf" srcId="{F2DECB1B-3C60-4D14-A581-6F32AB0C8F1D}" destId="{7F05EEAE-3280-4BBF-B55E-A3E31EF8B575}" srcOrd="2" destOrd="0" presId="urn:microsoft.com/office/officeart/2005/8/layout/orgChart1"/>
    <dgm:cxn modelId="{D76BFAD9-B933-45F7-84AC-8B7AE962D44E}" type="presParOf" srcId="{4845600F-2720-4B5F-B4C8-BFAA3AE7193A}" destId="{C2AF77B5-B08A-48B1-B3B5-B4807A5898B1}" srcOrd="2" destOrd="0" presId="urn:microsoft.com/office/officeart/2005/8/layout/orgChart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1D7CB0-0D9B-40BA-A2C9-5A835DD084D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8041950D-A259-4685-BC02-F84DD0063B4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Arial" charset="0"/>
              <a:ea typeface="宋体" charset="-122"/>
            </a:rPr>
            <a:t>服务经理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Arial" charset="0"/>
              <a:ea typeface="宋体" charset="-122"/>
            </a:rPr>
            <a:t> </a:t>
          </a:r>
          <a:r>
            <a:rPr kumimoji="0" lang="en-US" altLang="zh-CN" sz="1050" b="0" i="0" u="none" strike="noStrike" cap="none" normalizeH="0" baseline="0" dirty="0" smtClean="0">
              <a:ln/>
              <a:effectLst/>
              <a:latin typeface="Arial" charset="0"/>
              <a:ea typeface="宋体" charset="-122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Arial" charset="0"/>
              <a:ea typeface="宋体" charset="-122"/>
            </a:rPr>
            <a:t>人 </a:t>
          </a:r>
        </a:p>
      </dgm:t>
    </dgm:pt>
    <dgm:pt modelId="{B02061A1-EC79-4FF4-A8A6-E4EA433CFEF2}" type="parTrans" cxnId="{BAD42727-F77A-4A69-A392-4CDDE8DA8700}">
      <dgm:prSet/>
      <dgm:spPr/>
      <dgm:t>
        <a:bodyPr/>
        <a:lstStyle/>
        <a:p>
          <a:endParaRPr lang="zh-CN" altLang="en-US"/>
        </a:p>
      </dgm:t>
    </dgm:pt>
    <dgm:pt modelId="{192EF7D8-7861-489F-A9A9-9D7A7679F7E4}" type="sibTrans" cxnId="{BAD42727-F77A-4A69-A392-4CDDE8DA8700}">
      <dgm:prSet/>
      <dgm:spPr/>
      <dgm:t>
        <a:bodyPr/>
        <a:lstStyle/>
        <a:p>
          <a:endParaRPr lang="zh-CN" altLang="en-US"/>
        </a:p>
      </dgm:t>
    </dgm:pt>
    <dgm:pt modelId="{34EC7BDA-F0E3-4E05-93CB-6C9613BA3F6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技术经理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4252253C-BD5A-4617-9E4B-4E9C85647364}" type="parTrans" cxnId="{25F4C849-A95F-46C5-A959-6F6C2084F832}">
      <dgm:prSet/>
      <dgm:spPr/>
      <dgm:t>
        <a:bodyPr/>
        <a:lstStyle/>
        <a:p>
          <a:endParaRPr lang="zh-CN" altLang="en-US"/>
        </a:p>
      </dgm:t>
    </dgm:pt>
    <dgm:pt modelId="{46A5BD80-8080-4B45-8383-BB49A74F88B4}" type="sibTrans" cxnId="{25F4C849-A95F-46C5-A959-6F6C2084F832}">
      <dgm:prSet/>
      <dgm:spPr/>
      <dgm:t>
        <a:bodyPr/>
        <a:lstStyle/>
        <a:p>
          <a:endParaRPr lang="zh-CN" altLang="en-US"/>
        </a:p>
      </dgm:t>
    </dgm:pt>
    <dgm:pt modelId="{9968815A-ABD1-4574-8A49-CDD4AD35C81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总检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A66C8600-0E2C-40A3-9178-BAB0BBE3236A}" type="parTrans" cxnId="{C82AE822-1879-4A70-9490-9212405210AE}">
      <dgm:prSet/>
      <dgm:spPr/>
      <dgm:t>
        <a:bodyPr/>
        <a:lstStyle/>
        <a:p>
          <a:endParaRPr lang="zh-CN" altLang="en-US"/>
        </a:p>
      </dgm:t>
    </dgm:pt>
    <dgm:pt modelId="{0EDB9E49-286C-4053-9A3B-46E297FA9CF7}" type="sibTrans" cxnId="{C82AE822-1879-4A70-9490-9212405210AE}">
      <dgm:prSet/>
      <dgm:spPr/>
      <dgm:t>
        <a:bodyPr/>
        <a:lstStyle/>
        <a:p>
          <a:endParaRPr lang="zh-CN" altLang="en-US"/>
        </a:p>
      </dgm:t>
    </dgm:pt>
    <dgm:pt modelId="{C1F2BAF9-E417-4988-885C-D7D7A1E1F76F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车间经理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人（兼）</a:t>
          </a:r>
        </a:p>
      </dgm:t>
    </dgm:pt>
    <dgm:pt modelId="{686DF97A-5DBD-4F6B-B810-9B0DEAB2585D}" type="parTrans" cxnId="{D20895E0-4F89-4A75-8D4F-2F0BB23CF6C3}">
      <dgm:prSet/>
      <dgm:spPr/>
      <dgm:t>
        <a:bodyPr/>
        <a:lstStyle/>
        <a:p>
          <a:endParaRPr lang="zh-CN" altLang="en-US"/>
        </a:p>
      </dgm:t>
    </dgm:pt>
    <dgm:pt modelId="{77D3152B-87E1-4694-A0D4-A9852910ACAF}" type="sibTrans" cxnId="{D20895E0-4F89-4A75-8D4F-2F0BB23CF6C3}">
      <dgm:prSet/>
      <dgm:spPr/>
      <dgm:t>
        <a:bodyPr/>
        <a:lstStyle/>
        <a:p>
          <a:endParaRPr lang="zh-CN" altLang="en-US"/>
        </a:p>
      </dgm:t>
    </dgm:pt>
    <dgm:pt modelId="{7D1A80A2-5FCC-4551-9B35-6D981476282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机电主修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3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0BDAD177-5380-40B3-A797-7959909789B0}" type="parTrans" cxnId="{5E046A3C-5E06-48E3-AABB-DC3BA39DDCDB}">
      <dgm:prSet/>
      <dgm:spPr/>
      <dgm:t>
        <a:bodyPr/>
        <a:lstStyle/>
        <a:p>
          <a:endParaRPr lang="zh-CN" altLang="en-US"/>
        </a:p>
      </dgm:t>
    </dgm:pt>
    <dgm:pt modelId="{8682D1EF-3A74-4BF4-9BDB-84F011459C0C}" type="sibTrans" cxnId="{5E046A3C-5E06-48E3-AABB-DC3BA39DDCDB}">
      <dgm:prSet/>
      <dgm:spPr/>
      <dgm:t>
        <a:bodyPr/>
        <a:lstStyle/>
        <a:p>
          <a:endParaRPr lang="zh-CN" altLang="en-US"/>
        </a:p>
      </dgm:t>
    </dgm:pt>
    <dgm:pt modelId="{C3881B0F-7FF5-4111-A339-121D330FE45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机电辅修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5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F6360D58-748C-4A09-AB36-964308A2DBBD}" type="parTrans" cxnId="{910643BE-6B19-4DA8-8FC7-314D83D0CE1E}">
      <dgm:prSet/>
      <dgm:spPr/>
      <dgm:t>
        <a:bodyPr/>
        <a:lstStyle/>
        <a:p>
          <a:endParaRPr lang="zh-CN" altLang="en-US"/>
        </a:p>
      </dgm:t>
    </dgm:pt>
    <dgm:pt modelId="{AF9C92CB-B122-47B2-BF00-9A3038F850CC}" type="sibTrans" cxnId="{910643BE-6B19-4DA8-8FC7-314D83D0CE1E}">
      <dgm:prSet/>
      <dgm:spPr/>
      <dgm:t>
        <a:bodyPr/>
        <a:lstStyle/>
        <a:p>
          <a:endParaRPr lang="zh-CN" altLang="en-US"/>
        </a:p>
      </dgm:t>
    </dgm:pt>
    <dgm:pt modelId="{74DBAAEF-9CA0-451C-BEBB-FA3A98DD7A3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机电实习生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3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F1C35FBC-DCBF-4ABD-A6B2-E422F4F6408B}" type="parTrans" cxnId="{9F957E35-9A9D-40DB-8927-69AD42DE197A}">
      <dgm:prSet/>
      <dgm:spPr/>
      <dgm:t>
        <a:bodyPr/>
        <a:lstStyle/>
        <a:p>
          <a:endParaRPr lang="zh-CN" altLang="en-US"/>
        </a:p>
      </dgm:t>
    </dgm:pt>
    <dgm:pt modelId="{5AA94460-1AD2-4F5B-880E-93C71FB850AE}" type="sibTrans" cxnId="{9F957E35-9A9D-40DB-8927-69AD42DE197A}">
      <dgm:prSet/>
      <dgm:spPr/>
      <dgm:t>
        <a:bodyPr/>
        <a:lstStyle/>
        <a:p>
          <a:endParaRPr lang="zh-CN" altLang="en-US"/>
        </a:p>
      </dgm:t>
    </dgm:pt>
    <dgm:pt modelId="{12311250-5644-4D49-B4B2-27B627A3D36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钣喷主管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98B48AC7-58E8-401B-BE5C-494F6FFC50C9}" type="parTrans" cxnId="{7248773B-75DF-4085-BF7C-D3B4583BDAE7}">
      <dgm:prSet/>
      <dgm:spPr/>
      <dgm:t>
        <a:bodyPr/>
        <a:lstStyle/>
        <a:p>
          <a:endParaRPr lang="zh-CN" altLang="en-US"/>
        </a:p>
      </dgm:t>
    </dgm:pt>
    <dgm:pt modelId="{C9ECEBD6-037C-47B3-B934-F3CB5E17F9C4}" type="sibTrans" cxnId="{7248773B-75DF-4085-BF7C-D3B4583BDAE7}">
      <dgm:prSet/>
      <dgm:spPr/>
      <dgm:t>
        <a:bodyPr/>
        <a:lstStyle/>
        <a:p>
          <a:endParaRPr lang="zh-CN" altLang="en-US"/>
        </a:p>
      </dgm:t>
    </dgm:pt>
    <dgm:pt modelId="{461B280A-5948-430A-AC32-326C9B9C826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钣金主修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3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43953E52-D0C0-4B36-9E49-286F2E0ADED0}" type="parTrans" cxnId="{2E0364AE-C4FD-4116-9D65-534B0D9D4231}">
      <dgm:prSet/>
      <dgm:spPr/>
      <dgm:t>
        <a:bodyPr/>
        <a:lstStyle/>
        <a:p>
          <a:endParaRPr lang="zh-CN" altLang="en-US"/>
        </a:p>
      </dgm:t>
    </dgm:pt>
    <dgm:pt modelId="{9B187E9C-3B68-4C58-8793-5B16BB9A5963}" type="sibTrans" cxnId="{2E0364AE-C4FD-4116-9D65-534B0D9D4231}">
      <dgm:prSet/>
      <dgm:spPr/>
      <dgm:t>
        <a:bodyPr/>
        <a:lstStyle/>
        <a:p>
          <a:endParaRPr lang="zh-CN" altLang="en-US"/>
        </a:p>
      </dgm:t>
    </dgm:pt>
    <dgm:pt modelId="{80157F8F-CDC6-40DE-A103-5E62ADCF880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钣金实习生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  <a:endParaRPr kumimoji="0" lang="en-US" altLang="zh-CN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（待招）</a:t>
          </a:r>
        </a:p>
      </dgm:t>
    </dgm:pt>
    <dgm:pt modelId="{6C86C234-4F78-4AAB-9AC1-5B36D431DE07}" type="parTrans" cxnId="{5E17656B-9471-4070-822A-CB14DB21400E}">
      <dgm:prSet/>
      <dgm:spPr/>
      <dgm:t>
        <a:bodyPr/>
        <a:lstStyle/>
        <a:p>
          <a:endParaRPr lang="zh-CN" altLang="en-US"/>
        </a:p>
      </dgm:t>
    </dgm:pt>
    <dgm:pt modelId="{3D158898-667C-41CE-B605-D3D6FC965B3B}" type="sibTrans" cxnId="{5E17656B-9471-4070-822A-CB14DB21400E}">
      <dgm:prSet/>
      <dgm:spPr/>
      <dgm:t>
        <a:bodyPr/>
        <a:lstStyle/>
        <a:p>
          <a:endParaRPr lang="zh-CN" altLang="en-US"/>
        </a:p>
      </dgm:t>
    </dgm:pt>
    <dgm:pt modelId="{49EB95AB-F940-4D9D-B5D6-96795192BCD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油漆主修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3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43AF58F5-68A1-46F1-80D7-86412B84DF14}" type="parTrans" cxnId="{AC68EAE1-D243-4753-9AC6-DDAD5BD39EBF}">
      <dgm:prSet/>
      <dgm:spPr/>
      <dgm:t>
        <a:bodyPr/>
        <a:lstStyle/>
        <a:p>
          <a:endParaRPr lang="zh-CN" altLang="en-US"/>
        </a:p>
      </dgm:t>
    </dgm:pt>
    <dgm:pt modelId="{D3A97840-279F-4B6D-A496-0DF7ACF7EE73}" type="sibTrans" cxnId="{AC68EAE1-D243-4753-9AC6-DDAD5BD39EBF}">
      <dgm:prSet/>
      <dgm:spPr/>
      <dgm:t>
        <a:bodyPr/>
        <a:lstStyle/>
        <a:p>
          <a:endParaRPr lang="zh-CN" altLang="en-US"/>
        </a:p>
      </dgm:t>
    </dgm:pt>
    <dgm:pt modelId="{5C7ADE68-ED63-4A97-BCEC-85E5E75A645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油漆辅修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C5329570-755D-4148-8D59-1A8E65E95392}" type="parTrans" cxnId="{419D43F6-AA01-4F80-9FE0-D1BB0280BD7F}">
      <dgm:prSet/>
      <dgm:spPr/>
      <dgm:t>
        <a:bodyPr/>
        <a:lstStyle/>
        <a:p>
          <a:endParaRPr lang="zh-CN" altLang="en-US"/>
        </a:p>
      </dgm:t>
    </dgm:pt>
    <dgm:pt modelId="{1FC50725-A493-4765-9E65-D85424F3E4A8}" type="sibTrans" cxnId="{419D43F6-AA01-4F80-9FE0-D1BB0280BD7F}">
      <dgm:prSet/>
      <dgm:spPr/>
      <dgm:t>
        <a:bodyPr/>
        <a:lstStyle/>
        <a:p>
          <a:endParaRPr lang="zh-CN" altLang="en-US"/>
        </a:p>
      </dgm:t>
    </dgm:pt>
    <dgm:pt modelId="{E019706E-299E-4A5B-B80D-F67C2FCF779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前台经理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人（兼）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EC614098-5C65-4B81-9E44-0D204B24A20A}" type="parTrans" cxnId="{57F87F83-AA76-4C11-84A9-BF80AD9E4C1A}">
      <dgm:prSet/>
      <dgm:spPr/>
      <dgm:t>
        <a:bodyPr/>
        <a:lstStyle/>
        <a:p>
          <a:endParaRPr lang="zh-CN" altLang="en-US"/>
        </a:p>
      </dgm:t>
    </dgm:pt>
    <dgm:pt modelId="{D810ACFB-5C9C-4242-B94D-8141AC07240A}" type="sibTrans" cxnId="{57F87F83-AA76-4C11-84A9-BF80AD9E4C1A}">
      <dgm:prSet/>
      <dgm:spPr/>
      <dgm:t>
        <a:bodyPr/>
        <a:lstStyle/>
        <a:p>
          <a:endParaRPr lang="zh-CN" altLang="en-US"/>
        </a:p>
      </dgm:t>
    </dgm:pt>
    <dgm:pt modelId="{9D005FAB-4E9D-4368-A345-22121CBF3108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保养组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4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</a:p>
      </dgm:t>
    </dgm:pt>
    <dgm:pt modelId="{38B0FCD0-2AD6-4E7F-AAC2-FE4EAA7A1E64}" type="parTrans" cxnId="{0B263BB8-8ED4-483B-B9AA-AAF4D7B971B9}">
      <dgm:prSet/>
      <dgm:spPr/>
      <dgm:t>
        <a:bodyPr/>
        <a:lstStyle/>
        <a:p>
          <a:endParaRPr lang="zh-CN" altLang="en-US"/>
        </a:p>
      </dgm:t>
    </dgm:pt>
    <dgm:pt modelId="{7122208D-BCC7-40B0-B54C-276AE3ABC265}" type="sibTrans" cxnId="{0B263BB8-8ED4-483B-B9AA-AAF4D7B971B9}">
      <dgm:prSet/>
      <dgm:spPr/>
      <dgm:t>
        <a:bodyPr/>
        <a:lstStyle/>
        <a:p>
          <a:endParaRPr lang="zh-CN" altLang="en-US"/>
        </a:p>
      </dgm:t>
    </dgm:pt>
    <dgm:pt modelId="{8779AA51-DC36-423F-B2FE-ECDDC02AFFE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事故组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2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9C63C285-30CD-4EB9-A144-51595FBEE39E}" type="parTrans" cxnId="{6813B61F-E796-4EB0-AE52-8573ABA1E1E2}">
      <dgm:prSet/>
      <dgm:spPr/>
      <dgm:t>
        <a:bodyPr/>
        <a:lstStyle/>
        <a:p>
          <a:endParaRPr lang="zh-CN" altLang="en-US"/>
        </a:p>
      </dgm:t>
    </dgm:pt>
    <dgm:pt modelId="{0DF16C05-723D-439E-8E3E-C9BE6AB52B1F}" type="sibTrans" cxnId="{6813B61F-E796-4EB0-AE52-8573ABA1E1E2}">
      <dgm:prSet/>
      <dgm:spPr/>
      <dgm:t>
        <a:bodyPr/>
        <a:lstStyle/>
        <a:p>
          <a:endParaRPr lang="zh-CN" altLang="en-US"/>
        </a:p>
      </dgm:t>
    </dgm:pt>
    <dgm:pt modelId="{BA1138E0-A6C3-488D-8D79-3B952338829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SA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助理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</a:t>
          </a:r>
          <a:endParaRPr kumimoji="0" lang="en-US" altLang="zh-CN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（待招）</a:t>
          </a:r>
        </a:p>
      </dgm:t>
    </dgm:pt>
    <dgm:pt modelId="{BF0D7CFE-D571-4F35-928C-3C197ECCE017}" type="parTrans" cxnId="{34C1E913-CAC6-4BCF-99F9-56C4EE427082}">
      <dgm:prSet/>
      <dgm:spPr/>
      <dgm:t>
        <a:bodyPr/>
        <a:lstStyle/>
        <a:p>
          <a:endParaRPr lang="zh-CN" altLang="en-US"/>
        </a:p>
      </dgm:t>
    </dgm:pt>
    <dgm:pt modelId="{EBED4E5E-550D-4692-9892-FA1C71E0FAF9}" type="sibTrans" cxnId="{34C1E913-CAC6-4BCF-99F9-56C4EE427082}">
      <dgm:prSet/>
      <dgm:spPr/>
      <dgm:t>
        <a:bodyPr/>
        <a:lstStyle/>
        <a:p>
          <a:endParaRPr lang="zh-CN" altLang="en-US"/>
        </a:p>
      </dgm:t>
    </dgm:pt>
    <dgm:pt modelId="{21888049-4AC0-45C5-9CE5-5C02A1AE0AEF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配件经理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01A4B37B-2A7A-486F-9AB9-26829C75E463}" type="parTrans" cxnId="{B4CA3488-947A-43C1-A517-B0BC27A72B78}">
      <dgm:prSet/>
      <dgm:spPr/>
      <dgm:t>
        <a:bodyPr/>
        <a:lstStyle/>
        <a:p>
          <a:endParaRPr lang="zh-CN" altLang="en-US"/>
        </a:p>
      </dgm:t>
    </dgm:pt>
    <dgm:pt modelId="{7611AEDF-C028-4025-B0EE-DE43ADD3193B}" type="sibTrans" cxnId="{B4CA3488-947A-43C1-A517-B0BC27A72B78}">
      <dgm:prSet/>
      <dgm:spPr/>
      <dgm:t>
        <a:bodyPr/>
        <a:lstStyle/>
        <a:p>
          <a:endParaRPr lang="zh-CN" altLang="en-US"/>
        </a:p>
      </dgm:t>
    </dgm:pt>
    <dgm:pt modelId="{3CA9E31D-EC58-46AB-BB22-93FEB4442EF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配件计划员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ED7AC68B-44DB-441A-ADC3-37D541A57992}" type="parTrans" cxnId="{271A8FB5-B0E3-484A-8BFF-5A4A74FF0611}">
      <dgm:prSet/>
      <dgm:spPr/>
      <dgm:t>
        <a:bodyPr/>
        <a:lstStyle/>
        <a:p>
          <a:endParaRPr lang="zh-CN" altLang="en-US"/>
        </a:p>
      </dgm:t>
    </dgm:pt>
    <dgm:pt modelId="{123EFA10-5BC6-4CEE-ACAB-2852956819B3}" type="sibTrans" cxnId="{271A8FB5-B0E3-484A-8BFF-5A4A74FF0611}">
      <dgm:prSet/>
      <dgm:spPr/>
      <dgm:t>
        <a:bodyPr/>
        <a:lstStyle/>
        <a:p>
          <a:endParaRPr lang="zh-CN" altLang="en-US"/>
        </a:p>
      </dgm:t>
    </dgm:pt>
    <dgm:pt modelId="{DE2E800C-F989-4E7A-AC75-B03657650C3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配件管理员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AA8DF1F2-7ADC-4C98-91DE-50D1BFA95C63}" type="parTrans" cxnId="{FF2EED8D-D927-4A37-A74A-AB2D5DCBDB7B}">
      <dgm:prSet/>
      <dgm:spPr/>
      <dgm:t>
        <a:bodyPr/>
        <a:lstStyle/>
        <a:p>
          <a:endParaRPr lang="zh-CN" altLang="en-US"/>
        </a:p>
      </dgm:t>
    </dgm:pt>
    <dgm:pt modelId="{9F27816F-485F-4F0E-9C9B-7254CDBED96C}" type="sibTrans" cxnId="{FF2EED8D-D927-4A37-A74A-AB2D5DCBDB7B}">
      <dgm:prSet/>
      <dgm:spPr/>
      <dgm:t>
        <a:bodyPr/>
        <a:lstStyle/>
        <a:p>
          <a:endParaRPr lang="zh-CN" altLang="en-US"/>
        </a:p>
      </dgm:t>
    </dgm:pt>
    <dgm:pt modelId="{10C842AB-1A4F-42A1-8B23-19650B1B9A4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续保专员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 </a:t>
          </a:r>
          <a:endParaRPr kumimoji="0" lang="en-US" altLang="zh-CN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（待招</a:t>
          </a:r>
          <a:r>
            <a:rPr kumimoji="0" lang="en-US" altLang="zh-CN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dirty="0" smtClean="0">
              <a:ln/>
              <a:effectLst/>
              <a:latin typeface="+mn-ea"/>
              <a:ea typeface="+mn-ea"/>
            </a:rPr>
            <a:t>人）</a:t>
          </a:r>
        </a:p>
      </dgm:t>
    </dgm:pt>
    <dgm:pt modelId="{639CEAF7-BD67-4BBD-A13E-223C566396E7}" type="parTrans" cxnId="{538BC012-6A98-455A-AAFF-AE472A460B6A}">
      <dgm:prSet/>
      <dgm:spPr/>
      <dgm:t>
        <a:bodyPr/>
        <a:lstStyle/>
        <a:p>
          <a:endParaRPr lang="zh-CN" altLang="en-US"/>
        </a:p>
      </dgm:t>
    </dgm:pt>
    <dgm:pt modelId="{AF598986-A6F6-4B5E-8500-6F1EE7B309CD}" type="sibTrans" cxnId="{538BC012-6A98-455A-AAFF-AE472A460B6A}">
      <dgm:prSet/>
      <dgm:spPr/>
      <dgm:t>
        <a:bodyPr/>
        <a:lstStyle/>
        <a:p>
          <a:endParaRPr lang="zh-CN" altLang="en-US"/>
        </a:p>
      </dgm:t>
    </dgm:pt>
    <dgm:pt modelId="{04F58576-45AF-4AC5-8032-EAB4012D7A8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信息计划员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zh-CN" sz="1050" b="0" i="0" u="none" strike="noStrike" cap="none" normalizeH="0" baseline="0" smtClean="0">
              <a:ln/>
              <a:effectLst/>
              <a:latin typeface="+mn-ea"/>
              <a:ea typeface="+mn-ea"/>
            </a:rPr>
            <a:t>1</a:t>
          </a:r>
          <a:r>
            <a:rPr kumimoji="0" lang="zh-CN" altLang="en-US" sz="1050" b="0" i="0" u="none" strike="noStrike" cap="none" normalizeH="0" baseline="0" smtClean="0">
              <a:ln/>
              <a:effectLst/>
              <a:latin typeface="+mn-ea"/>
              <a:ea typeface="+mn-ea"/>
            </a:rPr>
            <a:t>人</a:t>
          </a:r>
          <a:endParaRPr kumimoji="0" lang="zh-CN" altLang="en-US" sz="1050" b="0" i="0" u="none" strike="noStrike" cap="none" normalizeH="0" baseline="0" dirty="0" smtClean="0">
            <a:ln/>
            <a:effectLst/>
            <a:latin typeface="+mn-ea"/>
            <a:ea typeface="+mn-ea"/>
          </a:endParaRPr>
        </a:p>
      </dgm:t>
    </dgm:pt>
    <dgm:pt modelId="{AF700D91-604A-46AD-B21C-5D5B17C4600C}" type="parTrans" cxnId="{56EB96F4-7C86-4653-9406-3A1801FD5E67}">
      <dgm:prSet/>
      <dgm:spPr/>
      <dgm:t>
        <a:bodyPr/>
        <a:lstStyle/>
        <a:p>
          <a:endParaRPr lang="zh-CN" altLang="en-US"/>
        </a:p>
      </dgm:t>
    </dgm:pt>
    <dgm:pt modelId="{F10735BE-9DFD-4E32-A5F3-B1348F9F293B}" type="sibTrans" cxnId="{56EB96F4-7C86-4653-9406-3A1801FD5E67}">
      <dgm:prSet/>
      <dgm:spPr/>
      <dgm:t>
        <a:bodyPr/>
        <a:lstStyle/>
        <a:p>
          <a:endParaRPr lang="zh-CN" altLang="en-US"/>
        </a:p>
      </dgm:t>
    </dgm:pt>
    <dgm:pt modelId="{2EA04596-359B-4C11-9A72-9D9CBAE1BD0C}" type="pres">
      <dgm:prSet presAssocID="{CC1D7CB0-0D9B-40BA-A2C9-5A835DD084D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1E78934-B7C3-44AD-8610-1B5AB88E475B}" type="pres">
      <dgm:prSet presAssocID="{8041950D-A259-4685-BC02-F84DD0063B49}" presName="hierRoot1" presStyleCnt="0">
        <dgm:presLayoutVars>
          <dgm:hierBranch/>
        </dgm:presLayoutVars>
      </dgm:prSet>
      <dgm:spPr/>
    </dgm:pt>
    <dgm:pt modelId="{22986CA9-EBEF-4FA6-94C3-85F77D8A73FD}" type="pres">
      <dgm:prSet presAssocID="{8041950D-A259-4685-BC02-F84DD0063B49}" presName="rootComposite1" presStyleCnt="0"/>
      <dgm:spPr/>
    </dgm:pt>
    <dgm:pt modelId="{AF4C8B61-3F41-4045-A8F8-EEFD94A67E32}" type="pres">
      <dgm:prSet presAssocID="{8041950D-A259-4685-BC02-F84DD0063B4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293CD9E-0722-49F8-835E-9A9CD23868F9}" type="pres">
      <dgm:prSet presAssocID="{8041950D-A259-4685-BC02-F84DD0063B49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D41D0D49-57CA-4476-AAA8-22077D83787D}" type="pres">
      <dgm:prSet presAssocID="{8041950D-A259-4685-BC02-F84DD0063B49}" presName="hierChild2" presStyleCnt="0"/>
      <dgm:spPr/>
    </dgm:pt>
    <dgm:pt modelId="{D35B6E42-647B-49A8-9404-1A727DD59261}" type="pres">
      <dgm:prSet presAssocID="{4252253C-BD5A-4617-9E4B-4E9C85647364}" presName="Name35" presStyleLbl="parChTrans1D2" presStyleIdx="0" presStyleCnt="6"/>
      <dgm:spPr/>
      <dgm:t>
        <a:bodyPr/>
        <a:lstStyle/>
        <a:p>
          <a:endParaRPr lang="zh-CN" altLang="en-US"/>
        </a:p>
      </dgm:t>
    </dgm:pt>
    <dgm:pt modelId="{AD9D8346-9E9C-478C-8D5B-07F0FBEF9872}" type="pres">
      <dgm:prSet presAssocID="{34EC7BDA-F0E3-4E05-93CB-6C9613BA3F63}" presName="hierRoot2" presStyleCnt="0">
        <dgm:presLayoutVars>
          <dgm:hierBranch/>
        </dgm:presLayoutVars>
      </dgm:prSet>
      <dgm:spPr/>
    </dgm:pt>
    <dgm:pt modelId="{737547AE-EADD-4FB2-8119-D3AF5887C91C}" type="pres">
      <dgm:prSet presAssocID="{34EC7BDA-F0E3-4E05-93CB-6C9613BA3F63}" presName="rootComposite" presStyleCnt="0"/>
      <dgm:spPr/>
    </dgm:pt>
    <dgm:pt modelId="{0FE6E1CF-B98B-48B0-BF28-56D38A9B3FE4}" type="pres">
      <dgm:prSet presAssocID="{34EC7BDA-F0E3-4E05-93CB-6C9613BA3F63}" presName="rootText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36EF641-D71A-4AEE-9C60-48236FE48FD3}" type="pres">
      <dgm:prSet presAssocID="{34EC7BDA-F0E3-4E05-93CB-6C9613BA3F63}" presName="rootConnector" presStyleLbl="node2" presStyleIdx="0" presStyleCnt="6"/>
      <dgm:spPr/>
      <dgm:t>
        <a:bodyPr/>
        <a:lstStyle/>
        <a:p>
          <a:endParaRPr lang="zh-CN" altLang="en-US"/>
        </a:p>
      </dgm:t>
    </dgm:pt>
    <dgm:pt modelId="{3D7D5EDB-5095-4AD2-BDF5-6A11926E9F76}" type="pres">
      <dgm:prSet presAssocID="{34EC7BDA-F0E3-4E05-93CB-6C9613BA3F63}" presName="hierChild4" presStyleCnt="0"/>
      <dgm:spPr/>
    </dgm:pt>
    <dgm:pt modelId="{C2D9C346-D973-4F42-9902-354ADA682E6C}" type="pres">
      <dgm:prSet presAssocID="{A66C8600-0E2C-40A3-9178-BAB0BBE3236A}" presName="Name35" presStyleLbl="parChTrans1D3" presStyleIdx="0" presStyleCnt="4"/>
      <dgm:spPr/>
      <dgm:t>
        <a:bodyPr/>
        <a:lstStyle/>
        <a:p>
          <a:endParaRPr lang="zh-CN" altLang="en-US"/>
        </a:p>
      </dgm:t>
    </dgm:pt>
    <dgm:pt modelId="{3E37ADB7-CE6D-4700-8972-13267EBA3CFD}" type="pres">
      <dgm:prSet presAssocID="{9968815A-ABD1-4574-8A49-CDD4AD35C814}" presName="hierRoot2" presStyleCnt="0">
        <dgm:presLayoutVars>
          <dgm:hierBranch/>
        </dgm:presLayoutVars>
      </dgm:prSet>
      <dgm:spPr/>
    </dgm:pt>
    <dgm:pt modelId="{9B0A31D4-845A-4366-8D57-1AA3003978B9}" type="pres">
      <dgm:prSet presAssocID="{9968815A-ABD1-4574-8A49-CDD4AD35C814}" presName="rootComposite" presStyleCnt="0"/>
      <dgm:spPr/>
    </dgm:pt>
    <dgm:pt modelId="{5E7ED5DD-030D-48E6-A36E-3842A1E3C4AC}" type="pres">
      <dgm:prSet presAssocID="{9968815A-ABD1-4574-8A49-CDD4AD35C814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61BB69E-0B6E-4CEF-B0DE-FF3696C27B89}" type="pres">
      <dgm:prSet presAssocID="{9968815A-ABD1-4574-8A49-CDD4AD35C814}" presName="rootConnector" presStyleLbl="node3" presStyleIdx="0" presStyleCnt="4"/>
      <dgm:spPr/>
      <dgm:t>
        <a:bodyPr/>
        <a:lstStyle/>
        <a:p>
          <a:endParaRPr lang="zh-CN" altLang="en-US"/>
        </a:p>
      </dgm:t>
    </dgm:pt>
    <dgm:pt modelId="{F010ACAD-93A3-45EF-8422-551D8151A1FF}" type="pres">
      <dgm:prSet presAssocID="{9968815A-ABD1-4574-8A49-CDD4AD35C814}" presName="hierChild4" presStyleCnt="0"/>
      <dgm:spPr/>
    </dgm:pt>
    <dgm:pt modelId="{C7F2DBB4-52E3-43A5-95B5-278F635AA111}" type="pres">
      <dgm:prSet presAssocID="{9968815A-ABD1-4574-8A49-CDD4AD35C814}" presName="hierChild5" presStyleCnt="0"/>
      <dgm:spPr/>
    </dgm:pt>
    <dgm:pt modelId="{F371EC2A-89E3-466B-A9FD-8DBD65074D90}" type="pres">
      <dgm:prSet presAssocID="{34EC7BDA-F0E3-4E05-93CB-6C9613BA3F63}" presName="hierChild5" presStyleCnt="0"/>
      <dgm:spPr/>
    </dgm:pt>
    <dgm:pt modelId="{14ECF1D0-FBC3-4B93-B7E4-F1384B4FC175}" type="pres">
      <dgm:prSet presAssocID="{686DF97A-5DBD-4F6B-B810-9B0DEAB2585D}" presName="Name35" presStyleLbl="parChTrans1D2" presStyleIdx="1" presStyleCnt="6"/>
      <dgm:spPr/>
      <dgm:t>
        <a:bodyPr/>
        <a:lstStyle/>
        <a:p>
          <a:endParaRPr lang="zh-CN" altLang="en-US"/>
        </a:p>
      </dgm:t>
    </dgm:pt>
    <dgm:pt modelId="{39226094-F800-488D-91A0-D9A11EDF7541}" type="pres">
      <dgm:prSet presAssocID="{C1F2BAF9-E417-4988-885C-D7D7A1E1F76F}" presName="hierRoot2" presStyleCnt="0">
        <dgm:presLayoutVars>
          <dgm:hierBranch/>
        </dgm:presLayoutVars>
      </dgm:prSet>
      <dgm:spPr/>
    </dgm:pt>
    <dgm:pt modelId="{3760EB13-F923-4A60-8D71-577251F13BED}" type="pres">
      <dgm:prSet presAssocID="{C1F2BAF9-E417-4988-885C-D7D7A1E1F76F}" presName="rootComposite" presStyleCnt="0"/>
      <dgm:spPr/>
    </dgm:pt>
    <dgm:pt modelId="{94C04AB9-BDB8-4693-9BF8-E644BA463151}" type="pres">
      <dgm:prSet presAssocID="{C1F2BAF9-E417-4988-885C-D7D7A1E1F76F}" presName="rootText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3BD0F73-DF4C-44F9-8BBF-218A87C799B5}" type="pres">
      <dgm:prSet presAssocID="{C1F2BAF9-E417-4988-885C-D7D7A1E1F76F}" presName="rootConnector" presStyleLbl="node2" presStyleIdx="1" presStyleCnt="6"/>
      <dgm:spPr/>
      <dgm:t>
        <a:bodyPr/>
        <a:lstStyle/>
        <a:p>
          <a:endParaRPr lang="zh-CN" altLang="en-US"/>
        </a:p>
      </dgm:t>
    </dgm:pt>
    <dgm:pt modelId="{FF32AE86-1FDB-4968-9470-6CE398461C4B}" type="pres">
      <dgm:prSet presAssocID="{C1F2BAF9-E417-4988-885C-D7D7A1E1F76F}" presName="hierChild4" presStyleCnt="0"/>
      <dgm:spPr/>
    </dgm:pt>
    <dgm:pt modelId="{4BEBF486-2EDF-4534-BB86-722E378C44E1}" type="pres">
      <dgm:prSet presAssocID="{0BDAD177-5380-40B3-A797-7959909789B0}" presName="Name35" presStyleLbl="parChTrans1D3" presStyleIdx="1" presStyleCnt="4"/>
      <dgm:spPr/>
      <dgm:t>
        <a:bodyPr/>
        <a:lstStyle/>
        <a:p>
          <a:endParaRPr lang="zh-CN" altLang="en-US"/>
        </a:p>
      </dgm:t>
    </dgm:pt>
    <dgm:pt modelId="{E9AC602A-68DF-4E5F-83EB-F48F326EF1A9}" type="pres">
      <dgm:prSet presAssocID="{7D1A80A2-5FCC-4551-9B35-6D9814762821}" presName="hierRoot2" presStyleCnt="0">
        <dgm:presLayoutVars>
          <dgm:hierBranch/>
        </dgm:presLayoutVars>
      </dgm:prSet>
      <dgm:spPr/>
    </dgm:pt>
    <dgm:pt modelId="{44749E1A-F3C2-465F-8DEE-E4F40A9A92F4}" type="pres">
      <dgm:prSet presAssocID="{7D1A80A2-5FCC-4551-9B35-6D9814762821}" presName="rootComposite" presStyleCnt="0"/>
      <dgm:spPr/>
    </dgm:pt>
    <dgm:pt modelId="{FB8031A4-DF96-4100-8B4A-21CD2A57BF7F}" type="pres">
      <dgm:prSet presAssocID="{7D1A80A2-5FCC-4551-9B35-6D9814762821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272C366-2C37-44AA-AC9A-9EADC04E1686}" type="pres">
      <dgm:prSet presAssocID="{7D1A80A2-5FCC-4551-9B35-6D9814762821}" presName="rootConnector" presStyleLbl="node3" presStyleIdx="1" presStyleCnt="4"/>
      <dgm:spPr/>
      <dgm:t>
        <a:bodyPr/>
        <a:lstStyle/>
        <a:p>
          <a:endParaRPr lang="zh-CN" altLang="en-US"/>
        </a:p>
      </dgm:t>
    </dgm:pt>
    <dgm:pt modelId="{BCA37784-D238-40F3-A003-4B7A2EBF7F7C}" type="pres">
      <dgm:prSet presAssocID="{7D1A80A2-5FCC-4551-9B35-6D9814762821}" presName="hierChild4" presStyleCnt="0"/>
      <dgm:spPr/>
    </dgm:pt>
    <dgm:pt modelId="{CFF1FBE0-2DBA-4F7A-9553-8F2BCE887BB5}" type="pres">
      <dgm:prSet presAssocID="{F6360D58-748C-4A09-AB36-964308A2DBBD}" presName="Name35" presStyleLbl="parChTrans1D4" presStyleIdx="0" presStyleCnt="10"/>
      <dgm:spPr/>
      <dgm:t>
        <a:bodyPr/>
        <a:lstStyle/>
        <a:p>
          <a:endParaRPr lang="zh-CN" altLang="en-US"/>
        </a:p>
      </dgm:t>
    </dgm:pt>
    <dgm:pt modelId="{858C401C-B348-4F39-8343-A8F0BF55DCD1}" type="pres">
      <dgm:prSet presAssocID="{C3881B0F-7FF5-4111-A339-121D330FE453}" presName="hierRoot2" presStyleCnt="0">
        <dgm:presLayoutVars>
          <dgm:hierBranch/>
        </dgm:presLayoutVars>
      </dgm:prSet>
      <dgm:spPr/>
    </dgm:pt>
    <dgm:pt modelId="{7CA3E2E1-D234-4113-B0BD-C34D78F41A24}" type="pres">
      <dgm:prSet presAssocID="{C3881B0F-7FF5-4111-A339-121D330FE453}" presName="rootComposite" presStyleCnt="0"/>
      <dgm:spPr/>
    </dgm:pt>
    <dgm:pt modelId="{29A87A07-C94B-4E37-BF89-51ADB84DDE8C}" type="pres">
      <dgm:prSet presAssocID="{C3881B0F-7FF5-4111-A339-121D330FE453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FBB0685-FDE4-4402-9981-A97CA941EECC}" type="pres">
      <dgm:prSet presAssocID="{C3881B0F-7FF5-4111-A339-121D330FE453}" presName="rootConnector" presStyleLbl="node4" presStyleIdx="0" presStyleCnt="10"/>
      <dgm:spPr/>
      <dgm:t>
        <a:bodyPr/>
        <a:lstStyle/>
        <a:p>
          <a:endParaRPr lang="zh-CN" altLang="en-US"/>
        </a:p>
      </dgm:t>
    </dgm:pt>
    <dgm:pt modelId="{E9E531F8-AAB4-4503-BADD-D5CAC8AE4F5C}" type="pres">
      <dgm:prSet presAssocID="{C3881B0F-7FF5-4111-A339-121D330FE453}" presName="hierChild4" presStyleCnt="0"/>
      <dgm:spPr/>
    </dgm:pt>
    <dgm:pt modelId="{88498049-984E-4DB0-91E8-6EB849820DC1}" type="pres">
      <dgm:prSet presAssocID="{F1C35FBC-DCBF-4ABD-A6B2-E422F4F6408B}" presName="Name35" presStyleLbl="parChTrans1D4" presStyleIdx="1" presStyleCnt="10"/>
      <dgm:spPr/>
      <dgm:t>
        <a:bodyPr/>
        <a:lstStyle/>
        <a:p>
          <a:endParaRPr lang="zh-CN" altLang="en-US"/>
        </a:p>
      </dgm:t>
    </dgm:pt>
    <dgm:pt modelId="{A8A47383-45EA-4BDB-A185-E24F938E4B8E}" type="pres">
      <dgm:prSet presAssocID="{74DBAAEF-9CA0-451C-BEBB-FA3A98DD7A37}" presName="hierRoot2" presStyleCnt="0">
        <dgm:presLayoutVars>
          <dgm:hierBranch/>
        </dgm:presLayoutVars>
      </dgm:prSet>
      <dgm:spPr/>
    </dgm:pt>
    <dgm:pt modelId="{BE08C036-2486-4D22-A2F0-C90B576E4632}" type="pres">
      <dgm:prSet presAssocID="{74DBAAEF-9CA0-451C-BEBB-FA3A98DD7A37}" presName="rootComposite" presStyleCnt="0"/>
      <dgm:spPr/>
    </dgm:pt>
    <dgm:pt modelId="{81994B5D-3C0E-43B2-918D-4ABC93FC0D97}" type="pres">
      <dgm:prSet presAssocID="{74DBAAEF-9CA0-451C-BEBB-FA3A98DD7A37}" presName="rootText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E1C56FF-C46E-4C09-9570-91C699BC4FD6}" type="pres">
      <dgm:prSet presAssocID="{74DBAAEF-9CA0-451C-BEBB-FA3A98DD7A37}" presName="rootConnector" presStyleLbl="node4" presStyleIdx="1" presStyleCnt="10"/>
      <dgm:spPr/>
      <dgm:t>
        <a:bodyPr/>
        <a:lstStyle/>
        <a:p>
          <a:endParaRPr lang="zh-CN" altLang="en-US"/>
        </a:p>
      </dgm:t>
    </dgm:pt>
    <dgm:pt modelId="{01E1A541-4DDC-4699-A4F4-DA561CDC4B06}" type="pres">
      <dgm:prSet presAssocID="{74DBAAEF-9CA0-451C-BEBB-FA3A98DD7A37}" presName="hierChild4" presStyleCnt="0"/>
      <dgm:spPr/>
    </dgm:pt>
    <dgm:pt modelId="{84E5E4FE-DEB8-46B8-81F4-0715FA4538DE}" type="pres">
      <dgm:prSet presAssocID="{98B48AC7-58E8-401B-BE5C-494F6FFC50C9}" presName="Name35" presStyleLbl="parChTrans1D4" presStyleIdx="2" presStyleCnt="10"/>
      <dgm:spPr/>
      <dgm:t>
        <a:bodyPr/>
        <a:lstStyle/>
        <a:p>
          <a:endParaRPr lang="zh-CN" altLang="en-US"/>
        </a:p>
      </dgm:t>
    </dgm:pt>
    <dgm:pt modelId="{1C5C1CCB-6420-4A63-8B43-2F6866ED01AC}" type="pres">
      <dgm:prSet presAssocID="{12311250-5644-4D49-B4B2-27B627A3D369}" presName="hierRoot2" presStyleCnt="0">
        <dgm:presLayoutVars>
          <dgm:hierBranch/>
        </dgm:presLayoutVars>
      </dgm:prSet>
      <dgm:spPr/>
    </dgm:pt>
    <dgm:pt modelId="{2D5BC68B-11E8-4F39-8A71-1388642B632A}" type="pres">
      <dgm:prSet presAssocID="{12311250-5644-4D49-B4B2-27B627A3D369}" presName="rootComposite" presStyleCnt="0"/>
      <dgm:spPr/>
    </dgm:pt>
    <dgm:pt modelId="{43FCCB4E-95FD-4673-A650-9FAAD5896ACB}" type="pres">
      <dgm:prSet presAssocID="{12311250-5644-4D49-B4B2-27B627A3D369}" presName="rootText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116E713-5E29-41ED-AD78-03C9C8DA0702}" type="pres">
      <dgm:prSet presAssocID="{12311250-5644-4D49-B4B2-27B627A3D369}" presName="rootConnector" presStyleLbl="node4" presStyleIdx="2" presStyleCnt="10"/>
      <dgm:spPr/>
      <dgm:t>
        <a:bodyPr/>
        <a:lstStyle/>
        <a:p>
          <a:endParaRPr lang="zh-CN" altLang="en-US"/>
        </a:p>
      </dgm:t>
    </dgm:pt>
    <dgm:pt modelId="{D0ECFFD9-F484-4CB2-834C-EE1AE4426E50}" type="pres">
      <dgm:prSet presAssocID="{12311250-5644-4D49-B4B2-27B627A3D369}" presName="hierChild4" presStyleCnt="0"/>
      <dgm:spPr/>
    </dgm:pt>
    <dgm:pt modelId="{8C72F07D-438F-42CC-96AA-B6D697B89FE4}" type="pres">
      <dgm:prSet presAssocID="{43953E52-D0C0-4B36-9E49-286F2E0ADED0}" presName="Name35" presStyleLbl="parChTrans1D4" presStyleIdx="3" presStyleCnt="10"/>
      <dgm:spPr/>
      <dgm:t>
        <a:bodyPr/>
        <a:lstStyle/>
        <a:p>
          <a:endParaRPr lang="zh-CN" altLang="en-US"/>
        </a:p>
      </dgm:t>
    </dgm:pt>
    <dgm:pt modelId="{10762C3E-246B-48D1-964E-61DA8ACD824B}" type="pres">
      <dgm:prSet presAssocID="{461B280A-5948-430A-AC32-326C9B9C8266}" presName="hierRoot2" presStyleCnt="0">
        <dgm:presLayoutVars>
          <dgm:hierBranch/>
        </dgm:presLayoutVars>
      </dgm:prSet>
      <dgm:spPr/>
    </dgm:pt>
    <dgm:pt modelId="{3CC5180A-A4CD-459C-A0D6-9C2683CC87E5}" type="pres">
      <dgm:prSet presAssocID="{461B280A-5948-430A-AC32-326C9B9C8266}" presName="rootComposite" presStyleCnt="0"/>
      <dgm:spPr/>
    </dgm:pt>
    <dgm:pt modelId="{8BFC70A8-B14B-4B10-8E21-A116E7A57C96}" type="pres">
      <dgm:prSet presAssocID="{461B280A-5948-430A-AC32-326C9B9C8266}" presName="rootText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4B34271-4A3B-4F82-8EAD-9A1EFE152A45}" type="pres">
      <dgm:prSet presAssocID="{461B280A-5948-430A-AC32-326C9B9C8266}" presName="rootConnector" presStyleLbl="node4" presStyleIdx="3" presStyleCnt="10"/>
      <dgm:spPr/>
      <dgm:t>
        <a:bodyPr/>
        <a:lstStyle/>
        <a:p>
          <a:endParaRPr lang="zh-CN" altLang="en-US"/>
        </a:p>
      </dgm:t>
    </dgm:pt>
    <dgm:pt modelId="{47FAAF96-71E0-4A65-BD44-5E53547E552A}" type="pres">
      <dgm:prSet presAssocID="{461B280A-5948-430A-AC32-326C9B9C8266}" presName="hierChild4" presStyleCnt="0"/>
      <dgm:spPr/>
    </dgm:pt>
    <dgm:pt modelId="{51D4DDA1-7FE6-47B6-9285-50288FDD853E}" type="pres">
      <dgm:prSet presAssocID="{6C86C234-4F78-4AAB-9AC1-5B36D431DE07}" presName="Name35" presStyleLbl="parChTrans1D4" presStyleIdx="4" presStyleCnt="10"/>
      <dgm:spPr/>
      <dgm:t>
        <a:bodyPr/>
        <a:lstStyle/>
        <a:p>
          <a:endParaRPr lang="zh-CN" altLang="en-US"/>
        </a:p>
      </dgm:t>
    </dgm:pt>
    <dgm:pt modelId="{D592F99B-561B-46F6-BCE2-115FA291275F}" type="pres">
      <dgm:prSet presAssocID="{80157F8F-CDC6-40DE-A103-5E62ADCF8801}" presName="hierRoot2" presStyleCnt="0">
        <dgm:presLayoutVars>
          <dgm:hierBranch/>
        </dgm:presLayoutVars>
      </dgm:prSet>
      <dgm:spPr/>
    </dgm:pt>
    <dgm:pt modelId="{EA3CD585-CE03-4ED0-8281-77E859CCA4DD}" type="pres">
      <dgm:prSet presAssocID="{80157F8F-CDC6-40DE-A103-5E62ADCF8801}" presName="rootComposite" presStyleCnt="0"/>
      <dgm:spPr/>
    </dgm:pt>
    <dgm:pt modelId="{58BB023F-C0A7-448A-894B-5CDF4B363E09}" type="pres">
      <dgm:prSet presAssocID="{80157F8F-CDC6-40DE-A103-5E62ADCF8801}" presName="rootText" presStyleLbl="node4" presStyleIdx="4" presStyleCnt="10" custScaleY="15805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6150DDD-A62C-47D5-8D6E-DD40229AB0BC}" type="pres">
      <dgm:prSet presAssocID="{80157F8F-CDC6-40DE-A103-5E62ADCF8801}" presName="rootConnector" presStyleLbl="node4" presStyleIdx="4" presStyleCnt="10"/>
      <dgm:spPr/>
      <dgm:t>
        <a:bodyPr/>
        <a:lstStyle/>
        <a:p>
          <a:endParaRPr lang="zh-CN" altLang="en-US"/>
        </a:p>
      </dgm:t>
    </dgm:pt>
    <dgm:pt modelId="{BF1DB31B-1FEE-42A7-9DD4-0264E638BC22}" type="pres">
      <dgm:prSet presAssocID="{80157F8F-CDC6-40DE-A103-5E62ADCF8801}" presName="hierChild4" presStyleCnt="0"/>
      <dgm:spPr/>
    </dgm:pt>
    <dgm:pt modelId="{42833F75-F79D-482C-8F67-43324B52A728}" type="pres">
      <dgm:prSet presAssocID="{43AF58F5-68A1-46F1-80D7-86412B84DF14}" presName="Name35" presStyleLbl="parChTrans1D4" presStyleIdx="5" presStyleCnt="10"/>
      <dgm:spPr/>
      <dgm:t>
        <a:bodyPr/>
        <a:lstStyle/>
        <a:p>
          <a:endParaRPr lang="zh-CN" altLang="en-US"/>
        </a:p>
      </dgm:t>
    </dgm:pt>
    <dgm:pt modelId="{DB884803-15D9-4DBA-BC9F-BC91FD17B739}" type="pres">
      <dgm:prSet presAssocID="{49EB95AB-F940-4D9D-B5D6-96795192BCD4}" presName="hierRoot2" presStyleCnt="0">
        <dgm:presLayoutVars>
          <dgm:hierBranch/>
        </dgm:presLayoutVars>
      </dgm:prSet>
      <dgm:spPr/>
    </dgm:pt>
    <dgm:pt modelId="{592C00DC-9137-4C43-9846-F4838E4EEF0C}" type="pres">
      <dgm:prSet presAssocID="{49EB95AB-F940-4D9D-B5D6-96795192BCD4}" presName="rootComposite" presStyleCnt="0"/>
      <dgm:spPr/>
    </dgm:pt>
    <dgm:pt modelId="{04714C4F-996F-420D-97C2-D514136A98C9}" type="pres">
      <dgm:prSet presAssocID="{49EB95AB-F940-4D9D-B5D6-96795192BCD4}" presName="rootText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F180BC5-6CC6-49E8-BDD6-9DC55A5755F4}" type="pres">
      <dgm:prSet presAssocID="{49EB95AB-F940-4D9D-B5D6-96795192BCD4}" presName="rootConnector" presStyleLbl="node4" presStyleIdx="5" presStyleCnt="10"/>
      <dgm:spPr/>
      <dgm:t>
        <a:bodyPr/>
        <a:lstStyle/>
        <a:p>
          <a:endParaRPr lang="zh-CN" altLang="en-US"/>
        </a:p>
      </dgm:t>
    </dgm:pt>
    <dgm:pt modelId="{EF1BF1B2-6DEE-46F3-9D78-C198D09D7472}" type="pres">
      <dgm:prSet presAssocID="{49EB95AB-F940-4D9D-B5D6-96795192BCD4}" presName="hierChild4" presStyleCnt="0"/>
      <dgm:spPr/>
    </dgm:pt>
    <dgm:pt modelId="{09941D29-0837-4F79-8289-03C06BB146EC}" type="pres">
      <dgm:prSet presAssocID="{C5329570-755D-4148-8D59-1A8E65E95392}" presName="Name35" presStyleLbl="parChTrans1D4" presStyleIdx="6" presStyleCnt="10"/>
      <dgm:spPr/>
      <dgm:t>
        <a:bodyPr/>
        <a:lstStyle/>
        <a:p>
          <a:endParaRPr lang="zh-CN" altLang="en-US"/>
        </a:p>
      </dgm:t>
    </dgm:pt>
    <dgm:pt modelId="{2521E9E3-7414-4FAA-83B6-F049D17A9FA7}" type="pres">
      <dgm:prSet presAssocID="{5C7ADE68-ED63-4A97-BCEC-85E5E75A6452}" presName="hierRoot2" presStyleCnt="0">
        <dgm:presLayoutVars>
          <dgm:hierBranch val="r"/>
        </dgm:presLayoutVars>
      </dgm:prSet>
      <dgm:spPr/>
    </dgm:pt>
    <dgm:pt modelId="{4A0522F8-FC82-42AB-9630-5D7EC4AEDD76}" type="pres">
      <dgm:prSet presAssocID="{5C7ADE68-ED63-4A97-BCEC-85E5E75A6452}" presName="rootComposite" presStyleCnt="0"/>
      <dgm:spPr/>
    </dgm:pt>
    <dgm:pt modelId="{79B7A0E8-FED1-4765-A68B-94D28F24D578}" type="pres">
      <dgm:prSet presAssocID="{5C7ADE68-ED63-4A97-BCEC-85E5E75A6452}" presName="rootText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7B7A9E0-DA53-4F24-A654-161A4E2138AE}" type="pres">
      <dgm:prSet presAssocID="{5C7ADE68-ED63-4A97-BCEC-85E5E75A6452}" presName="rootConnector" presStyleLbl="node4" presStyleIdx="6" presStyleCnt="10"/>
      <dgm:spPr/>
      <dgm:t>
        <a:bodyPr/>
        <a:lstStyle/>
        <a:p>
          <a:endParaRPr lang="zh-CN" altLang="en-US"/>
        </a:p>
      </dgm:t>
    </dgm:pt>
    <dgm:pt modelId="{418D7F69-1CB2-4B9C-9659-9B572A85F4C4}" type="pres">
      <dgm:prSet presAssocID="{5C7ADE68-ED63-4A97-BCEC-85E5E75A6452}" presName="hierChild4" presStyleCnt="0"/>
      <dgm:spPr/>
    </dgm:pt>
    <dgm:pt modelId="{4CD01C93-B3E4-4FE3-8F20-6265C4F83E72}" type="pres">
      <dgm:prSet presAssocID="{5C7ADE68-ED63-4A97-BCEC-85E5E75A6452}" presName="hierChild5" presStyleCnt="0"/>
      <dgm:spPr/>
    </dgm:pt>
    <dgm:pt modelId="{F7140796-4920-4B86-8186-87CBBAC770D8}" type="pres">
      <dgm:prSet presAssocID="{49EB95AB-F940-4D9D-B5D6-96795192BCD4}" presName="hierChild5" presStyleCnt="0"/>
      <dgm:spPr/>
    </dgm:pt>
    <dgm:pt modelId="{E7C53F54-F6DD-4FCD-B400-ECB1E24AE602}" type="pres">
      <dgm:prSet presAssocID="{80157F8F-CDC6-40DE-A103-5E62ADCF8801}" presName="hierChild5" presStyleCnt="0"/>
      <dgm:spPr/>
    </dgm:pt>
    <dgm:pt modelId="{5BAF0262-D578-47F7-AFAE-F98C4717664D}" type="pres">
      <dgm:prSet presAssocID="{461B280A-5948-430A-AC32-326C9B9C8266}" presName="hierChild5" presStyleCnt="0"/>
      <dgm:spPr/>
    </dgm:pt>
    <dgm:pt modelId="{786E7152-7F58-4238-8725-4DFFC98C2B99}" type="pres">
      <dgm:prSet presAssocID="{12311250-5644-4D49-B4B2-27B627A3D369}" presName="hierChild5" presStyleCnt="0"/>
      <dgm:spPr/>
    </dgm:pt>
    <dgm:pt modelId="{A5299A8F-E12F-4B72-B857-969740393EFF}" type="pres">
      <dgm:prSet presAssocID="{74DBAAEF-9CA0-451C-BEBB-FA3A98DD7A37}" presName="hierChild5" presStyleCnt="0"/>
      <dgm:spPr/>
    </dgm:pt>
    <dgm:pt modelId="{FFD1E909-A00B-4491-898B-1512AE49B68F}" type="pres">
      <dgm:prSet presAssocID="{C3881B0F-7FF5-4111-A339-121D330FE453}" presName="hierChild5" presStyleCnt="0"/>
      <dgm:spPr/>
    </dgm:pt>
    <dgm:pt modelId="{4ACB8EAA-4734-432B-AE96-82219ED9870F}" type="pres">
      <dgm:prSet presAssocID="{7D1A80A2-5FCC-4551-9B35-6D9814762821}" presName="hierChild5" presStyleCnt="0"/>
      <dgm:spPr/>
    </dgm:pt>
    <dgm:pt modelId="{C0776ADF-0CE9-4F63-9798-EF8BDFFF42E8}" type="pres">
      <dgm:prSet presAssocID="{C1F2BAF9-E417-4988-885C-D7D7A1E1F76F}" presName="hierChild5" presStyleCnt="0"/>
      <dgm:spPr/>
    </dgm:pt>
    <dgm:pt modelId="{84BC6F46-3709-4C01-A954-89C99E40F294}" type="pres">
      <dgm:prSet presAssocID="{EC614098-5C65-4B81-9E44-0D204B24A20A}" presName="Name35" presStyleLbl="parChTrans1D2" presStyleIdx="2" presStyleCnt="6"/>
      <dgm:spPr/>
      <dgm:t>
        <a:bodyPr/>
        <a:lstStyle/>
        <a:p>
          <a:endParaRPr lang="zh-CN" altLang="en-US"/>
        </a:p>
      </dgm:t>
    </dgm:pt>
    <dgm:pt modelId="{ABB35218-57CC-49C3-87C5-BCB5123EC67C}" type="pres">
      <dgm:prSet presAssocID="{E019706E-299E-4A5B-B80D-F67C2FCF7799}" presName="hierRoot2" presStyleCnt="0">
        <dgm:presLayoutVars>
          <dgm:hierBranch/>
        </dgm:presLayoutVars>
      </dgm:prSet>
      <dgm:spPr/>
    </dgm:pt>
    <dgm:pt modelId="{78D25BD0-B050-4DAA-B7F1-62FE2551813F}" type="pres">
      <dgm:prSet presAssocID="{E019706E-299E-4A5B-B80D-F67C2FCF7799}" presName="rootComposite" presStyleCnt="0"/>
      <dgm:spPr/>
    </dgm:pt>
    <dgm:pt modelId="{ABABC8EB-FE06-4F3C-95E3-F292A59F6CF4}" type="pres">
      <dgm:prSet presAssocID="{E019706E-299E-4A5B-B80D-F67C2FCF7799}" presName="rootText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28B6A48-96BA-4B26-A346-1FE00646198B}" type="pres">
      <dgm:prSet presAssocID="{E019706E-299E-4A5B-B80D-F67C2FCF7799}" presName="rootConnector" presStyleLbl="node2" presStyleIdx="2" presStyleCnt="6"/>
      <dgm:spPr/>
      <dgm:t>
        <a:bodyPr/>
        <a:lstStyle/>
        <a:p>
          <a:endParaRPr lang="zh-CN" altLang="en-US"/>
        </a:p>
      </dgm:t>
    </dgm:pt>
    <dgm:pt modelId="{01ADAB6D-CE67-490A-B18A-4637C551585C}" type="pres">
      <dgm:prSet presAssocID="{E019706E-299E-4A5B-B80D-F67C2FCF7799}" presName="hierChild4" presStyleCnt="0"/>
      <dgm:spPr/>
    </dgm:pt>
    <dgm:pt modelId="{4BCA7EB0-C6D2-475C-A54B-AA60F0548A10}" type="pres">
      <dgm:prSet presAssocID="{38B0FCD0-2AD6-4E7F-AAC2-FE4EAA7A1E64}" presName="Name35" presStyleLbl="parChTrans1D3" presStyleIdx="2" presStyleCnt="4"/>
      <dgm:spPr/>
      <dgm:t>
        <a:bodyPr/>
        <a:lstStyle/>
        <a:p>
          <a:endParaRPr lang="zh-CN" altLang="en-US"/>
        </a:p>
      </dgm:t>
    </dgm:pt>
    <dgm:pt modelId="{9B431E6D-51C1-4AF4-B115-7AD261EB0318}" type="pres">
      <dgm:prSet presAssocID="{9D005FAB-4E9D-4368-A345-22121CBF3108}" presName="hierRoot2" presStyleCnt="0">
        <dgm:presLayoutVars>
          <dgm:hierBranch/>
        </dgm:presLayoutVars>
      </dgm:prSet>
      <dgm:spPr/>
    </dgm:pt>
    <dgm:pt modelId="{4B46E64D-162A-4049-9ED7-B86E942ABB5C}" type="pres">
      <dgm:prSet presAssocID="{9D005FAB-4E9D-4368-A345-22121CBF3108}" presName="rootComposite" presStyleCnt="0"/>
      <dgm:spPr/>
    </dgm:pt>
    <dgm:pt modelId="{97E03BC8-11A8-4826-BE43-0BAD9104DAE6}" type="pres">
      <dgm:prSet presAssocID="{9D005FAB-4E9D-4368-A345-22121CBF3108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ADC6FD8-FFBF-4C37-81AB-34B5DB1369E1}" type="pres">
      <dgm:prSet presAssocID="{9D005FAB-4E9D-4368-A345-22121CBF3108}" presName="rootConnector" presStyleLbl="node3" presStyleIdx="2" presStyleCnt="4"/>
      <dgm:spPr/>
      <dgm:t>
        <a:bodyPr/>
        <a:lstStyle/>
        <a:p>
          <a:endParaRPr lang="zh-CN" altLang="en-US"/>
        </a:p>
      </dgm:t>
    </dgm:pt>
    <dgm:pt modelId="{673A22B2-5E68-4631-9A6F-DA747F784FF2}" type="pres">
      <dgm:prSet presAssocID="{9D005FAB-4E9D-4368-A345-22121CBF3108}" presName="hierChild4" presStyleCnt="0"/>
      <dgm:spPr/>
    </dgm:pt>
    <dgm:pt modelId="{340FF0C8-9585-46B8-BF88-7A24B0C91163}" type="pres">
      <dgm:prSet presAssocID="{9C63C285-30CD-4EB9-A144-51595FBEE39E}" presName="Name35" presStyleLbl="parChTrans1D4" presStyleIdx="7" presStyleCnt="10"/>
      <dgm:spPr/>
      <dgm:t>
        <a:bodyPr/>
        <a:lstStyle/>
        <a:p>
          <a:endParaRPr lang="zh-CN" altLang="en-US"/>
        </a:p>
      </dgm:t>
    </dgm:pt>
    <dgm:pt modelId="{3F6C30D8-F4EC-4174-BD5D-2E49B7CD977C}" type="pres">
      <dgm:prSet presAssocID="{8779AA51-DC36-423F-B2FE-ECDDC02AFFE2}" presName="hierRoot2" presStyleCnt="0">
        <dgm:presLayoutVars>
          <dgm:hierBranch/>
        </dgm:presLayoutVars>
      </dgm:prSet>
      <dgm:spPr/>
    </dgm:pt>
    <dgm:pt modelId="{DDD24179-C311-44A9-BB23-2F1AE44EA920}" type="pres">
      <dgm:prSet presAssocID="{8779AA51-DC36-423F-B2FE-ECDDC02AFFE2}" presName="rootComposite" presStyleCnt="0"/>
      <dgm:spPr/>
    </dgm:pt>
    <dgm:pt modelId="{9F81B9D0-DD5B-4C5A-BCE8-312367EB16A0}" type="pres">
      <dgm:prSet presAssocID="{8779AA51-DC36-423F-B2FE-ECDDC02AFFE2}" presName="rootText" presStyleLbl="node4" presStyleIdx="7" presStyleCnt="1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F238537-1F0E-4758-8ADA-E2C42903D56F}" type="pres">
      <dgm:prSet presAssocID="{8779AA51-DC36-423F-B2FE-ECDDC02AFFE2}" presName="rootConnector" presStyleLbl="node4" presStyleIdx="7" presStyleCnt="10"/>
      <dgm:spPr/>
      <dgm:t>
        <a:bodyPr/>
        <a:lstStyle/>
        <a:p>
          <a:endParaRPr lang="zh-CN" altLang="en-US"/>
        </a:p>
      </dgm:t>
    </dgm:pt>
    <dgm:pt modelId="{BFC189D8-D138-4910-9252-A3D595E0B89C}" type="pres">
      <dgm:prSet presAssocID="{8779AA51-DC36-423F-B2FE-ECDDC02AFFE2}" presName="hierChild4" presStyleCnt="0"/>
      <dgm:spPr/>
    </dgm:pt>
    <dgm:pt modelId="{4346CB34-65B8-450E-9118-009B7612AD27}" type="pres">
      <dgm:prSet presAssocID="{BF0D7CFE-D571-4F35-928C-3C197ECCE017}" presName="Name35" presStyleLbl="parChTrans1D4" presStyleIdx="8" presStyleCnt="10"/>
      <dgm:spPr/>
      <dgm:t>
        <a:bodyPr/>
        <a:lstStyle/>
        <a:p>
          <a:endParaRPr lang="zh-CN" altLang="en-US"/>
        </a:p>
      </dgm:t>
    </dgm:pt>
    <dgm:pt modelId="{E164EA90-AFC7-43B6-8D47-C7A20861123F}" type="pres">
      <dgm:prSet presAssocID="{BA1138E0-A6C3-488D-8D79-3B952338829D}" presName="hierRoot2" presStyleCnt="0">
        <dgm:presLayoutVars>
          <dgm:hierBranch val="r"/>
        </dgm:presLayoutVars>
      </dgm:prSet>
      <dgm:spPr/>
    </dgm:pt>
    <dgm:pt modelId="{DBDA12F4-9A87-4F0C-B352-F652277B657C}" type="pres">
      <dgm:prSet presAssocID="{BA1138E0-A6C3-488D-8D79-3B952338829D}" presName="rootComposite" presStyleCnt="0"/>
      <dgm:spPr/>
    </dgm:pt>
    <dgm:pt modelId="{8571A90C-B84E-45F4-9D47-156E86A228CB}" type="pres">
      <dgm:prSet presAssocID="{BA1138E0-A6C3-488D-8D79-3B952338829D}" presName="rootText" presStyleLbl="node4" presStyleIdx="8" presStyleCnt="10" custScaleY="18868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3210B29-E40C-4E68-BA3A-AB1F7D1CACD6}" type="pres">
      <dgm:prSet presAssocID="{BA1138E0-A6C3-488D-8D79-3B952338829D}" presName="rootConnector" presStyleLbl="node4" presStyleIdx="8" presStyleCnt="10"/>
      <dgm:spPr/>
      <dgm:t>
        <a:bodyPr/>
        <a:lstStyle/>
        <a:p>
          <a:endParaRPr lang="zh-CN" altLang="en-US"/>
        </a:p>
      </dgm:t>
    </dgm:pt>
    <dgm:pt modelId="{ADDB57BE-FBED-4707-8ACE-11BB676758C2}" type="pres">
      <dgm:prSet presAssocID="{BA1138E0-A6C3-488D-8D79-3B952338829D}" presName="hierChild4" presStyleCnt="0"/>
      <dgm:spPr/>
    </dgm:pt>
    <dgm:pt modelId="{AF6509F5-8D30-4293-AA7C-29B5B48D60B4}" type="pres">
      <dgm:prSet presAssocID="{BA1138E0-A6C3-488D-8D79-3B952338829D}" presName="hierChild5" presStyleCnt="0"/>
      <dgm:spPr/>
    </dgm:pt>
    <dgm:pt modelId="{5E8D4068-BBE9-4253-9671-F0A75FE1E537}" type="pres">
      <dgm:prSet presAssocID="{8779AA51-DC36-423F-B2FE-ECDDC02AFFE2}" presName="hierChild5" presStyleCnt="0"/>
      <dgm:spPr/>
    </dgm:pt>
    <dgm:pt modelId="{FE166707-7BDF-4AF1-B9FF-7F902AF6D872}" type="pres">
      <dgm:prSet presAssocID="{9D005FAB-4E9D-4368-A345-22121CBF3108}" presName="hierChild5" presStyleCnt="0"/>
      <dgm:spPr/>
    </dgm:pt>
    <dgm:pt modelId="{72286AFE-ADC4-4A75-9EF9-0B124C944F80}" type="pres">
      <dgm:prSet presAssocID="{E019706E-299E-4A5B-B80D-F67C2FCF7799}" presName="hierChild5" presStyleCnt="0"/>
      <dgm:spPr/>
    </dgm:pt>
    <dgm:pt modelId="{E79E43C6-79E5-4471-A3A7-69EF04FED0E4}" type="pres">
      <dgm:prSet presAssocID="{01A4B37B-2A7A-486F-9AB9-26829C75E463}" presName="Name35" presStyleLbl="parChTrans1D2" presStyleIdx="3" presStyleCnt="6"/>
      <dgm:spPr/>
      <dgm:t>
        <a:bodyPr/>
        <a:lstStyle/>
        <a:p>
          <a:endParaRPr lang="zh-CN" altLang="en-US"/>
        </a:p>
      </dgm:t>
    </dgm:pt>
    <dgm:pt modelId="{05A18A5A-46EA-4D3B-9C10-6D8AC410506B}" type="pres">
      <dgm:prSet presAssocID="{21888049-4AC0-45C5-9CE5-5C02A1AE0AEF}" presName="hierRoot2" presStyleCnt="0">
        <dgm:presLayoutVars>
          <dgm:hierBranch/>
        </dgm:presLayoutVars>
      </dgm:prSet>
      <dgm:spPr/>
    </dgm:pt>
    <dgm:pt modelId="{607133BF-2625-476E-832F-F578C9B8812B}" type="pres">
      <dgm:prSet presAssocID="{21888049-4AC0-45C5-9CE5-5C02A1AE0AEF}" presName="rootComposite" presStyleCnt="0"/>
      <dgm:spPr/>
    </dgm:pt>
    <dgm:pt modelId="{D30BFB65-FCE4-471D-9BDD-0B105B36BB0F}" type="pres">
      <dgm:prSet presAssocID="{21888049-4AC0-45C5-9CE5-5C02A1AE0AEF}" presName="rootText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A6D04EB-F8CA-4D30-A05C-BEB3122F03C3}" type="pres">
      <dgm:prSet presAssocID="{21888049-4AC0-45C5-9CE5-5C02A1AE0AEF}" presName="rootConnector" presStyleLbl="node2" presStyleIdx="3" presStyleCnt="6"/>
      <dgm:spPr/>
      <dgm:t>
        <a:bodyPr/>
        <a:lstStyle/>
        <a:p>
          <a:endParaRPr lang="zh-CN" altLang="en-US"/>
        </a:p>
      </dgm:t>
    </dgm:pt>
    <dgm:pt modelId="{947E3820-CBA7-4267-B68C-2E0CF2B995E0}" type="pres">
      <dgm:prSet presAssocID="{21888049-4AC0-45C5-9CE5-5C02A1AE0AEF}" presName="hierChild4" presStyleCnt="0"/>
      <dgm:spPr/>
    </dgm:pt>
    <dgm:pt modelId="{DBE451FF-1F5F-455B-96AC-59D541504307}" type="pres">
      <dgm:prSet presAssocID="{ED7AC68B-44DB-441A-ADC3-37D541A57992}" presName="Name35" presStyleLbl="parChTrans1D3" presStyleIdx="3" presStyleCnt="4"/>
      <dgm:spPr/>
      <dgm:t>
        <a:bodyPr/>
        <a:lstStyle/>
        <a:p>
          <a:endParaRPr lang="zh-CN" altLang="en-US"/>
        </a:p>
      </dgm:t>
    </dgm:pt>
    <dgm:pt modelId="{C950A8F7-5288-46ED-A1FC-A27522EB81FC}" type="pres">
      <dgm:prSet presAssocID="{3CA9E31D-EC58-46AB-BB22-93FEB4442EF3}" presName="hierRoot2" presStyleCnt="0">
        <dgm:presLayoutVars>
          <dgm:hierBranch/>
        </dgm:presLayoutVars>
      </dgm:prSet>
      <dgm:spPr/>
    </dgm:pt>
    <dgm:pt modelId="{B501A78E-C0A8-4917-AAC6-740B0DF20B87}" type="pres">
      <dgm:prSet presAssocID="{3CA9E31D-EC58-46AB-BB22-93FEB4442EF3}" presName="rootComposite" presStyleCnt="0"/>
      <dgm:spPr/>
    </dgm:pt>
    <dgm:pt modelId="{BFF5C2A8-F5DB-4F42-BBE6-1DB7CD02B09C}" type="pres">
      <dgm:prSet presAssocID="{3CA9E31D-EC58-46AB-BB22-93FEB4442EF3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32C40F9-B3EE-4A78-A3A0-974E4D8E88CA}" type="pres">
      <dgm:prSet presAssocID="{3CA9E31D-EC58-46AB-BB22-93FEB4442EF3}" presName="rootConnector" presStyleLbl="node3" presStyleIdx="3" presStyleCnt="4"/>
      <dgm:spPr/>
      <dgm:t>
        <a:bodyPr/>
        <a:lstStyle/>
        <a:p>
          <a:endParaRPr lang="zh-CN" altLang="en-US"/>
        </a:p>
      </dgm:t>
    </dgm:pt>
    <dgm:pt modelId="{B8ED3D82-6A29-472C-A22B-5A1AD87CF2DB}" type="pres">
      <dgm:prSet presAssocID="{3CA9E31D-EC58-46AB-BB22-93FEB4442EF3}" presName="hierChild4" presStyleCnt="0"/>
      <dgm:spPr/>
    </dgm:pt>
    <dgm:pt modelId="{F3189E97-1A01-4394-A8DD-E42BFF3BB601}" type="pres">
      <dgm:prSet presAssocID="{AA8DF1F2-7ADC-4C98-91DE-50D1BFA95C63}" presName="Name35" presStyleLbl="parChTrans1D4" presStyleIdx="9" presStyleCnt="10"/>
      <dgm:spPr/>
      <dgm:t>
        <a:bodyPr/>
        <a:lstStyle/>
        <a:p>
          <a:endParaRPr lang="zh-CN" altLang="en-US"/>
        </a:p>
      </dgm:t>
    </dgm:pt>
    <dgm:pt modelId="{70C540D0-7259-46B2-9C4C-83BFC0250A0E}" type="pres">
      <dgm:prSet presAssocID="{DE2E800C-F989-4E7A-AC75-B03657650C3C}" presName="hierRoot2" presStyleCnt="0">
        <dgm:presLayoutVars>
          <dgm:hierBranch val="r"/>
        </dgm:presLayoutVars>
      </dgm:prSet>
      <dgm:spPr/>
    </dgm:pt>
    <dgm:pt modelId="{7E0B3C28-0DCE-46F7-B462-1917BB5E8149}" type="pres">
      <dgm:prSet presAssocID="{DE2E800C-F989-4E7A-AC75-B03657650C3C}" presName="rootComposite" presStyleCnt="0"/>
      <dgm:spPr/>
    </dgm:pt>
    <dgm:pt modelId="{0FD0D65A-FF10-493A-907D-3CCED2B801EA}" type="pres">
      <dgm:prSet presAssocID="{DE2E800C-F989-4E7A-AC75-B03657650C3C}" presName="rootText" presStyleLbl="node4" presStyleIdx="9" presStyleCnt="1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4825DC3-B57B-4404-B88A-651147E62B4E}" type="pres">
      <dgm:prSet presAssocID="{DE2E800C-F989-4E7A-AC75-B03657650C3C}" presName="rootConnector" presStyleLbl="node4" presStyleIdx="9" presStyleCnt="10"/>
      <dgm:spPr/>
      <dgm:t>
        <a:bodyPr/>
        <a:lstStyle/>
        <a:p>
          <a:endParaRPr lang="zh-CN" altLang="en-US"/>
        </a:p>
      </dgm:t>
    </dgm:pt>
    <dgm:pt modelId="{3B9C0E31-F166-4524-A003-0B2AFB834BB6}" type="pres">
      <dgm:prSet presAssocID="{DE2E800C-F989-4E7A-AC75-B03657650C3C}" presName="hierChild4" presStyleCnt="0"/>
      <dgm:spPr/>
    </dgm:pt>
    <dgm:pt modelId="{03E2938A-0363-47C9-82F1-CE12A0EF4043}" type="pres">
      <dgm:prSet presAssocID="{DE2E800C-F989-4E7A-AC75-B03657650C3C}" presName="hierChild5" presStyleCnt="0"/>
      <dgm:spPr/>
    </dgm:pt>
    <dgm:pt modelId="{E47F77F0-FFB6-4297-A022-AB6049C5E03F}" type="pres">
      <dgm:prSet presAssocID="{3CA9E31D-EC58-46AB-BB22-93FEB4442EF3}" presName="hierChild5" presStyleCnt="0"/>
      <dgm:spPr/>
    </dgm:pt>
    <dgm:pt modelId="{C92C29FB-6345-4754-8515-3B53E3550D81}" type="pres">
      <dgm:prSet presAssocID="{21888049-4AC0-45C5-9CE5-5C02A1AE0AEF}" presName="hierChild5" presStyleCnt="0"/>
      <dgm:spPr/>
    </dgm:pt>
    <dgm:pt modelId="{ECBB10FD-4268-4468-816E-7C6DFBE15203}" type="pres">
      <dgm:prSet presAssocID="{639CEAF7-BD67-4BBD-A13E-223C566396E7}" presName="Name35" presStyleLbl="parChTrans1D2" presStyleIdx="4" presStyleCnt="6"/>
      <dgm:spPr/>
      <dgm:t>
        <a:bodyPr/>
        <a:lstStyle/>
        <a:p>
          <a:endParaRPr lang="zh-CN" altLang="en-US"/>
        </a:p>
      </dgm:t>
    </dgm:pt>
    <dgm:pt modelId="{CAF83B34-AFA4-45D9-8443-A0FA3973CE11}" type="pres">
      <dgm:prSet presAssocID="{10C842AB-1A4F-42A1-8B23-19650B1B9A44}" presName="hierRoot2" presStyleCnt="0">
        <dgm:presLayoutVars>
          <dgm:hierBranch val="r"/>
        </dgm:presLayoutVars>
      </dgm:prSet>
      <dgm:spPr/>
    </dgm:pt>
    <dgm:pt modelId="{5FEF249B-E84C-444C-960C-D1A1B7D17FF3}" type="pres">
      <dgm:prSet presAssocID="{10C842AB-1A4F-42A1-8B23-19650B1B9A44}" presName="rootComposite" presStyleCnt="0"/>
      <dgm:spPr/>
    </dgm:pt>
    <dgm:pt modelId="{7AB3C0FB-24D2-4F53-AD42-73F0DA96B781}" type="pres">
      <dgm:prSet presAssocID="{10C842AB-1A4F-42A1-8B23-19650B1B9A44}" presName="rootText" presStyleLbl="node2" presStyleIdx="4" presStyleCnt="6" custScaleY="15420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A431726-147F-4A13-97FF-4B1666EC9875}" type="pres">
      <dgm:prSet presAssocID="{10C842AB-1A4F-42A1-8B23-19650B1B9A44}" presName="rootConnector" presStyleLbl="node2" presStyleIdx="4" presStyleCnt="6"/>
      <dgm:spPr/>
      <dgm:t>
        <a:bodyPr/>
        <a:lstStyle/>
        <a:p>
          <a:endParaRPr lang="zh-CN" altLang="en-US"/>
        </a:p>
      </dgm:t>
    </dgm:pt>
    <dgm:pt modelId="{AF4280A7-F643-4946-9F5E-FFEB39BDD27D}" type="pres">
      <dgm:prSet presAssocID="{10C842AB-1A4F-42A1-8B23-19650B1B9A44}" presName="hierChild4" presStyleCnt="0"/>
      <dgm:spPr/>
    </dgm:pt>
    <dgm:pt modelId="{2F96F2CB-963E-4FD7-A974-2429D7FE1C7B}" type="pres">
      <dgm:prSet presAssocID="{10C842AB-1A4F-42A1-8B23-19650B1B9A44}" presName="hierChild5" presStyleCnt="0"/>
      <dgm:spPr/>
    </dgm:pt>
    <dgm:pt modelId="{628BDD33-2BA7-4F4F-AC91-A0541982C9F1}" type="pres">
      <dgm:prSet presAssocID="{AF700D91-604A-46AD-B21C-5D5B17C4600C}" presName="Name35" presStyleLbl="parChTrans1D2" presStyleIdx="5" presStyleCnt="6"/>
      <dgm:spPr/>
      <dgm:t>
        <a:bodyPr/>
        <a:lstStyle/>
        <a:p>
          <a:endParaRPr lang="zh-CN" altLang="en-US"/>
        </a:p>
      </dgm:t>
    </dgm:pt>
    <dgm:pt modelId="{40C13336-E214-4D1B-A07D-229CCB473F24}" type="pres">
      <dgm:prSet presAssocID="{04F58576-45AF-4AC5-8032-EAB4012D7A86}" presName="hierRoot2" presStyleCnt="0">
        <dgm:presLayoutVars>
          <dgm:hierBranch/>
        </dgm:presLayoutVars>
      </dgm:prSet>
      <dgm:spPr/>
    </dgm:pt>
    <dgm:pt modelId="{11D919AA-60E7-423A-98E2-32258C75289D}" type="pres">
      <dgm:prSet presAssocID="{04F58576-45AF-4AC5-8032-EAB4012D7A86}" presName="rootComposite" presStyleCnt="0"/>
      <dgm:spPr/>
    </dgm:pt>
    <dgm:pt modelId="{E3C782C6-B524-4750-8F3F-286386127CA2}" type="pres">
      <dgm:prSet presAssocID="{04F58576-45AF-4AC5-8032-EAB4012D7A86}" presName="rootText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3F59509-A8F7-49F0-87DA-119485811DF5}" type="pres">
      <dgm:prSet presAssocID="{04F58576-45AF-4AC5-8032-EAB4012D7A86}" presName="rootConnector" presStyleLbl="node2" presStyleIdx="5" presStyleCnt="6"/>
      <dgm:spPr/>
      <dgm:t>
        <a:bodyPr/>
        <a:lstStyle/>
        <a:p>
          <a:endParaRPr lang="zh-CN" altLang="en-US"/>
        </a:p>
      </dgm:t>
    </dgm:pt>
    <dgm:pt modelId="{0DC10B5C-CB3C-4030-A2AB-81980CCFC8B2}" type="pres">
      <dgm:prSet presAssocID="{04F58576-45AF-4AC5-8032-EAB4012D7A86}" presName="hierChild4" presStyleCnt="0"/>
      <dgm:spPr/>
    </dgm:pt>
    <dgm:pt modelId="{82CF1EF1-A67F-438B-B2A4-E72794BF9F29}" type="pres">
      <dgm:prSet presAssocID="{04F58576-45AF-4AC5-8032-EAB4012D7A86}" presName="hierChild5" presStyleCnt="0"/>
      <dgm:spPr/>
    </dgm:pt>
    <dgm:pt modelId="{D3EF46B9-6166-4820-A6EA-4146F5F2238E}" type="pres">
      <dgm:prSet presAssocID="{8041950D-A259-4685-BC02-F84DD0063B49}" presName="hierChild3" presStyleCnt="0"/>
      <dgm:spPr/>
    </dgm:pt>
  </dgm:ptLst>
  <dgm:cxnLst>
    <dgm:cxn modelId="{6813B61F-E796-4EB0-AE52-8573ABA1E1E2}" srcId="{9D005FAB-4E9D-4368-A345-22121CBF3108}" destId="{8779AA51-DC36-423F-B2FE-ECDDC02AFFE2}" srcOrd="0" destOrd="0" parTransId="{9C63C285-30CD-4EB9-A144-51595FBEE39E}" sibTransId="{0DF16C05-723D-439E-8E3E-C9BE6AB52B1F}"/>
    <dgm:cxn modelId="{FF2EED8D-D927-4A37-A74A-AB2D5DCBDB7B}" srcId="{3CA9E31D-EC58-46AB-BB22-93FEB4442EF3}" destId="{DE2E800C-F989-4E7A-AC75-B03657650C3C}" srcOrd="0" destOrd="0" parTransId="{AA8DF1F2-7ADC-4C98-91DE-50D1BFA95C63}" sibTransId="{9F27816F-485F-4F0E-9C9B-7254CDBED96C}"/>
    <dgm:cxn modelId="{2E0364AE-C4FD-4116-9D65-534B0D9D4231}" srcId="{12311250-5644-4D49-B4B2-27B627A3D369}" destId="{461B280A-5948-430A-AC32-326C9B9C8266}" srcOrd="0" destOrd="0" parTransId="{43953E52-D0C0-4B36-9E49-286F2E0ADED0}" sibTransId="{9B187E9C-3B68-4C58-8793-5B16BB9A5963}"/>
    <dgm:cxn modelId="{7248773B-75DF-4085-BF7C-D3B4583BDAE7}" srcId="{74DBAAEF-9CA0-451C-BEBB-FA3A98DD7A37}" destId="{12311250-5644-4D49-B4B2-27B627A3D369}" srcOrd="0" destOrd="0" parTransId="{98B48AC7-58E8-401B-BE5C-494F6FFC50C9}" sibTransId="{C9ECEBD6-037C-47B3-B934-F3CB5E17F9C4}"/>
    <dgm:cxn modelId="{AC68EAE1-D243-4753-9AC6-DDAD5BD39EBF}" srcId="{80157F8F-CDC6-40DE-A103-5E62ADCF8801}" destId="{49EB95AB-F940-4D9D-B5D6-96795192BCD4}" srcOrd="0" destOrd="0" parTransId="{43AF58F5-68A1-46F1-80D7-86412B84DF14}" sibTransId="{D3A97840-279F-4B6D-A496-0DF7ACF7EE73}"/>
    <dgm:cxn modelId="{666AA4B6-E823-4AF4-B655-837AB031E34D}" type="presOf" srcId="{10C842AB-1A4F-42A1-8B23-19650B1B9A44}" destId="{BA431726-147F-4A13-97FF-4B1666EC9875}" srcOrd="1" destOrd="0" presId="urn:microsoft.com/office/officeart/2005/8/layout/orgChart1"/>
    <dgm:cxn modelId="{F3D8CA1E-2DA5-48D1-AC4F-A142A6BB5C20}" type="presOf" srcId="{BF0D7CFE-D571-4F35-928C-3C197ECCE017}" destId="{4346CB34-65B8-450E-9118-009B7612AD27}" srcOrd="0" destOrd="0" presId="urn:microsoft.com/office/officeart/2005/8/layout/orgChart1"/>
    <dgm:cxn modelId="{812E63DB-BBCE-4A01-9CBD-C52BEF0B38F7}" type="presOf" srcId="{3CA9E31D-EC58-46AB-BB22-93FEB4442EF3}" destId="{F32C40F9-B3EE-4A78-A3A0-974E4D8E88CA}" srcOrd="1" destOrd="0" presId="urn:microsoft.com/office/officeart/2005/8/layout/orgChart1"/>
    <dgm:cxn modelId="{5ED6587C-2EA2-42DF-A3A8-3A44A034CF2F}" type="presOf" srcId="{12311250-5644-4D49-B4B2-27B627A3D369}" destId="{43FCCB4E-95FD-4673-A650-9FAAD5896ACB}" srcOrd="0" destOrd="0" presId="urn:microsoft.com/office/officeart/2005/8/layout/orgChart1"/>
    <dgm:cxn modelId="{E042B749-7292-46A2-BA72-D4273942477F}" type="presOf" srcId="{C3881B0F-7FF5-4111-A339-121D330FE453}" destId="{4FBB0685-FDE4-4402-9981-A97CA941EECC}" srcOrd="1" destOrd="0" presId="urn:microsoft.com/office/officeart/2005/8/layout/orgChart1"/>
    <dgm:cxn modelId="{C82AE822-1879-4A70-9490-9212405210AE}" srcId="{34EC7BDA-F0E3-4E05-93CB-6C9613BA3F63}" destId="{9968815A-ABD1-4574-8A49-CDD4AD35C814}" srcOrd="0" destOrd="0" parTransId="{A66C8600-0E2C-40A3-9178-BAB0BBE3236A}" sibTransId="{0EDB9E49-286C-4053-9A3B-46E297FA9CF7}"/>
    <dgm:cxn modelId="{9AB32930-0D13-4F68-8EA9-76A0BAB5E8A6}" type="presOf" srcId="{C5329570-755D-4148-8D59-1A8E65E95392}" destId="{09941D29-0837-4F79-8289-03C06BB146EC}" srcOrd="0" destOrd="0" presId="urn:microsoft.com/office/officeart/2005/8/layout/orgChart1"/>
    <dgm:cxn modelId="{169885B1-EB5F-46CD-8DF8-4ED637248BA5}" type="presOf" srcId="{E019706E-299E-4A5B-B80D-F67C2FCF7799}" destId="{628B6A48-96BA-4B26-A346-1FE00646198B}" srcOrd="1" destOrd="0" presId="urn:microsoft.com/office/officeart/2005/8/layout/orgChart1"/>
    <dgm:cxn modelId="{7765035C-25A4-4CEF-AC75-250D900D16E7}" type="presOf" srcId="{DE2E800C-F989-4E7A-AC75-B03657650C3C}" destId="{D4825DC3-B57B-4404-B88A-651147E62B4E}" srcOrd="1" destOrd="0" presId="urn:microsoft.com/office/officeart/2005/8/layout/orgChart1"/>
    <dgm:cxn modelId="{7F1A4452-C6CC-48B7-BDBB-89EEB4E0235F}" type="presOf" srcId="{3CA9E31D-EC58-46AB-BB22-93FEB4442EF3}" destId="{BFF5C2A8-F5DB-4F42-BBE6-1DB7CD02B09C}" srcOrd="0" destOrd="0" presId="urn:microsoft.com/office/officeart/2005/8/layout/orgChart1"/>
    <dgm:cxn modelId="{22DFC057-3657-420C-8912-737833AF9696}" type="presOf" srcId="{5C7ADE68-ED63-4A97-BCEC-85E5E75A6452}" destId="{79B7A0E8-FED1-4765-A68B-94D28F24D578}" srcOrd="0" destOrd="0" presId="urn:microsoft.com/office/officeart/2005/8/layout/orgChart1"/>
    <dgm:cxn modelId="{748A5985-7DD3-40A8-AE2C-A142D24D4DEF}" type="presOf" srcId="{BA1138E0-A6C3-488D-8D79-3B952338829D}" destId="{23210B29-E40C-4E68-BA3A-AB1F7D1CACD6}" srcOrd="1" destOrd="0" presId="urn:microsoft.com/office/officeart/2005/8/layout/orgChart1"/>
    <dgm:cxn modelId="{113ADBD6-BAE6-47B5-ADBC-5331B7B908B7}" type="presOf" srcId="{CC1D7CB0-0D9B-40BA-A2C9-5A835DD084DF}" destId="{2EA04596-359B-4C11-9A72-9D9CBAE1BD0C}" srcOrd="0" destOrd="0" presId="urn:microsoft.com/office/officeart/2005/8/layout/orgChart1"/>
    <dgm:cxn modelId="{910643BE-6B19-4DA8-8FC7-314D83D0CE1E}" srcId="{7D1A80A2-5FCC-4551-9B35-6D9814762821}" destId="{C3881B0F-7FF5-4111-A339-121D330FE453}" srcOrd="0" destOrd="0" parTransId="{F6360D58-748C-4A09-AB36-964308A2DBBD}" sibTransId="{AF9C92CB-B122-47B2-BF00-9A3038F850CC}"/>
    <dgm:cxn modelId="{6BB3621A-CAC3-49E8-AC6F-7D0909A4BD41}" type="presOf" srcId="{43AF58F5-68A1-46F1-80D7-86412B84DF14}" destId="{42833F75-F79D-482C-8F67-43324B52A728}" srcOrd="0" destOrd="0" presId="urn:microsoft.com/office/officeart/2005/8/layout/orgChart1"/>
    <dgm:cxn modelId="{5B90E6AE-0A0E-45EE-B621-FECE7F5A4ECC}" type="presOf" srcId="{9D005FAB-4E9D-4368-A345-22121CBF3108}" destId="{97E03BC8-11A8-4826-BE43-0BAD9104DAE6}" srcOrd="0" destOrd="0" presId="urn:microsoft.com/office/officeart/2005/8/layout/orgChart1"/>
    <dgm:cxn modelId="{1E370524-8B09-40DC-86EA-1E3E01D13AC5}" type="presOf" srcId="{9C63C285-30CD-4EB9-A144-51595FBEE39E}" destId="{340FF0C8-9585-46B8-BF88-7A24B0C91163}" srcOrd="0" destOrd="0" presId="urn:microsoft.com/office/officeart/2005/8/layout/orgChart1"/>
    <dgm:cxn modelId="{5E046A3C-5E06-48E3-AABB-DC3BA39DDCDB}" srcId="{C1F2BAF9-E417-4988-885C-D7D7A1E1F76F}" destId="{7D1A80A2-5FCC-4551-9B35-6D9814762821}" srcOrd="0" destOrd="0" parTransId="{0BDAD177-5380-40B3-A797-7959909789B0}" sibTransId="{8682D1EF-3A74-4BF4-9BDB-84F011459C0C}"/>
    <dgm:cxn modelId="{A56EDD78-68D4-491E-9BAF-11075586A822}" type="presOf" srcId="{10C842AB-1A4F-42A1-8B23-19650B1B9A44}" destId="{7AB3C0FB-24D2-4F53-AD42-73F0DA96B781}" srcOrd="0" destOrd="0" presId="urn:microsoft.com/office/officeart/2005/8/layout/orgChart1"/>
    <dgm:cxn modelId="{BAD42727-F77A-4A69-A392-4CDDE8DA8700}" srcId="{CC1D7CB0-0D9B-40BA-A2C9-5A835DD084DF}" destId="{8041950D-A259-4685-BC02-F84DD0063B49}" srcOrd="0" destOrd="0" parTransId="{B02061A1-EC79-4FF4-A8A6-E4EA433CFEF2}" sibTransId="{192EF7D8-7861-489F-A9A9-9D7A7679F7E4}"/>
    <dgm:cxn modelId="{930D3EED-8584-4733-8E09-B464576A0026}" type="presOf" srcId="{0BDAD177-5380-40B3-A797-7959909789B0}" destId="{4BEBF486-2EDF-4534-BB86-722E378C44E1}" srcOrd="0" destOrd="0" presId="urn:microsoft.com/office/officeart/2005/8/layout/orgChart1"/>
    <dgm:cxn modelId="{368A6393-2BD6-4D66-8C10-2D91351C02CC}" type="presOf" srcId="{9D005FAB-4E9D-4368-A345-22121CBF3108}" destId="{CADC6FD8-FFBF-4C37-81AB-34B5DB1369E1}" srcOrd="1" destOrd="0" presId="urn:microsoft.com/office/officeart/2005/8/layout/orgChart1"/>
    <dgm:cxn modelId="{B4CA3488-947A-43C1-A517-B0BC27A72B78}" srcId="{8041950D-A259-4685-BC02-F84DD0063B49}" destId="{21888049-4AC0-45C5-9CE5-5C02A1AE0AEF}" srcOrd="3" destOrd="0" parTransId="{01A4B37B-2A7A-486F-9AB9-26829C75E463}" sibTransId="{7611AEDF-C028-4025-B0EE-DE43ADD3193B}"/>
    <dgm:cxn modelId="{37C9C054-6718-4709-94DB-67D0F647F309}" type="presOf" srcId="{8041950D-A259-4685-BC02-F84DD0063B49}" destId="{AF4C8B61-3F41-4045-A8F8-EEFD94A67E32}" srcOrd="0" destOrd="0" presId="urn:microsoft.com/office/officeart/2005/8/layout/orgChart1"/>
    <dgm:cxn modelId="{086C8CD6-DC02-4B3A-91CE-4F600C1EA96F}" type="presOf" srcId="{5C7ADE68-ED63-4A97-BCEC-85E5E75A6452}" destId="{67B7A9E0-DA53-4F24-A654-161A4E2138AE}" srcOrd="1" destOrd="0" presId="urn:microsoft.com/office/officeart/2005/8/layout/orgChart1"/>
    <dgm:cxn modelId="{20AFB057-0DD4-4781-ADC6-3463628EF800}" type="presOf" srcId="{C1F2BAF9-E417-4988-885C-D7D7A1E1F76F}" destId="{C3BD0F73-DF4C-44F9-8BBF-218A87C799B5}" srcOrd="1" destOrd="0" presId="urn:microsoft.com/office/officeart/2005/8/layout/orgChart1"/>
    <dgm:cxn modelId="{378F952F-B533-4D40-8B22-F8BCC5A810C6}" type="presOf" srcId="{DE2E800C-F989-4E7A-AC75-B03657650C3C}" destId="{0FD0D65A-FF10-493A-907D-3CCED2B801EA}" srcOrd="0" destOrd="0" presId="urn:microsoft.com/office/officeart/2005/8/layout/orgChart1"/>
    <dgm:cxn modelId="{199CF940-1CA6-44B0-9C1F-CA90C4527AC0}" type="presOf" srcId="{BA1138E0-A6C3-488D-8D79-3B952338829D}" destId="{8571A90C-B84E-45F4-9D47-156E86A228CB}" srcOrd="0" destOrd="0" presId="urn:microsoft.com/office/officeart/2005/8/layout/orgChart1"/>
    <dgm:cxn modelId="{941FE843-9FF2-46F3-9003-D1DBC72ECA9A}" type="presOf" srcId="{49EB95AB-F940-4D9D-B5D6-96795192BCD4}" destId="{04714C4F-996F-420D-97C2-D514136A98C9}" srcOrd="0" destOrd="0" presId="urn:microsoft.com/office/officeart/2005/8/layout/orgChart1"/>
    <dgm:cxn modelId="{34C1E913-CAC6-4BCF-99F9-56C4EE427082}" srcId="{8779AA51-DC36-423F-B2FE-ECDDC02AFFE2}" destId="{BA1138E0-A6C3-488D-8D79-3B952338829D}" srcOrd="0" destOrd="0" parTransId="{BF0D7CFE-D571-4F35-928C-3C197ECCE017}" sibTransId="{EBED4E5E-550D-4692-9892-FA1C71E0FAF9}"/>
    <dgm:cxn modelId="{538BC012-6A98-455A-AAFF-AE472A460B6A}" srcId="{8041950D-A259-4685-BC02-F84DD0063B49}" destId="{10C842AB-1A4F-42A1-8B23-19650B1B9A44}" srcOrd="4" destOrd="0" parTransId="{639CEAF7-BD67-4BBD-A13E-223C566396E7}" sibTransId="{AF598986-A6F6-4B5E-8500-6F1EE7B309CD}"/>
    <dgm:cxn modelId="{C5FD1D4F-7BE5-49BB-AF2C-B4D2BCAB7435}" type="presOf" srcId="{A66C8600-0E2C-40A3-9178-BAB0BBE3236A}" destId="{C2D9C346-D973-4F42-9902-354ADA682E6C}" srcOrd="0" destOrd="0" presId="urn:microsoft.com/office/officeart/2005/8/layout/orgChart1"/>
    <dgm:cxn modelId="{51AEF72E-8AA6-45BC-9E22-0B780DF79B3E}" type="presOf" srcId="{8779AA51-DC36-423F-B2FE-ECDDC02AFFE2}" destId="{9F81B9D0-DD5B-4C5A-BCE8-312367EB16A0}" srcOrd="0" destOrd="0" presId="urn:microsoft.com/office/officeart/2005/8/layout/orgChart1"/>
    <dgm:cxn modelId="{30C2B2A4-420B-4D52-9712-0A4BADB6FE30}" type="presOf" srcId="{49EB95AB-F940-4D9D-B5D6-96795192BCD4}" destId="{FF180BC5-6CC6-49E8-BDD6-9DC55A5755F4}" srcOrd="1" destOrd="0" presId="urn:microsoft.com/office/officeart/2005/8/layout/orgChart1"/>
    <dgm:cxn modelId="{5F5FE928-D8C4-4035-90A7-264E82ED0EB9}" type="presOf" srcId="{9968815A-ABD1-4574-8A49-CDD4AD35C814}" destId="{5E7ED5DD-030D-48E6-A36E-3842A1E3C4AC}" srcOrd="0" destOrd="0" presId="urn:microsoft.com/office/officeart/2005/8/layout/orgChart1"/>
    <dgm:cxn modelId="{D147C25E-C008-4054-9ABB-68BF6429541D}" type="presOf" srcId="{12311250-5644-4D49-B4B2-27B627A3D369}" destId="{6116E713-5E29-41ED-AD78-03C9C8DA0702}" srcOrd="1" destOrd="0" presId="urn:microsoft.com/office/officeart/2005/8/layout/orgChart1"/>
    <dgm:cxn modelId="{B6C92DF0-7A0C-4F09-963D-16935D4C040F}" type="presOf" srcId="{38B0FCD0-2AD6-4E7F-AAC2-FE4EAA7A1E64}" destId="{4BCA7EB0-C6D2-475C-A54B-AA60F0548A10}" srcOrd="0" destOrd="0" presId="urn:microsoft.com/office/officeart/2005/8/layout/orgChart1"/>
    <dgm:cxn modelId="{56EB96F4-7C86-4653-9406-3A1801FD5E67}" srcId="{8041950D-A259-4685-BC02-F84DD0063B49}" destId="{04F58576-45AF-4AC5-8032-EAB4012D7A86}" srcOrd="5" destOrd="0" parTransId="{AF700D91-604A-46AD-B21C-5D5B17C4600C}" sibTransId="{F10735BE-9DFD-4E32-A5F3-B1348F9F293B}"/>
    <dgm:cxn modelId="{C59537D7-0979-4AC2-8163-0C3FD2B49B46}" type="presOf" srcId="{461B280A-5948-430A-AC32-326C9B9C8266}" destId="{8BFC70A8-B14B-4B10-8E21-A116E7A57C96}" srcOrd="0" destOrd="0" presId="urn:microsoft.com/office/officeart/2005/8/layout/orgChart1"/>
    <dgm:cxn modelId="{12C5B3D6-5D07-4704-9B94-013E686D3AD9}" type="presOf" srcId="{AA8DF1F2-7ADC-4C98-91DE-50D1BFA95C63}" destId="{F3189E97-1A01-4394-A8DD-E42BFF3BB601}" srcOrd="0" destOrd="0" presId="urn:microsoft.com/office/officeart/2005/8/layout/orgChart1"/>
    <dgm:cxn modelId="{D4D1B391-894E-436B-94D2-1DDAC940A17B}" type="presOf" srcId="{AF700D91-604A-46AD-B21C-5D5B17C4600C}" destId="{628BDD33-2BA7-4F4F-AC91-A0541982C9F1}" srcOrd="0" destOrd="0" presId="urn:microsoft.com/office/officeart/2005/8/layout/orgChart1"/>
    <dgm:cxn modelId="{CE10D008-EEDF-459C-8C3E-4C6C97A78DAB}" type="presOf" srcId="{C3881B0F-7FF5-4111-A339-121D330FE453}" destId="{29A87A07-C94B-4E37-BF89-51ADB84DDE8C}" srcOrd="0" destOrd="0" presId="urn:microsoft.com/office/officeart/2005/8/layout/orgChart1"/>
    <dgm:cxn modelId="{3A41BDBE-C767-4BF4-B0DA-6EABE37F8F41}" type="presOf" srcId="{7D1A80A2-5FCC-4551-9B35-6D9814762821}" destId="{3272C366-2C37-44AA-AC9A-9EADC04E1686}" srcOrd="1" destOrd="0" presId="urn:microsoft.com/office/officeart/2005/8/layout/orgChart1"/>
    <dgm:cxn modelId="{A5CB128C-3310-4080-A2A9-5AA41C50B0D3}" type="presOf" srcId="{80157F8F-CDC6-40DE-A103-5E62ADCF8801}" destId="{58BB023F-C0A7-448A-894B-5CDF4B363E09}" srcOrd="0" destOrd="0" presId="urn:microsoft.com/office/officeart/2005/8/layout/orgChart1"/>
    <dgm:cxn modelId="{0C45C5C4-7731-4889-9AC4-D7E9A1607B07}" type="presOf" srcId="{C1F2BAF9-E417-4988-885C-D7D7A1E1F76F}" destId="{94C04AB9-BDB8-4693-9BF8-E644BA463151}" srcOrd="0" destOrd="0" presId="urn:microsoft.com/office/officeart/2005/8/layout/orgChart1"/>
    <dgm:cxn modelId="{CF28F774-7AD0-47C8-A832-8A1C40A6823C}" type="presOf" srcId="{43953E52-D0C0-4B36-9E49-286F2E0ADED0}" destId="{8C72F07D-438F-42CC-96AA-B6D697B89FE4}" srcOrd="0" destOrd="0" presId="urn:microsoft.com/office/officeart/2005/8/layout/orgChart1"/>
    <dgm:cxn modelId="{AA5E8F9E-18A3-40D6-9F0B-B54B6A915D98}" type="presOf" srcId="{E019706E-299E-4A5B-B80D-F67C2FCF7799}" destId="{ABABC8EB-FE06-4F3C-95E3-F292A59F6CF4}" srcOrd="0" destOrd="0" presId="urn:microsoft.com/office/officeart/2005/8/layout/orgChart1"/>
    <dgm:cxn modelId="{257CFE21-350D-457C-83D7-E59158687C5D}" type="presOf" srcId="{639CEAF7-BD67-4BBD-A13E-223C566396E7}" destId="{ECBB10FD-4268-4468-816E-7C6DFBE15203}" srcOrd="0" destOrd="0" presId="urn:microsoft.com/office/officeart/2005/8/layout/orgChart1"/>
    <dgm:cxn modelId="{42A1EE28-996C-45BC-B487-645568426B81}" type="presOf" srcId="{4252253C-BD5A-4617-9E4B-4E9C85647364}" destId="{D35B6E42-647B-49A8-9404-1A727DD59261}" srcOrd="0" destOrd="0" presId="urn:microsoft.com/office/officeart/2005/8/layout/orgChart1"/>
    <dgm:cxn modelId="{57F87F83-AA76-4C11-84A9-BF80AD9E4C1A}" srcId="{8041950D-A259-4685-BC02-F84DD0063B49}" destId="{E019706E-299E-4A5B-B80D-F67C2FCF7799}" srcOrd="2" destOrd="0" parTransId="{EC614098-5C65-4B81-9E44-0D204B24A20A}" sibTransId="{D810ACFB-5C9C-4242-B94D-8141AC07240A}"/>
    <dgm:cxn modelId="{F58104F3-B7CC-4050-A9F2-16471ABEEE93}" type="presOf" srcId="{04F58576-45AF-4AC5-8032-EAB4012D7A86}" destId="{E3C782C6-B524-4750-8F3F-286386127CA2}" srcOrd="0" destOrd="0" presId="urn:microsoft.com/office/officeart/2005/8/layout/orgChart1"/>
    <dgm:cxn modelId="{8A731389-0381-4679-AE79-7178413D3703}" type="presOf" srcId="{80157F8F-CDC6-40DE-A103-5E62ADCF8801}" destId="{F6150DDD-A62C-47D5-8D6E-DD40229AB0BC}" srcOrd="1" destOrd="0" presId="urn:microsoft.com/office/officeart/2005/8/layout/orgChart1"/>
    <dgm:cxn modelId="{770EC999-31A3-42E6-BEEA-A1EBD300A670}" type="presOf" srcId="{01A4B37B-2A7A-486F-9AB9-26829C75E463}" destId="{E79E43C6-79E5-4471-A3A7-69EF04FED0E4}" srcOrd="0" destOrd="0" presId="urn:microsoft.com/office/officeart/2005/8/layout/orgChart1"/>
    <dgm:cxn modelId="{0B263BB8-8ED4-483B-B9AA-AAF4D7B971B9}" srcId="{E019706E-299E-4A5B-B80D-F67C2FCF7799}" destId="{9D005FAB-4E9D-4368-A345-22121CBF3108}" srcOrd="0" destOrd="0" parTransId="{38B0FCD0-2AD6-4E7F-AAC2-FE4EAA7A1E64}" sibTransId="{7122208D-BCC7-40B0-B54C-276AE3ABC265}"/>
    <dgm:cxn modelId="{C80D7655-A6B2-4E92-B502-046130FE78ED}" type="presOf" srcId="{6C86C234-4F78-4AAB-9AC1-5B36D431DE07}" destId="{51D4DDA1-7FE6-47B6-9285-50288FDD853E}" srcOrd="0" destOrd="0" presId="urn:microsoft.com/office/officeart/2005/8/layout/orgChart1"/>
    <dgm:cxn modelId="{D20895E0-4F89-4A75-8D4F-2F0BB23CF6C3}" srcId="{8041950D-A259-4685-BC02-F84DD0063B49}" destId="{C1F2BAF9-E417-4988-885C-D7D7A1E1F76F}" srcOrd="1" destOrd="0" parTransId="{686DF97A-5DBD-4F6B-B810-9B0DEAB2585D}" sibTransId="{77D3152B-87E1-4694-A0D4-A9852910ACAF}"/>
    <dgm:cxn modelId="{9F957E35-9A9D-40DB-8927-69AD42DE197A}" srcId="{C3881B0F-7FF5-4111-A339-121D330FE453}" destId="{74DBAAEF-9CA0-451C-BEBB-FA3A98DD7A37}" srcOrd="0" destOrd="0" parTransId="{F1C35FBC-DCBF-4ABD-A6B2-E422F4F6408B}" sibTransId="{5AA94460-1AD2-4F5B-880E-93C71FB850AE}"/>
    <dgm:cxn modelId="{5E17656B-9471-4070-822A-CB14DB21400E}" srcId="{461B280A-5948-430A-AC32-326C9B9C8266}" destId="{80157F8F-CDC6-40DE-A103-5E62ADCF8801}" srcOrd="0" destOrd="0" parTransId="{6C86C234-4F78-4AAB-9AC1-5B36D431DE07}" sibTransId="{3D158898-667C-41CE-B605-D3D6FC965B3B}"/>
    <dgm:cxn modelId="{35D71A82-1777-4D7C-A65E-31A6395A45FB}" type="presOf" srcId="{461B280A-5948-430A-AC32-326C9B9C8266}" destId="{E4B34271-4A3B-4F82-8EAD-9A1EFE152A45}" srcOrd="1" destOrd="0" presId="urn:microsoft.com/office/officeart/2005/8/layout/orgChart1"/>
    <dgm:cxn modelId="{C7A210E4-6A5D-452B-966E-DAB17AA11AD1}" type="presOf" srcId="{04F58576-45AF-4AC5-8032-EAB4012D7A86}" destId="{F3F59509-A8F7-49F0-87DA-119485811DF5}" srcOrd="1" destOrd="0" presId="urn:microsoft.com/office/officeart/2005/8/layout/orgChart1"/>
    <dgm:cxn modelId="{FB1D9B6E-AE08-4CA0-B5BA-3676A9F5A436}" type="presOf" srcId="{F1C35FBC-DCBF-4ABD-A6B2-E422F4F6408B}" destId="{88498049-984E-4DB0-91E8-6EB849820DC1}" srcOrd="0" destOrd="0" presId="urn:microsoft.com/office/officeart/2005/8/layout/orgChart1"/>
    <dgm:cxn modelId="{39772794-4462-4F3E-BBAB-35BB7776DB31}" type="presOf" srcId="{74DBAAEF-9CA0-451C-BEBB-FA3A98DD7A37}" destId="{81994B5D-3C0E-43B2-918D-4ABC93FC0D97}" srcOrd="0" destOrd="0" presId="urn:microsoft.com/office/officeart/2005/8/layout/orgChart1"/>
    <dgm:cxn modelId="{EE771DD7-0FCF-4553-B346-13FA69935D8A}" type="presOf" srcId="{7D1A80A2-5FCC-4551-9B35-6D9814762821}" destId="{FB8031A4-DF96-4100-8B4A-21CD2A57BF7F}" srcOrd="0" destOrd="0" presId="urn:microsoft.com/office/officeart/2005/8/layout/orgChart1"/>
    <dgm:cxn modelId="{4B19B0D4-18DB-483A-AE46-C7E95039498E}" type="presOf" srcId="{8779AA51-DC36-423F-B2FE-ECDDC02AFFE2}" destId="{3F238537-1F0E-4758-8ADA-E2C42903D56F}" srcOrd="1" destOrd="0" presId="urn:microsoft.com/office/officeart/2005/8/layout/orgChart1"/>
    <dgm:cxn modelId="{9CDAD6D8-5A77-4D91-AB69-4CC0EF313B91}" type="presOf" srcId="{34EC7BDA-F0E3-4E05-93CB-6C9613BA3F63}" destId="{636EF641-D71A-4AEE-9C60-48236FE48FD3}" srcOrd="1" destOrd="0" presId="urn:microsoft.com/office/officeart/2005/8/layout/orgChart1"/>
    <dgm:cxn modelId="{920C94B1-BAD7-405F-9BF2-2390715E9521}" type="presOf" srcId="{98B48AC7-58E8-401B-BE5C-494F6FFC50C9}" destId="{84E5E4FE-DEB8-46B8-81F4-0715FA4538DE}" srcOrd="0" destOrd="0" presId="urn:microsoft.com/office/officeart/2005/8/layout/orgChart1"/>
    <dgm:cxn modelId="{419D43F6-AA01-4F80-9FE0-D1BB0280BD7F}" srcId="{49EB95AB-F940-4D9D-B5D6-96795192BCD4}" destId="{5C7ADE68-ED63-4A97-BCEC-85E5E75A6452}" srcOrd="0" destOrd="0" parTransId="{C5329570-755D-4148-8D59-1A8E65E95392}" sibTransId="{1FC50725-A493-4765-9E65-D85424F3E4A8}"/>
    <dgm:cxn modelId="{4B179AC0-3DF8-4593-9E44-490687513EF9}" type="presOf" srcId="{74DBAAEF-9CA0-451C-BEBB-FA3A98DD7A37}" destId="{0E1C56FF-C46E-4C09-9570-91C699BC4FD6}" srcOrd="1" destOrd="0" presId="urn:microsoft.com/office/officeart/2005/8/layout/orgChart1"/>
    <dgm:cxn modelId="{271A8FB5-B0E3-484A-8BFF-5A4A74FF0611}" srcId="{21888049-4AC0-45C5-9CE5-5C02A1AE0AEF}" destId="{3CA9E31D-EC58-46AB-BB22-93FEB4442EF3}" srcOrd="0" destOrd="0" parTransId="{ED7AC68B-44DB-441A-ADC3-37D541A57992}" sibTransId="{123EFA10-5BC6-4CEE-ACAB-2852956819B3}"/>
    <dgm:cxn modelId="{B3B72586-73FD-4904-8DFD-74DD12BFAC3B}" type="presOf" srcId="{EC614098-5C65-4B81-9E44-0D204B24A20A}" destId="{84BC6F46-3709-4C01-A954-89C99E40F294}" srcOrd="0" destOrd="0" presId="urn:microsoft.com/office/officeart/2005/8/layout/orgChart1"/>
    <dgm:cxn modelId="{779652E9-7F49-4186-A6EB-EDBE82991F96}" type="presOf" srcId="{9968815A-ABD1-4574-8A49-CDD4AD35C814}" destId="{861BB69E-0B6E-4CEF-B0DE-FF3696C27B89}" srcOrd="1" destOrd="0" presId="urn:microsoft.com/office/officeart/2005/8/layout/orgChart1"/>
    <dgm:cxn modelId="{91CCF2E3-4880-4581-97E3-DB30219724A4}" type="presOf" srcId="{34EC7BDA-F0E3-4E05-93CB-6C9613BA3F63}" destId="{0FE6E1CF-B98B-48B0-BF28-56D38A9B3FE4}" srcOrd="0" destOrd="0" presId="urn:microsoft.com/office/officeart/2005/8/layout/orgChart1"/>
    <dgm:cxn modelId="{FCEDE8FC-41A7-4066-AFFC-4426A53E28EF}" type="presOf" srcId="{8041950D-A259-4685-BC02-F84DD0063B49}" destId="{6293CD9E-0722-49F8-835E-9A9CD23868F9}" srcOrd="1" destOrd="0" presId="urn:microsoft.com/office/officeart/2005/8/layout/orgChart1"/>
    <dgm:cxn modelId="{4B9D53E8-7047-4221-8826-9D7AFA3F32F6}" type="presOf" srcId="{ED7AC68B-44DB-441A-ADC3-37D541A57992}" destId="{DBE451FF-1F5F-455B-96AC-59D541504307}" srcOrd="0" destOrd="0" presId="urn:microsoft.com/office/officeart/2005/8/layout/orgChart1"/>
    <dgm:cxn modelId="{81409217-AB5A-418F-BA84-A01A8B1CEE89}" type="presOf" srcId="{21888049-4AC0-45C5-9CE5-5C02A1AE0AEF}" destId="{CA6D04EB-F8CA-4D30-A05C-BEB3122F03C3}" srcOrd="1" destOrd="0" presId="urn:microsoft.com/office/officeart/2005/8/layout/orgChart1"/>
    <dgm:cxn modelId="{25F4C849-A95F-46C5-A959-6F6C2084F832}" srcId="{8041950D-A259-4685-BC02-F84DD0063B49}" destId="{34EC7BDA-F0E3-4E05-93CB-6C9613BA3F63}" srcOrd="0" destOrd="0" parTransId="{4252253C-BD5A-4617-9E4B-4E9C85647364}" sibTransId="{46A5BD80-8080-4B45-8383-BB49A74F88B4}"/>
    <dgm:cxn modelId="{B63476DD-6E43-4828-AE1C-33BD9C0C00C8}" type="presOf" srcId="{F6360D58-748C-4A09-AB36-964308A2DBBD}" destId="{CFF1FBE0-2DBA-4F7A-9553-8F2BCE887BB5}" srcOrd="0" destOrd="0" presId="urn:microsoft.com/office/officeart/2005/8/layout/orgChart1"/>
    <dgm:cxn modelId="{5AC69985-4FC8-4C50-996E-1D4F63F39E27}" type="presOf" srcId="{686DF97A-5DBD-4F6B-B810-9B0DEAB2585D}" destId="{14ECF1D0-FBC3-4B93-B7E4-F1384B4FC175}" srcOrd="0" destOrd="0" presId="urn:microsoft.com/office/officeart/2005/8/layout/orgChart1"/>
    <dgm:cxn modelId="{273187C4-F6E0-4B6D-92AC-2FB180EBBB19}" type="presOf" srcId="{21888049-4AC0-45C5-9CE5-5C02A1AE0AEF}" destId="{D30BFB65-FCE4-471D-9BDD-0B105B36BB0F}" srcOrd="0" destOrd="0" presId="urn:microsoft.com/office/officeart/2005/8/layout/orgChart1"/>
    <dgm:cxn modelId="{1D8FBACD-3BF8-4D96-A2A7-DE269E5D7AE0}" type="presParOf" srcId="{2EA04596-359B-4C11-9A72-9D9CBAE1BD0C}" destId="{F1E78934-B7C3-44AD-8610-1B5AB88E475B}" srcOrd="0" destOrd="0" presId="urn:microsoft.com/office/officeart/2005/8/layout/orgChart1"/>
    <dgm:cxn modelId="{DEA9F433-B476-4AB6-A4AD-F289B4DBBFF0}" type="presParOf" srcId="{F1E78934-B7C3-44AD-8610-1B5AB88E475B}" destId="{22986CA9-EBEF-4FA6-94C3-85F77D8A73FD}" srcOrd="0" destOrd="0" presId="urn:microsoft.com/office/officeart/2005/8/layout/orgChart1"/>
    <dgm:cxn modelId="{B129E373-F68D-4B99-8AF4-9B4D0FA09FE6}" type="presParOf" srcId="{22986CA9-EBEF-4FA6-94C3-85F77D8A73FD}" destId="{AF4C8B61-3F41-4045-A8F8-EEFD94A67E32}" srcOrd="0" destOrd="0" presId="urn:microsoft.com/office/officeart/2005/8/layout/orgChart1"/>
    <dgm:cxn modelId="{6EDF6A67-D79F-4BF9-B482-F8EF778A13B3}" type="presParOf" srcId="{22986CA9-EBEF-4FA6-94C3-85F77D8A73FD}" destId="{6293CD9E-0722-49F8-835E-9A9CD23868F9}" srcOrd="1" destOrd="0" presId="urn:microsoft.com/office/officeart/2005/8/layout/orgChart1"/>
    <dgm:cxn modelId="{0F087E17-7D31-4EF0-AEC9-8766AE0D8C8C}" type="presParOf" srcId="{F1E78934-B7C3-44AD-8610-1B5AB88E475B}" destId="{D41D0D49-57CA-4476-AAA8-22077D83787D}" srcOrd="1" destOrd="0" presId="urn:microsoft.com/office/officeart/2005/8/layout/orgChart1"/>
    <dgm:cxn modelId="{137E9D91-D983-4183-9842-8911F5716871}" type="presParOf" srcId="{D41D0D49-57CA-4476-AAA8-22077D83787D}" destId="{D35B6E42-647B-49A8-9404-1A727DD59261}" srcOrd="0" destOrd="0" presId="urn:microsoft.com/office/officeart/2005/8/layout/orgChart1"/>
    <dgm:cxn modelId="{3B4C7DB9-5EAB-4FAC-95C6-580ED9072357}" type="presParOf" srcId="{D41D0D49-57CA-4476-AAA8-22077D83787D}" destId="{AD9D8346-9E9C-478C-8D5B-07F0FBEF9872}" srcOrd="1" destOrd="0" presId="urn:microsoft.com/office/officeart/2005/8/layout/orgChart1"/>
    <dgm:cxn modelId="{3412E3C9-0D86-4247-BF4E-1532158621E6}" type="presParOf" srcId="{AD9D8346-9E9C-478C-8D5B-07F0FBEF9872}" destId="{737547AE-EADD-4FB2-8119-D3AF5887C91C}" srcOrd="0" destOrd="0" presId="urn:microsoft.com/office/officeart/2005/8/layout/orgChart1"/>
    <dgm:cxn modelId="{51AC9ECD-4404-40B6-8276-3A7E35F20091}" type="presParOf" srcId="{737547AE-EADD-4FB2-8119-D3AF5887C91C}" destId="{0FE6E1CF-B98B-48B0-BF28-56D38A9B3FE4}" srcOrd="0" destOrd="0" presId="urn:microsoft.com/office/officeart/2005/8/layout/orgChart1"/>
    <dgm:cxn modelId="{FC8E1103-F49B-4F55-B5A9-FD83F2095E9B}" type="presParOf" srcId="{737547AE-EADD-4FB2-8119-D3AF5887C91C}" destId="{636EF641-D71A-4AEE-9C60-48236FE48FD3}" srcOrd="1" destOrd="0" presId="urn:microsoft.com/office/officeart/2005/8/layout/orgChart1"/>
    <dgm:cxn modelId="{4277EE7B-C6DD-4986-BBEE-C6CCFC516194}" type="presParOf" srcId="{AD9D8346-9E9C-478C-8D5B-07F0FBEF9872}" destId="{3D7D5EDB-5095-4AD2-BDF5-6A11926E9F76}" srcOrd="1" destOrd="0" presId="urn:microsoft.com/office/officeart/2005/8/layout/orgChart1"/>
    <dgm:cxn modelId="{5F75B80B-9477-46C3-B343-2A8313EC35C8}" type="presParOf" srcId="{3D7D5EDB-5095-4AD2-BDF5-6A11926E9F76}" destId="{C2D9C346-D973-4F42-9902-354ADA682E6C}" srcOrd="0" destOrd="0" presId="urn:microsoft.com/office/officeart/2005/8/layout/orgChart1"/>
    <dgm:cxn modelId="{F0368A37-3219-4143-8F0E-2B4B161C2253}" type="presParOf" srcId="{3D7D5EDB-5095-4AD2-BDF5-6A11926E9F76}" destId="{3E37ADB7-CE6D-4700-8972-13267EBA3CFD}" srcOrd="1" destOrd="0" presId="urn:microsoft.com/office/officeart/2005/8/layout/orgChart1"/>
    <dgm:cxn modelId="{90E7BB6D-C0B7-4903-A3BE-AF9673C0CAEB}" type="presParOf" srcId="{3E37ADB7-CE6D-4700-8972-13267EBA3CFD}" destId="{9B0A31D4-845A-4366-8D57-1AA3003978B9}" srcOrd="0" destOrd="0" presId="urn:microsoft.com/office/officeart/2005/8/layout/orgChart1"/>
    <dgm:cxn modelId="{3E100CEE-0D1F-4C08-9CF5-D11EA6333771}" type="presParOf" srcId="{9B0A31D4-845A-4366-8D57-1AA3003978B9}" destId="{5E7ED5DD-030D-48E6-A36E-3842A1E3C4AC}" srcOrd="0" destOrd="0" presId="urn:microsoft.com/office/officeart/2005/8/layout/orgChart1"/>
    <dgm:cxn modelId="{37E35BD5-B565-4F56-85C3-96ADC4844F6C}" type="presParOf" srcId="{9B0A31D4-845A-4366-8D57-1AA3003978B9}" destId="{861BB69E-0B6E-4CEF-B0DE-FF3696C27B89}" srcOrd="1" destOrd="0" presId="urn:microsoft.com/office/officeart/2005/8/layout/orgChart1"/>
    <dgm:cxn modelId="{128ED342-1B16-4A78-A916-EC9466418900}" type="presParOf" srcId="{3E37ADB7-CE6D-4700-8972-13267EBA3CFD}" destId="{F010ACAD-93A3-45EF-8422-551D8151A1FF}" srcOrd="1" destOrd="0" presId="urn:microsoft.com/office/officeart/2005/8/layout/orgChart1"/>
    <dgm:cxn modelId="{3ED3E15E-6002-48D8-888C-5EAC7081B6BB}" type="presParOf" srcId="{3E37ADB7-CE6D-4700-8972-13267EBA3CFD}" destId="{C7F2DBB4-52E3-43A5-95B5-278F635AA111}" srcOrd="2" destOrd="0" presId="urn:microsoft.com/office/officeart/2005/8/layout/orgChart1"/>
    <dgm:cxn modelId="{94E1289E-7938-4E3C-9BC6-713F9C53CE2B}" type="presParOf" srcId="{AD9D8346-9E9C-478C-8D5B-07F0FBEF9872}" destId="{F371EC2A-89E3-466B-A9FD-8DBD65074D90}" srcOrd="2" destOrd="0" presId="urn:microsoft.com/office/officeart/2005/8/layout/orgChart1"/>
    <dgm:cxn modelId="{D10AF023-B04A-431E-9045-76FA6D46D1F2}" type="presParOf" srcId="{D41D0D49-57CA-4476-AAA8-22077D83787D}" destId="{14ECF1D0-FBC3-4B93-B7E4-F1384B4FC175}" srcOrd="2" destOrd="0" presId="urn:microsoft.com/office/officeart/2005/8/layout/orgChart1"/>
    <dgm:cxn modelId="{CB345192-D1C1-4EF0-92DE-099F780110D6}" type="presParOf" srcId="{D41D0D49-57CA-4476-AAA8-22077D83787D}" destId="{39226094-F800-488D-91A0-D9A11EDF7541}" srcOrd="3" destOrd="0" presId="urn:microsoft.com/office/officeart/2005/8/layout/orgChart1"/>
    <dgm:cxn modelId="{E4AD1D98-257C-408B-B920-6761C2EC4071}" type="presParOf" srcId="{39226094-F800-488D-91A0-D9A11EDF7541}" destId="{3760EB13-F923-4A60-8D71-577251F13BED}" srcOrd="0" destOrd="0" presId="urn:microsoft.com/office/officeart/2005/8/layout/orgChart1"/>
    <dgm:cxn modelId="{87E4D7B3-E7CE-4219-BCDF-3667A041C837}" type="presParOf" srcId="{3760EB13-F923-4A60-8D71-577251F13BED}" destId="{94C04AB9-BDB8-4693-9BF8-E644BA463151}" srcOrd="0" destOrd="0" presId="urn:microsoft.com/office/officeart/2005/8/layout/orgChart1"/>
    <dgm:cxn modelId="{619588FA-2393-4CA9-A9F7-8C281CFBDFA3}" type="presParOf" srcId="{3760EB13-F923-4A60-8D71-577251F13BED}" destId="{C3BD0F73-DF4C-44F9-8BBF-218A87C799B5}" srcOrd="1" destOrd="0" presId="urn:microsoft.com/office/officeart/2005/8/layout/orgChart1"/>
    <dgm:cxn modelId="{81F5D1FC-9AA2-49B8-8599-8C0B310A0AE1}" type="presParOf" srcId="{39226094-F800-488D-91A0-D9A11EDF7541}" destId="{FF32AE86-1FDB-4968-9470-6CE398461C4B}" srcOrd="1" destOrd="0" presId="urn:microsoft.com/office/officeart/2005/8/layout/orgChart1"/>
    <dgm:cxn modelId="{523C5711-542F-4BC4-BFBF-F85905FEEFD3}" type="presParOf" srcId="{FF32AE86-1FDB-4968-9470-6CE398461C4B}" destId="{4BEBF486-2EDF-4534-BB86-722E378C44E1}" srcOrd="0" destOrd="0" presId="urn:microsoft.com/office/officeart/2005/8/layout/orgChart1"/>
    <dgm:cxn modelId="{997C7AE0-28C1-4E97-8BBE-35CA8A38710F}" type="presParOf" srcId="{FF32AE86-1FDB-4968-9470-6CE398461C4B}" destId="{E9AC602A-68DF-4E5F-83EB-F48F326EF1A9}" srcOrd="1" destOrd="0" presId="urn:microsoft.com/office/officeart/2005/8/layout/orgChart1"/>
    <dgm:cxn modelId="{55442159-F4D1-4093-8852-E69C0F7463E9}" type="presParOf" srcId="{E9AC602A-68DF-4E5F-83EB-F48F326EF1A9}" destId="{44749E1A-F3C2-465F-8DEE-E4F40A9A92F4}" srcOrd="0" destOrd="0" presId="urn:microsoft.com/office/officeart/2005/8/layout/orgChart1"/>
    <dgm:cxn modelId="{9D6DBA4D-1F02-4FA7-94F0-BCFDEA49E76D}" type="presParOf" srcId="{44749E1A-F3C2-465F-8DEE-E4F40A9A92F4}" destId="{FB8031A4-DF96-4100-8B4A-21CD2A57BF7F}" srcOrd="0" destOrd="0" presId="urn:microsoft.com/office/officeart/2005/8/layout/orgChart1"/>
    <dgm:cxn modelId="{E008BD07-C2E3-4CF6-8729-6DC0A5A96890}" type="presParOf" srcId="{44749E1A-F3C2-465F-8DEE-E4F40A9A92F4}" destId="{3272C366-2C37-44AA-AC9A-9EADC04E1686}" srcOrd="1" destOrd="0" presId="urn:microsoft.com/office/officeart/2005/8/layout/orgChart1"/>
    <dgm:cxn modelId="{DE68BAB1-AAB8-4E49-8E1A-16C1F1E642F9}" type="presParOf" srcId="{E9AC602A-68DF-4E5F-83EB-F48F326EF1A9}" destId="{BCA37784-D238-40F3-A003-4B7A2EBF7F7C}" srcOrd="1" destOrd="0" presId="urn:microsoft.com/office/officeart/2005/8/layout/orgChart1"/>
    <dgm:cxn modelId="{8BA84EAC-0726-4B1D-8155-37966479A0B6}" type="presParOf" srcId="{BCA37784-D238-40F3-A003-4B7A2EBF7F7C}" destId="{CFF1FBE0-2DBA-4F7A-9553-8F2BCE887BB5}" srcOrd="0" destOrd="0" presId="urn:microsoft.com/office/officeart/2005/8/layout/orgChart1"/>
    <dgm:cxn modelId="{37EB5F65-C7F4-4357-9AA7-AC380007F235}" type="presParOf" srcId="{BCA37784-D238-40F3-A003-4B7A2EBF7F7C}" destId="{858C401C-B348-4F39-8343-A8F0BF55DCD1}" srcOrd="1" destOrd="0" presId="urn:microsoft.com/office/officeart/2005/8/layout/orgChart1"/>
    <dgm:cxn modelId="{F81D8792-93F4-4900-884D-C85800E9CBC2}" type="presParOf" srcId="{858C401C-B348-4F39-8343-A8F0BF55DCD1}" destId="{7CA3E2E1-D234-4113-B0BD-C34D78F41A24}" srcOrd="0" destOrd="0" presId="urn:microsoft.com/office/officeart/2005/8/layout/orgChart1"/>
    <dgm:cxn modelId="{7CAC8E39-91EE-4D08-8B46-0F02C44F65D1}" type="presParOf" srcId="{7CA3E2E1-D234-4113-B0BD-C34D78F41A24}" destId="{29A87A07-C94B-4E37-BF89-51ADB84DDE8C}" srcOrd="0" destOrd="0" presId="urn:microsoft.com/office/officeart/2005/8/layout/orgChart1"/>
    <dgm:cxn modelId="{16B0B75F-9FD2-4C4C-BEF9-FE7A981467A7}" type="presParOf" srcId="{7CA3E2E1-D234-4113-B0BD-C34D78F41A24}" destId="{4FBB0685-FDE4-4402-9981-A97CA941EECC}" srcOrd="1" destOrd="0" presId="urn:microsoft.com/office/officeart/2005/8/layout/orgChart1"/>
    <dgm:cxn modelId="{C61BD077-3CB4-4B78-8316-E14093287044}" type="presParOf" srcId="{858C401C-B348-4F39-8343-A8F0BF55DCD1}" destId="{E9E531F8-AAB4-4503-BADD-D5CAC8AE4F5C}" srcOrd="1" destOrd="0" presId="urn:microsoft.com/office/officeart/2005/8/layout/orgChart1"/>
    <dgm:cxn modelId="{B2A099BA-CE79-48E8-B160-D5DAF34EC301}" type="presParOf" srcId="{E9E531F8-AAB4-4503-BADD-D5CAC8AE4F5C}" destId="{88498049-984E-4DB0-91E8-6EB849820DC1}" srcOrd="0" destOrd="0" presId="urn:microsoft.com/office/officeart/2005/8/layout/orgChart1"/>
    <dgm:cxn modelId="{C14A88C8-37A1-4831-B226-1D2F9FC43B9F}" type="presParOf" srcId="{E9E531F8-AAB4-4503-BADD-D5CAC8AE4F5C}" destId="{A8A47383-45EA-4BDB-A185-E24F938E4B8E}" srcOrd="1" destOrd="0" presId="urn:microsoft.com/office/officeart/2005/8/layout/orgChart1"/>
    <dgm:cxn modelId="{53FE3A2A-9B8E-489C-AA45-3C527FCCBF2D}" type="presParOf" srcId="{A8A47383-45EA-4BDB-A185-E24F938E4B8E}" destId="{BE08C036-2486-4D22-A2F0-C90B576E4632}" srcOrd="0" destOrd="0" presId="urn:microsoft.com/office/officeart/2005/8/layout/orgChart1"/>
    <dgm:cxn modelId="{2332D184-93A1-4C5F-9A92-F78C53F86867}" type="presParOf" srcId="{BE08C036-2486-4D22-A2F0-C90B576E4632}" destId="{81994B5D-3C0E-43B2-918D-4ABC93FC0D97}" srcOrd="0" destOrd="0" presId="urn:microsoft.com/office/officeart/2005/8/layout/orgChart1"/>
    <dgm:cxn modelId="{491E6715-EF59-4F15-A719-1BFBB6438664}" type="presParOf" srcId="{BE08C036-2486-4D22-A2F0-C90B576E4632}" destId="{0E1C56FF-C46E-4C09-9570-91C699BC4FD6}" srcOrd="1" destOrd="0" presId="urn:microsoft.com/office/officeart/2005/8/layout/orgChart1"/>
    <dgm:cxn modelId="{9DDE289E-D79E-4F94-9E80-7CFB089226AF}" type="presParOf" srcId="{A8A47383-45EA-4BDB-A185-E24F938E4B8E}" destId="{01E1A541-4DDC-4699-A4F4-DA561CDC4B06}" srcOrd="1" destOrd="0" presId="urn:microsoft.com/office/officeart/2005/8/layout/orgChart1"/>
    <dgm:cxn modelId="{35FCE1D7-D723-4748-96B8-B143BA998CAA}" type="presParOf" srcId="{01E1A541-4DDC-4699-A4F4-DA561CDC4B06}" destId="{84E5E4FE-DEB8-46B8-81F4-0715FA4538DE}" srcOrd="0" destOrd="0" presId="urn:microsoft.com/office/officeart/2005/8/layout/orgChart1"/>
    <dgm:cxn modelId="{2A87D7D1-1A8B-42CA-8073-66AC00F23AA9}" type="presParOf" srcId="{01E1A541-4DDC-4699-A4F4-DA561CDC4B06}" destId="{1C5C1CCB-6420-4A63-8B43-2F6866ED01AC}" srcOrd="1" destOrd="0" presId="urn:microsoft.com/office/officeart/2005/8/layout/orgChart1"/>
    <dgm:cxn modelId="{7DB39985-5326-46E7-B08A-536C5B9D9FE7}" type="presParOf" srcId="{1C5C1CCB-6420-4A63-8B43-2F6866ED01AC}" destId="{2D5BC68B-11E8-4F39-8A71-1388642B632A}" srcOrd="0" destOrd="0" presId="urn:microsoft.com/office/officeart/2005/8/layout/orgChart1"/>
    <dgm:cxn modelId="{9B2D5DAA-B41E-4C2A-A63E-20ECC3817C7A}" type="presParOf" srcId="{2D5BC68B-11E8-4F39-8A71-1388642B632A}" destId="{43FCCB4E-95FD-4673-A650-9FAAD5896ACB}" srcOrd="0" destOrd="0" presId="urn:microsoft.com/office/officeart/2005/8/layout/orgChart1"/>
    <dgm:cxn modelId="{B7EDEA32-C7DF-49DF-A0A1-BEA74222517A}" type="presParOf" srcId="{2D5BC68B-11E8-4F39-8A71-1388642B632A}" destId="{6116E713-5E29-41ED-AD78-03C9C8DA0702}" srcOrd="1" destOrd="0" presId="urn:microsoft.com/office/officeart/2005/8/layout/orgChart1"/>
    <dgm:cxn modelId="{529ED3A0-744D-4F2B-A75A-66114EAE11DB}" type="presParOf" srcId="{1C5C1CCB-6420-4A63-8B43-2F6866ED01AC}" destId="{D0ECFFD9-F484-4CB2-834C-EE1AE4426E50}" srcOrd="1" destOrd="0" presId="urn:microsoft.com/office/officeart/2005/8/layout/orgChart1"/>
    <dgm:cxn modelId="{9EC408A3-6A44-43C7-9AA1-4F749B90FA3B}" type="presParOf" srcId="{D0ECFFD9-F484-4CB2-834C-EE1AE4426E50}" destId="{8C72F07D-438F-42CC-96AA-B6D697B89FE4}" srcOrd="0" destOrd="0" presId="urn:microsoft.com/office/officeart/2005/8/layout/orgChart1"/>
    <dgm:cxn modelId="{EB7C95E7-2792-424C-B23B-CA5704BBB596}" type="presParOf" srcId="{D0ECFFD9-F484-4CB2-834C-EE1AE4426E50}" destId="{10762C3E-246B-48D1-964E-61DA8ACD824B}" srcOrd="1" destOrd="0" presId="urn:microsoft.com/office/officeart/2005/8/layout/orgChart1"/>
    <dgm:cxn modelId="{F1DD79F9-0C52-4248-99A2-DE6C9EB3F9CA}" type="presParOf" srcId="{10762C3E-246B-48D1-964E-61DA8ACD824B}" destId="{3CC5180A-A4CD-459C-A0D6-9C2683CC87E5}" srcOrd="0" destOrd="0" presId="urn:microsoft.com/office/officeart/2005/8/layout/orgChart1"/>
    <dgm:cxn modelId="{80D334DC-5762-472A-8772-4B5683E5289F}" type="presParOf" srcId="{3CC5180A-A4CD-459C-A0D6-9C2683CC87E5}" destId="{8BFC70A8-B14B-4B10-8E21-A116E7A57C96}" srcOrd="0" destOrd="0" presId="urn:microsoft.com/office/officeart/2005/8/layout/orgChart1"/>
    <dgm:cxn modelId="{2F8CB16F-78E2-4985-92CD-D6E8BEE18A5C}" type="presParOf" srcId="{3CC5180A-A4CD-459C-A0D6-9C2683CC87E5}" destId="{E4B34271-4A3B-4F82-8EAD-9A1EFE152A45}" srcOrd="1" destOrd="0" presId="urn:microsoft.com/office/officeart/2005/8/layout/orgChart1"/>
    <dgm:cxn modelId="{1080123F-4FCC-424B-8844-49F4430D87CB}" type="presParOf" srcId="{10762C3E-246B-48D1-964E-61DA8ACD824B}" destId="{47FAAF96-71E0-4A65-BD44-5E53547E552A}" srcOrd="1" destOrd="0" presId="urn:microsoft.com/office/officeart/2005/8/layout/orgChart1"/>
    <dgm:cxn modelId="{1102126C-E3AA-4A5F-818F-965F3D5FFA2C}" type="presParOf" srcId="{47FAAF96-71E0-4A65-BD44-5E53547E552A}" destId="{51D4DDA1-7FE6-47B6-9285-50288FDD853E}" srcOrd="0" destOrd="0" presId="urn:microsoft.com/office/officeart/2005/8/layout/orgChart1"/>
    <dgm:cxn modelId="{4C7CB1E1-CB8E-4557-B032-F69FDEBC8587}" type="presParOf" srcId="{47FAAF96-71E0-4A65-BD44-5E53547E552A}" destId="{D592F99B-561B-46F6-BCE2-115FA291275F}" srcOrd="1" destOrd="0" presId="urn:microsoft.com/office/officeart/2005/8/layout/orgChart1"/>
    <dgm:cxn modelId="{BBDF45EC-9C32-4482-8FA4-20E13A33AEC4}" type="presParOf" srcId="{D592F99B-561B-46F6-BCE2-115FA291275F}" destId="{EA3CD585-CE03-4ED0-8281-77E859CCA4DD}" srcOrd="0" destOrd="0" presId="urn:microsoft.com/office/officeart/2005/8/layout/orgChart1"/>
    <dgm:cxn modelId="{D3136A2C-FB26-44AD-9E30-65E16BD83A31}" type="presParOf" srcId="{EA3CD585-CE03-4ED0-8281-77E859CCA4DD}" destId="{58BB023F-C0A7-448A-894B-5CDF4B363E09}" srcOrd="0" destOrd="0" presId="urn:microsoft.com/office/officeart/2005/8/layout/orgChart1"/>
    <dgm:cxn modelId="{1D0657A1-0BE9-41B0-BBC7-521932EA2180}" type="presParOf" srcId="{EA3CD585-CE03-4ED0-8281-77E859CCA4DD}" destId="{F6150DDD-A62C-47D5-8D6E-DD40229AB0BC}" srcOrd="1" destOrd="0" presId="urn:microsoft.com/office/officeart/2005/8/layout/orgChart1"/>
    <dgm:cxn modelId="{F453C79C-E367-4FA1-93C3-B09922BCF473}" type="presParOf" srcId="{D592F99B-561B-46F6-BCE2-115FA291275F}" destId="{BF1DB31B-1FEE-42A7-9DD4-0264E638BC22}" srcOrd="1" destOrd="0" presId="urn:microsoft.com/office/officeart/2005/8/layout/orgChart1"/>
    <dgm:cxn modelId="{789250B3-9ACB-4C05-B2DC-82A026D8ECD1}" type="presParOf" srcId="{BF1DB31B-1FEE-42A7-9DD4-0264E638BC22}" destId="{42833F75-F79D-482C-8F67-43324B52A728}" srcOrd="0" destOrd="0" presId="urn:microsoft.com/office/officeart/2005/8/layout/orgChart1"/>
    <dgm:cxn modelId="{EB0410BA-DE52-4B3E-AA8F-CA24BB9B2B09}" type="presParOf" srcId="{BF1DB31B-1FEE-42A7-9DD4-0264E638BC22}" destId="{DB884803-15D9-4DBA-BC9F-BC91FD17B739}" srcOrd="1" destOrd="0" presId="urn:microsoft.com/office/officeart/2005/8/layout/orgChart1"/>
    <dgm:cxn modelId="{19B93ADB-C2D9-4482-AC26-7D453F823BD8}" type="presParOf" srcId="{DB884803-15D9-4DBA-BC9F-BC91FD17B739}" destId="{592C00DC-9137-4C43-9846-F4838E4EEF0C}" srcOrd="0" destOrd="0" presId="urn:microsoft.com/office/officeart/2005/8/layout/orgChart1"/>
    <dgm:cxn modelId="{74D7D3DF-851D-461E-882D-8457F7B38F74}" type="presParOf" srcId="{592C00DC-9137-4C43-9846-F4838E4EEF0C}" destId="{04714C4F-996F-420D-97C2-D514136A98C9}" srcOrd="0" destOrd="0" presId="urn:microsoft.com/office/officeart/2005/8/layout/orgChart1"/>
    <dgm:cxn modelId="{CFF126E8-A9F7-4423-AC54-E9EC8A314588}" type="presParOf" srcId="{592C00DC-9137-4C43-9846-F4838E4EEF0C}" destId="{FF180BC5-6CC6-49E8-BDD6-9DC55A5755F4}" srcOrd="1" destOrd="0" presId="urn:microsoft.com/office/officeart/2005/8/layout/orgChart1"/>
    <dgm:cxn modelId="{91116976-E792-4B6C-800A-69577154F714}" type="presParOf" srcId="{DB884803-15D9-4DBA-BC9F-BC91FD17B739}" destId="{EF1BF1B2-6DEE-46F3-9D78-C198D09D7472}" srcOrd="1" destOrd="0" presId="urn:microsoft.com/office/officeart/2005/8/layout/orgChart1"/>
    <dgm:cxn modelId="{875CCA20-1286-4A36-9319-3CD53D0A151C}" type="presParOf" srcId="{EF1BF1B2-6DEE-46F3-9D78-C198D09D7472}" destId="{09941D29-0837-4F79-8289-03C06BB146EC}" srcOrd="0" destOrd="0" presId="urn:microsoft.com/office/officeart/2005/8/layout/orgChart1"/>
    <dgm:cxn modelId="{CF63B9BB-D391-4897-BF7B-7CBBCC3F9B2E}" type="presParOf" srcId="{EF1BF1B2-6DEE-46F3-9D78-C198D09D7472}" destId="{2521E9E3-7414-4FAA-83B6-F049D17A9FA7}" srcOrd="1" destOrd="0" presId="urn:microsoft.com/office/officeart/2005/8/layout/orgChart1"/>
    <dgm:cxn modelId="{FDF6FBE9-C250-463C-964E-8F83D2B1B5A9}" type="presParOf" srcId="{2521E9E3-7414-4FAA-83B6-F049D17A9FA7}" destId="{4A0522F8-FC82-42AB-9630-5D7EC4AEDD76}" srcOrd="0" destOrd="0" presId="urn:microsoft.com/office/officeart/2005/8/layout/orgChart1"/>
    <dgm:cxn modelId="{34B5A656-FD90-4ABF-AC78-518D224181C0}" type="presParOf" srcId="{4A0522F8-FC82-42AB-9630-5D7EC4AEDD76}" destId="{79B7A0E8-FED1-4765-A68B-94D28F24D578}" srcOrd="0" destOrd="0" presId="urn:microsoft.com/office/officeart/2005/8/layout/orgChart1"/>
    <dgm:cxn modelId="{57B908C4-C337-44EA-B9FD-AABFC52B0EA6}" type="presParOf" srcId="{4A0522F8-FC82-42AB-9630-5D7EC4AEDD76}" destId="{67B7A9E0-DA53-4F24-A654-161A4E2138AE}" srcOrd="1" destOrd="0" presId="urn:microsoft.com/office/officeart/2005/8/layout/orgChart1"/>
    <dgm:cxn modelId="{BE63AF7D-FC20-41BE-8019-B63E3605AB27}" type="presParOf" srcId="{2521E9E3-7414-4FAA-83B6-F049D17A9FA7}" destId="{418D7F69-1CB2-4B9C-9659-9B572A85F4C4}" srcOrd="1" destOrd="0" presId="urn:microsoft.com/office/officeart/2005/8/layout/orgChart1"/>
    <dgm:cxn modelId="{A62CD9CD-BDDB-493F-94BA-5477E0B1764F}" type="presParOf" srcId="{2521E9E3-7414-4FAA-83B6-F049D17A9FA7}" destId="{4CD01C93-B3E4-4FE3-8F20-6265C4F83E72}" srcOrd="2" destOrd="0" presId="urn:microsoft.com/office/officeart/2005/8/layout/orgChart1"/>
    <dgm:cxn modelId="{F91073F8-4276-4F1C-9A0E-78B7F45F6EFD}" type="presParOf" srcId="{DB884803-15D9-4DBA-BC9F-BC91FD17B739}" destId="{F7140796-4920-4B86-8186-87CBBAC770D8}" srcOrd="2" destOrd="0" presId="urn:microsoft.com/office/officeart/2005/8/layout/orgChart1"/>
    <dgm:cxn modelId="{695A8041-F6AE-42B4-A4D3-C7C7252AE884}" type="presParOf" srcId="{D592F99B-561B-46F6-BCE2-115FA291275F}" destId="{E7C53F54-F6DD-4FCD-B400-ECB1E24AE602}" srcOrd="2" destOrd="0" presId="urn:microsoft.com/office/officeart/2005/8/layout/orgChart1"/>
    <dgm:cxn modelId="{626B3044-B819-41B4-942E-8EAB16687B97}" type="presParOf" srcId="{10762C3E-246B-48D1-964E-61DA8ACD824B}" destId="{5BAF0262-D578-47F7-AFAE-F98C4717664D}" srcOrd="2" destOrd="0" presId="urn:microsoft.com/office/officeart/2005/8/layout/orgChart1"/>
    <dgm:cxn modelId="{E1C2706D-E861-41C4-BC35-C21E0B8D3FA3}" type="presParOf" srcId="{1C5C1CCB-6420-4A63-8B43-2F6866ED01AC}" destId="{786E7152-7F58-4238-8725-4DFFC98C2B99}" srcOrd="2" destOrd="0" presId="urn:microsoft.com/office/officeart/2005/8/layout/orgChart1"/>
    <dgm:cxn modelId="{11F614A5-8C4F-407C-8C3A-1A642BB8B787}" type="presParOf" srcId="{A8A47383-45EA-4BDB-A185-E24F938E4B8E}" destId="{A5299A8F-E12F-4B72-B857-969740393EFF}" srcOrd="2" destOrd="0" presId="urn:microsoft.com/office/officeart/2005/8/layout/orgChart1"/>
    <dgm:cxn modelId="{F50FFC29-46C3-4F67-A521-D5E9C1AF5FFE}" type="presParOf" srcId="{858C401C-B348-4F39-8343-A8F0BF55DCD1}" destId="{FFD1E909-A00B-4491-898B-1512AE49B68F}" srcOrd="2" destOrd="0" presId="urn:microsoft.com/office/officeart/2005/8/layout/orgChart1"/>
    <dgm:cxn modelId="{0B3FD42F-973C-4CAA-B818-2B19C24A2E2C}" type="presParOf" srcId="{E9AC602A-68DF-4E5F-83EB-F48F326EF1A9}" destId="{4ACB8EAA-4734-432B-AE96-82219ED9870F}" srcOrd="2" destOrd="0" presId="urn:microsoft.com/office/officeart/2005/8/layout/orgChart1"/>
    <dgm:cxn modelId="{2DA69C40-859B-412F-913D-234668770B52}" type="presParOf" srcId="{39226094-F800-488D-91A0-D9A11EDF7541}" destId="{C0776ADF-0CE9-4F63-9798-EF8BDFFF42E8}" srcOrd="2" destOrd="0" presId="urn:microsoft.com/office/officeart/2005/8/layout/orgChart1"/>
    <dgm:cxn modelId="{31110E55-6E11-427A-868A-8001F5D932FD}" type="presParOf" srcId="{D41D0D49-57CA-4476-AAA8-22077D83787D}" destId="{84BC6F46-3709-4C01-A954-89C99E40F294}" srcOrd="4" destOrd="0" presId="urn:microsoft.com/office/officeart/2005/8/layout/orgChart1"/>
    <dgm:cxn modelId="{EC907B9E-C807-4288-A6CF-62F02EADD1F2}" type="presParOf" srcId="{D41D0D49-57CA-4476-AAA8-22077D83787D}" destId="{ABB35218-57CC-49C3-87C5-BCB5123EC67C}" srcOrd="5" destOrd="0" presId="urn:microsoft.com/office/officeart/2005/8/layout/orgChart1"/>
    <dgm:cxn modelId="{C1D2A0B1-63A8-4093-AC9E-4D07AFA061B3}" type="presParOf" srcId="{ABB35218-57CC-49C3-87C5-BCB5123EC67C}" destId="{78D25BD0-B050-4DAA-B7F1-62FE2551813F}" srcOrd="0" destOrd="0" presId="urn:microsoft.com/office/officeart/2005/8/layout/orgChart1"/>
    <dgm:cxn modelId="{1E6168B2-8B12-4BEA-8977-D70CB5D24C35}" type="presParOf" srcId="{78D25BD0-B050-4DAA-B7F1-62FE2551813F}" destId="{ABABC8EB-FE06-4F3C-95E3-F292A59F6CF4}" srcOrd="0" destOrd="0" presId="urn:microsoft.com/office/officeart/2005/8/layout/orgChart1"/>
    <dgm:cxn modelId="{09333B76-BDFB-4822-8B03-122833BC5581}" type="presParOf" srcId="{78D25BD0-B050-4DAA-B7F1-62FE2551813F}" destId="{628B6A48-96BA-4B26-A346-1FE00646198B}" srcOrd="1" destOrd="0" presId="urn:microsoft.com/office/officeart/2005/8/layout/orgChart1"/>
    <dgm:cxn modelId="{53289DE1-5D68-4057-8B38-F7CB271100EB}" type="presParOf" srcId="{ABB35218-57CC-49C3-87C5-BCB5123EC67C}" destId="{01ADAB6D-CE67-490A-B18A-4637C551585C}" srcOrd="1" destOrd="0" presId="urn:microsoft.com/office/officeart/2005/8/layout/orgChart1"/>
    <dgm:cxn modelId="{9F4D3830-4B59-484B-8848-C9A8F28511D2}" type="presParOf" srcId="{01ADAB6D-CE67-490A-B18A-4637C551585C}" destId="{4BCA7EB0-C6D2-475C-A54B-AA60F0548A10}" srcOrd="0" destOrd="0" presId="urn:microsoft.com/office/officeart/2005/8/layout/orgChart1"/>
    <dgm:cxn modelId="{930690F2-7F7B-45B3-BFF2-9CADE278963F}" type="presParOf" srcId="{01ADAB6D-CE67-490A-B18A-4637C551585C}" destId="{9B431E6D-51C1-4AF4-B115-7AD261EB0318}" srcOrd="1" destOrd="0" presId="urn:microsoft.com/office/officeart/2005/8/layout/orgChart1"/>
    <dgm:cxn modelId="{B23E6397-1B71-41AC-B492-C5D4E8F2EE5C}" type="presParOf" srcId="{9B431E6D-51C1-4AF4-B115-7AD261EB0318}" destId="{4B46E64D-162A-4049-9ED7-B86E942ABB5C}" srcOrd="0" destOrd="0" presId="urn:microsoft.com/office/officeart/2005/8/layout/orgChart1"/>
    <dgm:cxn modelId="{470318D5-287D-45D6-A760-C3F0F2A948A3}" type="presParOf" srcId="{4B46E64D-162A-4049-9ED7-B86E942ABB5C}" destId="{97E03BC8-11A8-4826-BE43-0BAD9104DAE6}" srcOrd="0" destOrd="0" presId="urn:microsoft.com/office/officeart/2005/8/layout/orgChart1"/>
    <dgm:cxn modelId="{EA35528B-7EF1-4476-978D-929730B55E28}" type="presParOf" srcId="{4B46E64D-162A-4049-9ED7-B86E942ABB5C}" destId="{CADC6FD8-FFBF-4C37-81AB-34B5DB1369E1}" srcOrd="1" destOrd="0" presId="urn:microsoft.com/office/officeart/2005/8/layout/orgChart1"/>
    <dgm:cxn modelId="{945739B5-26E6-4CD7-924E-67FA26E1EE8C}" type="presParOf" srcId="{9B431E6D-51C1-4AF4-B115-7AD261EB0318}" destId="{673A22B2-5E68-4631-9A6F-DA747F784FF2}" srcOrd="1" destOrd="0" presId="urn:microsoft.com/office/officeart/2005/8/layout/orgChart1"/>
    <dgm:cxn modelId="{4BE13C05-B518-435D-853C-661764EDECB8}" type="presParOf" srcId="{673A22B2-5E68-4631-9A6F-DA747F784FF2}" destId="{340FF0C8-9585-46B8-BF88-7A24B0C91163}" srcOrd="0" destOrd="0" presId="urn:microsoft.com/office/officeart/2005/8/layout/orgChart1"/>
    <dgm:cxn modelId="{72754A09-4DCD-47E4-BFA9-F18B35C9660D}" type="presParOf" srcId="{673A22B2-5E68-4631-9A6F-DA747F784FF2}" destId="{3F6C30D8-F4EC-4174-BD5D-2E49B7CD977C}" srcOrd="1" destOrd="0" presId="urn:microsoft.com/office/officeart/2005/8/layout/orgChart1"/>
    <dgm:cxn modelId="{9EE1DFA5-B201-4E51-8710-166418072BA9}" type="presParOf" srcId="{3F6C30D8-F4EC-4174-BD5D-2E49B7CD977C}" destId="{DDD24179-C311-44A9-BB23-2F1AE44EA920}" srcOrd="0" destOrd="0" presId="urn:microsoft.com/office/officeart/2005/8/layout/orgChart1"/>
    <dgm:cxn modelId="{74C162F4-7AC6-4EF6-B628-52373F021C12}" type="presParOf" srcId="{DDD24179-C311-44A9-BB23-2F1AE44EA920}" destId="{9F81B9D0-DD5B-4C5A-BCE8-312367EB16A0}" srcOrd="0" destOrd="0" presId="urn:microsoft.com/office/officeart/2005/8/layout/orgChart1"/>
    <dgm:cxn modelId="{0B6EDA99-358C-4C88-B166-2AB60683228E}" type="presParOf" srcId="{DDD24179-C311-44A9-BB23-2F1AE44EA920}" destId="{3F238537-1F0E-4758-8ADA-E2C42903D56F}" srcOrd="1" destOrd="0" presId="urn:microsoft.com/office/officeart/2005/8/layout/orgChart1"/>
    <dgm:cxn modelId="{5FEBDA72-5EF2-4CB3-B429-CFBB28A62D8A}" type="presParOf" srcId="{3F6C30D8-F4EC-4174-BD5D-2E49B7CD977C}" destId="{BFC189D8-D138-4910-9252-A3D595E0B89C}" srcOrd="1" destOrd="0" presId="urn:microsoft.com/office/officeart/2005/8/layout/orgChart1"/>
    <dgm:cxn modelId="{AEEE67D8-9659-48CB-A9E9-913A7C6FD8FC}" type="presParOf" srcId="{BFC189D8-D138-4910-9252-A3D595E0B89C}" destId="{4346CB34-65B8-450E-9118-009B7612AD27}" srcOrd="0" destOrd="0" presId="urn:microsoft.com/office/officeart/2005/8/layout/orgChart1"/>
    <dgm:cxn modelId="{EAD6658B-128E-436B-8F8F-9CF904D9B39E}" type="presParOf" srcId="{BFC189D8-D138-4910-9252-A3D595E0B89C}" destId="{E164EA90-AFC7-43B6-8D47-C7A20861123F}" srcOrd="1" destOrd="0" presId="urn:microsoft.com/office/officeart/2005/8/layout/orgChart1"/>
    <dgm:cxn modelId="{49BAC755-EF52-46BF-A2AB-D3A9F0588D23}" type="presParOf" srcId="{E164EA90-AFC7-43B6-8D47-C7A20861123F}" destId="{DBDA12F4-9A87-4F0C-B352-F652277B657C}" srcOrd="0" destOrd="0" presId="urn:microsoft.com/office/officeart/2005/8/layout/orgChart1"/>
    <dgm:cxn modelId="{56D8F52A-4BEE-4B64-8355-0F27FB797E99}" type="presParOf" srcId="{DBDA12F4-9A87-4F0C-B352-F652277B657C}" destId="{8571A90C-B84E-45F4-9D47-156E86A228CB}" srcOrd="0" destOrd="0" presId="urn:microsoft.com/office/officeart/2005/8/layout/orgChart1"/>
    <dgm:cxn modelId="{2CDA3CB4-348B-4596-9BF2-8777370633B8}" type="presParOf" srcId="{DBDA12F4-9A87-4F0C-B352-F652277B657C}" destId="{23210B29-E40C-4E68-BA3A-AB1F7D1CACD6}" srcOrd="1" destOrd="0" presId="urn:microsoft.com/office/officeart/2005/8/layout/orgChart1"/>
    <dgm:cxn modelId="{442412BA-3200-4B20-8003-E4D4F8CF59B8}" type="presParOf" srcId="{E164EA90-AFC7-43B6-8D47-C7A20861123F}" destId="{ADDB57BE-FBED-4707-8ACE-11BB676758C2}" srcOrd="1" destOrd="0" presId="urn:microsoft.com/office/officeart/2005/8/layout/orgChart1"/>
    <dgm:cxn modelId="{0114E830-2C04-41A3-B1F3-BCDADC0FAC36}" type="presParOf" srcId="{E164EA90-AFC7-43B6-8D47-C7A20861123F}" destId="{AF6509F5-8D30-4293-AA7C-29B5B48D60B4}" srcOrd="2" destOrd="0" presId="urn:microsoft.com/office/officeart/2005/8/layout/orgChart1"/>
    <dgm:cxn modelId="{2F8C1F53-E41E-4D15-83DA-66E95214068F}" type="presParOf" srcId="{3F6C30D8-F4EC-4174-BD5D-2E49B7CD977C}" destId="{5E8D4068-BBE9-4253-9671-F0A75FE1E537}" srcOrd="2" destOrd="0" presId="urn:microsoft.com/office/officeart/2005/8/layout/orgChart1"/>
    <dgm:cxn modelId="{95F7C6ED-9F98-47BB-8941-763300651A60}" type="presParOf" srcId="{9B431E6D-51C1-4AF4-B115-7AD261EB0318}" destId="{FE166707-7BDF-4AF1-B9FF-7F902AF6D872}" srcOrd="2" destOrd="0" presId="urn:microsoft.com/office/officeart/2005/8/layout/orgChart1"/>
    <dgm:cxn modelId="{D3664DF8-B81D-46D5-BB32-7BC2D33D6C04}" type="presParOf" srcId="{ABB35218-57CC-49C3-87C5-BCB5123EC67C}" destId="{72286AFE-ADC4-4A75-9EF9-0B124C944F80}" srcOrd="2" destOrd="0" presId="urn:microsoft.com/office/officeart/2005/8/layout/orgChart1"/>
    <dgm:cxn modelId="{58647771-73F3-4957-9E22-4CCDC74F3A25}" type="presParOf" srcId="{D41D0D49-57CA-4476-AAA8-22077D83787D}" destId="{E79E43C6-79E5-4471-A3A7-69EF04FED0E4}" srcOrd="6" destOrd="0" presId="urn:microsoft.com/office/officeart/2005/8/layout/orgChart1"/>
    <dgm:cxn modelId="{8F68762F-B1C9-44B1-A289-7B8D0DC7056B}" type="presParOf" srcId="{D41D0D49-57CA-4476-AAA8-22077D83787D}" destId="{05A18A5A-46EA-4D3B-9C10-6D8AC410506B}" srcOrd="7" destOrd="0" presId="urn:microsoft.com/office/officeart/2005/8/layout/orgChart1"/>
    <dgm:cxn modelId="{251D719C-1AD8-42E0-982C-4F813F5A1A9E}" type="presParOf" srcId="{05A18A5A-46EA-4D3B-9C10-6D8AC410506B}" destId="{607133BF-2625-476E-832F-F578C9B8812B}" srcOrd="0" destOrd="0" presId="urn:microsoft.com/office/officeart/2005/8/layout/orgChart1"/>
    <dgm:cxn modelId="{EDDBFB32-F41C-415C-906B-9500A2FAA17B}" type="presParOf" srcId="{607133BF-2625-476E-832F-F578C9B8812B}" destId="{D30BFB65-FCE4-471D-9BDD-0B105B36BB0F}" srcOrd="0" destOrd="0" presId="urn:microsoft.com/office/officeart/2005/8/layout/orgChart1"/>
    <dgm:cxn modelId="{0FB93934-5F71-410C-882D-F1BA0BFB278B}" type="presParOf" srcId="{607133BF-2625-476E-832F-F578C9B8812B}" destId="{CA6D04EB-F8CA-4D30-A05C-BEB3122F03C3}" srcOrd="1" destOrd="0" presId="urn:microsoft.com/office/officeart/2005/8/layout/orgChart1"/>
    <dgm:cxn modelId="{22089F25-997B-4E0D-B245-3662E40741DD}" type="presParOf" srcId="{05A18A5A-46EA-4D3B-9C10-6D8AC410506B}" destId="{947E3820-CBA7-4267-B68C-2E0CF2B995E0}" srcOrd="1" destOrd="0" presId="urn:microsoft.com/office/officeart/2005/8/layout/orgChart1"/>
    <dgm:cxn modelId="{869090BB-23FF-467C-A343-40D688C7630B}" type="presParOf" srcId="{947E3820-CBA7-4267-B68C-2E0CF2B995E0}" destId="{DBE451FF-1F5F-455B-96AC-59D541504307}" srcOrd="0" destOrd="0" presId="urn:microsoft.com/office/officeart/2005/8/layout/orgChart1"/>
    <dgm:cxn modelId="{D2DBF1B7-6445-483A-B51B-3B89329ED0E4}" type="presParOf" srcId="{947E3820-CBA7-4267-B68C-2E0CF2B995E0}" destId="{C950A8F7-5288-46ED-A1FC-A27522EB81FC}" srcOrd="1" destOrd="0" presId="urn:microsoft.com/office/officeart/2005/8/layout/orgChart1"/>
    <dgm:cxn modelId="{60B5C41C-9426-47C7-BA46-FA0DA94E6493}" type="presParOf" srcId="{C950A8F7-5288-46ED-A1FC-A27522EB81FC}" destId="{B501A78E-C0A8-4917-AAC6-740B0DF20B87}" srcOrd="0" destOrd="0" presId="urn:microsoft.com/office/officeart/2005/8/layout/orgChart1"/>
    <dgm:cxn modelId="{E73C18E1-0D6D-4953-B7BB-92B9D17C2957}" type="presParOf" srcId="{B501A78E-C0A8-4917-AAC6-740B0DF20B87}" destId="{BFF5C2A8-F5DB-4F42-BBE6-1DB7CD02B09C}" srcOrd="0" destOrd="0" presId="urn:microsoft.com/office/officeart/2005/8/layout/orgChart1"/>
    <dgm:cxn modelId="{D939E190-B4F2-452F-916C-30DB28E00132}" type="presParOf" srcId="{B501A78E-C0A8-4917-AAC6-740B0DF20B87}" destId="{F32C40F9-B3EE-4A78-A3A0-974E4D8E88CA}" srcOrd="1" destOrd="0" presId="urn:microsoft.com/office/officeart/2005/8/layout/orgChart1"/>
    <dgm:cxn modelId="{008AB9CF-32B7-4715-9026-0E121CE6D4DC}" type="presParOf" srcId="{C950A8F7-5288-46ED-A1FC-A27522EB81FC}" destId="{B8ED3D82-6A29-472C-A22B-5A1AD87CF2DB}" srcOrd="1" destOrd="0" presId="urn:microsoft.com/office/officeart/2005/8/layout/orgChart1"/>
    <dgm:cxn modelId="{18E49F56-82B8-4BF3-96CD-8479402A2B45}" type="presParOf" srcId="{B8ED3D82-6A29-472C-A22B-5A1AD87CF2DB}" destId="{F3189E97-1A01-4394-A8DD-E42BFF3BB601}" srcOrd="0" destOrd="0" presId="urn:microsoft.com/office/officeart/2005/8/layout/orgChart1"/>
    <dgm:cxn modelId="{F4735D3C-5EDB-45E4-86F2-C5C3855E395A}" type="presParOf" srcId="{B8ED3D82-6A29-472C-A22B-5A1AD87CF2DB}" destId="{70C540D0-7259-46B2-9C4C-83BFC0250A0E}" srcOrd="1" destOrd="0" presId="urn:microsoft.com/office/officeart/2005/8/layout/orgChart1"/>
    <dgm:cxn modelId="{CCC937BB-5D35-4CDA-A0C1-3840593FB4F8}" type="presParOf" srcId="{70C540D0-7259-46B2-9C4C-83BFC0250A0E}" destId="{7E0B3C28-0DCE-46F7-B462-1917BB5E8149}" srcOrd="0" destOrd="0" presId="urn:microsoft.com/office/officeart/2005/8/layout/orgChart1"/>
    <dgm:cxn modelId="{CEE45D42-3102-4909-9355-7B88724E39C2}" type="presParOf" srcId="{7E0B3C28-0DCE-46F7-B462-1917BB5E8149}" destId="{0FD0D65A-FF10-493A-907D-3CCED2B801EA}" srcOrd="0" destOrd="0" presId="urn:microsoft.com/office/officeart/2005/8/layout/orgChart1"/>
    <dgm:cxn modelId="{AFFDE5CC-AA95-48F8-AABB-82EFB77F5864}" type="presParOf" srcId="{7E0B3C28-0DCE-46F7-B462-1917BB5E8149}" destId="{D4825DC3-B57B-4404-B88A-651147E62B4E}" srcOrd="1" destOrd="0" presId="urn:microsoft.com/office/officeart/2005/8/layout/orgChart1"/>
    <dgm:cxn modelId="{D8F8A844-B1B2-4CD7-BF85-3B18DC36CC9D}" type="presParOf" srcId="{70C540D0-7259-46B2-9C4C-83BFC0250A0E}" destId="{3B9C0E31-F166-4524-A003-0B2AFB834BB6}" srcOrd="1" destOrd="0" presId="urn:microsoft.com/office/officeart/2005/8/layout/orgChart1"/>
    <dgm:cxn modelId="{D57EEF24-6E7B-421B-87F3-3DAA854CC827}" type="presParOf" srcId="{70C540D0-7259-46B2-9C4C-83BFC0250A0E}" destId="{03E2938A-0363-47C9-82F1-CE12A0EF4043}" srcOrd="2" destOrd="0" presId="urn:microsoft.com/office/officeart/2005/8/layout/orgChart1"/>
    <dgm:cxn modelId="{98F41842-48A5-4771-829D-9932E57555D2}" type="presParOf" srcId="{C950A8F7-5288-46ED-A1FC-A27522EB81FC}" destId="{E47F77F0-FFB6-4297-A022-AB6049C5E03F}" srcOrd="2" destOrd="0" presId="urn:microsoft.com/office/officeart/2005/8/layout/orgChart1"/>
    <dgm:cxn modelId="{FC915448-251B-4F0A-8553-046E5DC54BF4}" type="presParOf" srcId="{05A18A5A-46EA-4D3B-9C10-6D8AC410506B}" destId="{C92C29FB-6345-4754-8515-3B53E3550D81}" srcOrd="2" destOrd="0" presId="urn:microsoft.com/office/officeart/2005/8/layout/orgChart1"/>
    <dgm:cxn modelId="{582C15A9-B181-413C-A35A-431B126647DE}" type="presParOf" srcId="{D41D0D49-57CA-4476-AAA8-22077D83787D}" destId="{ECBB10FD-4268-4468-816E-7C6DFBE15203}" srcOrd="8" destOrd="0" presId="urn:microsoft.com/office/officeart/2005/8/layout/orgChart1"/>
    <dgm:cxn modelId="{7E5F752C-E25C-4073-9004-CD7AAD1699AA}" type="presParOf" srcId="{D41D0D49-57CA-4476-AAA8-22077D83787D}" destId="{CAF83B34-AFA4-45D9-8443-A0FA3973CE11}" srcOrd="9" destOrd="0" presId="urn:microsoft.com/office/officeart/2005/8/layout/orgChart1"/>
    <dgm:cxn modelId="{6DF7733C-7BAA-4B57-8B6A-B77471FF8337}" type="presParOf" srcId="{CAF83B34-AFA4-45D9-8443-A0FA3973CE11}" destId="{5FEF249B-E84C-444C-960C-D1A1B7D17FF3}" srcOrd="0" destOrd="0" presId="urn:microsoft.com/office/officeart/2005/8/layout/orgChart1"/>
    <dgm:cxn modelId="{1D39DDB4-DB4B-4506-AE0D-094B6A548C08}" type="presParOf" srcId="{5FEF249B-E84C-444C-960C-D1A1B7D17FF3}" destId="{7AB3C0FB-24D2-4F53-AD42-73F0DA96B781}" srcOrd="0" destOrd="0" presId="urn:microsoft.com/office/officeart/2005/8/layout/orgChart1"/>
    <dgm:cxn modelId="{412E01EC-8530-4526-A5AA-0870965A6465}" type="presParOf" srcId="{5FEF249B-E84C-444C-960C-D1A1B7D17FF3}" destId="{BA431726-147F-4A13-97FF-4B1666EC9875}" srcOrd="1" destOrd="0" presId="urn:microsoft.com/office/officeart/2005/8/layout/orgChart1"/>
    <dgm:cxn modelId="{D331B78E-7E24-4A10-9F6A-E7AC67A6FC7A}" type="presParOf" srcId="{CAF83B34-AFA4-45D9-8443-A0FA3973CE11}" destId="{AF4280A7-F643-4946-9F5E-FFEB39BDD27D}" srcOrd="1" destOrd="0" presId="urn:microsoft.com/office/officeart/2005/8/layout/orgChart1"/>
    <dgm:cxn modelId="{E8B90E17-18DE-4AEB-A47B-8FA50B05C7A4}" type="presParOf" srcId="{CAF83B34-AFA4-45D9-8443-A0FA3973CE11}" destId="{2F96F2CB-963E-4FD7-A974-2429D7FE1C7B}" srcOrd="2" destOrd="0" presId="urn:microsoft.com/office/officeart/2005/8/layout/orgChart1"/>
    <dgm:cxn modelId="{8EF779AF-1931-4009-BEAF-3492DE8571BF}" type="presParOf" srcId="{D41D0D49-57CA-4476-AAA8-22077D83787D}" destId="{628BDD33-2BA7-4F4F-AC91-A0541982C9F1}" srcOrd="10" destOrd="0" presId="urn:microsoft.com/office/officeart/2005/8/layout/orgChart1"/>
    <dgm:cxn modelId="{69B5385B-878F-450B-A123-97D700B45561}" type="presParOf" srcId="{D41D0D49-57CA-4476-AAA8-22077D83787D}" destId="{40C13336-E214-4D1B-A07D-229CCB473F24}" srcOrd="11" destOrd="0" presId="urn:microsoft.com/office/officeart/2005/8/layout/orgChart1"/>
    <dgm:cxn modelId="{5912BCD5-1ACF-464F-B934-A7B3CE7FE8A3}" type="presParOf" srcId="{40C13336-E214-4D1B-A07D-229CCB473F24}" destId="{11D919AA-60E7-423A-98E2-32258C75289D}" srcOrd="0" destOrd="0" presId="urn:microsoft.com/office/officeart/2005/8/layout/orgChart1"/>
    <dgm:cxn modelId="{7CF3E277-1C8C-40CF-816B-5706ED1E6A60}" type="presParOf" srcId="{11D919AA-60E7-423A-98E2-32258C75289D}" destId="{E3C782C6-B524-4750-8F3F-286386127CA2}" srcOrd="0" destOrd="0" presId="urn:microsoft.com/office/officeart/2005/8/layout/orgChart1"/>
    <dgm:cxn modelId="{902EE153-436E-4002-98C0-9ED2B44AD2D7}" type="presParOf" srcId="{11D919AA-60E7-423A-98E2-32258C75289D}" destId="{F3F59509-A8F7-49F0-87DA-119485811DF5}" srcOrd="1" destOrd="0" presId="urn:microsoft.com/office/officeart/2005/8/layout/orgChart1"/>
    <dgm:cxn modelId="{63B094EB-8E03-4DD4-A256-FF28721FD13B}" type="presParOf" srcId="{40C13336-E214-4D1B-A07D-229CCB473F24}" destId="{0DC10B5C-CB3C-4030-A2AB-81980CCFC8B2}" srcOrd="1" destOrd="0" presId="urn:microsoft.com/office/officeart/2005/8/layout/orgChart1"/>
    <dgm:cxn modelId="{D168C06A-2A67-457E-BC50-EF111AD264EB}" type="presParOf" srcId="{40C13336-E214-4D1B-A07D-229CCB473F24}" destId="{82CF1EF1-A67F-438B-B2A4-E72794BF9F29}" srcOrd="2" destOrd="0" presId="urn:microsoft.com/office/officeart/2005/8/layout/orgChart1"/>
    <dgm:cxn modelId="{B6AAD5C3-1607-4BC5-A79A-6C285DD5795E}" type="presParOf" srcId="{F1E78934-B7C3-44AD-8610-1B5AB88E475B}" destId="{D3EF46B9-6166-4820-A6EA-4146F5F2238E}" srcOrd="2" destOrd="0" presId="urn:microsoft.com/office/officeart/2005/8/layout/orgChart1"/>
  </dgm:cxnLst>
  <dgm:bg/>
  <dgm:whole/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8C9674-CCAB-484F-A610-2181F8312897}">
      <dsp:nvSpPr>
        <dsp:cNvPr id="0" name=""/>
        <dsp:cNvSpPr/>
      </dsp:nvSpPr>
      <dsp:spPr>
        <a:xfrm>
          <a:off x="1506" y="198407"/>
          <a:ext cx="1317696" cy="1317696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517" tIns="13970" rIns="72517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kern="1200" dirty="0" smtClean="0">
              <a:solidFill>
                <a:schemeClr val="bg1"/>
              </a:solidFill>
              <a:latin typeface="+mn-ea"/>
              <a:ea typeface="+mn-ea"/>
            </a:rPr>
            <a:t>结合重点销售车型开发装潢项目</a:t>
          </a:r>
          <a:endParaRPr lang="zh-CN" altLang="en-US" sz="1050" kern="1200" dirty="0">
            <a:solidFill>
              <a:schemeClr val="bg1"/>
            </a:solidFill>
            <a:latin typeface="+mn-ea"/>
            <a:ea typeface="+mn-ea"/>
          </a:endParaRPr>
        </a:p>
      </dsp:txBody>
      <dsp:txXfrm>
        <a:off x="1506" y="198407"/>
        <a:ext cx="1317696" cy="1317696"/>
      </dsp:txXfrm>
    </dsp:sp>
    <dsp:sp modelId="{3B8230F4-CAA3-472D-ABD0-61C490687D6C}">
      <dsp:nvSpPr>
        <dsp:cNvPr id="0" name=""/>
        <dsp:cNvSpPr/>
      </dsp:nvSpPr>
      <dsp:spPr>
        <a:xfrm>
          <a:off x="1055663" y="198407"/>
          <a:ext cx="1317696" cy="1317696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517" tIns="13970" rIns="72517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kern="1200" dirty="0" smtClean="0">
              <a:solidFill>
                <a:schemeClr val="bg1"/>
              </a:solidFill>
              <a:latin typeface="+mn-ea"/>
              <a:ea typeface="+mn-ea"/>
            </a:rPr>
            <a:t>通过新项目开发，进一步提升着装率</a:t>
          </a:r>
          <a:endParaRPr lang="zh-CN" altLang="en-US" sz="1050" kern="1200" dirty="0">
            <a:solidFill>
              <a:schemeClr val="bg1"/>
            </a:solidFill>
            <a:latin typeface="+mn-ea"/>
            <a:ea typeface="+mn-ea"/>
          </a:endParaRPr>
        </a:p>
      </dsp:txBody>
      <dsp:txXfrm>
        <a:off x="1055663" y="198407"/>
        <a:ext cx="1317696" cy="1317696"/>
      </dsp:txXfrm>
    </dsp:sp>
    <dsp:sp modelId="{F46AD189-083F-4256-A88E-8D34A5E7D5D5}">
      <dsp:nvSpPr>
        <dsp:cNvPr id="0" name=""/>
        <dsp:cNvSpPr/>
      </dsp:nvSpPr>
      <dsp:spPr>
        <a:xfrm>
          <a:off x="2109820" y="198407"/>
          <a:ext cx="1317696" cy="1317696"/>
        </a:xfrm>
        <a:prstGeom prst="ellipse">
          <a:avLst/>
        </a:prstGeom>
        <a:solidFill>
          <a:schemeClr val="tx2">
            <a:lumMod val="75000"/>
            <a:alpha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517" tIns="13970" rIns="72517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kern="1200" dirty="0" smtClean="0">
              <a:solidFill>
                <a:schemeClr val="bg1"/>
              </a:solidFill>
              <a:latin typeface="+mn-ea"/>
              <a:ea typeface="+mn-ea"/>
            </a:rPr>
            <a:t>延续前装销售模式，提升精品产值</a:t>
          </a:r>
          <a:endParaRPr lang="zh-CN" altLang="en-US" sz="1050" kern="1200" dirty="0">
            <a:solidFill>
              <a:schemeClr val="bg1"/>
            </a:solidFill>
            <a:latin typeface="+mn-ea"/>
            <a:ea typeface="+mn-ea"/>
          </a:endParaRPr>
        </a:p>
      </dsp:txBody>
      <dsp:txXfrm>
        <a:off x="2109820" y="198407"/>
        <a:ext cx="1317696" cy="131769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CDA121-E020-4036-9BD5-401F74FE3CF0}">
      <dsp:nvSpPr>
        <dsp:cNvPr id="0" name=""/>
        <dsp:cNvSpPr/>
      </dsp:nvSpPr>
      <dsp:spPr>
        <a:xfrm>
          <a:off x="2472004" y="1070204"/>
          <a:ext cx="2459026" cy="2411195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b="0" kern="1200" dirty="0" smtClean="0">
              <a:solidFill>
                <a:srgbClr val="FF0000"/>
              </a:solidFill>
              <a:latin typeface="+mn-ea"/>
              <a:ea typeface="+mn-ea"/>
            </a:rPr>
            <a:t>2015</a:t>
          </a: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新车保险：</a:t>
          </a:r>
          <a:endParaRPr lang="en-US" altLang="zh-CN" sz="1050" b="0" kern="1200" dirty="0" smtClean="0">
            <a:solidFill>
              <a:srgbClr val="FF0000"/>
            </a:solidFill>
            <a:latin typeface="+mn-ea"/>
            <a:ea typeface="+mn-ea"/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展厅投保率：</a:t>
          </a:r>
          <a:r>
            <a:rPr lang="en-US" altLang="zh-CN" sz="1050" b="0" kern="1200" dirty="0" smtClean="0">
              <a:solidFill>
                <a:srgbClr val="FF0000"/>
              </a:solidFill>
              <a:latin typeface="+mn-ea"/>
              <a:ea typeface="+mn-ea"/>
            </a:rPr>
            <a:t>100%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保险收入：</a:t>
          </a:r>
          <a:r>
            <a:rPr lang="en-US" altLang="zh-CN" sz="1050" b="0" kern="1200" dirty="0" smtClean="0">
              <a:solidFill>
                <a:srgbClr val="FF0000"/>
              </a:solidFill>
              <a:latin typeface="+mn-ea"/>
              <a:ea typeface="+mn-ea"/>
            </a:rPr>
            <a:t>48</a:t>
          </a: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万元</a:t>
          </a:r>
          <a:endParaRPr lang="en-US" altLang="zh-CN" sz="1050" b="0" kern="1200" dirty="0" smtClean="0">
            <a:solidFill>
              <a:srgbClr val="FF0000"/>
            </a:solidFill>
            <a:latin typeface="+mn-ea"/>
            <a:ea typeface="+mn-ea"/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300" b="0" kern="1200" dirty="0">
            <a:solidFill>
              <a:schemeClr val="bg1"/>
            </a:solidFill>
          </a:endParaRPr>
        </a:p>
      </dsp:txBody>
      <dsp:txXfrm>
        <a:off x="2472004" y="1070204"/>
        <a:ext cx="2459026" cy="2411195"/>
      </dsp:txXfrm>
    </dsp:sp>
    <dsp:sp modelId="{B0884891-D5DA-4FBC-B04C-A3C075DA5A76}">
      <dsp:nvSpPr>
        <dsp:cNvPr id="0" name=""/>
        <dsp:cNvSpPr/>
      </dsp:nvSpPr>
      <dsp:spPr>
        <a:xfrm rot="18787050">
          <a:off x="4426964" y="724046"/>
          <a:ext cx="895510" cy="59762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D396A-83BD-49F0-83E3-859F7132FD84}">
      <dsp:nvSpPr>
        <dsp:cNvPr id="0" name=""/>
        <dsp:cNvSpPr/>
      </dsp:nvSpPr>
      <dsp:spPr>
        <a:xfrm>
          <a:off x="3717783" y="-52375"/>
          <a:ext cx="2925950" cy="14967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just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kern="1200" dirty="0" smtClean="0">
              <a:latin typeface="+mn-ea"/>
              <a:ea typeface="+mn-ea"/>
            </a:rPr>
            <a:t>2014</a:t>
          </a:r>
          <a:r>
            <a:rPr lang="zh-CN" altLang="en-US" sz="1050" kern="1200" dirty="0" smtClean="0">
              <a:latin typeface="+mn-ea"/>
              <a:ea typeface="+mn-ea"/>
            </a:rPr>
            <a:t>年单车保额约在</a:t>
          </a:r>
          <a:r>
            <a:rPr lang="en-US" altLang="zh-CN" sz="1050" kern="1200" dirty="0" smtClean="0">
              <a:latin typeface="+mn-ea"/>
              <a:ea typeface="+mn-ea"/>
            </a:rPr>
            <a:t>8616</a:t>
          </a:r>
          <a:r>
            <a:rPr lang="zh-CN" altLang="en-US" sz="1050" kern="1200" dirty="0" smtClean="0">
              <a:latin typeface="+mn-ea"/>
              <a:ea typeface="+mn-ea"/>
            </a:rPr>
            <a:t>元</a:t>
          </a:r>
          <a:r>
            <a:rPr lang="en-US" altLang="zh-CN" sz="1050" kern="1200" dirty="0" smtClean="0">
              <a:latin typeface="+mn-ea"/>
              <a:ea typeface="+mn-ea"/>
            </a:rPr>
            <a:t>/</a:t>
          </a:r>
          <a:r>
            <a:rPr lang="zh-CN" altLang="en-US" sz="1050" kern="1200" dirty="0" smtClean="0">
              <a:latin typeface="+mn-ea"/>
              <a:ea typeface="+mn-ea"/>
            </a:rPr>
            <a:t>辆，考虑销售车型结构的调整，单车保额仍有下降趋势，预测</a:t>
          </a:r>
          <a:r>
            <a:rPr lang="en-US" altLang="zh-CN" sz="1050" kern="1200" dirty="0" smtClean="0">
              <a:latin typeface="+mn-ea"/>
              <a:ea typeface="+mn-ea"/>
            </a:rPr>
            <a:t>2015</a:t>
          </a:r>
          <a:r>
            <a:rPr lang="zh-CN" altLang="en-US" sz="1050" kern="1200" dirty="0" smtClean="0">
              <a:latin typeface="+mn-ea"/>
              <a:ea typeface="+mn-ea"/>
            </a:rPr>
            <a:t>年单车保费在</a:t>
          </a:r>
          <a:r>
            <a:rPr lang="en-US" altLang="zh-CN" sz="1050" kern="1200" dirty="0" smtClean="0">
              <a:latin typeface="+mn-ea"/>
              <a:ea typeface="+mn-ea"/>
            </a:rPr>
            <a:t>8000</a:t>
          </a:r>
          <a:r>
            <a:rPr lang="zh-CN" altLang="en-US" sz="1050" kern="1200" dirty="0" smtClean="0">
              <a:latin typeface="+mn-ea"/>
              <a:ea typeface="+mn-ea"/>
            </a:rPr>
            <a:t>元</a:t>
          </a:r>
          <a:r>
            <a:rPr lang="en-US" altLang="zh-CN" sz="1050" kern="1200" dirty="0" smtClean="0">
              <a:latin typeface="+mn-ea"/>
              <a:ea typeface="+mn-ea"/>
            </a:rPr>
            <a:t>/</a:t>
          </a:r>
          <a:r>
            <a:rPr lang="zh-CN" altLang="en-US" sz="1050" kern="1200" dirty="0" smtClean="0">
              <a:latin typeface="+mn-ea"/>
              <a:ea typeface="+mn-ea"/>
            </a:rPr>
            <a:t>辆</a:t>
          </a:r>
          <a:endParaRPr lang="zh-CN" altLang="en-US" sz="1050" kern="1200" dirty="0">
            <a:latin typeface="+mn-ea"/>
            <a:ea typeface="+mn-ea"/>
          </a:endParaRPr>
        </a:p>
      </dsp:txBody>
      <dsp:txXfrm>
        <a:off x="3717783" y="-52375"/>
        <a:ext cx="2925950" cy="1496786"/>
      </dsp:txXfrm>
    </dsp:sp>
    <dsp:sp modelId="{891CA6BF-8E58-4F23-BF20-BFDC0FA90D5C}">
      <dsp:nvSpPr>
        <dsp:cNvPr id="0" name=""/>
        <dsp:cNvSpPr/>
      </dsp:nvSpPr>
      <dsp:spPr>
        <a:xfrm rot="12509160">
          <a:off x="1213603" y="1013719"/>
          <a:ext cx="1425514" cy="59762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2988F-5FEC-414B-BABE-FBE2CD7751AC}">
      <dsp:nvSpPr>
        <dsp:cNvPr id="0" name=""/>
        <dsp:cNvSpPr/>
      </dsp:nvSpPr>
      <dsp:spPr>
        <a:xfrm>
          <a:off x="596221" y="272632"/>
          <a:ext cx="1407346" cy="1399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just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kern="1200" dirty="0" smtClean="0">
              <a:latin typeface="+mn-ea"/>
              <a:ea typeface="+mn-ea"/>
            </a:rPr>
            <a:t>进一步推广车贷销售模式，增加车贷第二第三年的保险</a:t>
          </a:r>
          <a:endParaRPr lang="zh-CN" altLang="en-US" sz="1050" kern="1200" dirty="0">
            <a:latin typeface="+mn-ea"/>
            <a:ea typeface="+mn-ea"/>
          </a:endParaRPr>
        </a:p>
      </dsp:txBody>
      <dsp:txXfrm>
        <a:off x="596221" y="272632"/>
        <a:ext cx="1407346" cy="139990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4999D6-8874-4661-AD34-07736235BD5F}">
      <dsp:nvSpPr>
        <dsp:cNvPr id="0" name=""/>
        <dsp:cNvSpPr/>
      </dsp:nvSpPr>
      <dsp:spPr>
        <a:xfrm>
          <a:off x="1048196" y="56049"/>
          <a:ext cx="1280353" cy="9790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kern="1200" dirty="0" smtClean="0">
              <a:latin typeface="+mn-ea"/>
              <a:ea typeface="+mn-ea"/>
            </a:rPr>
            <a:t>增强车贷业务培训</a:t>
          </a:r>
          <a:endParaRPr lang="zh-CN" altLang="en-US" sz="1050" kern="1200" dirty="0">
            <a:latin typeface="+mn-ea"/>
            <a:ea typeface="+mn-ea"/>
          </a:endParaRPr>
        </a:p>
      </dsp:txBody>
      <dsp:txXfrm>
        <a:off x="1048196" y="56049"/>
        <a:ext cx="1280353" cy="979018"/>
      </dsp:txXfrm>
    </dsp:sp>
    <dsp:sp modelId="{535D3189-E92B-47BD-8BB5-5AE0F97B242D}">
      <dsp:nvSpPr>
        <dsp:cNvPr id="0" name=""/>
        <dsp:cNvSpPr/>
      </dsp:nvSpPr>
      <dsp:spPr>
        <a:xfrm>
          <a:off x="1501517" y="1038819"/>
          <a:ext cx="424838" cy="424838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kern="1200"/>
        </a:p>
      </dsp:txBody>
      <dsp:txXfrm>
        <a:off x="1501517" y="1038819"/>
        <a:ext cx="424838" cy="424838"/>
      </dsp:txXfrm>
    </dsp:sp>
    <dsp:sp modelId="{68DC2AE7-1D98-4D80-B5D8-89596ED0B4D5}">
      <dsp:nvSpPr>
        <dsp:cNvPr id="0" name=""/>
        <dsp:cNvSpPr/>
      </dsp:nvSpPr>
      <dsp:spPr>
        <a:xfrm>
          <a:off x="1097247" y="1523134"/>
          <a:ext cx="1233379" cy="8494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kern="1200" dirty="0" smtClean="0">
              <a:latin typeface="+mn-ea"/>
              <a:ea typeface="+mn-ea"/>
            </a:rPr>
            <a:t>与商业银行洽谈产品开发及合作模式</a:t>
          </a:r>
          <a:endParaRPr lang="zh-CN" altLang="en-US" sz="1050" kern="1200" dirty="0">
            <a:latin typeface="+mn-ea"/>
            <a:ea typeface="+mn-ea"/>
          </a:endParaRPr>
        </a:p>
      </dsp:txBody>
      <dsp:txXfrm>
        <a:off x="1097247" y="1523134"/>
        <a:ext cx="1233379" cy="849420"/>
      </dsp:txXfrm>
    </dsp:sp>
    <dsp:sp modelId="{0686AFF4-DB3E-4D47-B7FA-F334648FB178}">
      <dsp:nvSpPr>
        <dsp:cNvPr id="0" name=""/>
        <dsp:cNvSpPr/>
      </dsp:nvSpPr>
      <dsp:spPr>
        <a:xfrm>
          <a:off x="1501517" y="2432032"/>
          <a:ext cx="424838" cy="424838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kern="1200"/>
        </a:p>
      </dsp:txBody>
      <dsp:txXfrm>
        <a:off x="1501517" y="2432032"/>
        <a:ext cx="424838" cy="424838"/>
      </dsp:txXfrm>
    </dsp:sp>
    <dsp:sp modelId="{CE747BE9-4DC6-4C09-8736-7D17AD3F64BE}">
      <dsp:nvSpPr>
        <dsp:cNvPr id="0" name=""/>
        <dsp:cNvSpPr/>
      </dsp:nvSpPr>
      <dsp:spPr>
        <a:xfrm>
          <a:off x="1056001" y="2916348"/>
          <a:ext cx="1315871" cy="869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kern="1200" dirty="0" smtClean="0">
              <a:latin typeface="+mn-ea"/>
              <a:ea typeface="+mn-ea"/>
            </a:rPr>
            <a:t>日常流程管理考核</a:t>
          </a:r>
          <a:endParaRPr lang="zh-CN" altLang="en-US" sz="1050" kern="1200" dirty="0">
            <a:latin typeface="+mn-ea"/>
            <a:ea typeface="+mn-ea"/>
          </a:endParaRPr>
        </a:p>
      </dsp:txBody>
      <dsp:txXfrm>
        <a:off x="1056001" y="2916348"/>
        <a:ext cx="1315871" cy="869541"/>
      </dsp:txXfrm>
    </dsp:sp>
    <dsp:sp modelId="{657EBCFA-0EAA-4DFE-A17B-3AB44B12F53A}">
      <dsp:nvSpPr>
        <dsp:cNvPr id="0" name=""/>
        <dsp:cNvSpPr/>
      </dsp:nvSpPr>
      <dsp:spPr>
        <a:xfrm rot="21560966">
          <a:off x="2481786" y="1774642"/>
          <a:ext cx="233049" cy="2724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100" kern="1200"/>
        </a:p>
      </dsp:txBody>
      <dsp:txXfrm rot="21560966">
        <a:off x="2481786" y="1774642"/>
        <a:ext cx="233049" cy="272482"/>
      </dsp:txXfrm>
    </dsp:sp>
    <dsp:sp modelId="{439FE66E-A5D6-469A-BDE0-D7419771C36B}">
      <dsp:nvSpPr>
        <dsp:cNvPr id="0" name=""/>
        <dsp:cNvSpPr/>
      </dsp:nvSpPr>
      <dsp:spPr>
        <a:xfrm>
          <a:off x="2811360" y="998785"/>
          <a:ext cx="2704902" cy="1788643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b="0" kern="1200" dirty="0" smtClean="0">
              <a:solidFill>
                <a:srgbClr val="FF0000"/>
              </a:solidFill>
              <a:latin typeface="+mn-ea"/>
              <a:ea typeface="+mn-ea"/>
            </a:rPr>
            <a:t>2015</a:t>
          </a: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年金融车贷：</a:t>
          </a:r>
          <a:endParaRPr lang="en-US" altLang="zh-CN" sz="1050" b="0" kern="1200" dirty="0" smtClean="0">
            <a:solidFill>
              <a:srgbClr val="FF0000"/>
            </a:solidFill>
            <a:latin typeface="+mn-ea"/>
            <a:ea typeface="+mn-ea"/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车贷渗透率：</a:t>
          </a:r>
          <a:r>
            <a:rPr lang="en-US" altLang="zh-CN" sz="1050" b="0" kern="1200" dirty="0" smtClean="0">
              <a:solidFill>
                <a:srgbClr val="FF0000"/>
              </a:solidFill>
              <a:latin typeface="+mn-ea"/>
              <a:ea typeface="+mn-ea"/>
            </a:rPr>
            <a:t>35%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车贷手续费收入：</a:t>
          </a:r>
          <a:r>
            <a:rPr lang="en-US" altLang="zh-CN" sz="1050" b="0" kern="1200" dirty="0" smtClean="0">
              <a:solidFill>
                <a:srgbClr val="FF0000"/>
              </a:solidFill>
              <a:latin typeface="+mn-ea"/>
              <a:ea typeface="+mn-ea"/>
            </a:rPr>
            <a:t>9</a:t>
          </a: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万元</a:t>
          </a:r>
          <a:endParaRPr lang="zh-CN" altLang="en-US" sz="1050" b="0" kern="1200" dirty="0">
            <a:solidFill>
              <a:srgbClr val="FF0000"/>
            </a:solidFill>
            <a:latin typeface="+mn-ea"/>
            <a:ea typeface="+mn-ea"/>
          </a:endParaRPr>
        </a:p>
      </dsp:txBody>
      <dsp:txXfrm>
        <a:off x="2811360" y="998785"/>
        <a:ext cx="2704902" cy="178864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3BAB2B-7B7B-4472-81E4-C851CE3EAEA3}">
      <dsp:nvSpPr>
        <dsp:cNvPr id="0" name=""/>
        <dsp:cNvSpPr/>
      </dsp:nvSpPr>
      <dsp:spPr>
        <a:xfrm>
          <a:off x="736580" y="0"/>
          <a:ext cx="5974656" cy="373416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34389E-5AD6-4D1A-B601-A5FE36A5BF65}">
      <dsp:nvSpPr>
        <dsp:cNvPr id="0" name=""/>
        <dsp:cNvSpPr/>
      </dsp:nvSpPr>
      <dsp:spPr>
        <a:xfrm>
          <a:off x="1707163" y="2544530"/>
          <a:ext cx="155341" cy="1553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C317E8-294B-43AB-934E-85CE50094E58}">
      <dsp:nvSpPr>
        <dsp:cNvPr id="0" name=""/>
        <dsp:cNvSpPr/>
      </dsp:nvSpPr>
      <dsp:spPr>
        <a:xfrm>
          <a:off x="1799304" y="2773085"/>
          <a:ext cx="1363153" cy="7774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312" tIns="0" rIns="0" bIns="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kern="1200" dirty="0" smtClean="0">
              <a:latin typeface="+mn-ea"/>
              <a:ea typeface="+mn-ea"/>
            </a:rPr>
            <a:t>2014</a:t>
          </a:r>
          <a:r>
            <a:rPr lang="zh-CN" altLang="en-US" sz="1050" kern="1200" dirty="0" smtClean="0">
              <a:latin typeface="+mn-ea"/>
              <a:ea typeface="+mn-ea"/>
            </a:rPr>
            <a:t>年二手车置换率</a:t>
          </a:r>
          <a:r>
            <a:rPr lang="en-US" altLang="zh-CN" sz="1050" kern="1200" dirty="0" smtClean="0">
              <a:latin typeface="+mn-ea"/>
              <a:ea typeface="+mn-ea"/>
            </a:rPr>
            <a:t>11%</a:t>
          </a:r>
          <a:r>
            <a:rPr lang="zh-CN" altLang="en-US" sz="1050" kern="1200" dirty="0" smtClean="0">
              <a:latin typeface="+mn-ea"/>
              <a:ea typeface="+mn-ea"/>
            </a:rPr>
            <a:t>，置换佣金</a:t>
          </a:r>
          <a:r>
            <a:rPr lang="en-US" altLang="zh-CN" sz="1050" kern="1200" dirty="0" smtClean="0">
              <a:latin typeface="+mn-ea"/>
              <a:ea typeface="+mn-ea"/>
            </a:rPr>
            <a:t>8.37</a:t>
          </a:r>
          <a:r>
            <a:rPr lang="zh-CN" altLang="en-US" sz="1050" kern="1200" dirty="0" smtClean="0">
              <a:latin typeface="+mn-ea"/>
              <a:ea typeface="+mn-ea"/>
            </a:rPr>
            <a:t>万元；</a:t>
          </a:r>
          <a:endParaRPr lang="zh-CN" altLang="en-US" sz="1050" kern="1200" dirty="0">
            <a:latin typeface="+mn-ea"/>
            <a:ea typeface="+mn-ea"/>
          </a:endParaRPr>
        </a:p>
      </dsp:txBody>
      <dsp:txXfrm>
        <a:off x="1799304" y="2773085"/>
        <a:ext cx="1363153" cy="777403"/>
      </dsp:txXfrm>
    </dsp:sp>
    <dsp:sp modelId="{2D0DD0EC-AD16-40E7-B38E-65FB387E777B}">
      <dsp:nvSpPr>
        <dsp:cNvPr id="0" name=""/>
        <dsp:cNvSpPr/>
      </dsp:nvSpPr>
      <dsp:spPr>
        <a:xfrm>
          <a:off x="3078346" y="1529586"/>
          <a:ext cx="280808" cy="2808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41288C-ECC9-4BD3-BBC5-CDBBF71B94DA}">
      <dsp:nvSpPr>
        <dsp:cNvPr id="0" name=""/>
        <dsp:cNvSpPr/>
      </dsp:nvSpPr>
      <dsp:spPr>
        <a:xfrm>
          <a:off x="3299495" y="1604417"/>
          <a:ext cx="2212678" cy="2162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95" tIns="0" rIns="0" bIns="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kern="1200" dirty="0" smtClean="0">
              <a:latin typeface="+mn-ea"/>
              <a:ea typeface="+mn-ea"/>
            </a:rPr>
            <a:t>工作重点：</a:t>
          </a:r>
          <a:endParaRPr lang="en-US" altLang="zh-CN" sz="1050" kern="1200" dirty="0" smtClean="0">
            <a:latin typeface="+mn-ea"/>
            <a:ea typeface="+mn-ea"/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kern="1200" dirty="0" smtClean="0">
              <a:latin typeface="+mn-ea"/>
              <a:ea typeface="+mn-ea"/>
            </a:rPr>
            <a:t>1</a:t>
          </a:r>
          <a:r>
            <a:rPr lang="zh-CN" altLang="en-US" sz="1050" kern="1200" dirty="0" smtClean="0">
              <a:latin typeface="+mn-ea"/>
              <a:ea typeface="+mn-ea"/>
            </a:rPr>
            <a:t>、日常管理中加强二手车勘察数的考核，纳入</a:t>
          </a:r>
          <a:r>
            <a:rPr lang="en-US" altLang="zh-CN" sz="1050" kern="1200" dirty="0" smtClean="0">
              <a:latin typeface="+mn-ea"/>
              <a:ea typeface="+mn-ea"/>
            </a:rPr>
            <a:t>KPI</a:t>
          </a:r>
          <a:r>
            <a:rPr lang="zh-CN" altLang="en-US" sz="1050" kern="1200" dirty="0" smtClean="0">
              <a:latin typeface="+mn-ea"/>
              <a:ea typeface="+mn-ea"/>
            </a:rPr>
            <a:t>；</a:t>
          </a:r>
          <a:endParaRPr lang="en-US" altLang="zh-CN" sz="1050" kern="1200" dirty="0" smtClean="0">
            <a:latin typeface="+mn-ea"/>
            <a:ea typeface="+mn-ea"/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kern="1200" dirty="0" smtClean="0">
              <a:latin typeface="+mn-ea"/>
              <a:ea typeface="+mn-ea"/>
            </a:rPr>
            <a:t>2</a:t>
          </a:r>
          <a:r>
            <a:rPr lang="zh-CN" altLang="en-US" sz="1050" kern="1200" dirty="0" smtClean="0">
              <a:latin typeface="+mn-ea"/>
              <a:ea typeface="+mn-ea"/>
            </a:rPr>
            <a:t>、开发新的二手车置换合作模式及合作伙伴，如二手车电商；</a:t>
          </a:r>
          <a:endParaRPr lang="en-US" altLang="zh-CN" sz="1050" kern="1200" dirty="0" smtClean="0">
            <a:latin typeface="+mn-ea"/>
            <a:ea typeface="+mn-ea"/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kern="1200" dirty="0" smtClean="0">
              <a:latin typeface="+mn-ea"/>
              <a:ea typeface="+mn-ea"/>
            </a:rPr>
            <a:t>3</a:t>
          </a:r>
          <a:r>
            <a:rPr lang="zh-CN" altLang="en-US" sz="1050" kern="1200" dirty="0" smtClean="0">
              <a:latin typeface="+mn-ea"/>
              <a:ea typeface="+mn-ea"/>
            </a:rPr>
            <a:t>、工作侧重点调整，从重单车利润到重二手车置换量的变化；</a:t>
          </a:r>
          <a:endParaRPr lang="zh-CN" altLang="en-US" sz="1050" kern="1200" dirty="0">
            <a:latin typeface="+mn-ea"/>
            <a:ea typeface="+mn-ea"/>
          </a:endParaRPr>
        </a:p>
      </dsp:txBody>
      <dsp:txXfrm>
        <a:off x="3299495" y="1604417"/>
        <a:ext cx="2212678" cy="2162529"/>
      </dsp:txXfrm>
    </dsp:sp>
    <dsp:sp modelId="{EFE94E20-188D-4398-B9D8-BF2D7F56F14D}">
      <dsp:nvSpPr>
        <dsp:cNvPr id="0" name=""/>
        <dsp:cNvSpPr/>
      </dsp:nvSpPr>
      <dsp:spPr>
        <a:xfrm>
          <a:off x="4727351" y="911955"/>
          <a:ext cx="388352" cy="3883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3043F3-CCAC-486F-8AAB-725D4CBAF65C}">
      <dsp:nvSpPr>
        <dsp:cNvPr id="0" name=""/>
        <dsp:cNvSpPr/>
      </dsp:nvSpPr>
      <dsp:spPr>
        <a:xfrm>
          <a:off x="5085331" y="1000142"/>
          <a:ext cx="2145355" cy="2674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80" tIns="0" rIns="0" bIns="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b="0" kern="1200" dirty="0" smtClean="0">
              <a:solidFill>
                <a:srgbClr val="FF0000"/>
              </a:solidFill>
              <a:latin typeface="+mn-ea"/>
              <a:ea typeface="+mn-ea"/>
            </a:rPr>
            <a:t>2015</a:t>
          </a: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年二手车置换率：</a:t>
          </a:r>
          <a:r>
            <a:rPr lang="en-US" altLang="zh-CN" sz="1050" b="0" kern="1200" dirty="0" smtClean="0">
              <a:solidFill>
                <a:srgbClr val="FF0000"/>
              </a:solidFill>
              <a:latin typeface="+mn-ea"/>
              <a:ea typeface="+mn-ea"/>
            </a:rPr>
            <a:t>16.5%</a:t>
          </a: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；</a:t>
          </a:r>
          <a:endParaRPr lang="en-US" altLang="zh-CN" sz="1050" b="0" kern="1200" dirty="0" smtClean="0">
            <a:solidFill>
              <a:srgbClr val="FF0000"/>
            </a:solidFill>
            <a:latin typeface="+mn-ea"/>
            <a:ea typeface="+mn-ea"/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置换佣金：</a:t>
          </a:r>
          <a:r>
            <a:rPr lang="en-US" altLang="zh-CN" sz="1050" b="0" kern="1200" dirty="0" smtClean="0">
              <a:solidFill>
                <a:srgbClr val="FF0000"/>
              </a:solidFill>
              <a:latin typeface="+mn-ea"/>
              <a:ea typeface="+mn-ea"/>
            </a:rPr>
            <a:t>9</a:t>
          </a: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万元</a:t>
          </a:r>
          <a:endParaRPr lang="zh-CN" altLang="en-US" sz="1050" b="0" kern="1200" dirty="0">
            <a:solidFill>
              <a:srgbClr val="FF0000"/>
            </a:solidFill>
            <a:latin typeface="+mn-ea"/>
            <a:ea typeface="+mn-ea"/>
          </a:endParaRPr>
        </a:p>
      </dsp:txBody>
      <dsp:txXfrm>
        <a:off x="5085331" y="1000142"/>
        <a:ext cx="2145355" cy="267439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01706E-9771-46E2-A016-AD0B350AF859}">
      <dsp:nvSpPr>
        <dsp:cNvPr id="0" name=""/>
        <dsp:cNvSpPr/>
      </dsp:nvSpPr>
      <dsp:spPr>
        <a:xfrm>
          <a:off x="1147058" y="339436"/>
          <a:ext cx="2363125" cy="2363125"/>
        </a:xfrm>
        <a:prstGeom prst="blockArc">
          <a:avLst>
            <a:gd name="adj1" fmla="val 10766548"/>
            <a:gd name="adj2" fmla="val 16744002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C4DBF-40FA-4A84-B6B2-7E9EF7E85E35}">
      <dsp:nvSpPr>
        <dsp:cNvPr id="0" name=""/>
        <dsp:cNvSpPr/>
      </dsp:nvSpPr>
      <dsp:spPr>
        <a:xfrm>
          <a:off x="1146978" y="368290"/>
          <a:ext cx="2363125" cy="2363125"/>
        </a:xfrm>
        <a:prstGeom prst="blockArc">
          <a:avLst>
            <a:gd name="adj1" fmla="val 4855757"/>
            <a:gd name="adj2" fmla="val 10852494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497A25-BFF8-4333-83D6-071748A9B3B6}">
      <dsp:nvSpPr>
        <dsp:cNvPr id="0" name=""/>
        <dsp:cNvSpPr/>
      </dsp:nvSpPr>
      <dsp:spPr>
        <a:xfrm>
          <a:off x="1506493" y="367597"/>
          <a:ext cx="2363125" cy="2363125"/>
        </a:xfrm>
        <a:prstGeom prst="blockArc">
          <a:avLst>
            <a:gd name="adj1" fmla="val 21549582"/>
            <a:gd name="adj2" fmla="val 5930986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7F2D3F-DB04-4BA2-9875-7B9DD36FC4CA}">
      <dsp:nvSpPr>
        <dsp:cNvPr id="0" name=""/>
        <dsp:cNvSpPr/>
      </dsp:nvSpPr>
      <dsp:spPr>
        <a:xfrm>
          <a:off x="1506417" y="340129"/>
          <a:ext cx="2363125" cy="2363125"/>
        </a:xfrm>
        <a:prstGeom prst="blockArc">
          <a:avLst>
            <a:gd name="adj1" fmla="val 15669243"/>
            <a:gd name="adj2" fmla="val 31401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2488EE-BD5A-4D56-9E4E-4836488B473E}">
      <dsp:nvSpPr>
        <dsp:cNvPr id="0" name=""/>
        <dsp:cNvSpPr/>
      </dsp:nvSpPr>
      <dsp:spPr>
        <a:xfrm>
          <a:off x="1763995" y="895560"/>
          <a:ext cx="1493002" cy="1279719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CN" sz="1050" b="0" kern="1200" dirty="0" smtClean="0">
            <a:solidFill>
              <a:srgbClr val="FF0000"/>
            </a:solidFill>
            <a:latin typeface="+mn-ea"/>
            <a:ea typeface="+mn-ea"/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50" b="0" kern="1200" dirty="0" smtClean="0">
              <a:solidFill>
                <a:srgbClr val="FF0000"/>
              </a:solidFill>
              <a:latin typeface="+mn-ea"/>
              <a:ea typeface="+mn-ea"/>
            </a:rPr>
            <a:t>2015</a:t>
          </a: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年上牌服费</a:t>
          </a:r>
          <a:endParaRPr lang="en-US" altLang="zh-CN" sz="1050" b="0" kern="1200" dirty="0" smtClean="0">
            <a:solidFill>
              <a:srgbClr val="FF0000"/>
            </a:solidFill>
            <a:latin typeface="+mn-ea"/>
            <a:ea typeface="+mn-ea"/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收入：</a:t>
          </a:r>
          <a:r>
            <a:rPr lang="en-US" altLang="zh-CN" sz="1050" b="0" kern="1200" dirty="0" smtClean="0">
              <a:solidFill>
                <a:srgbClr val="FF0000"/>
              </a:solidFill>
              <a:latin typeface="+mn-ea"/>
              <a:ea typeface="+mn-ea"/>
            </a:rPr>
            <a:t>54.34</a:t>
          </a:r>
          <a:r>
            <a:rPr lang="zh-CN" altLang="en-US" sz="1050" b="0" kern="1200" dirty="0" smtClean="0">
              <a:solidFill>
                <a:srgbClr val="FF0000"/>
              </a:solidFill>
              <a:latin typeface="+mn-ea"/>
              <a:ea typeface="+mn-ea"/>
            </a:rPr>
            <a:t>万元</a:t>
          </a:r>
          <a:endParaRPr lang="en-US" altLang="zh-CN" sz="1050" b="0" kern="1200" dirty="0" smtClean="0">
            <a:solidFill>
              <a:srgbClr val="FF0000"/>
            </a:solidFill>
            <a:latin typeface="+mn-ea"/>
            <a:ea typeface="+mn-ea"/>
          </a:endParaRP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050" b="0" kern="1200" dirty="0">
            <a:solidFill>
              <a:srgbClr val="FF0000"/>
            </a:solidFill>
            <a:latin typeface="+mn-ea"/>
            <a:ea typeface="+mn-ea"/>
          </a:endParaRPr>
        </a:p>
      </dsp:txBody>
      <dsp:txXfrm>
        <a:off x="1763995" y="895560"/>
        <a:ext cx="1493002" cy="1279719"/>
      </dsp:txXfrm>
    </dsp:sp>
    <dsp:sp modelId="{C5560FE3-4E63-4364-B320-AA157555F2A2}">
      <dsp:nvSpPr>
        <dsp:cNvPr id="0" name=""/>
        <dsp:cNvSpPr/>
      </dsp:nvSpPr>
      <dsp:spPr>
        <a:xfrm>
          <a:off x="2019938" y="543"/>
          <a:ext cx="981117" cy="761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0" kern="1200" dirty="0" smtClean="0">
              <a:latin typeface="+mn-ea"/>
              <a:ea typeface="+mn-ea"/>
            </a:rPr>
            <a:t>加强销售顾问培训，提升展厅销量</a:t>
          </a:r>
          <a:endParaRPr lang="zh-CN" altLang="en-US" sz="1050" b="0" kern="1200" dirty="0">
            <a:latin typeface="+mn-ea"/>
            <a:ea typeface="+mn-ea"/>
          </a:endParaRPr>
        </a:p>
      </dsp:txBody>
      <dsp:txXfrm>
        <a:off x="2019938" y="543"/>
        <a:ext cx="981117" cy="761453"/>
      </dsp:txXfrm>
    </dsp:sp>
    <dsp:sp modelId="{1019B6ED-2C35-48CE-BC55-3DDD1F8C1D73}">
      <dsp:nvSpPr>
        <dsp:cNvPr id="0" name=""/>
        <dsp:cNvSpPr/>
      </dsp:nvSpPr>
      <dsp:spPr>
        <a:xfrm>
          <a:off x="3353717" y="1151507"/>
          <a:ext cx="976731" cy="761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0" kern="1200" dirty="0" smtClean="0">
              <a:latin typeface="+mn-ea"/>
              <a:ea typeface="+mn-ea"/>
            </a:rPr>
            <a:t>开发外地上牌业务</a:t>
          </a:r>
          <a:endParaRPr lang="zh-CN" altLang="en-US" sz="1050" b="0" kern="1200" dirty="0">
            <a:latin typeface="+mn-ea"/>
            <a:ea typeface="+mn-ea"/>
          </a:endParaRPr>
        </a:p>
      </dsp:txBody>
      <dsp:txXfrm>
        <a:off x="3353717" y="1151507"/>
        <a:ext cx="976731" cy="761453"/>
      </dsp:txXfrm>
    </dsp:sp>
    <dsp:sp modelId="{5E47C54E-0197-478C-91A3-50232AC08E47}">
      <dsp:nvSpPr>
        <dsp:cNvPr id="0" name=""/>
        <dsp:cNvSpPr/>
      </dsp:nvSpPr>
      <dsp:spPr>
        <a:xfrm>
          <a:off x="1987447" y="2307850"/>
          <a:ext cx="1046099" cy="7634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0" kern="1200" dirty="0" smtClean="0">
              <a:latin typeface="+mn-ea"/>
              <a:ea typeface="+mn-ea"/>
            </a:rPr>
            <a:t>开发服务项目，增加额外收入</a:t>
          </a:r>
          <a:endParaRPr lang="zh-CN" altLang="en-US" sz="1050" b="0" kern="1200" dirty="0">
            <a:latin typeface="+mn-ea"/>
            <a:ea typeface="+mn-ea"/>
          </a:endParaRPr>
        </a:p>
      </dsp:txBody>
      <dsp:txXfrm>
        <a:off x="1987447" y="2307850"/>
        <a:ext cx="1046099" cy="763440"/>
      </dsp:txXfrm>
    </dsp:sp>
    <dsp:sp modelId="{E6C0D071-D7DC-4681-A1B8-38BF89E2BA06}">
      <dsp:nvSpPr>
        <dsp:cNvPr id="0" name=""/>
        <dsp:cNvSpPr/>
      </dsp:nvSpPr>
      <dsp:spPr>
        <a:xfrm>
          <a:off x="665825" y="1151503"/>
          <a:ext cx="1017400" cy="761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50" b="0" kern="1200" dirty="0" smtClean="0">
              <a:latin typeface="+mn-ea"/>
              <a:ea typeface="+mn-ea"/>
            </a:rPr>
            <a:t>细化收费项目，增设合理性收费</a:t>
          </a:r>
          <a:endParaRPr lang="zh-CN" altLang="en-US" sz="1050" b="0" kern="1200" dirty="0">
            <a:latin typeface="+mn-ea"/>
            <a:ea typeface="+mn-ea"/>
          </a:endParaRPr>
        </a:p>
      </dsp:txBody>
      <dsp:txXfrm>
        <a:off x="665825" y="1151503"/>
        <a:ext cx="1017400" cy="7614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0.79208</cdr:x>
      <cdr:y>0.38235</cdr:y>
    </cdr:from>
    <cdr:to>
      <cdr:x>0.80198</cdr:x>
      <cdr:y>0.38301</cdr:y>
    </cdr:to>
    <cdr:sp macro="" textlink="">
      <cdr:nvSpPr>
        <cdr:cNvPr id="3" name="直接连接符 2"/>
        <cdr:cNvSpPr/>
      </cdr:nvSpPr>
      <cdr:spPr>
        <a:xfrm xmlns:a="http://schemas.openxmlformats.org/drawingml/2006/main">
          <a:off x="5715040" y="928694"/>
          <a:ext cx="71438" cy="1588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2014-12-11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Microsoft_Office_Excel_97-2003____1.xls"/><Relationship Id="rId4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package" Target="../embeddings/Microsoft_Office_Excel____9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Office_Excel_97-2003____2.xls"/><Relationship Id="rId5" Type="http://schemas.openxmlformats.org/officeDocument/2006/relationships/package" Target="../embeddings/Microsoft_Office_Excel____8.xlsx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16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57210"/>
            <a:ext cx="9144000" cy="4000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0034" y="3786194"/>
            <a:ext cx="4643470" cy="731866"/>
          </a:xfrm>
        </p:spPr>
        <p:txBody>
          <a:bodyPr>
            <a:normAutofit/>
          </a:bodyPr>
          <a:lstStyle/>
          <a:p>
            <a:pPr algn="l"/>
            <a:r>
              <a:rPr lang="en-US" altLang="zh-CN" sz="2800" b="1" spc="300" dirty="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2020</a:t>
            </a:r>
            <a:r>
              <a:rPr lang="zh-CN" altLang="en-US" sz="2800" b="1" spc="300" dirty="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财年</a:t>
            </a:r>
            <a:r>
              <a:rPr lang="zh-CN" altLang="en-US" sz="2800" b="1" spc="300" dirty="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预算编制</a:t>
            </a:r>
            <a:endParaRPr lang="zh-CN" altLang="en-US" sz="2800" b="1" spc="300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标题 1"/>
          <p:cNvSpPr txBox="1">
            <a:spLocks/>
          </p:cNvSpPr>
          <p:nvPr/>
        </p:nvSpPr>
        <p:spPr>
          <a:xfrm>
            <a:off x="500034" y="4268774"/>
            <a:ext cx="464347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1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Financial Budgeting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7572396" y="3929070"/>
            <a:ext cx="1357323" cy="1357322"/>
            <a:chOff x="48" y="877"/>
            <a:chExt cx="1021" cy="1021"/>
          </a:xfrm>
        </p:grpSpPr>
        <p:pic>
          <p:nvPicPr>
            <p:cNvPr id="25" name="Bild 3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" y="877"/>
              <a:ext cx="1021" cy="1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Grafik 30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1" y="1190"/>
              <a:ext cx="395" cy="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2" name="直接连接符 11"/>
          <p:cNvCxnSpPr/>
          <p:nvPr/>
        </p:nvCxnSpPr>
        <p:spPr>
          <a:xfrm>
            <a:off x="571472" y="5143516"/>
            <a:ext cx="8072494" cy="1588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 1"/>
          <p:cNvSpPr txBox="1">
            <a:spLocks/>
          </p:cNvSpPr>
          <p:nvPr/>
        </p:nvSpPr>
        <p:spPr>
          <a:xfrm>
            <a:off x="500034" y="5143516"/>
            <a:ext cx="4643470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altLang="zh-CN" sz="800" dirty="0" err="1" smtClean="0">
                <a:solidFill>
                  <a:schemeClr val="bg1">
                    <a:lumMod val="50000"/>
                  </a:schemeClr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xxxxxxxxxx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销售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服务有限公司    </a:t>
            </a:r>
            <a:r>
              <a:rPr 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www.ctc-vwsh.com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   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71472" y="571484"/>
            <a:ext cx="7953375" cy="2071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 </a:t>
            </a:r>
            <a:r>
              <a:rPr kumimoji="0" lang="en-GB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2020</a:t>
            </a:r>
            <a:r>
              <a:rPr kumimoji="0" lang="zh-CN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年</a:t>
            </a:r>
            <a:r>
              <a:rPr kumimoji="0" lang="zh-CN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销售预算明细</a:t>
            </a:r>
            <a:endParaRPr kumimoji="0" lang="en-GB" altLang="en-US" sz="320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W Headline OT-Black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lvl="0">
              <a:spcBef>
                <a:spcPct val="0"/>
              </a:spcBef>
            </a:pPr>
            <a:r>
              <a:rPr lang="en-GB" altLang="en-US" sz="1700" dirty="0" smtClean="0">
                <a:solidFill>
                  <a:srgbClr val="333333"/>
                </a:solidFill>
                <a:ea typeface="宋体" pitchFamily="2" charset="-122"/>
              </a:rPr>
              <a:t>       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2020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S</a:t>
            </a:r>
            <a:r>
              <a:rPr lang="en-US" altLang="zh-CN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ales </a:t>
            </a:r>
            <a:r>
              <a:rPr lang="en-US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budget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altLang="zh-CN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detailed statement</a:t>
            </a: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2500310"/>
            <a:ext cx="5429256" cy="16430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rot="10800000" flipV="1">
            <a:off x="0" y="2500310"/>
            <a:ext cx="5429256" cy="164307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09" name="Picture 1" descr="C:\Documents and Settings\Administrator\桌面\图片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32372" y="2500310"/>
            <a:ext cx="3711628" cy="1646237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628653" y="285732"/>
            <a:ext cx="70866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2020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销售工作预算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销售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台及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整车毛利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714348" y="1008865"/>
            <a:ext cx="47149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latin typeface="+mn-ea"/>
              </a:rPr>
              <a:t>XX</a:t>
            </a:r>
            <a:r>
              <a:rPr lang="zh-CN" altLang="en-US" sz="1200" dirty="0" smtClean="0">
                <a:latin typeface="+mn-ea"/>
              </a:rPr>
              <a:t>地区</a:t>
            </a:r>
            <a:r>
              <a:rPr lang="zh-CN" altLang="en-US" sz="1200" dirty="0" smtClean="0">
                <a:latin typeface="+mn-ea"/>
              </a:rPr>
              <a:t>上</a:t>
            </a:r>
            <a:r>
              <a:rPr lang="zh-CN" altLang="en-US" sz="1200" dirty="0">
                <a:latin typeface="+mn-ea"/>
              </a:rPr>
              <a:t>牌</a:t>
            </a:r>
            <a:r>
              <a:rPr lang="zh-CN" altLang="en-US" sz="1200" dirty="0" smtClean="0">
                <a:latin typeface="+mn-ea"/>
              </a:rPr>
              <a:t>量</a:t>
            </a:r>
            <a:endParaRPr lang="zh-CN" altLang="en-US" sz="1200" dirty="0">
              <a:latin typeface="+mn-ea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85786" y="1420667"/>
          <a:ext cx="7643866" cy="936767"/>
        </p:xfrm>
        <a:graphic>
          <a:graphicData uri="http://schemas.openxmlformats.org/drawingml/2006/table">
            <a:tbl>
              <a:tblPr/>
              <a:tblGrid>
                <a:gridCol w="1000132"/>
                <a:gridCol w="1214446"/>
                <a:gridCol w="1143008"/>
                <a:gridCol w="571504"/>
                <a:gridCol w="1285884"/>
                <a:gridCol w="571504"/>
                <a:gridCol w="1300023"/>
                <a:gridCol w="557365"/>
              </a:tblGrid>
              <a:tr h="51397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05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227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圆角矩形 15"/>
          <p:cNvSpPr>
            <a:spLocks noChangeArrowheads="1"/>
          </p:cNvSpPr>
          <p:nvPr/>
        </p:nvSpPr>
        <p:spPr bwMode="auto">
          <a:xfrm>
            <a:off x="896957" y="3078162"/>
            <a:ext cx="1450975" cy="10668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>
              <a:lnSpc>
                <a:spcPct val="9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endParaRPr lang="zh-CN" altLang="en-US" sz="2000">
              <a:latin typeface="宋体" pitchFamily="2" charset="-122"/>
            </a:endParaRPr>
          </a:p>
        </p:txBody>
      </p:sp>
      <p:sp>
        <p:nvSpPr>
          <p:cNvPr id="16" name="圆角矩形 17"/>
          <p:cNvSpPr>
            <a:spLocks noChangeArrowheads="1"/>
          </p:cNvSpPr>
          <p:nvPr/>
        </p:nvSpPr>
        <p:spPr bwMode="auto">
          <a:xfrm>
            <a:off x="3692519" y="3078162"/>
            <a:ext cx="1346200" cy="10668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>
              <a:lnSpc>
                <a:spcPct val="9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endParaRPr lang="zh-CN" altLang="en-US" sz="2000">
              <a:latin typeface="宋体" pitchFamily="2" charset="-122"/>
            </a:endParaRPr>
          </a:p>
        </p:txBody>
      </p:sp>
      <p:sp>
        <p:nvSpPr>
          <p:cNvPr id="18" name="TextBox 1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9332" y="3154362"/>
            <a:ext cx="1552575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284E1E"/>
              </a:buClr>
            </a:pPr>
            <a:r>
              <a:rPr lang="en-US" altLang="zh-CN" sz="1600" dirty="0" smtClean="0">
                <a:latin typeface="Calibri" pitchFamily="34" charset="0"/>
                <a:ea typeface="微软雅黑" pitchFamily="34" charset="-122"/>
              </a:rPr>
              <a:t>XXXXXXX</a:t>
            </a:r>
            <a:endParaRPr lang="en-US" altLang="zh-CN" sz="1600" dirty="0">
              <a:latin typeface="Calibri" pitchFamily="34" charset="0"/>
              <a:ea typeface="微软雅黑" pitchFamily="34" charset="-122"/>
            </a:endParaRPr>
          </a:p>
          <a:p>
            <a:pPr algn="ctr">
              <a:spcBef>
                <a:spcPct val="20000"/>
              </a:spcBef>
              <a:buClr>
                <a:srgbClr val="284E1E"/>
              </a:buClr>
            </a:pPr>
            <a:r>
              <a:rPr lang="en-US" altLang="zh-CN" sz="1600" b="1" u="sng" dirty="0">
                <a:latin typeface="Calibri" pitchFamily="34" charset="0"/>
                <a:ea typeface="微软雅黑" pitchFamily="34" charset="-122"/>
              </a:rPr>
              <a:t>3400</a:t>
            </a:r>
            <a:endParaRPr lang="zh-CN" altLang="en-US" sz="1600" b="1" u="sng" dirty="0"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19" name="TextBox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43306" y="3167062"/>
            <a:ext cx="1412875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284E1E"/>
              </a:buClr>
            </a:pPr>
            <a:r>
              <a:rPr lang="en-US" altLang="zh-CN" sz="1600" dirty="0" smtClean="0">
                <a:latin typeface="Calibri" pitchFamily="34" charset="0"/>
                <a:ea typeface="微软雅黑" pitchFamily="34" charset="-122"/>
              </a:rPr>
              <a:t>XXXXXXX</a:t>
            </a:r>
            <a:endParaRPr lang="en-US" altLang="zh-CN" sz="1600" dirty="0">
              <a:latin typeface="Calibri" pitchFamily="34" charset="0"/>
              <a:ea typeface="微软雅黑" pitchFamily="34" charset="-122"/>
            </a:endParaRPr>
          </a:p>
          <a:p>
            <a:pPr algn="ctr">
              <a:spcBef>
                <a:spcPct val="20000"/>
              </a:spcBef>
              <a:buClr>
                <a:srgbClr val="284E1E"/>
              </a:buClr>
            </a:pPr>
            <a:r>
              <a:rPr lang="en-US" altLang="zh-CN" sz="1600" b="1" u="sng" dirty="0">
                <a:latin typeface="Calibri" pitchFamily="34" charset="0"/>
                <a:ea typeface="微软雅黑" pitchFamily="34" charset="-122"/>
              </a:rPr>
              <a:t>340</a:t>
            </a:r>
            <a:endParaRPr lang="zh-CN" altLang="en-US" sz="1600" b="1" u="sng" dirty="0"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20" name="TextBox 2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643703" y="3103099"/>
            <a:ext cx="1500198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rgbClr val="284E1E"/>
              </a:buClr>
            </a:pPr>
            <a:r>
              <a:rPr lang="en-US" altLang="zh-CN" sz="1600" dirty="0" smtClean="0">
                <a:latin typeface="Calibri" pitchFamily="34" charset="0"/>
                <a:ea typeface="微软雅黑" pitchFamily="34" charset="-122"/>
              </a:rPr>
              <a:t>XXXXXXX</a:t>
            </a:r>
            <a:endParaRPr lang="en-US" altLang="zh-CN" sz="1600" dirty="0">
              <a:latin typeface="Calibri" pitchFamily="34" charset="0"/>
              <a:ea typeface="微软雅黑" pitchFamily="34" charset="-122"/>
            </a:endParaRPr>
          </a:p>
          <a:p>
            <a:pPr algn="ctr">
              <a:spcBef>
                <a:spcPct val="20000"/>
              </a:spcBef>
              <a:buClr>
                <a:srgbClr val="284E1E"/>
              </a:buClr>
            </a:pPr>
            <a:r>
              <a:rPr lang="en-US" altLang="zh-CN" sz="1600" b="1" u="sng" dirty="0">
                <a:latin typeface="Calibri" pitchFamily="34" charset="0"/>
                <a:ea typeface="微软雅黑" pitchFamily="34" charset="-122"/>
              </a:rPr>
              <a:t>14</a:t>
            </a:r>
            <a:endParaRPr lang="zh-CN" altLang="en-US" sz="1600" b="1" u="sng" dirty="0"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21" name="TextBox 2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09817" y="3389402"/>
            <a:ext cx="109061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284E1E"/>
              </a:buClr>
            </a:pPr>
            <a:r>
              <a:rPr lang="en-US" altLang="zh-CN" sz="1050" dirty="0" smtClean="0">
                <a:latin typeface="Calibri" pitchFamily="34" charset="0"/>
                <a:ea typeface="微软雅黑" pitchFamily="34" charset="-122"/>
              </a:rPr>
              <a:t>XXXXXXX%</a:t>
            </a:r>
            <a:r>
              <a:rPr lang="zh-CN" altLang="en-US" sz="1050" dirty="0">
                <a:latin typeface="Calibri" pitchFamily="34" charset="0"/>
                <a:ea typeface="微软雅黑" pitchFamily="34" charset="-122"/>
              </a:rPr>
              <a:t>份额</a:t>
            </a:r>
          </a:p>
        </p:txBody>
      </p:sp>
      <p:sp>
        <p:nvSpPr>
          <p:cNvPr id="22" name="TextBox 2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86376" y="3389402"/>
            <a:ext cx="124301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284E1E"/>
              </a:buClr>
            </a:pPr>
            <a:r>
              <a:rPr lang="en-US" altLang="zh-CN" sz="1050" dirty="0" smtClean="0">
                <a:latin typeface="Calibri" pitchFamily="34" charset="0"/>
                <a:ea typeface="微软雅黑" pitchFamily="34" charset="-122"/>
              </a:rPr>
              <a:t>XXXXXX</a:t>
            </a:r>
            <a:r>
              <a:rPr lang="zh-CN" altLang="en-US" sz="1050" dirty="0" smtClean="0">
                <a:latin typeface="Calibri" pitchFamily="34" charset="0"/>
                <a:ea typeface="微软雅黑" pitchFamily="34" charset="-122"/>
              </a:rPr>
              <a:t>份额</a:t>
            </a:r>
            <a:r>
              <a:rPr lang="en-US" altLang="zh-CN" sz="1050" dirty="0" smtClean="0">
                <a:latin typeface="Calibri" pitchFamily="34" charset="0"/>
                <a:ea typeface="微软雅黑" pitchFamily="34" charset="-122"/>
              </a:rPr>
              <a:t>XX%</a:t>
            </a:r>
            <a:endParaRPr lang="zh-CN" altLang="en-US" sz="1050" dirty="0"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25" name="圆角矩形 26"/>
          <p:cNvSpPr>
            <a:spLocks noChangeArrowheads="1"/>
          </p:cNvSpPr>
          <p:nvPr/>
        </p:nvSpPr>
        <p:spPr bwMode="auto">
          <a:xfrm>
            <a:off x="6632600" y="3078162"/>
            <a:ext cx="1511300" cy="1066800"/>
          </a:xfrm>
          <a:prstGeom prst="roundRect">
            <a:avLst>
              <a:gd name="adj" fmla="val 16667"/>
            </a:avLst>
          </a:prstGeom>
          <a:noFill/>
          <a:ln w="38100" algn="ctr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>
              <a:lnSpc>
                <a:spcPct val="9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endParaRPr lang="zh-CN" altLang="en-US" sz="2000">
              <a:latin typeface="宋体" pitchFamily="2" charset="-122"/>
            </a:endParaRPr>
          </a:p>
        </p:txBody>
      </p:sp>
      <p:cxnSp>
        <p:nvCxnSpPr>
          <p:cNvPr id="29" name="直接箭头连接符 28"/>
          <p:cNvCxnSpPr/>
          <p:nvPr/>
        </p:nvCxnSpPr>
        <p:spPr>
          <a:xfrm>
            <a:off x="2428860" y="3643318"/>
            <a:ext cx="1214446" cy="1285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>
            <a:off x="5143504" y="3643318"/>
            <a:ext cx="1428760" cy="151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847726" y="785799"/>
          <a:ext cx="6367480" cy="2286014"/>
        </p:xfrm>
        <a:graphic>
          <a:graphicData uri="http://schemas.openxmlformats.org/drawingml/2006/table">
            <a:tbl>
              <a:tblPr/>
              <a:tblGrid>
                <a:gridCol w="2384595"/>
                <a:gridCol w="1455285"/>
                <a:gridCol w="2527600"/>
              </a:tblGrid>
              <a:tr h="36399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年</a:t>
                      </a: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1-6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月</a:t>
                      </a: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1-12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2033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销售数量（辆）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033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销车收入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033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销车成本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 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033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销车毛利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033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使用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返利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 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033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毛利率（未使用返利）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矩形 7"/>
          <p:cNvSpPr>
            <a:spLocks noChangeArrowheads="1"/>
          </p:cNvSpPr>
          <p:nvPr/>
        </p:nvSpPr>
        <p:spPr bwMode="auto">
          <a:xfrm>
            <a:off x="792194" y="3287116"/>
            <a:ext cx="6565888" cy="33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 smtClean="0">
                <a:latin typeface="+mn-ea"/>
              </a:rPr>
              <a:t>XXXXXXXXXXXXXXXXXXXXXXXXXXXXXXXXXXXXXXXXXXXXXXXXXXXXXXXXXXXX</a:t>
            </a:r>
            <a:r>
              <a:rPr lang="zh-CN" altLang="en-US" sz="1050" dirty="0" smtClean="0">
                <a:latin typeface="+mn-ea"/>
              </a:rPr>
              <a:t>，</a:t>
            </a:r>
            <a:r>
              <a:rPr lang="zh-CN" altLang="en-US" sz="1050" dirty="0" smtClean="0">
                <a:solidFill>
                  <a:srgbClr val="FF0000"/>
                </a:solidFill>
                <a:latin typeface="+mn-ea"/>
              </a:rPr>
              <a:t>预测</a:t>
            </a:r>
            <a:r>
              <a:rPr lang="en-US" altLang="zh-CN" sz="1050" dirty="0" smtClean="0">
                <a:solidFill>
                  <a:srgbClr val="FF0000"/>
                </a:solidFill>
                <a:latin typeface="+mn-ea"/>
              </a:rPr>
              <a:t>2020</a:t>
            </a:r>
            <a:r>
              <a:rPr lang="zh-CN" altLang="en-US" sz="1050" dirty="0" smtClean="0">
                <a:solidFill>
                  <a:srgbClr val="FF0000"/>
                </a:solidFill>
                <a:latin typeface="+mn-ea"/>
              </a:rPr>
              <a:t>年</a:t>
            </a:r>
            <a:r>
              <a:rPr lang="zh-CN" altLang="en-US" sz="1050" dirty="0" smtClean="0">
                <a:solidFill>
                  <a:srgbClr val="FF0000"/>
                </a:solidFill>
                <a:latin typeface="+mn-ea"/>
              </a:rPr>
              <a:t>毛利率</a:t>
            </a:r>
            <a:r>
              <a:rPr lang="zh-CN" altLang="en-US" sz="1050" dirty="0" smtClean="0">
                <a:solidFill>
                  <a:srgbClr val="FF0000"/>
                </a:solidFill>
                <a:latin typeface="+mn-ea"/>
              </a:rPr>
              <a:t>为</a:t>
            </a:r>
            <a:r>
              <a:rPr lang="en-US" altLang="zh-CN" sz="1050" dirty="0" smtClean="0">
                <a:solidFill>
                  <a:srgbClr val="FF0000"/>
                </a:solidFill>
                <a:latin typeface="+mn-ea"/>
              </a:rPr>
              <a:t>XX</a:t>
            </a:r>
            <a:r>
              <a:rPr lang="en-US" altLang="zh-CN" sz="1050" dirty="0" smtClean="0">
                <a:solidFill>
                  <a:srgbClr val="FF0000"/>
                </a:solidFill>
                <a:latin typeface="+mn-ea"/>
              </a:rPr>
              <a:t>XXX%</a:t>
            </a:r>
            <a:endParaRPr lang="en-US" altLang="zh-CN" sz="1050" dirty="0">
              <a:solidFill>
                <a:srgbClr val="FF0000"/>
              </a:solidFill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57158" y="928674"/>
          <a:ext cx="8143932" cy="1500199"/>
        </p:xfrm>
        <a:graphic>
          <a:graphicData uri="http://schemas.openxmlformats.org/drawingml/2006/table">
            <a:tbl>
              <a:tblPr/>
              <a:tblGrid>
                <a:gridCol w="1199482"/>
                <a:gridCol w="990423"/>
                <a:gridCol w="907887"/>
                <a:gridCol w="907887"/>
                <a:gridCol w="1072958"/>
                <a:gridCol w="1072958"/>
                <a:gridCol w="889513"/>
                <a:gridCol w="1102824"/>
              </a:tblGrid>
              <a:tr h="36206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装潢台次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整车销量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着装率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装潢产值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装潢毛利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毛利率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单车装潢产值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937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2019/1-6</a:t>
                      </a: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 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 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37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2019/7-10</a:t>
                      </a: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37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2019/1-10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图示 5"/>
          <p:cNvGraphicFramePr/>
          <p:nvPr/>
        </p:nvGraphicFramePr>
        <p:xfrm>
          <a:off x="2500298" y="2500310"/>
          <a:ext cx="5929354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28653" y="71418"/>
            <a:ext cx="70866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2020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销售工作预算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精品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714348" y="2786063"/>
          <a:ext cx="1500198" cy="1224339"/>
        </p:xfrm>
        <a:graphic>
          <a:graphicData uri="http://schemas.openxmlformats.org/drawingml/2006/table">
            <a:tbl>
              <a:tblPr/>
              <a:tblGrid>
                <a:gridCol w="1500198"/>
              </a:tblGrid>
              <a:tr h="3571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年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预算值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单车产值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xxx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元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辆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毛利率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xxx%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精品毛利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xxx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万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元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2910" y="642922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latin typeface="+mn-ea"/>
              </a:rPr>
              <a:t>2019</a:t>
            </a:r>
            <a:r>
              <a:rPr lang="zh-CN" altLang="en-US" sz="1200" dirty="0" smtClean="0">
                <a:latin typeface="+mn-ea"/>
              </a:rPr>
              <a:t>年</a:t>
            </a:r>
            <a:r>
              <a:rPr lang="zh-CN" altLang="en-US" sz="1200" dirty="0" smtClean="0">
                <a:latin typeface="+mn-ea"/>
              </a:rPr>
              <a:t>精品销售情况：</a:t>
            </a:r>
            <a:endParaRPr lang="zh-CN" altLang="en-US" sz="1200" dirty="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241393" y="-20"/>
          <a:ext cx="5616623" cy="5657804"/>
        </p:xfrm>
        <a:graphic>
          <a:graphicData uri="http://schemas.openxmlformats.org/drawingml/2006/table">
            <a:tbl>
              <a:tblPr/>
              <a:tblGrid>
                <a:gridCol w="1166529"/>
                <a:gridCol w="2117036"/>
                <a:gridCol w="1166529"/>
                <a:gridCol w="1166529"/>
              </a:tblGrid>
              <a:tr h="16178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精品类型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精品项目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占比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61786">
                <a:tc rowSpan="8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导航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13.52%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row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探头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12.46%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rowSpan="4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膜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47.15%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rowSpan="4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真皮座椅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7.47%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rowSpan="3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电子产品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3.91%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row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美容产品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7.47%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饰件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6.05%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rowSpan="4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氙气灯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1.96%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178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562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72000" marR="6386" marT="638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28653" y="285732"/>
            <a:ext cx="70866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2020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销售工作预算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新车保险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6" name="图示 5"/>
          <p:cNvGraphicFramePr/>
          <p:nvPr/>
        </p:nvGraphicFramePr>
        <p:xfrm>
          <a:off x="2571736" y="1643054"/>
          <a:ext cx="5357850" cy="200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214414" y="1714492"/>
          <a:ext cx="1571636" cy="1224339"/>
        </p:xfrm>
        <a:graphic>
          <a:graphicData uri="http://schemas.openxmlformats.org/drawingml/2006/table">
            <a:tbl>
              <a:tblPr/>
              <a:tblGrid>
                <a:gridCol w="1571636"/>
              </a:tblGrid>
              <a:tr h="3571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年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新车保险：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展厅投保率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xx%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保险收入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万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元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单车保费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err="1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xxxxx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元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辆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28653" y="142856"/>
            <a:ext cx="70866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2020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销售工作预算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新车金融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0" name="图表 9"/>
          <p:cNvGraphicFramePr/>
          <p:nvPr/>
        </p:nvGraphicFramePr>
        <p:xfrm>
          <a:off x="642910" y="1000112"/>
          <a:ext cx="7643866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2" name="组合 51"/>
          <p:cNvGrpSpPr/>
          <p:nvPr/>
        </p:nvGrpSpPr>
        <p:grpSpPr>
          <a:xfrm>
            <a:off x="1214414" y="1214426"/>
            <a:ext cx="5493103" cy="1143008"/>
            <a:chOff x="1428728" y="2928938"/>
            <a:chExt cx="5493103" cy="1143008"/>
          </a:xfrm>
        </p:grpSpPr>
        <p:grpSp>
          <p:nvGrpSpPr>
            <p:cNvPr id="39" name="组合 38"/>
            <p:cNvGrpSpPr/>
            <p:nvPr/>
          </p:nvGrpSpPr>
          <p:grpSpPr>
            <a:xfrm>
              <a:off x="1500166" y="3000376"/>
              <a:ext cx="5072098" cy="1071570"/>
              <a:chOff x="1500166" y="3000376"/>
              <a:chExt cx="5072098" cy="1071570"/>
            </a:xfrm>
          </p:grpSpPr>
          <p:cxnSp>
            <p:nvCxnSpPr>
              <p:cNvPr id="14" name="直接连接符 13"/>
              <p:cNvCxnSpPr/>
              <p:nvPr/>
            </p:nvCxnSpPr>
            <p:spPr>
              <a:xfrm flipV="1">
                <a:off x="1500166" y="3714756"/>
                <a:ext cx="500066" cy="71438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000232" y="3714756"/>
                <a:ext cx="714380" cy="35719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2714612" y="3857632"/>
                <a:ext cx="571504" cy="21431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V="1">
                <a:off x="3286116" y="3571880"/>
                <a:ext cx="571504" cy="285752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 flipV="1">
                <a:off x="3857620" y="3143252"/>
                <a:ext cx="642942" cy="428628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4500562" y="3143252"/>
                <a:ext cx="571504" cy="14287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5072066" y="3286128"/>
                <a:ext cx="642942" cy="14287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V="1">
                <a:off x="5715008" y="3286128"/>
                <a:ext cx="500066" cy="14287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6215074" y="3000376"/>
                <a:ext cx="357190" cy="285752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组合 50"/>
            <p:cNvGrpSpPr/>
            <p:nvPr/>
          </p:nvGrpSpPr>
          <p:grpSpPr>
            <a:xfrm>
              <a:off x="1428728" y="2928938"/>
              <a:ext cx="5493103" cy="1143008"/>
              <a:chOff x="1428728" y="2928938"/>
              <a:chExt cx="5493103" cy="1143008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1428728" y="3571880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+mn-ea"/>
                  </a:rPr>
                  <a:t>20.45%</a:t>
                </a:r>
                <a:endParaRPr lang="zh-CN" altLang="en-US" sz="800" dirty="0">
                  <a:latin typeface="+mn-ea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000232" y="3571880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+mn-ea"/>
                  </a:rPr>
                  <a:t>21.62%</a:t>
                </a:r>
                <a:endParaRPr lang="zh-CN" altLang="en-US" sz="800" dirty="0">
                  <a:latin typeface="+mn-ea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571736" y="3856502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+mn-ea"/>
                  </a:rPr>
                  <a:t>11.11%</a:t>
                </a:r>
                <a:endParaRPr lang="zh-CN" altLang="en-US" sz="800" dirty="0">
                  <a:latin typeface="+mn-ea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222301" y="3785064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+mn-ea"/>
                  </a:rPr>
                  <a:t>19.51%</a:t>
                </a:r>
                <a:endParaRPr lang="zh-CN" altLang="en-US" sz="800" dirty="0">
                  <a:latin typeface="+mn-ea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714744" y="3570750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+mn-ea"/>
                  </a:rPr>
                  <a:t>28.57%</a:t>
                </a:r>
                <a:endParaRPr lang="zh-CN" altLang="en-US" sz="800" dirty="0">
                  <a:latin typeface="+mn-ea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4293871" y="2928938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+mn-ea"/>
                  </a:rPr>
                  <a:t>42.86%</a:t>
                </a:r>
                <a:endParaRPr lang="zh-CN" altLang="en-US" sz="800" dirty="0">
                  <a:latin typeface="+mn-ea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4857752" y="3284998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+mn-ea"/>
                  </a:rPr>
                  <a:t>37.50%</a:t>
                </a:r>
                <a:endParaRPr lang="zh-CN" altLang="en-US" sz="800" dirty="0">
                  <a:latin typeface="+mn-ea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508317" y="3427874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+mn-ea"/>
                  </a:rPr>
                  <a:t>33.33%</a:t>
                </a:r>
                <a:endParaRPr lang="zh-CN" altLang="en-US" sz="800" dirty="0">
                  <a:latin typeface="+mn-ea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6000760" y="3284998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+mn-ea"/>
                  </a:rPr>
                  <a:t>38.10%</a:t>
                </a:r>
                <a:endParaRPr lang="zh-CN" altLang="en-US" sz="800" dirty="0">
                  <a:latin typeface="+mn-ea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6429388" y="2999246"/>
                <a:ext cx="49244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>
                    <a:latin typeface="+mn-ea"/>
                  </a:rPr>
                  <a:t>48.48%</a:t>
                </a:r>
                <a:endParaRPr lang="zh-CN" altLang="en-US" sz="800" dirty="0">
                  <a:latin typeface="+mn-ea"/>
                </a:endParaRPr>
              </a:p>
            </p:txBody>
          </p:sp>
        </p:grpSp>
      </p:grpSp>
      <p:cxnSp>
        <p:nvCxnSpPr>
          <p:cNvPr id="57" name="直接连接符 56"/>
          <p:cNvCxnSpPr/>
          <p:nvPr/>
        </p:nvCxnSpPr>
        <p:spPr>
          <a:xfrm>
            <a:off x="7143768" y="1712904"/>
            <a:ext cx="71438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215206" y="1571616"/>
            <a:ext cx="5309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err="1" smtClean="0"/>
              <a:t>xxxxxx</a:t>
            </a:r>
            <a:endParaRPr lang="zh-CN" altLang="en-US" sz="1050" dirty="0"/>
          </a:p>
        </p:txBody>
      </p:sp>
      <p:graphicFrame>
        <p:nvGraphicFramePr>
          <p:cNvPr id="60" name="表格 59"/>
          <p:cNvGraphicFramePr>
            <a:graphicFrameLocks noGrp="1"/>
          </p:cNvGraphicFramePr>
          <p:nvPr/>
        </p:nvGraphicFramePr>
        <p:xfrm>
          <a:off x="773114" y="3000378"/>
          <a:ext cx="7299348" cy="1954540"/>
        </p:xfrm>
        <a:graphic>
          <a:graphicData uri="http://schemas.openxmlformats.org/drawingml/2006/table">
            <a:tbl>
              <a:tblPr/>
              <a:tblGrid>
                <a:gridCol w="658181"/>
                <a:gridCol w="757689"/>
                <a:gridCol w="597066"/>
                <a:gridCol w="714380"/>
                <a:gridCol w="500066"/>
                <a:gridCol w="642942"/>
                <a:gridCol w="857256"/>
                <a:gridCol w="857256"/>
                <a:gridCol w="785818"/>
                <a:gridCol w="928694"/>
              </a:tblGrid>
              <a:tr h="19288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车贷申请数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通过数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车贷比重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放款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比重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申请金额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放款金额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返利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返利占比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9288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大众金融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288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建设银行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288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中信银行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288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招商银行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288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和运租赁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288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平安银行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288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中国银行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145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其他银行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288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642910" y="714360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latin typeface="+mn-ea"/>
              </a:rPr>
              <a:t>2019</a:t>
            </a:r>
            <a:r>
              <a:rPr lang="zh-CN" altLang="en-US" sz="1200" dirty="0" smtClean="0">
                <a:latin typeface="+mn-ea"/>
              </a:rPr>
              <a:t>年</a:t>
            </a:r>
            <a:r>
              <a:rPr lang="zh-CN" altLang="en-US" sz="1200" dirty="0" smtClean="0">
                <a:latin typeface="+mn-ea"/>
              </a:rPr>
              <a:t>销售情况：</a:t>
            </a:r>
            <a:endParaRPr lang="zh-CN" altLang="en-US" sz="1200" dirty="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71472" y="142856"/>
            <a:ext cx="70866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2020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销售工作预算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金融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928662" y="1214426"/>
          <a:ext cx="2071702" cy="1224339"/>
        </p:xfrm>
        <a:graphic>
          <a:graphicData uri="http://schemas.openxmlformats.org/drawingml/2006/table">
            <a:tbl>
              <a:tblPr/>
              <a:tblGrid>
                <a:gridCol w="2071702"/>
              </a:tblGrid>
              <a:tr h="3571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年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金融车贷：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车贷渗透率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xxx%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车贷手续费收入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万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元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车贷手续费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err="1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xxxx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元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辆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图示 6"/>
          <p:cNvGraphicFramePr/>
          <p:nvPr/>
        </p:nvGraphicFramePr>
        <p:xfrm>
          <a:off x="2857488" y="2214558"/>
          <a:ext cx="4572032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71472" y="142856"/>
            <a:ext cx="70866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2020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销售工作预算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二手车置换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000100" y="1071550"/>
          <a:ext cx="6929487" cy="1500199"/>
        </p:xfrm>
        <a:graphic>
          <a:graphicData uri="http://schemas.openxmlformats.org/drawingml/2006/table">
            <a:tbl>
              <a:tblPr/>
              <a:tblGrid>
                <a:gridCol w="1143008"/>
                <a:gridCol w="1071570"/>
                <a:gridCol w="1071570"/>
                <a:gridCol w="1226065"/>
                <a:gridCol w="1208637"/>
                <a:gridCol w="1208637"/>
              </a:tblGrid>
              <a:tr h="362062">
                <a:tc>
                  <a:txBody>
                    <a:bodyPr/>
                    <a:lstStyle/>
                    <a:p>
                      <a:pPr algn="l" fontAlgn="ctr"/>
                      <a:endParaRPr lang="zh-CN" altLang="en-US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二手车台次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整车销量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置换比例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二手车佣金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单车佣金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937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2019/1-6</a:t>
                      </a: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37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2019/7-10</a:t>
                      </a: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37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2019/1-10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dirty="0"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72066" y="785798"/>
            <a:ext cx="28777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050" dirty="0" smtClean="0">
                <a:latin typeface="+mn-ea"/>
              </a:rPr>
              <a:t>2020</a:t>
            </a:r>
            <a:r>
              <a:rPr lang="zh-CN" altLang="en-US" sz="1050" dirty="0" smtClean="0">
                <a:latin typeface="+mn-ea"/>
              </a:rPr>
              <a:t>年</a:t>
            </a:r>
            <a:r>
              <a:rPr lang="zh-CN" altLang="en-US" sz="1050" dirty="0" smtClean="0">
                <a:latin typeface="+mn-ea"/>
              </a:rPr>
              <a:t>二手车置换</a:t>
            </a:r>
            <a:r>
              <a:rPr lang="zh-CN" altLang="en-US" sz="1050" dirty="0" smtClean="0">
                <a:latin typeface="+mn-ea"/>
              </a:rPr>
              <a:t>率</a:t>
            </a:r>
            <a:r>
              <a:rPr lang="en-US" altLang="zh-CN" sz="1050" dirty="0" smtClean="0">
                <a:latin typeface="+mn-ea"/>
              </a:rPr>
              <a:t>xxx%</a:t>
            </a:r>
            <a:r>
              <a:rPr lang="zh-CN" altLang="en-US" sz="1050" dirty="0" smtClean="0">
                <a:latin typeface="+mn-ea"/>
              </a:rPr>
              <a:t>，置换</a:t>
            </a:r>
            <a:r>
              <a:rPr lang="zh-CN" altLang="en-US" sz="1050" dirty="0" smtClean="0">
                <a:latin typeface="+mn-ea"/>
              </a:rPr>
              <a:t>佣金</a:t>
            </a:r>
            <a:r>
              <a:rPr lang="en-US" altLang="zh-CN" sz="1050" dirty="0" err="1" smtClean="0">
                <a:latin typeface="+mn-ea"/>
              </a:rPr>
              <a:t>xxxx</a:t>
            </a:r>
            <a:r>
              <a:rPr lang="zh-CN" altLang="en-US" sz="1050" dirty="0" smtClean="0">
                <a:latin typeface="+mn-ea"/>
              </a:rPr>
              <a:t>万</a:t>
            </a:r>
            <a:r>
              <a:rPr lang="zh-CN" altLang="en-US" sz="1050" dirty="0" smtClean="0">
                <a:latin typeface="+mn-ea"/>
              </a:rPr>
              <a:t>元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1000100" y="2928938"/>
          <a:ext cx="1714512" cy="1152902"/>
        </p:xfrm>
        <a:graphic>
          <a:graphicData uri="http://schemas.openxmlformats.org/drawingml/2006/table">
            <a:tbl>
              <a:tblPr/>
              <a:tblGrid>
                <a:gridCol w="1714512"/>
              </a:tblGrid>
              <a:tr h="28575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年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二手车置换：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二手车置换率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xx%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置换佣金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xxx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万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元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单车置换佣金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err="1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xxxxx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元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辆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图示 10"/>
          <p:cNvGraphicFramePr/>
          <p:nvPr/>
        </p:nvGraphicFramePr>
        <p:xfrm>
          <a:off x="3071802" y="2928938"/>
          <a:ext cx="4929222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矩形 11"/>
          <p:cNvSpPr/>
          <p:nvPr/>
        </p:nvSpPr>
        <p:spPr>
          <a:xfrm>
            <a:off x="1000100" y="785798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 smtClean="0">
                <a:solidFill>
                  <a:sysClr val="windowText" lastClr="000000"/>
                </a:solidFill>
                <a:latin typeface="+mn-ea"/>
              </a:rPr>
              <a:t>2014</a:t>
            </a:r>
            <a:r>
              <a:rPr lang="zh-CN" altLang="en-US" sz="1200" dirty="0" smtClean="0">
                <a:solidFill>
                  <a:sysClr val="windowText" lastClr="000000"/>
                </a:solidFill>
                <a:latin typeface="+mn-ea"/>
              </a:rPr>
              <a:t>年二手车置换情况：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57224" y="714360"/>
          <a:ext cx="7286676" cy="1500198"/>
        </p:xfrm>
        <a:graphic>
          <a:graphicData uri="http://schemas.openxmlformats.org/drawingml/2006/table">
            <a:tbl>
              <a:tblPr/>
              <a:tblGrid>
                <a:gridCol w="1223361"/>
                <a:gridCol w="1241377"/>
                <a:gridCol w="1034481"/>
                <a:gridCol w="1034481"/>
                <a:gridCol w="1269559"/>
                <a:gridCol w="1483417"/>
              </a:tblGrid>
              <a:tr h="36268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上牌台次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整车销量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上牌比例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上牌费收入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单车服务费收入</a:t>
                      </a: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917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2019/1-6</a:t>
                      </a: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17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2019/7-10</a:t>
                      </a:r>
                      <a:endParaRPr kumimoji="0" lang="zh-CN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17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2019/1-10</a:t>
                      </a: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71472" y="142856"/>
            <a:ext cx="70866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年销售工作预算</a:t>
            </a: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上牌费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7" name="图示 6"/>
          <p:cNvGraphicFramePr/>
          <p:nvPr/>
        </p:nvGraphicFramePr>
        <p:xfrm>
          <a:off x="2928926" y="2857500"/>
          <a:ext cx="4929222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928662" y="2925640"/>
          <a:ext cx="1857388" cy="863852"/>
        </p:xfrm>
        <a:graphic>
          <a:graphicData uri="http://schemas.openxmlformats.org/drawingml/2006/table">
            <a:tbl>
              <a:tblPr/>
              <a:tblGrid>
                <a:gridCol w="1857388"/>
              </a:tblGrid>
              <a:tr h="28575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年</a:t>
                      </a: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</a:rPr>
                        <a:t>上牌费：</a:t>
                      </a:r>
                      <a:endParaRPr lang="zh-CN" altLang="en-US" sz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单车上牌费收入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err="1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xxxx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元</a:t>
                      </a:r>
                      <a:r>
                        <a:rPr lang="en-US" altLang="zh-CN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辆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收入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dirty="0" err="1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xxxx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万</a:t>
                      </a:r>
                      <a:r>
                        <a:rPr lang="zh-CN" altLang="en-US" sz="105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元</a:t>
                      </a:r>
                      <a:endParaRPr lang="en-US" altLang="zh-CN" sz="1050" b="0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71472" y="571484"/>
            <a:ext cx="7953375" cy="2071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 </a:t>
            </a:r>
            <a:r>
              <a:rPr kumimoji="0" lang="en-GB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2020</a:t>
            </a:r>
            <a:r>
              <a:rPr kumimoji="0" lang="zh-CN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年</a:t>
            </a:r>
            <a:r>
              <a:rPr kumimoji="0" lang="zh-CN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销售市场预算明细</a:t>
            </a:r>
            <a:endParaRPr kumimoji="0" lang="en-GB" altLang="en-US" sz="320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W Headline OT-Black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lvl="0">
              <a:spcBef>
                <a:spcPct val="0"/>
              </a:spcBef>
            </a:pPr>
            <a:r>
              <a:rPr lang="en-GB" altLang="en-US" sz="1700" dirty="0" smtClean="0">
                <a:solidFill>
                  <a:srgbClr val="333333"/>
                </a:solidFill>
                <a:ea typeface="宋体" pitchFamily="2" charset="-122"/>
              </a:rPr>
              <a:t>       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2020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S</a:t>
            </a:r>
            <a:r>
              <a:rPr lang="en-US" altLang="zh-CN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ales </a:t>
            </a:r>
            <a:r>
              <a:rPr lang="en-US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M</a:t>
            </a:r>
            <a:r>
              <a:rPr lang="en-US" altLang="zh-CN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arketing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 </a:t>
            </a:r>
            <a:r>
              <a:rPr lang="en-US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budget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altLang="zh-CN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detailed statement</a:t>
            </a: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2500310"/>
            <a:ext cx="5429256" cy="16430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rot="10800000">
            <a:off x="0" y="2500310"/>
            <a:ext cx="5429256" cy="164466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09" name="Picture 1" descr="C:\Documents and Settings\Administrator\桌面\图片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32372" y="2500310"/>
            <a:ext cx="3711628" cy="1646237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2232" y="357170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2019</a:t>
            </a:r>
            <a:r>
              <a:rPr lang="zh-CN" altLang="en-US" sz="1200" b="1" dirty="0" smtClean="0"/>
              <a:t>年</a:t>
            </a:r>
            <a:r>
              <a:rPr lang="zh-CN" altLang="en-US" sz="1200" b="1" dirty="0" smtClean="0"/>
              <a:t>市场情况回顾</a:t>
            </a:r>
            <a:r>
              <a:rPr lang="en-US" altLang="zh-CN" sz="1200" b="1" dirty="0" smtClean="0"/>
              <a:t>1-10</a:t>
            </a:r>
            <a:r>
              <a:rPr lang="zh-CN" altLang="en-US" sz="1200" b="1" dirty="0" smtClean="0"/>
              <a:t>月</a:t>
            </a:r>
            <a:endParaRPr lang="zh-CN" altLang="en-US" sz="1200" dirty="0" smtClean="0"/>
          </a:p>
        </p:txBody>
      </p:sp>
      <p:graphicFrame>
        <p:nvGraphicFramePr>
          <p:cNvPr id="11" name="图表 10"/>
          <p:cNvGraphicFramePr/>
          <p:nvPr/>
        </p:nvGraphicFramePr>
        <p:xfrm>
          <a:off x="857224" y="642922"/>
          <a:ext cx="7858180" cy="17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000101" y="2500310"/>
          <a:ext cx="6500858" cy="2492992"/>
        </p:xfrm>
        <a:graphic>
          <a:graphicData uri="http://schemas.openxmlformats.org/drawingml/2006/table">
            <a:tbl>
              <a:tblPr/>
              <a:tblGrid>
                <a:gridCol w="617608"/>
                <a:gridCol w="638905"/>
                <a:gridCol w="702796"/>
                <a:gridCol w="617608"/>
                <a:gridCol w="814604"/>
                <a:gridCol w="724091"/>
                <a:gridCol w="766686"/>
                <a:gridCol w="851874"/>
                <a:gridCol w="766686"/>
              </a:tblGrid>
              <a:tr h="276213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展厅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客流量情况：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96539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首次到店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首次来电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建卡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留档率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试乘试驾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试驾率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成交数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成交率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一月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二月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三月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四月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五月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六月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七月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八月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九月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总计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均值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14348" y="2214558"/>
          <a:ext cx="6786611" cy="2714640"/>
        </p:xfrm>
        <a:graphic>
          <a:graphicData uri="http://schemas.openxmlformats.org/drawingml/2006/table">
            <a:tbl>
              <a:tblPr/>
              <a:tblGrid>
                <a:gridCol w="478861"/>
                <a:gridCol w="891671"/>
                <a:gridCol w="891671"/>
                <a:gridCol w="791771"/>
                <a:gridCol w="1156697"/>
                <a:gridCol w="794454"/>
                <a:gridCol w="856790"/>
                <a:gridCol w="924696"/>
              </a:tblGrid>
              <a:tr h="217667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市场花费情况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20305"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线上花费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电台</a:t>
                      </a:r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电视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线下花费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物料制作费用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总计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集客成本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订单成本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一月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二月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三月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四月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五月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六月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七月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八月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九月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总计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8138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均值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714348" y="285732"/>
          <a:ext cx="3500462" cy="1714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4714876" y="214294"/>
          <a:ext cx="2786082" cy="17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0034" y="142856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latin typeface="+mn-ea"/>
              </a:rPr>
              <a:t>2015</a:t>
            </a:r>
            <a:r>
              <a:rPr lang="zh-CN" altLang="en-US" sz="1200" b="1" dirty="0" smtClean="0">
                <a:latin typeface="+mn-ea"/>
              </a:rPr>
              <a:t>年目标分解情况及集客预计达成情况</a:t>
            </a:r>
          </a:p>
        </p:txBody>
      </p:sp>
      <p:graphicFrame>
        <p:nvGraphicFramePr>
          <p:cNvPr id="25" name="表格 24"/>
          <p:cNvGraphicFramePr>
            <a:graphicFrameLocks noGrp="1"/>
          </p:cNvGraphicFramePr>
          <p:nvPr/>
        </p:nvGraphicFramePr>
        <p:xfrm>
          <a:off x="4154314" y="3857632"/>
          <a:ext cx="3071834" cy="71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138"/>
                <a:gridCol w="1602696"/>
              </a:tblGrid>
              <a:tr h="41513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2020DCC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客流预计达成数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人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DCC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电话预计达成邀约率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xx%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9924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DCC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网络线索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DCC400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电话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1082480" y="3000376"/>
          <a:ext cx="3071834" cy="857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138"/>
                <a:gridCol w="1602696"/>
              </a:tblGrid>
              <a:tr h="41513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客流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预计达成数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xxxxx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达成邀约率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xx%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4212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达成展厅总客流量（来店）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达成展厅总客流量（来电）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4154314" y="1857368"/>
          <a:ext cx="3071834" cy="737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138"/>
                <a:gridCol w="1602696"/>
              </a:tblGrid>
              <a:tr h="338893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达成留档数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平均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留档率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xx%</a:t>
                      </a:r>
                      <a:endParaRPr lang="en-US" altLang="zh-CN" sz="1050" b="0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9892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达成到店集客数（来店）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达成到店集客数</a:t>
                      </a:r>
                      <a:endParaRPr lang="en-US" altLang="zh-CN" sz="1050" b="0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fontAlgn="ctr"/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（来电）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1071538" y="1000112"/>
          <a:ext cx="3071834" cy="857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138"/>
                <a:gridCol w="1602696"/>
              </a:tblGrid>
              <a:tr h="41513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达成成交数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平均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成交率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xxx%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4212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达成留档数</a:t>
                      </a:r>
                      <a:endParaRPr lang="en-US" altLang="zh-CN" sz="1050" b="0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（来店）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预计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达成留档数</a:t>
                      </a:r>
                      <a:endParaRPr lang="en-US" altLang="zh-CN" sz="1050" b="0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（来电）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lang="en-US" altLang="zh-CN" sz="105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</a:t>
                      </a:r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圆角右箭头 26"/>
          <p:cNvSpPr/>
          <p:nvPr/>
        </p:nvSpPr>
        <p:spPr>
          <a:xfrm rot="5400000">
            <a:off x="4332909" y="3107533"/>
            <a:ext cx="571504" cy="642942"/>
          </a:xfrm>
          <a:prstGeom prst="ben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71538" y="2746460"/>
            <a:ext cx="207620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 smtClean="0">
                <a:solidFill>
                  <a:schemeClr val="accent1">
                    <a:lumMod val="75000"/>
                  </a:schemeClr>
                </a:solidFill>
              </a:rPr>
              <a:t>2015</a:t>
            </a:r>
            <a:r>
              <a:rPr lang="zh-CN" altLang="en-US" sz="1050" dirty="0" smtClean="0">
                <a:solidFill>
                  <a:schemeClr val="accent1">
                    <a:lumMod val="75000"/>
                  </a:schemeClr>
                </a:solidFill>
              </a:rPr>
              <a:t>年总客流</a:t>
            </a:r>
            <a:r>
              <a:rPr lang="zh-CN" altLang="en-US" sz="1050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预计达成</a:t>
            </a:r>
            <a:r>
              <a:rPr lang="zh-CN" altLang="en-US" sz="1050" dirty="0" smtClean="0">
                <a:solidFill>
                  <a:schemeClr val="accent1">
                    <a:lumMod val="75000"/>
                  </a:schemeClr>
                </a:solidFill>
              </a:rPr>
              <a:t>分解情况</a:t>
            </a:r>
          </a:p>
        </p:txBody>
      </p:sp>
      <p:sp>
        <p:nvSpPr>
          <p:cNvPr id="19" name="矩形 18"/>
          <p:cNvSpPr/>
          <p:nvPr/>
        </p:nvSpPr>
        <p:spPr>
          <a:xfrm>
            <a:off x="1071538" y="746196"/>
            <a:ext cx="194155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 smtClean="0">
                <a:solidFill>
                  <a:schemeClr val="accent1">
                    <a:lumMod val="75000"/>
                  </a:schemeClr>
                </a:solidFill>
              </a:rPr>
              <a:t>2019</a:t>
            </a:r>
            <a:r>
              <a:rPr lang="zh-CN" altLang="en-US" sz="1050" dirty="0" smtClean="0">
                <a:solidFill>
                  <a:schemeClr val="accent1">
                    <a:lumMod val="75000"/>
                  </a:schemeClr>
                </a:solidFill>
              </a:rPr>
              <a:t>年集</a:t>
            </a:r>
            <a:r>
              <a:rPr lang="zh-CN" altLang="en-US" sz="1050" dirty="0" smtClean="0">
                <a:solidFill>
                  <a:schemeClr val="accent1">
                    <a:lumMod val="75000"/>
                  </a:schemeClr>
                </a:solidFill>
              </a:rPr>
              <a:t>客</a:t>
            </a:r>
            <a:r>
              <a:rPr lang="zh-CN" altLang="en-US" sz="1050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预计达成</a:t>
            </a:r>
            <a:r>
              <a:rPr lang="zh-CN" altLang="en-US" sz="1050" dirty="0" smtClean="0">
                <a:solidFill>
                  <a:schemeClr val="accent1">
                    <a:lumMod val="75000"/>
                  </a:schemeClr>
                </a:solidFill>
              </a:rPr>
              <a:t>分解情况</a:t>
            </a:r>
          </a:p>
        </p:txBody>
      </p:sp>
      <p:sp>
        <p:nvSpPr>
          <p:cNvPr id="32" name="直角双向箭头 31"/>
          <p:cNvSpPr/>
          <p:nvPr/>
        </p:nvSpPr>
        <p:spPr>
          <a:xfrm rot="10800000">
            <a:off x="2439802" y="1952244"/>
            <a:ext cx="616172" cy="668001"/>
          </a:xfrm>
          <a:prstGeom prst="leftUp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右箭头 33"/>
          <p:cNvSpPr/>
          <p:nvPr/>
        </p:nvSpPr>
        <p:spPr>
          <a:xfrm rot="5400000">
            <a:off x="4261471" y="1130707"/>
            <a:ext cx="571504" cy="642942"/>
          </a:xfrm>
          <a:prstGeom prst="ben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500826" y="1500178"/>
            <a:ext cx="1127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smtClean="0">
                <a:latin typeface="+mj-ea"/>
                <a:ea typeface="+mj-ea"/>
              </a:rPr>
              <a:t>2015</a:t>
            </a:r>
            <a:r>
              <a:rPr lang="zh-CN" altLang="en-US" sz="1050" dirty="0" smtClean="0">
                <a:latin typeface="+mj-ea"/>
                <a:ea typeface="+mj-ea"/>
              </a:rPr>
              <a:t>总集客目标</a:t>
            </a:r>
            <a:endParaRPr lang="zh-CN" altLang="en-US" sz="1050" dirty="0">
              <a:latin typeface="+mj-ea"/>
              <a:ea typeface="+mj-ea"/>
            </a:endParaRPr>
          </a:p>
        </p:txBody>
      </p:sp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57224" y="304368"/>
            <a:ext cx="20313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latin typeface="+mn-ea"/>
              </a:rPr>
              <a:t>2020</a:t>
            </a:r>
            <a:r>
              <a:rPr lang="zh-CN" altLang="en-US" sz="1200" b="1" dirty="0" smtClean="0">
                <a:latin typeface="+mn-ea"/>
              </a:rPr>
              <a:t>年集</a:t>
            </a:r>
            <a:r>
              <a:rPr lang="zh-CN" altLang="en-US" sz="1200" b="1" dirty="0" smtClean="0">
                <a:latin typeface="+mn-ea"/>
              </a:rPr>
              <a:t>客目标及渠道分析</a:t>
            </a:r>
          </a:p>
        </p:txBody>
      </p:sp>
      <p:graphicFrame>
        <p:nvGraphicFramePr>
          <p:cNvPr id="10" name="图表 9"/>
          <p:cNvGraphicFramePr/>
          <p:nvPr/>
        </p:nvGraphicFramePr>
        <p:xfrm>
          <a:off x="4143372" y="3214690"/>
          <a:ext cx="3500462" cy="1714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图表 13"/>
          <p:cNvGraphicFramePr/>
          <p:nvPr/>
        </p:nvGraphicFramePr>
        <p:xfrm>
          <a:off x="714348" y="714360"/>
          <a:ext cx="7215238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643042" y="928674"/>
            <a:ext cx="4603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smtClean="0">
                <a:latin typeface="+mj-ea"/>
                <a:ea typeface="+mj-ea"/>
              </a:rPr>
              <a:t>6426</a:t>
            </a:r>
            <a:endParaRPr lang="zh-CN" altLang="en-US" sz="1050" dirty="0">
              <a:latin typeface="+mj-ea"/>
              <a:ea typeface="+mj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14678" y="178593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smtClean="0">
                <a:latin typeface="+mj-ea"/>
                <a:ea typeface="+mj-ea"/>
              </a:rPr>
              <a:t>2394</a:t>
            </a:r>
            <a:endParaRPr lang="zh-CN" altLang="en-US" sz="1050" dirty="0"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75220" y="178593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smtClean="0">
                <a:latin typeface="+mj-ea"/>
                <a:ea typeface="+mj-ea"/>
              </a:rPr>
              <a:t>2520</a:t>
            </a:r>
            <a:endParaRPr lang="zh-CN" altLang="en-US" sz="1050" dirty="0"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78638" y="2143120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 smtClean="0">
                <a:latin typeface="+mj-ea"/>
                <a:ea typeface="+mj-ea"/>
              </a:rPr>
              <a:t>1260</a:t>
            </a:r>
            <a:endParaRPr lang="zh-CN" altLang="en-US" sz="1050" dirty="0">
              <a:latin typeface="+mj-ea"/>
              <a:ea typeface="+mj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500166" y="1000112"/>
            <a:ext cx="4580115" cy="1396924"/>
            <a:chOff x="1882698" y="1000112"/>
            <a:chExt cx="4580115" cy="1396924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1882698" y="1000112"/>
              <a:ext cx="1571636" cy="1071570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endCxn id="18" idx="2"/>
            </p:cNvCxnSpPr>
            <p:nvPr/>
          </p:nvCxnSpPr>
          <p:spPr>
            <a:xfrm flipV="1">
              <a:off x="3454334" y="2039846"/>
              <a:ext cx="1630403" cy="31836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stCxn id="18" idx="2"/>
              <a:endCxn id="19" idx="2"/>
            </p:cNvCxnSpPr>
            <p:nvPr/>
          </p:nvCxnSpPr>
          <p:spPr>
            <a:xfrm rot="16200000" flipH="1">
              <a:off x="5582509" y="1516732"/>
              <a:ext cx="357190" cy="1403418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2" name="图表 21"/>
          <p:cNvGraphicFramePr/>
          <p:nvPr/>
        </p:nvGraphicFramePr>
        <p:xfrm>
          <a:off x="857224" y="3214690"/>
          <a:ext cx="3500462" cy="1714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714348" y="412624"/>
          <a:ext cx="7572430" cy="2504062"/>
        </p:xfrm>
        <a:graphic>
          <a:graphicData uri="http://schemas.openxmlformats.org/drawingml/2006/table">
            <a:tbl>
              <a:tblPr/>
              <a:tblGrid>
                <a:gridCol w="928694"/>
                <a:gridCol w="428628"/>
                <a:gridCol w="428628"/>
                <a:gridCol w="428628"/>
                <a:gridCol w="382986"/>
                <a:gridCol w="451449"/>
                <a:gridCol w="451449"/>
                <a:gridCol w="412946"/>
                <a:gridCol w="436469"/>
                <a:gridCol w="436469"/>
                <a:gridCol w="420604"/>
                <a:gridCol w="468963"/>
                <a:gridCol w="468963"/>
                <a:gridCol w="1427554"/>
              </a:tblGrid>
              <a:tr h="301736">
                <a:tc gridSpan="14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2020</a:t>
                      </a:r>
                      <a:r>
                        <a:rPr lang="zh-CN" altLang="en-US" sz="12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市场</a:t>
                      </a:r>
                      <a:r>
                        <a:rPr lang="zh-CN" altLang="en-US" sz="1200" kern="12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各集客渠道预算：</a:t>
                      </a:r>
                    </a:p>
                  </a:txBody>
                  <a:tcPr marL="90000" marR="90000" marT="0" marB="0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anchorCtr="1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anchorCtr="1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56424">
                <a:tc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Q1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Q2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Q3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Q4</a:t>
                      </a: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W Headline OT-Book" pitchFamily="34" charset="0"/>
                          <a:ea typeface="宋体" pitchFamily="2" charset="-122"/>
                        </a:rPr>
                        <a:t>总计</a:t>
                      </a: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00166">
                <a:tc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4220">
                <a:tc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展厅活动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0000" marR="90000" marT="9000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滞销库存、老客户维系、重点车型推广、节假日店头活动等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￥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192500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16042/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月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21354">
                <a:tc rowSpan="2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线上推广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0000" marR="90000" marT="9000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l"/>
                      <a:r>
                        <a:rPr lang="zh-CN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网站后台</a:t>
                      </a:r>
                      <a:r>
                        <a:rPr lang="zh-CN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altLang="zh-CN" sz="105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xxxxxxx</a:t>
                      </a:r>
                      <a:r>
                        <a:rPr lang="zh-CN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）</a:t>
                      </a:r>
                      <a:endParaRPr lang="zh-CN" altLang="en-US" sz="105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￥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407500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33958/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月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85752">
                <a:tc v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9000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扩展网络新渠道</a:t>
                      </a:r>
                      <a:r>
                        <a:rPr lang="zh-CN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altLang="zh-CN" sz="1050" b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xxxxxxxxxx</a:t>
                      </a:r>
                      <a:r>
                        <a:rPr lang="zh-CN" altLang="en-US" sz="105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）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8687">
                <a:tc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地方车展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0000" marR="90000" marT="9000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车展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重点月地方车展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￥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200000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50000/</a:t>
                      </a: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次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67185">
                <a:tc rowSpan="2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售后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0000" marR="90000" marT="90000" marB="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春季服务月活动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夏季服务月活动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秋季服务月活动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冬季服务月活动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￥</a:t>
                      </a:r>
                      <a:r>
                        <a:rPr kumimoji="0" lang="en-US" altLang="zh-CN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120000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6718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流失客户招揽、老客户关怀活动、爱车讲堂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1643042" y="3143252"/>
          <a:ext cx="5245405" cy="115335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10664"/>
                <a:gridCol w="354816"/>
                <a:gridCol w="270298"/>
                <a:gridCol w="115400"/>
                <a:gridCol w="387976"/>
                <a:gridCol w="328288"/>
                <a:gridCol w="323313"/>
                <a:gridCol w="392951"/>
                <a:gridCol w="354816"/>
                <a:gridCol w="356474"/>
                <a:gridCol w="416803"/>
                <a:gridCol w="416803"/>
                <a:gridCol w="416803"/>
              </a:tblGrid>
              <a:tr h="379676">
                <a:tc gridSpan="3">
                  <a:txBody>
                    <a:bodyPr/>
                    <a:lstStyle/>
                    <a:p>
                      <a:pPr algn="l"/>
                      <a:r>
                        <a:rPr lang="en-US" altLang="zh-CN" sz="105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2015</a:t>
                      </a:r>
                      <a:r>
                        <a:rPr lang="zh-CN" altLang="en-US" sz="105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年市场预算（总）</a:t>
                      </a:r>
                      <a:endParaRPr lang="zh-CN" altLang="en-US" sz="105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/>
                      <a:r>
                        <a:rPr lang="en-US" altLang="zh-CN" sz="105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xxx</a:t>
                      </a:r>
                      <a:r>
                        <a:rPr lang="zh-CN" altLang="en-US" sz="105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万</a:t>
                      </a:r>
                      <a:endParaRPr lang="zh-CN" altLang="en-US" sz="105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2570">
                <a:tc gridSpan="3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+mn-ea"/>
                          <a:ea typeface="+mn-ea"/>
                        </a:rPr>
                        <a:t>集客成本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en-US" sz="105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en-GB" altLang="en-US" sz="105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xxxx</a:t>
                      </a:r>
                      <a:r>
                        <a:rPr kumimoji="0" lang="en-US" altLang="en-US" sz="105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kumimoji="0" lang="zh-CN" altLang="en-US" sz="105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人次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1109">
                <a:tc gridSpan="3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05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订单成本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5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xxxxx</a:t>
                      </a:r>
                      <a:r>
                        <a:rPr kumimoji="0" lang="en-GB" altLang="en-US" sz="105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en-US" altLang="en-US" sz="105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/ </a:t>
                      </a:r>
                      <a:r>
                        <a:rPr kumimoji="0" lang="zh-CN" altLang="en-US" sz="105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单</a:t>
                      </a:r>
                      <a:endParaRPr kumimoji="0" lang="en-GB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000" marR="90000" marT="0" marB="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421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W Headline OT-Book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71472" y="571484"/>
            <a:ext cx="7953375" cy="2071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 </a:t>
            </a:r>
            <a:r>
              <a:rPr kumimoji="0" lang="en-GB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2020</a:t>
            </a:r>
            <a:r>
              <a:rPr kumimoji="0" lang="zh-CN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年</a:t>
            </a:r>
            <a:r>
              <a:rPr lang="zh-CN" altLang="en-US" sz="3200" dirty="0" smtClean="0">
                <a:solidFill>
                  <a:srgbClr val="333333"/>
                </a:solidFill>
                <a:latin typeface="汉仪中黑简" pitchFamily="49" charset="-122"/>
                <a:ea typeface="汉仪中黑简" pitchFamily="49" charset="-122"/>
              </a:rPr>
              <a:t>售后服务</a:t>
            </a:r>
            <a:r>
              <a:rPr kumimoji="0" lang="zh-CN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预算明细</a:t>
            </a:r>
            <a:endParaRPr kumimoji="0" lang="en-GB" altLang="en-US" sz="320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W Headline OT-Black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lvl="0">
              <a:spcBef>
                <a:spcPct val="0"/>
              </a:spcBef>
            </a:pPr>
            <a:r>
              <a:rPr lang="en-GB" altLang="en-US" sz="1700" dirty="0" smtClean="0">
                <a:solidFill>
                  <a:srgbClr val="333333"/>
                </a:solidFill>
                <a:ea typeface="宋体" pitchFamily="2" charset="-122"/>
              </a:rPr>
              <a:t>       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2020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alt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Follow-up service</a:t>
            </a:r>
            <a:r>
              <a:rPr lang="en-US" sz="1600" dirty="0" smtClean="0"/>
              <a:t> </a:t>
            </a:r>
            <a:r>
              <a:rPr lang="en-US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budget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altLang="zh-CN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detailed statement</a:t>
            </a: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2500310"/>
            <a:ext cx="5429256" cy="16430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rot="10800000">
            <a:off x="0" y="2500310"/>
            <a:ext cx="5429256" cy="164466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09" name="Picture 1" descr="C:\Documents and Settings\Administrator\桌面\图片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32373" y="2500310"/>
            <a:ext cx="3711626" cy="1646237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528423"/>
            <a:ext cx="7128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+mn-ea"/>
              </a:rPr>
              <a:t>2020</a:t>
            </a:r>
            <a:r>
              <a:rPr lang="zh-CN" altLang="en-US" sz="1600" b="1" dirty="0" smtClean="0"/>
              <a:t>年</a:t>
            </a:r>
            <a:r>
              <a:rPr lang="zh-CN" altLang="en-US" sz="1600" b="1" dirty="0" smtClean="0"/>
              <a:t>维修情况概述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786" y="3929071"/>
            <a:ext cx="57864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latin typeface="+mn-ea"/>
              </a:rPr>
              <a:t>备注：标红色</a:t>
            </a:r>
            <a:r>
              <a:rPr lang="en-US" altLang="zh-CN" sz="1050" dirty="0" smtClean="0">
                <a:latin typeface="+mn-ea"/>
              </a:rPr>
              <a:t>11</a:t>
            </a:r>
            <a:r>
              <a:rPr lang="zh-CN" altLang="en-US" sz="1050" dirty="0" smtClean="0">
                <a:latin typeface="+mn-ea"/>
              </a:rPr>
              <a:t>月、</a:t>
            </a:r>
            <a:r>
              <a:rPr lang="en-US" altLang="zh-CN" sz="1050" dirty="0" smtClean="0">
                <a:latin typeface="+mn-ea"/>
              </a:rPr>
              <a:t>12</a:t>
            </a:r>
            <a:r>
              <a:rPr lang="zh-CN" altLang="en-US" sz="1050" dirty="0" smtClean="0">
                <a:latin typeface="+mn-ea"/>
              </a:rPr>
              <a:t>月和全年合计为预估。</a:t>
            </a:r>
          </a:p>
          <a:p>
            <a:pPr>
              <a:lnSpc>
                <a:spcPct val="150000"/>
              </a:lnSpc>
            </a:pPr>
            <a:endParaRPr lang="zh-CN" altLang="en-US" sz="1050" dirty="0">
              <a:latin typeface="+mn-ea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642910" y="1142988"/>
          <a:ext cx="7344811" cy="2644328"/>
        </p:xfrm>
        <a:graphic>
          <a:graphicData uri="http://schemas.openxmlformats.org/drawingml/2006/table">
            <a:tbl>
              <a:tblPr/>
              <a:tblGrid>
                <a:gridCol w="792088"/>
                <a:gridCol w="455210"/>
                <a:gridCol w="489760"/>
                <a:gridCol w="489760"/>
                <a:gridCol w="489760"/>
                <a:gridCol w="489760"/>
                <a:gridCol w="489760"/>
                <a:gridCol w="489760"/>
                <a:gridCol w="489760"/>
                <a:gridCol w="489760"/>
                <a:gridCol w="489760"/>
                <a:gridCol w="489760"/>
                <a:gridCol w="465435"/>
                <a:gridCol w="734478"/>
              </a:tblGrid>
              <a:tr h="456760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rgbClr val="FFFFFF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2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3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5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6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7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8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9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11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12</a:t>
                      </a:r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rgbClr val="FFFFFF"/>
                          </a:solidFill>
                          <a:latin typeface="+mj-ea"/>
                          <a:ea typeface="+mj-ea"/>
                        </a:rPr>
                        <a:t>合计         </a:t>
                      </a:r>
                      <a:endParaRPr lang="zh-CN" altLang="en-US" sz="1050" b="0" i="0" u="none" strike="noStrike" dirty="0">
                        <a:solidFill>
                          <a:srgbClr val="FFFFFF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维修台次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维修收入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备件成本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毛利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043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毛利率</a:t>
                      </a: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043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+mj-ea"/>
                          <a:ea typeface="+mj-ea"/>
                        </a:rPr>
                        <a:t>工料比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8367" marR="8367" marT="8367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365923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+mn-ea"/>
              </a:rPr>
              <a:t>       1)</a:t>
            </a:r>
            <a:r>
              <a:rPr lang="zh-CN" altLang="en-US" sz="1200" dirty="0" smtClean="0">
                <a:solidFill>
                  <a:prstClr val="black"/>
                </a:solidFill>
              </a:rPr>
              <a:t>一年内客户数和进厂频次</a:t>
            </a:r>
            <a:endParaRPr lang="en-US" altLang="zh-CN" sz="1200" dirty="0" smtClean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15616" y="4441676"/>
            <a:ext cx="74295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latin typeface="+mn-ea"/>
              </a:rPr>
              <a:t>2020</a:t>
            </a:r>
            <a:r>
              <a:rPr lang="zh-CN" altLang="en-US" sz="1050" dirty="0" smtClean="0">
                <a:latin typeface="+mn-ea"/>
              </a:rPr>
              <a:t>年</a:t>
            </a:r>
            <a:r>
              <a:rPr lang="zh-CN" altLang="en-US" sz="1050" dirty="0" smtClean="0">
                <a:latin typeface="+mn-ea"/>
              </a:rPr>
              <a:t>提升措施有：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①</a:t>
            </a:r>
            <a:r>
              <a:rPr lang="zh-CN" altLang="en-US" sz="1050" dirty="0" smtClean="0">
                <a:latin typeface="+mn-ea"/>
              </a:rPr>
              <a:t>加强</a:t>
            </a:r>
            <a:r>
              <a:rPr lang="en-US" altLang="zh-CN" sz="1050" dirty="0" err="1" smtClean="0">
                <a:latin typeface="+mn-ea"/>
              </a:rPr>
              <a:t>xxxxx</a:t>
            </a:r>
            <a:r>
              <a:rPr lang="zh-CN" altLang="en-US" sz="1050" dirty="0" smtClean="0">
                <a:latin typeface="+mn-ea"/>
              </a:rPr>
              <a:t>培训</a:t>
            </a:r>
            <a:r>
              <a:rPr lang="zh-CN" altLang="en-US" sz="1050" dirty="0" smtClean="0">
                <a:latin typeface="+mn-ea"/>
              </a:rPr>
              <a:t>，提升其专业知识和服务流程水平，以提高客户满意度；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②与销售、客服部门沟通达成一致，宣导较合理的车辆保养周期，加强客户用车养护意识；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③针对专项车型，组织甲壳虫车友会和自驾游等多种形式活动，提高客户粘度和服务机会。</a:t>
            </a:r>
            <a:r>
              <a:rPr lang="en-US" altLang="zh-CN" sz="1050" dirty="0" smtClean="0">
                <a:solidFill>
                  <a:srgbClr val="FF0000"/>
                </a:solidFill>
                <a:latin typeface="+mn-ea"/>
              </a:rPr>
              <a:t>2020</a:t>
            </a:r>
            <a:r>
              <a:rPr lang="zh-CN" altLang="en-US" sz="1050" dirty="0" smtClean="0">
                <a:solidFill>
                  <a:srgbClr val="FF0000"/>
                </a:solidFill>
                <a:latin typeface="+mn-ea"/>
              </a:rPr>
              <a:t>年度</a:t>
            </a:r>
            <a:r>
              <a:rPr lang="zh-CN" altLang="en-US" sz="1050" dirty="0" smtClean="0">
                <a:solidFill>
                  <a:srgbClr val="FF0000"/>
                </a:solidFill>
                <a:latin typeface="+mn-ea"/>
              </a:rPr>
              <a:t>预计进厂</a:t>
            </a:r>
            <a:r>
              <a:rPr lang="zh-CN" altLang="en-US" sz="1050" dirty="0" smtClean="0">
                <a:solidFill>
                  <a:srgbClr val="FF0000"/>
                </a:solidFill>
                <a:latin typeface="+mn-ea"/>
              </a:rPr>
              <a:t>频次</a:t>
            </a:r>
            <a:r>
              <a:rPr lang="en-US" altLang="zh-CN" sz="1050" dirty="0" err="1" smtClean="0">
                <a:solidFill>
                  <a:srgbClr val="FF0000"/>
                </a:solidFill>
                <a:latin typeface="+mn-ea"/>
              </a:rPr>
              <a:t>xxxxxx</a:t>
            </a:r>
            <a:endParaRPr lang="en-US" altLang="zh-CN" sz="1050" dirty="0" smtClean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86512" y="904390"/>
            <a:ext cx="20002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xxxxxxxxxxxxxxxxxxxxxxxxxxxxxxxxxxxxxxxxxxxxxxxxxxxxxxxxxxxxxxxxxxxxxxxxxxxxxxxxxxxxxxxxxxxxxxxxxxxxxxxxxxxxxx</a:t>
            </a:r>
            <a:endParaRPr lang="zh-CN" altLang="en-US" sz="105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475656" y="642922"/>
          <a:ext cx="4596542" cy="3744416"/>
        </p:xfrm>
        <a:graphic>
          <a:graphicData uri="http://schemas.openxmlformats.org/drawingml/2006/table">
            <a:tbl>
              <a:tblPr/>
              <a:tblGrid>
                <a:gridCol w="596014"/>
                <a:gridCol w="500066"/>
                <a:gridCol w="785818"/>
                <a:gridCol w="857256"/>
                <a:gridCol w="1000132"/>
                <a:gridCol w="857256"/>
              </a:tblGrid>
              <a:tr h="234026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2020.11.1-2021.10.31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（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12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个月内保有客户）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车型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数量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一年质保内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1-2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年质保内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2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年以上质保外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频次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高尔夫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TIGUAN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辉腾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甲壳虫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凯路威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迈特威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迈腾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尚酷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途锐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夏朗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CC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EOS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R36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02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合计：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571472" y="534832"/>
          <a:ext cx="8001056" cy="2965610"/>
        </p:xfrm>
        <a:graphic>
          <a:graphicData uri="http://schemas.openxmlformats.org/drawingml/2006/table">
            <a:tbl>
              <a:tblPr/>
              <a:tblGrid>
                <a:gridCol w="642942"/>
                <a:gridCol w="500066"/>
                <a:gridCol w="571504"/>
                <a:gridCol w="571504"/>
                <a:gridCol w="571504"/>
                <a:gridCol w="642942"/>
                <a:gridCol w="714380"/>
                <a:gridCol w="714380"/>
                <a:gridCol w="714380"/>
                <a:gridCol w="642942"/>
                <a:gridCol w="571504"/>
                <a:gridCol w="357190"/>
                <a:gridCol w="785818"/>
              </a:tblGrid>
              <a:tr h="488740"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交通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rtl="0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不便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更换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rtl="0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经销商 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公里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rtl="0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数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未到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价格贵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不是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rtl="0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使用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者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车在外地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不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常用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没时间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车已卖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不需要 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月流失率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333333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9231">
                <a:tc>
                  <a:txBody>
                    <a:bodyPr/>
                    <a:lstStyle/>
                    <a:p>
                      <a:pPr algn="l" rtl="0" fontAlgn="t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占比</a:t>
                      </a:r>
                    </a:p>
                  </a:txBody>
                  <a:tcPr marL="72000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6098">
                <a:tc gridSpan="12">
                  <a:txBody>
                    <a:bodyPr/>
                    <a:lstStyle/>
                    <a:p>
                      <a:pPr algn="ctr" rtl="0" fontAlgn="t"/>
                      <a:r>
                        <a:rPr lang="zh-CN" altLang="en-US" sz="1050" b="0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全年预计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流失率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xx.1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%</a:t>
                      </a:r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14294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+mn-ea"/>
              </a:rPr>
              <a:t>       2)</a:t>
            </a:r>
            <a:r>
              <a:rPr lang="zh-CN" altLang="en-US" sz="1200" dirty="0" smtClean="0">
                <a:latin typeface="+mn-ea"/>
              </a:rPr>
              <a:t>保有客户流失分析</a:t>
            </a:r>
            <a:endParaRPr lang="en-US" altLang="zh-CN" sz="1200" dirty="0" smtClean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5786" y="3643319"/>
            <a:ext cx="69127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/>
              <a:t>对超期未到店客户，进行回访问询。</a:t>
            </a:r>
            <a:endParaRPr lang="en-US" altLang="zh-CN" sz="1050" dirty="0" smtClean="0"/>
          </a:p>
          <a:p>
            <a:r>
              <a:rPr lang="zh-CN" altLang="en-US" sz="1050" dirty="0" smtClean="0"/>
              <a:t>改进措施有：</a:t>
            </a:r>
            <a:endParaRPr lang="en-US" altLang="zh-CN" sz="1050" dirty="0" smtClean="0"/>
          </a:p>
          <a:p>
            <a:r>
              <a:rPr lang="zh-CN" altLang="en-US" sz="1050" dirty="0" smtClean="0"/>
              <a:t>①改进客户回访问题，深入挖掘客户需求；</a:t>
            </a:r>
            <a:endParaRPr lang="en-US" altLang="zh-CN" sz="1050" dirty="0" smtClean="0"/>
          </a:p>
          <a:p>
            <a:r>
              <a:rPr lang="zh-CN" altLang="en-US" sz="1050" dirty="0" smtClean="0"/>
              <a:t>②综合考虑客户区位和车辆情况，酌情开展上门保养工作；</a:t>
            </a:r>
            <a:endParaRPr lang="en-US" altLang="zh-CN" sz="1050" dirty="0" smtClean="0"/>
          </a:p>
          <a:p>
            <a:r>
              <a:rPr lang="zh-CN" altLang="en-US" sz="1050" dirty="0" smtClean="0"/>
              <a:t>③提高</a:t>
            </a:r>
            <a:r>
              <a:rPr lang="en-US" altLang="zh-CN" sz="1050" dirty="0" smtClean="0"/>
              <a:t>FFV</a:t>
            </a:r>
            <a:r>
              <a:rPr lang="zh-CN" altLang="en-US" sz="1050" dirty="0" smtClean="0"/>
              <a:t>；</a:t>
            </a:r>
            <a:endParaRPr lang="en-US" altLang="zh-CN" sz="1050" dirty="0" smtClean="0"/>
          </a:p>
          <a:p>
            <a:r>
              <a:rPr lang="zh-CN" altLang="en-US" sz="1050" dirty="0" smtClean="0"/>
              <a:t>④客户招徕由</a:t>
            </a:r>
            <a:r>
              <a:rPr lang="en-US" altLang="zh-CN" sz="1050" dirty="0" smtClean="0"/>
              <a:t>SA</a:t>
            </a:r>
            <a:r>
              <a:rPr lang="zh-CN" altLang="en-US" sz="1050" dirty="0" smtClean="0"/>
              <a:t>电话定时联系，保证客户保养周期的合理性；</a:t>
            </a:r>
            <a:endParaRPr lang="en-US" altLang="zh-CN" sz="1050" dirty="0" smtClean="0"/>
          </a:p>
          <a:p>
            <a:r>
              <a:rPr lang="zh-CN" altLang="en-US" sz="1050" dirty="0" smtClean="0"/>
              <a:t>⑤增强客户预约管理，重新制定符合客户需求的预约活动机制。</a:t>
            </a:r>
            <a:r>
              <a:rPr lang="zh-CN" altLang="en-US" sz="1050" dirty="0" smtClean="0">
                <a:solidFill>
                  <a:srgbClr val="FF0000"/>
                </a:solidFill>
              </a:rPr>
              <a:t>预计</a:t>
            </a:r>
            <a:r>
              <a:rPr lang="en-US" altLang="zh-CN" sz="1050" dirty="0" smtClean="0">
                <a:solidFill>
                  <a:srgbClr val="FF0000"/>
                </a:solidFill>
              </a:rPr>
              <a:t>2020</a:t>
            </a:r>
            <a:r>
              <a:rPr lang="zh-CN" altLang="en-US" sz="1050" dirty="0" smtClean="0">
                <a:solidFill>
                  <a:srgbClr val="FF0000"/>
                </a:solidFill>
              </a:rPr>
              <a:t>年</a:t>
            </a:r>
            <a:r>
              <a:rPr lang="zh-CN" altLang="en-US" sz="1050" dirty="0" smtClean="0">
                <a:solidFill>
                  <a:srgbClr val="FF0000"/>
                </a:solidFill>
              </a:rPr>
              <a:t>预计</a:t>
            </a:r>
            <a:r>
              <a:rPr lang="zh-CN" altLang="en-US" sz="1050" dirty="0" smtClean="0">
                <a:solidFill>
                  <a:srgbClr val="FF0000"/>
                </a:solidFill>
              </a:rPr>
              <a:t>流失率</a:t>
            </a:r>
            <a:r>
              <a:rPr lang="en-US" altLang="zh-CN" sz="1050" dirty="0" smtClean="0">
                <a:solidFill>
                  <a:srgbClr val="FF0000"/>
                </a:solidFill>
              </a:rPr>
              <a:t>xx%</a:t>
            </a:r>
            <a:endParaRPr lang="en-US" altLang="zh-CN" sz="1050" dirty="0" smtClean="0">
              <a:solidFill>
                <a:srgbClr val="FF0000"/>
              </a:solidFill>
            </a:endParaRPr>
          </a:p>
          <a:p>
            <a:endParaRPr lang="zh-CN" altLang="en-US" sz="105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472" y="214294"/>
            <a:ext cx="7128792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+mn-ea"/>
              </a:rPr>
              <a:t>       3)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zh-CN" altLang="en-US" sz="1200" dirty="0" smtClean="0"/>
              <a:t>车辆销售台次</a:t>
            </a:r>
            <a:endParaRPr lang="en-US" altLang="zh-CN" sz="1200" dirty="0" smtClean="0"/>
          </a:p>
          <a:p>
            <a:r>
              <a:rPr lang="zh-CN" altLang="en-US" sz="1050" dirty="0" smtClean="0">
                <a:latin typeface="+mn-ea"/>
              </a:rPr>
              <a:t>           销售台次是维修台次的主要来源：</a:t>
            </a:r>
            <a:endParaRPr lang="en-US" altLang="zh-CN" sz="1050" dirty="0" smtClean="0">
              <a:latin typeface="+mn-ea"/>
            </a:endParaRPr>
          </a:p>
          <a:p>
            <a:r>
              <a:rPr lang="en-US" altLang="zh-CN" sz="1050" dirty="0" smtClean="0">
                <a:latin typeface="+mn-ea"/>
              </a:rPr>
              <a:t>           2012-2014</a:t>
            </a:r>
            <a:r>
              <a:rPr lang="zh-CN" altLang="en-US" sz="1050" dirty="0" smtClean="0">
                <a:latin typeface="+mn-ea"/>
              </a:rPr>
              <a:t>三年销售台</a:t>
            </a:r>
            <a:r>
              <a:rPr lang="zh-CN" altLang="en-US" sz="1050" dirty="0" smtClean="0">
                <a:latin typeface="+mn-ea"/>
              </a:rPr>
              <a:t>次</a:t>
            </a:r>
            <a:r>
              <a:rPr lang="en-US" altLang="zh-CN" sz="1050" dirty="0" smtClean="0">
                <a:latin typeface="+mn-ea"/>
              </a:rPr>
              <a:t>xxx</a:t>
            </a:r>
            <a:r>
              <a:rPr lang="zh-CN" altLang="en-US" sz="1050" dirty="0" smtClean="0">
                <a:latin typeface="+mn-ea"/>
              </a:rPr>
              <a:t>台</a:t>
            </a:r>
            <a:r>
              <a:rPr lang="zh-CN" altLang="en-US" sz="1050" dirty="0" smtClean="0">
                <a:latin typeface="+mn-ea"/>
              </a:rPr>
              <a:t>，</a:t>
            </a:r>
            <a:r>
              <a:rPr lang="en-US" altLang="zh-CN" sz="1050" dirty="0" smtClean="0">
                <a:latin typeface="+mn-ea"/>
              </a:rPr>
              <a:t>20xx-20xx(</a:t>
            </a:r>
            <a:r>
              <a:rPr lang="zh-CN" altLang="en-US" sz="1050" dirty="0" smtClean="0">
                <a:latin typeface="+mn-ea"/>
              </a:rPr>
              <a:t>预计</a:t>
            </a:r>
            <a:r>
              <a:rPr lang="en-US" altLang="zh-CN" sz="1050" dirty="0" smtClean="0">
                <a:latin typeface="+mn-ea"/>
              </a:rPr>
              <a:t>)</a:t>
            </a:r>
            <a:r>
              <a:rPr lang="zh-CN" altLang="en-US" sz="1050" dirty="0" smtClean="0">
                <a:latin typeface="+mn-ea"/>
              </a:rPr>
              <a:t>三年销售台</a:t>
            </a:r>
            <a:r>
              <a:rPr lang="zh-CN" altLang="en-US" sz="1050" dirty="0" smtClean="0">
                <a:latin typeface="+mn-ea"/>
              </a:rPr>
              <a:t>次</a:t>
            </a:r>
            <a:r>
              <a:rPr lang="en-US" altLang="zh-CN" sz="1050" dirty="0" smtClean="0">
                <a:latin typeface="+mn-ea"/>
              </a:rPr>
              <a:t>xxx</a:t>
            </a:r>
            <a:r>
              <a:rPr lang="zh-CN" altLang="en-US" sz="1050" dirty="0" smtClean="0">
                <a:latin typeface="+mn-ea"/>
              </a:rPr>
              <a:t>台</a:t>
            </a:r>
            <a:r>
              <a:rPr lang="zh-CN" altLang="en-US" sz="1050" dirty="0" smtClean="0">
                <a:latin typeface="+mn-ea"/>
              </a:rPr>
              <a:t>；</a:t>
            </a:r>
            <a:endParaRPr lang="en-US" altLang="zh-CN" sz="1050" dirty="0" smtClean="0">
              <a:latin typeface="+mn-ea"/>
            </a:endParaRPr>
          </a:p>
          <a:p>
            <a:r>
              <a:rPr lang="en-US" altLang="zh-CN" sz="1050" dirty="0" smtClean="0">
                <a:latin typeface="+mn-ea"/>
              </a:rPr>
              <a:t>           2014</a:t>
            </a:r>
            <a:r>
              <a:rPr lang="zh-CN" altLang="en-US" sz="1050" dirty="0" smtClean="0">
                <a:latin typeface="+mn-ea"/>
              </a:rPr>
              <a:t>年预计维修台</a:t>
            </a:r>
            <a:r>
              <a:rPr lang="zh-CN" altLang="en-US" sz="1050" dirty="0" smtClean="0">
                <a:latin typeface="+mn-ea"/>
              </a:rPr>
              <a:t>次</a:t>
            </a:r>
            <a:r>
              <a:rPr lang="en-US" altLang="zh-CN" sz="1050" dirty="0" err="1" smtClean="0">
                <a:latin typeface="+mn-ea"/>
              </a:rPr>
              <a:t>xxxx</a:t>
            </a:r>
            <a:r>
              <a:rPr lang="zh-CN" altLang="en-US" sz="1050" dirty="0" smtClean="0">
                <a:latin typeface="+mn-ea"/>
              </a:rPr>
              <a:t>台</a:t>
            </a:r>
            <a:r>
              <a:rPr lang="zh-CN" altLang="en-US" sz="1050" dirty="0" smtClean="0">
                <a:latin typeface="+mn-ea"/>
              </a:rPr>
              <a:t>，</a:t>
            </a:r>
            <a:r>
              <a:rPr lang="en-US" altLang="zh-CN" sz="1050" dirty="0" smtClean="0">
                <a:latin typeface="+mn-ea"/>
              </a:rPr>
              <a:t>2015</a:t>
            </a:r>
            <a:r>
              <a:rPr lang="zh-CN" altLang="en-US" sz="1050" dirty="0" smtClean="0">
                <a:latin typeface="+mn-ea"/>
              </a:rPr>
              <a:t>年增长受销售降低原因将放缓。</a:t>
            </a:r>
            <a:endParaRPr lang="en-US" altLang="zh-CN" sz="1050" dirty="0" smtClean="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57290" y="3777228"/>
            <a:ext cx="648072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2014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年新车销售批售比例大幅下降，客户首保回厂数量超过了销售台次，</a:t>
            </a:r>
            <a:r>
              <a:rPr lang="en-US" altLang="zh-CN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20xx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年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将进一步提高与销售部配合度，加强交车后联系力度以期提高回厂台次。</a:t>
            </a:r>
            <a:endParaRPr lang="en-US" altLang="zh-CN" sz="105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1050" dirty="0" smtClean="0"/>
              <a:t>20xx</a:t>
            </a:r>
            <a:r>
              <a:rPr lang="zh-CN" altLang="en-US" sz="1050" dirty="0" smtClean="0"/>
              <a:t>年度</a:t>
            </a:r>
            <a:r>
              <a:rPr lang="zh-CN" altLang="en-US" sz="1050" dirty="0" smtClean="0"/>
              <a:t>措施：</a:t>
            </a:r>
            <a:endParaRPr lang="en-US" altLang="zh-CN" sz="1050" dirty="0" smtClean="0"/>
          </a:p>
          <a:p>
            <a:r>
              <a:rPr lang="zh-CN" altLang="en-US" sz="1050" dirty="0" smtClean="0"/>
              <a:t>①加强销售顾问首保回厂考核；</a:t>
            </a:r>
            <a:endParaRPr lang="en-US" altLang="zh-CN" sz="1050" dirty="0" smtClean="0"/>
          </a:p>
          <a:p>
            <a:r>
              <a:rPr lang="zh-CN" altLang="en-US" sz="1050" dirty="0" smtClean="0"/>
              <a:t>②强化新车交车时</a:t>
            </a:r>
            <a:r>
              <a:rPr lang="en-US" altLang="zh-CN" sz="1050" dirty="0" smtClean="0"/>
              <a:t>SA</a:t>
            </a:r>
            <a:r>
              <a:rPr lang="zh-CN" altLang="en-US" sz="1050" dirty="0" smtClean="0"/>
              <a:t>的介绍；</a:t>
            </a:r>
            <a:endParaRPr lang="en-US" altLang="zh-CN" sz="1050" dirty="0" smtClean="0"/>
          </a:p>
          <a:p>
            <a:r>
              <a:rPr lang="zh-CN" altLang="en-US" sz="1050" dirty="0" smtClean="0"/>
              <a:t>③提升</a:t>
            </a:r>
            <a:r>
              <a:rPr lang="en-US" altLang="zh-CN" sz="1050" dirty="0" smtClean="0"/>
              <a:t>SA</a:t>
            </a:r>
            <a:r>
              <a:rPr lang="zh-CN" altLang="en-US" sz="1050" dirty="0" smtClean="0"/>
              <a:t>首保前招揽频次；</a:t>
            </a:r>
            <a:endParaRPr lang="en-US" altLang="zh-CN" sz="1050" dirty="0" smtClean="0"/>
          </a:p>
          <a:p>
            <a:r>
              <a:rPr lang="zh-CN" altLang="en-US" sz="1050" dirty="0" smtClean="0"/>
              <a:t>④多渠道获取非我司销售车辆信息进行招揽。</a:t>
            </a:r>
            <a:r>
              <a:rPr lang="en-US" altLang="zh-CN" sz="1050" dirty="0" smtClean="0">
                <a:solidFill>
                  <a:srgbClr val="FF0000"/>
                </a:solidFill>
              </a:rPr>
              <a:t>2015</a:t>
            </a:r>
            <a:r>
              <a:rPr lang="zh-CN" altLang="en-US" sz="1050" dirty="0" smtClean="0">
                <a:solidFill>
                  <a:srgbClr val="FF0000"/>
                </a:solidFill>
              </a:rPr>
              <a:t>年度预计首保回厂台</a:t>
            </a:r>
            <a:r>
              <a:rPr lang="zh-CN" altLang="en-US" sz="1050" dirty="0" smtClean="0">
                <a:solidFill>
                  <a:srgbClr val="FF0000"/>
                </a:solidFill>
              </a:rPr>
              <a:t>次</a:t>
            </a:r>
            <a:r>
              <a:rPr lang="en-US" altLang="zh-CN" sz="1050" dirty="0" smtClean="0">
                <a:solidFill>
                  <a:srgbClr val="FF0000"/>
                </a:solidFill>
              </a:rPr>
              <a:t>xxx</a:t>
            </a:r>
            <a:r>
              <a:rPr lang="zh-CN" altLang="en-US" sz="1050" dirty="0" smtClean="0">
                <a:solidFill>
                  <a:srgbClr val="FF0000"/>
                </a:solidFill>
              </a:rPr>
              <a:t>台</a:t>
            </a:r>
            <a:endParaRPr lang="zh-CN" altLang="en-US" sz="1050" dirty="0">
              <a:solidFill>
                <a:srgbClr val="FF0000"/>
              </a:solidFill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259632" y="960129"/>
          <a:ext cx="6240020" cy="2397437"/>
        </p:xfrm>
        <a:graphic>
          <a:graphicData uri="http://schemas.openxmlformats.org/drawingml/2006/table">
            <a:tbl>
              <a:tblPr/>
              <a:tblGrid>
                <a:gridCol w="367523"/>
                <a:gridCol w="352557"/>
                <a:gridCol w="311610"/>
                <a:gridCol w="294019"/>
                <a:gridCol w="294019"/>
                <a:gridCol w="294019"/>
                <a:gridCol w="294019"/>
                <a:gridCol w="294019"/>
                <a:gridCol w="294019"/>
                <a:gridCol w="294019"/>
                <a:gridCol w="294019"/>
                <a:gridCol w="294019"/>
                <a:gridCol w="294019"/>
                <a:gridCol w="567035"/>
                <a:gridCol w="567035"/>
                <a:gridCol w="567035"/>
                <a:gridCol w="567035"/>
              </a:tblGrid>
              <a:tr h="34825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FFFFFF"/>
                          </a:solidFill>
                          <a:latin typeface="仿宋"/>
                        </a:rPr>
                        <a:t>      月份   台次 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 dirty="0">
                          <a:solidFill>
                            <a:srgbClr val="FFFFFF"/>
                          </a:solidFill>
                          <a:latin typeface="仿宋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年度总计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进厂比例</a:t>
                      </a:r>
                      <a:r>
                        <a:rPr lang="zh-CN" altLang="en-US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 </a:t>
                      </a:r>
                      <a:endParaRPr lang="zh-CN" altLang="en-US" sz="1050" b="0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批售比例</a:t>
                      </a:r>
                      <a:r>
                        <a:rPr lang="zh-CN" altLang="en-US" sz="1050" b="0" i="0" u="none" strike="noStrike">
                          <a:solidFill>
                            <a:srgbClr val="FFFFFF"/>
                          </a:solidFill>
                          <a:latin typeface="仿宋"/>
                        </a:rPr>
                        <a:t> </a:t>
                      </a:r>
                      <a:endParaRPr lang="zh-CN" altLang="en-US" sz="1050" b="0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6092"/>
                    </a:solidFill>
                  </a:tcPr>
                </a:tc>
              </a:tr>
              <a:tr h="34153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20xx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销售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 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4153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首保回厂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4153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20xx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销售</a:t>
                      </a:r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 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FF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FF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FF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4153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首保回厂</a:t>
                      </a:r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 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4153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20xx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销售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 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xxxx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FF0000"/>
                          </a:solidFill>
                          <a:latin typeface="宋体"/>
                        </a:rPr>
                        <a:t>（</a:t>
                      </a:r>
                      <a:r>
                        <a:rPr lang="zh-CN" altLang="en-US" sz="1050" b="0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预计）</a:t>
                      </a:r>
                      <a:r>
                        <a:rPr lang="zh-CN" altLang="en-US" sz="1050" b="0" i="0" u="none" strike="noStrike" dirty="0">
                          <a:solidFill>
                            <a:srgbClr val="FF0000"/>
                          </a:solidFill>
                          <a:latin typeface="Helvetica"/>
                        </a:rPr>
                        <a:t> 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xxx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 dirty="0" smtClean="0">
                          <a:solidFill>
                            <a:srgbClr val="FF0000"/>
                          </a:solidFill>
                          <a:latin typeface="Helvetica"/>
                        </a:rPr>
                        <a:t>xx%</a:t>
                      </a:r>
                      <a:endParaRPr lang="en-US" altLang="zh-CN" sz="1050" b="0" i="0" u="none" strike="noStrike" dirty="0">
                        <a:solidFill>
                          <a:srgbClr val="FF0000"/>
                        </a:solidFill>
                        <a:latin typeface="Helvetic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Helvetica"/>
                        </a:rPr>
                        <a:t>*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4153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首保回厂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 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5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xxxx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FF0000"/>
                          </a:solidFill>
                          <a:latin typeface="宋体"/>
                        </a:rPr>
                        <a:t>（</a:t>
                      </a:r>
                      <a:r>
                        <a:rPr lang="zh-CN" altLang="en-US" sz="1050" b="0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预计）</a:t>
                      </a:r>
                      <a:r>
                        <a:rPr lang="zh-CN" altLang="en-US" sz="1050" b="0" i="0" u="none" strike="noStrike" dirty="0">
                          <a:solidFill>
                            <a:srgbClr val="FF0000"/>
                          </a:solidFill>
                          <a:latin typeface="Helvetica"/>
                        </a:rPr>
                        <a:t> 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*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1335981" y="3357566"/>
            <a:ext cx="430758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dirty="0" smtClean="0"/>
              <a:t>备注：所销售新车首保回厂后计入保有基盘客户，也计算其流失。 </a:t>
            </a:r>
            <a:endParaRPr lang="zh-CN" altLang="en-US" sz="11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14294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+mn-ea"/>
              </a:rPr>
              <a:t>       4)</a:t>
            </a:r>
            <a:r>
              <a:rPr lang="zh-CN" altLang="en-US" sz="1200" dirty="0" smtClean="0">
                <a:latin typeface="+mn-ea"/>
              </a:rPr>
              <a:t>续保业务</a:t>
            </a:r>
            <a:endParaRPr lang="en-US" altLang="zh-CN" sz="1200" dirty="0" smtClean="0">
              <a:latin typeface="+mn-ea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142976" y="471669"/>
          <a:ext cx="5929354" cy="3171648"/>
        </p:xfrm>
        <a:graphic>
          <a:graphicData uri="http://schemas.openxmlformats.org/drawingml/2006/table">
            <a:tbl>
              <a:tblPr/>
              <a:tblGrid>
                <a:gridCol w="761439"/>
                <a:gridCol w="964829"/>
                <a:gridCol w="825607"/>
                <a:gridCol w="900662"/>
                <a:gridCol w="1200882"/>
                <a:gridCol w="1275935"/>
              </a:tblGrid>
              <a:tr h="226356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n-US" altLang="zh-CN" sz="120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续保概况：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rtl="0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保险信息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续保单数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续保率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续保规模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手续费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471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71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71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71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71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71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71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71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71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71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7176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50" b="0" i="0" u="none" strike="noStrike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n-US" altLang="zh-CN" sz="105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n-US" altLang="zh-CN" sz="105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n-US" altLang="zh-CN" sz="105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n-US" altLang="zh-CN" sz="105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n-US" altLang="zh-CN" sz="1050" b="0" i="0" u="none" strike="noStrike" kern="12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2976" y="3714756"/>
            <a:ext cx="619268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/>
              <a:t>对于提高客户忠诚度和满意度至关重要，横向对比我司续保工作潜力很大，</a:t>
            </a:r>
            <a:r>
              <a:rPr lang="en-US" altLang="zh-CN" sz="1050" dirty="0" smtClean="0"/>
              <a:t>15</a:t>
            </a:r>
            <a:r>
              <a:rPr lang="zh-CN" altLang="en-US" sz="1050" dirty="0" smtClean="0"/>
              <a:t>年提高措施有：</a:t>
            </a:r>
            <a:endParaRPr lang="en-US" altLang="zh-CN" sz="1050" dirty="0" smtClean="0"/>
          </a:p>
          <a:p>
            <a:r>
              <a:rPr lang="zh-CN" altLang="en-US" sz="1050" dirty="0" smtClean="0"/>
              <a:t>①专人负责，增添续保专员，有机会的回访客户；</a:t>
            </a:r>
            <a:endParaRPr lang="en-US" altLang="zh-CN" sz="1050" dirty="0" smtClean="0"/>
          </a:p>
          <a:p>
            <a:r>
              <a:rPr lang="zh-CN" altLang="en-US" sz="1050" dirty="0" smtClean="0"/>
              <a:t>②开通 电销和网销渠道（手续费会相应降低）；</a:t>
            </a:r>
            <a:endParaRPr lang="en-US" altLang="zh-CN" sz="1050" dirty="0" smtClean="0"/>
          </a:p>
          <a:p>
            <a:r>
              <a:rPr lang="zh-CN" altLang="en-US" sz="1050" dirty="0" smtClean="0"/>
              <a:t>③增加客户回馈的多样性；</a:t>
            </a:r>
            <a:endParaRPr lang="en-US" altLang="zh-CN" sz="1050" dirty="0" smtClean="0"/>
          </a:p>
          <a:p>
            <a:r>
              <a:rPr lang="zh-CN" altLang="en-US" sz="1050" dirty="0" smtClean="0"/>
              <a:t>④</a:t>
            </a:r>
            <a:r>
              <a:rPr lang="en-US" altLang="zh-CN" sz="1050" dirty="0" smtClean="0"/>
              <a:t>xxx</a:t>
            </a:r>
            <a:r>
              <a:rPr lang="zh-CN" altLang="en-US" sz="1050" dirty="0" smtClean="0"/>
              <a:t>参与</a:t>
            </a:r>
            <a:r>
              <a:rPr lang="zh-CN" altLang="en-US" sz="1050" dirty="0" smtClean="0"/>
              <a:t>保险考核，并按规定采集进厂客户信息上报，扩大基数；</a:t>
            </a:r>
            <a:endParaRPr lang="en-US" altLang="zh-CN" sz="1050" dirty="0" smtClean="0"/>
          </a:p>
          <a:p>
            <a:r>
              <a:rPr lang="zh-CN" altLang="en-US" sz="1050" dirty="0" smtClean="0"/>
              <a:t>⑤落实推进延保业务</a:t>
            </a:r>
            <a:r>
              <a:rPr lang="en-US" altLang="zh-CN" sz="1050" dirty="0" smtClean="0"/>
              <a:t>;</a:t>
            </a:r>
            <a:r>
              <a:rPr lang="zh-CN" altLang="en-US" sz="1050" dirty="0" smtClean="0"/>
              <a:t>⑥开发落实新车销售时续保基金赠送项目</a:t>
            </a:r>
            <a:r>
              <a:rPr lang="zh-CN" altLang="en-US" sz="1050" dirty="0" smtClean="0"/>
              <a:t>。</a:t>
            </a:r>
            <a:r>
              <a:rPr lang="en-US" altLang="zh-CN" sz="1050" dirty="0" err="1" smtClean="0">
                <a:solidFill>
                  <a:srgbClr val="FF0000"/>
                </a:solidFill>
              </a:rPr>
              <a:t>xxxxx</a:t>
            </a:r>
            <a:r>
              <a:rPr lang="zh-CN" altLang="en-US" sz="1050" dirty="0" smtClean="0">
                <a:solidFill>
                  <a:srgbClr val="FF0000"/>
                </a:solidFill>
              </a:rPr>
              <a:t>预计</a:t>
            </a:r>
            <a:r>
              <a:rPr lang="zh-CN" altLang="en-US" sz="1050" dirty="0" smtClean="0">
                <a:solidFill>
                  <a:srgbClr val="FF0000"/>
                </a:solidFill>
              </a:rPr>
              <a:t>续保率</a:t>
            </a:r>
            <a:r>
              <a:rPr lang="zh-CN" altLang="en-US" sz="1050" dirty="0" smtClean="0">
                <a:solidFill>
                  <a:srgbClr val="FF0000"/>
                </a:solidFill>
              </a:rPr>
              <a:t>为</a:t>
            </a:r>
            <a:r>
              <a:rPr lang="en-US" altLang="zh-CN" sz="1050" dirty="0" smtClean="0">
                <a:solidFill>
                  <a:srgbClr val="FF0000"/>
                </a:solidFill>
              </a:rPr>
              <a:t>xx%</a:t>
            </a:r>
            <a:endParaRPr lang="zh-CN" altLang="en-US" sz="105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14294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+mn-ea"/>
              </a:rPr>
              <a:t>       5)</a:t>
            </a:r>
            <a:r>
              <a:rPr lang="zh-CN" altLang="en-US" sz="1200" dirty="0" smtClean="0">
                <a:latin typeface="+mn-ea"/>
              </a:rPr>
              <a:t>会员卡业务</a:t>
            </a:r>
            <a:endParaRPr lang="en-US" altLang="zh-CN" sz="1200" dirty="0" smtClean="0">
              <a:latin typeface="+mn-ea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142976" y="471669"/>
          <a:ext cx="5929355" cy="3168984"/>
        </p:xfrm>
        <a:graphic>
          <a:graphicData uri="http://schemas.openxmlformats.org/drawingml/2006/table">
            <a:tbl>
              <a:tblPr/>
              <a:tblGrid>
                <a:gridCol w="857256"/>
                <a:gridCol w="1285884"/>
                <a:gridCol w="1414473"/>
                <a:gridCol w="1185871"/>
                <a:gridCol w="1185871"/>
              </a:tblGrid>
              <a:tr h="226356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en-US" altLang="zh-CN" sz="120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xxx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续保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会员卡概况：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发卡数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充值金额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消费金额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差额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2014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2635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总计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altLang="zh-CN" sz="1200" b="1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1142976" y="3761910"/>
            <a:ext cx="62646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 smtClean="0">
                <a:latin typeface="+mn-ea"/>
              </a:rPr>
              <a:t>会员卡客户进厂频次和消费能力上平均高于一般客户，</a:t>
            </a:r>
            <a:r>
              <a:rPr lang="en-US" altLang="zh-CN" sz="1050" dirty="0" smtClean="0">
                <a:latin typeface="+mn-ea"/>
              </a:rPr>
              <a:t>20xx</a:t>
            </a:r>
            <a:r>
              <a:rPr lang="zh-CN" altLang="en-US" sz="1050" dirty="0" smtClean="0">
                <a:latin typeface="+mn-ea"/>
              </a:rPr>
              <a:t>年</a:t>
            </a:r>
            <a:r>
              <a:rPr lang="zh-CN" altLang="en-US" sz="1050" dirty="0" smtClean="0">
                <a:latin typeface="+mn-ea"/>
              </a:rPr>
              <a:t>提升举措： 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①扩展会员卡业务范围，降低会员入门门槛；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②扩展会员卡消费宽度，增加可消费项目；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③加大对</a:t>
            </a:r>
            <a:r>
              <a:rPr lang="en-US" altLang="zh-CN" sz="1050" dirty="0" smtClean="0">
                <a:latin typeface="+mn-ea"/>
              </a:rPr>
              <a:t>SA</a:t>
            </a:r>
            <a:r>
              <a:rPr lang="zh-CN" altLang="en-US" sz="1050" dirty="0" smtClean="0">
                <a:latin typeface="+mn-ea"/>
              </a:rPr>
              <a:t>关于会员卡绩效考核，区别新开卡和续卡奖励机制。</a:t>
            </a:r>
            <a:r>
              <a:rPr lang="en-US" altLang="zh-CN" sz="1050" dirty="0" smtClean="0">
                <a:solidFill>
                  <a:srgbClr val="FF0000"/>
                </a:solidFill>
                <a:latin typeface="+mn-ea"/>
              </a:rPr>
              <a:t>2xxxx</a:t>
            </a:r>
            <a:r>
              <a:rPr lang="zh-CN" altLang="en-US" sz="1050" dirty="0" smtClean="0">
                <a:solidFill>
                  <a:srgbClr val="FF0000"/>
                </a:solidFill>
                <a:latin typeface="+mn-ea"/>
              </a:rPr>
              <a:t>年度</a:t>
            </a:r>
            <a:r>
              <a:rPr lang="zh-CN" altLang="en-US" sz="1050" dirty="0" smtClean="0">
                <a:solidFill>
                  <a:srgbClr val="FF0000"/>
                </a:solidFill>
                <a:latin typeface="+mn-ea"/>
              </a:rPr>
              <a:t>预计新开卡</a:t>
            </a:r>
            <a:r>
              <a:rPr lang="zh-CN" altLang="en-US" sz="1050" dirty="0" smtClean="0">
                <a:solidFill>
                  <a:srgbClr val="FF0000"/>
                </a:solidFill>
                <a:latin typeface="+mn-ea"/>
              </a:rPr>
              <a:t>率</a:t>
            </a:r>
            <a:r>
              <a:rPr lang="en-US" altLang="zh-CN" sz="1050" dirty="0" smtClean="0">
                <a:solidFill>
                  <a:srgbClr val="FF0000"/>
                </a:solidFill>
                <a:latin typeface="+mn-ea"/>
              </a:rPr>
              <a:t>xxx%</a:t>
            </a:r>
            <a:endParaRPr lang="zh-CN" altLang="en-US" sz="1050" dirty="0">
              <a:solidFill>
                <a:srgbClr val="FF0000"/>
              </a:solidFill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85732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200" b="1" dirty="0" smtClean="0">
                <a:latin typeface="+mn-ea"/>
              </a:rPr>
              <a:t>二</a:t>
            </a:r>
            <a:r>
              <a:rPr lang="en-US" altLang="zh-CN" sz="1200" b="1" dirty="0" smtClean="0">
                <a:latin typeface="+mn-ea"/>
              </a:rPr>
              <a:t>.</a:t>
            </a:r>
            <a:r>
              <a:rPr lang="zh-CN" altLang="en-US" sz="1200" b="1" dirty="0" smtClean="0">
                <a:latin typeface="+mn-ea"/>
              </a:rPr>
              <a:t> </a:t>
            </a:r>
            <a:r>
              <a:rPr lang="zh-CN" altLang="en-US" sz="1200" b="1" cap="all" dirty="0" smtClean="0"/>
              <a:t>客单价</a:t>
            </a:r>
            <a:endParaRPr lang="zh-CN" altLang="en-US" sz="1200" b="1" dirty="0" smtClean="0">
              <a:latin typeface="+mn-ea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1025367" y="857236"/>
          <a:ext cx="6547029" cy="3530783"/>
        </p:xfrm>
        <a:graphic>
          <a:graphicData uri="http://schemas.openxmlformats.org/drawingml/2006/table">
            <a:tbl>
              <a:tblPr/>
              <a:tblGrid>
                <a:gridCol w="1309406"/>
                <a:gridCol w="1309406"/>
                <a:gridCol w="1309406"/>
                <a:gridCol w="1302365"/>
                <a:gridCol w="1316446"/>
              </a:tblGrid>
              <a:tr h="285752">
                <a:tc>
                  <a:txBody>
                    <a:bodyPr/>
                    <a:lstStyle/>
                    <a:p>
                      <a:pPr algn="l" fontAlgn="t"/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台次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产值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客单价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产值占比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3765">
                <a:tc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6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1714480" y="4429136"/>
            <a:ext cx="626469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 smtClean="0"/>
              <a:t>备注：“其他”指非大众进口汽车在我司维修的其他品牌所有车辆，以事故维修为主，客单价较高</a:t>
            </a:r>
            <a:endParaRPr lang="zh-CN" altLang="en-US" sz="1050" dirty="0"/>
          </a:p>
        </p:txBody>
      </p:sp>
      <p:sp>
        <p:nvSpPr>
          <p:cNvPr id="7" name="矩形 6"/>
          <p:cNvSpPr/>
          <p:nvPr/>
        </p:nvSpPr>
        <p:spPr>
          <a:xfrm>
            <a:off x="1000100" y="571484"/>
            <a:ext cx="2319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smtClean="0">
                <a:solidFill>
                  <a:prstClr val="black"/>
                </a:solidFill>
              </a:rPr>
              <a:t>2014</a:t>
            </a:r>
            <a:r>
              <a:rPr lang="zh-CN" altLang="en-US" sz="1200" dirty="0" smtClean="0">
                <a:solidFill>
                  <a:prstClr val="black"/>
                </a:solidFill>
              </a:rPr>
              <a:t>年</a:t>
            </a:r>
            <a:r>
              <a:rPr lang="en-US" altLang="zh-CN" sz="1200" dirty="0" smtClean="0">
                <a:solidFill>
                  <a:prstClr val="black"/>
                </a:solidFill>
              </a:rPr>
              <a:t>1-10</a:t>
            </a:r>
            <a:r>
              <a:rPr lang="zh-CN" altLang="en-US" sz="1200" dirty="0" smtClean="0">
                <a:solidFill>
                  <a:prstClr val="black"/>
                </a:solidFill>
              </a:rPr>
              <a:t>月份进厂车辆结构：</a:t>
            </a:r>
            <a:endParaRPr lang="zh-CN" alt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14294"/>
            <a:ext cx="712879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latin typeface="+mn-ea"/>
              </a:rPr>
              <a:t>组成因素：</a:t>
            </a:r>
            <a:endParaRPr lang="en-US" altLang="zh-CN" sz="1050" dirty="0" smtClean="0">
              <a:latin typeface="+mn-ea"/>
            </a:endParaRPr>
          </a:p>
          <a:p>
            <a:r>
              <a:rPr lang="en-US" altLang="zh-CN" sz="1050" dirty="0" smtClean="0">
                <a:latin typeface="+mn-ea"/>
              </a:rPr>
              <a:t>       </a:t>
            </a:r>
            <a:r>
              <a:rPr lang="en-US" altLang="zh-CN" sz="1200" dirty="0" smtClean="0">
                <a:latin typeface="+mn-ea"/>
              </a:rPr>
              <a:t>1)</a:t>
            </a:r>
            <a:r>
              <a:rPr lang="zh-CN" altLang="en-US" sz="1200" dirty="0" smtClean="0">
                <a:latin typeface="+mn-ea"/>
              </a:rPr>
              <a:t>定期保养</a:t>
            </a:r>
            <a:endParaRPr lang="en-US" altLang="zh-CN" sz="1200" dirty="0" smtClean="0">
              <a:latin typeface="+mn-ea"/>
            </a:endParaRPr>
          </a:p>
          <a:p>
            <a:endParaRPr lang="zh-CN" altLang="en-US" sz="1500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1142976" y="671716"/>
          <a:ext cx="4429156" cy="3743325"/>
        </p:xfrm>
        <a:graphic>
          <a:graphicData uri="http://schemas.openxmlformats.org/drawingml/2006/table">
            <a:tbl>
              <a:tblPr/>
              <a:tblGrid>
                <a:gridCol w="841775"/>
                <a:gridCol w="880674"/>
                <a:gridCol w="902235"/>
                <a:gridCol w="851832"/>
                <a:gridCol w="952640"/>
              </a:tblGrid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台次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保养产值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客单价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车型产值比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7632"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643570" y="2500310"/>
            <a:ext cx="25003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定保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中</a:t>
            </a:r>
            <a:r>
              <a:rPr lang="en-US" altLang="zh-CN" sz="105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xxxxxxxxxxxxxxxxxx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车型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客单价较低，但台次总量比较客观，提高客单价后产值收益明显。</a:t>
            </a:r>
            <a:endParaRPr lang="en-US" altLang="zh-CN" sz="1050" dirty="0" smtClean="0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43570" y="3115579"/>
            <a:ext cx="250033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 err="1" smtClean="0"/>
              <a:t>xxxx</a:t>
            </a:r>
            <a:r>
              <a:rPr lang="zh-CN" altLang="en-US" sz="1050" dirty="0" smtClean="0"/>
              <a:t>相应</a:t>
            </a:r>
            <a:r>
              <a:rPr lang="zh-CN" altLang="en-US" sz="1050" dirty="0" smtClean="0"/>
              <a:t>措施：</a:t>
            </a:r>
            <a:endParaRPr lang="en-US" altLang="zh-CN" sz="1050" dirty="0" smtClean="0"/>
          </a:p>
          <a:p>
            <a:r>
              <a:rPr lang="zh-CN" altLang="en-US" sz="1050" dirty="0" smtClean="0"/>
              <a:t>①改变</a:t>
            </a:r>
            <a:r>
              <a:rPr lang="en-US" altLang="zh-CN" sz="1050" dirty="0" smtClean="0"/>
              <a:t>SA</a:t>
            </a:r>
            <a:r>
              <a:rPr lang="zh-CN" altLang="en-US" sz="1050" dirty="0" smtClean="0"/>
              <a:t>固有习惯，将被动询问转为主动介绍和推荐保养；</a:t>
            </a:r>
            <a:endParaRPr lang="en-US" altLang="zh-CN" sz="1050" dirty="0" smtClean="0"/>
          </a:p>
          <a:p>
            <a:r>
              <a:rPr lang="zh-CN" altLang="en-US" sz="1050" dirty="0" smtClean="0"/>
              <a:t>②优化小车型客户机油选择，加大高端机油</a:t>
            </a:r>
            <a:r>
              <a:rPr lang="zh-CN" altLang="en-US" sz="1050" dirty="0" smtClean="0"/>
              <a:t>（</a:t>
            </a:r>
            <a:r>
              <a:rPr lang="en-US" altLang="zh-CN" sz="1050" dirty="0" err="1" smtClean="0"/>
              <a:t>xxxxxxx</a:t>
            </a:r>
            <a:r>
              <a:rPr lang="zh-CN" altLang="en-US" sz="1050" dirty="0" smtClean="0"/>
              <a:t>原</a:t>
            </a:r>
            <a:r>
              <a:rPr lang="zh-CN" altLang="en-US" sz="1050" dirty="0" smtClean="0"/>
              <a:t>厂机油）推广力度；</a:t>
            </a:r>
            <a:endParaRPr lang="en-US" altLang="zh-CN" sz="1050" dirty="0" smtClean="0"/>
          </a:p>
          <a:p>
            <a:r>
              <a:rPr lang="zh-CN" altLang="en-US" sz="1050" dirty="0" smtClean="0"/>
              <a:t>②扩展养护产品线，增加类型；</a:t>
            </a:r>
            <a:endParaRPr lang="en-US" altLang="zh-CN" sz="1050" dirty="0" smtClean="0"/>
          </a:p>
          <a:p>
            <a:r>
              <a:rPr lang="zh-CN" altLang="en-US" sz="1050" dirty="0" smtClean="0"/>
              <a:t>②印制保养表，组合保养套餐。</a:t>
            </a:r>
            <a:endParaRPr lang="zh-CN" altLang="en-US" sz="105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14294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+mn-ea"/>
              </a:rPr>
              <a:t>       2)</a:t>
            </a:r>
            <a:r>
              <a:rPr lang="zh-CN" altLang="en-US" sz="1200" dirty="0" smtClean="0">
                <a:latin typeface="+mn-ea"/>
              </a:rPr>
              <a:t>车辆维修</a:t>
            </a:r>
            <a:endParaRPr lang="en-US" altLang="zh-CN" sz="1200" dirty="0" smtClean="0">
              <a:latin typeface="+mn-ea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1142976" y="500046"/>
          <a:ext cx="3714776" cy="3930250"/>
        </p:xfrm>
        <a:graphic>
          <a:graphicData uri="http://schemas.openxmlformats.org/drawingml/2006/table">
            <a:tbl>
              <a:tblPr/>
              <a:tblGrid>
                <a:gridCol w="700214"/>
                <a:gridCol w="710825"/>
                <a:gridCol w="694351"/>
                <a:gridCol w="782003"/>
                <a:gridCol w="827383"/>
              </a:tblGrid>
              <a:tr h="285752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Verdana"/>
                        </a:rPr>
                        <a:t>小修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Verdan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台次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Verdana"/>
                        </a:rPr>
                        <a:t>维修产值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Verdan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客单价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Verdana"/>
                        </a:rPr>
                        <a:t>车型产值比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Verdan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9278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3607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8017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Verdana"/>
                        </a:rPr>
                        <a:t>合计</a:t>
                      </a: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000628" y="857236"/>
            <a:ext cx="3024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车辆维修数据中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，</a:t>
            </a:r>
            <a:r>
              <a:rPr lang="en-US" altLang="zh-CN" sz="105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xxxxxxxx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。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因为费用不固定且均为自费，从客户满意度满意度和忠诚度角度来看，小修往往起到很关键作用。</a:t>
            </a:r>
            <a:endParaRPr lang="en-US" altLang="zh-CN" sz="1050" dirty="0" smtClean="0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00628" y="1711072"/>
            <a:ext cx="3571900" cy="981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 smtClean="0">
                <a:latin typeface="+mn-ea"/>
              </a:rPr>
              <a:t>xxx</a:t>
            </a:r>
            <a:r>
              <a:rPr lang="zh-CN" altLang="en-US" sz="1050" dirty="0" smtClean="0">
                <a:latin typeface="+mn-ea"/>
              </a:rPr>
              <a:t>改善</a:t>
            </a:r>
            <a:r>
              <a:rPr lang="zh-CN" altLang="en-US" sz="1050" dirty="0" smtClean="0">
                <a:latin typeface="+mn-ea"/>
              </a:rPr>
              <a:t>措施有：</a:t>
            </a:r>
            <a:endParaRPr lang="en-US" altLang="zh-CN" sz="105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latin typeface="+mn-ea"/>
              </a:rPr>
              <a:t>①提高一次性修复率，巩固客户满意度；</a:t>
            </a:r>
            <a:endParaRPr lang="en-US" altLang="zh-CN" sz="105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latin typeface="+mn-ea"/>
              </a:rPr>
              <a:t>②适当增加外采易损件，丰富客户选择提高客户忠诚度；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③提高工时材料比，增加工时收入</a:t>
            </a:r>
            <a:endParaRPr lang="zh-CN" altLang="en-US" sz="1050" dirty="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14294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+mn-ea"/>
              </a:rPr>
              <a:t>       3)</a:t>
            </a:r>
            <a:r>
              <a:rPr lang="zh-CN" altLang="en-US" sz="1200" dirty="0" smtClean="0">
                <a:latin typeface="+mn-ea"/>
              </a:rPr>
              <a:t>保险事故</a:t>
            </a:r>
            <a:endParaRPr lang="en-US" altLang="zh-CN" sz="1200" dirty="0" smtClean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62440" y="923097"/>
            <a:ext cx="31672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保险事故台次里小车型占其总产值比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超过</a:t>
            </a:r>
            <a:r>
              <a:rPr lang="en-US" altLang="zh-CN" sz="105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xxxx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等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大型车辆；而大型车辆客单价远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高于</a:t>
            </a:r>
            <a:r>
              <a:rPr lang="en-US" altLang="zh-CN" sz="105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xxxxx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等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中小型车。</a:t>
            </a:r>
            <a:endParaRPr lang="en-US" altLang="zh-CN" sz="1050" dirty="0" smtClean="0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142976" y="500046"/>
          <a:ext cx="4071966" cy="3779522"/>
        </p:xfrm>
        <a:graphic>
          <a:graphicData uri="http://schemas.openxmlformats.org/drawingml/2006/table">
            <a:tbl>
              <a:tblPr/>
              <a:tblGrid>
                <a:gridCol w="767542"/>
                <a:gridCol w="538560"/>
                <a:gridCol w="921954"/>
                <a:gridCol w="936971"/>
                <a:gridCol w="906939"/>
              </a:tblGrid>
              <a:tr h="285752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保险事故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台次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Verdana"/>
                        </a:rPr>
                        <a:t>事故产值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Verdan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Verdana"/>
                        </a:rPr>
                        <a:t>客单价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Verdana"/>
                        </a:rPr>
                        <a:t>车型总产值比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Verdan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0784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Verdana"/>
                        </a:rPr>
                        <a:t>合计</a:t>
                      </a: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262440" y="1571284"/>
            <a:ext cx="316721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latin typeface="+mn-ea"/>
              </a:rPr>
              <a:t>xxx</a:t>
            </a:r>
            <a:r>
              <a:rPr lang="zh-CN" altLang="en-US" sz="1050" dirty="0" smtClean="0">
                <a:latin typeface="+mn-ea"/>
              </a:rPr>
              <a:t>提升</a:t>
            </a:r>
            <a:r>
              <a:rPr lang="zh-CN" altLang="en-US" sz="1050" dirty="0" smtClean="0">
                <a:latin typeface="+mn-ea"/>
              </a:rPr>
              <a:t>措施有：</a:t>
            </a:r>
            <a:endParaRPr lang="en-US" altLang="zh-CN" sz="1050" dirty="0" smtClean="0">
              <a:latin typeface="+mn-ea"/>
            </a:endParaRPr>
          </a:p>
          <a:p>
            <a:pPr algn="just"/>
            <a:r>
              <a:rPr lang="zh-CN" altLang="en-US" sz="1050" dirty="0" smtClean="0">
                <a:latin typeface="+mn-ea"/>
              </a:rPr>
              <a:t>①加强与保险公司沟通，完善事故车维修流程，前置事故车关注节点；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②根据各保险公司推修台次和产值，制定有倾向性的新保和续保政策；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③修改事故车报价清单，明细列项，提高事故车客单价和毛利；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④加大力度落实对我司续保客户的服务细节，提高结案周期。</a:t>
            </a:r>
            <a:endParaRPr lang="zh-CN" altLang="en-US" sz="1050" dirty="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14294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+mn-ea"/>
              </a:rPr>
              <a:t>       4)</a:t>
            </a:r>
            <a:r>
              <a:rPr lang="zh-CN" altLang="en-US" sz="1200" dirty="0" smtClean="0">
                <a:latin typeface="+mn-ea"/>
              </a:rPr>
              <a:t>索赔</a:t>
            </a:r>
            <a:endParaRPr lang="en-US" altLang="zh-CN" sz="1200" dirty="0" smtClean="0">
              <a:latin typeface="+mn-ea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1142976" y="500046"/>
          <a:ext cx="4214842" cy="2959419"/>
        </p:xfrm>
        <a:graphic>
          <a:graphicData uri="http://schemas.openxmlformats.org/drawingml/2006/table">
            <a:tbl>
              <a:tblPr/>
              <a:tblGrid>
                <a:gridCol w="737512"/>
                <a:gridCol w="619810"/>
                <a:gridCol w="928694"/>
                <a:gridCol w="882337"/>
                <a:gridCol w="1046489"/>
              </a:tblGrid>
              <a:tr h="2143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索赔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台次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索赔产值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客单价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当期产值比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05042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5042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42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5042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42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5042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42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5042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3945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5042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5042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05316" y="904390"/>
            <a:ext cx="302433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我司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在</a:t>
            </a:r>
            <a:r>
              <a:rPr lang="en-US" altLang="zh-CN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xxx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厂家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索赔综合毛利率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不足</a:t>
            </a:r>
            <a:r>
              <a:rPr lang="en-US" altLang="zh-CN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x%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，影响售后服务综合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毛利率</a:t>
            </a:r>
            <a:r>
              <a:rPr lang="en-US" altLang="zh-CN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xx7</a:t>
            </a:r>
            <a:r>
              <a:rPr lang="en-US" altLang="zh-CN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%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，但是对于提高客户满意度起到至关重要的作用。返款后还会定期进行索赔审计，按审计结果回算之前发放款项。厂家</a:t>
            </a:r>
            <a:r>
              <a:rPr lang="en-US" altLang="zh-CN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201xxx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年底</a:t>
            </a:r>
            <a:r>
              <a:rPr lang="zh-CN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，加大了优惠索赔的执行力度，是稳固出保客户的重要工具。</a:t>
            </a:r>
            <a:endParaRPr lang="en-US" altLang="zh-CN" sz="1050" dirty="0" smtClean="0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71538" y="3556349"/>
            <a:ext cx="678661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 smtClean="0">
                <a:latin typeface="+mn-ea"/>
              </a:rPr>
              <a:t>20xx</a:t>
            </a:r>
            <a:r>
              <a:rPr lang="zh-CN" altLang="en-US" sz="1050" dirty="0" smtClean="0">
                <a:latin typeface="+mn-ea"/>
              </a:rPr>
              <a:t>年度</a:t>
            </a:r>
            <a:r>
              <a:rPr lang="zh-CN" altLang="en-US" sz="1050" dirty="0" smtClean="0">
                <a:latin typeface="+mn-ea"/>
              </a:rPr>
              <a:t>工作重点：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①结合厂家推出的优惠索赔方案，加强出质保期后的优质客户的质量保证，巩固客户忠诚度；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②扩大优惠索赔覆盖面，降低其客单价；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③对于优惠索赔项目，设立提奖方案，加强与客户沟通和协商，提高优惠索赔备件和工时的利润率；</a:t>
            </a:r>
            <a:endParaRPr lang="en-US" altLang="zh-CN" sz="1050" dirty="0" smtClean="0">
              <a:latin typeface="+mn-ea"/>
            </a:endParaRPr>
          </a:p>
          <a:p>
            <a:r>
              <a:rPr lang="zh-CN" altLang="en-US" sz="1050" dirty="0" smtClean="0">
                <a:latin typeface="+mn-ea"/>
              </a:rPr>
              <a:t>④加强索赔件和对应表单管理，应对审计。</a:t>
            </a:r>
            <a:endParaRPr lang="zh-CN" altLang="en-US" sz="1050" dirty="0">
              <a:latin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71472" y="571484"/>
            <a:ext cx="7953375" cy="2071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 </a:t>
            </a:r>
            <a:r>
              <a:rPr kumimoji="0" lang="en-GB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2020</a:t>
            </a:r>
            <a:r>
              <a:rPr kumimoji="0" lang="zh-CN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年</a:t>
            </a:r>
            <a:r>
              <a:rPr kumimoji="0" lang="zh-CN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行政人事预算明细</a:t>
            </a:r>
            <a:endParaRPr kumimoji="0" lang="en-GB" altLang="en-US" sz="320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W Headline OT-Black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lvl="0">
              <a:spcBef>
                <a:spcPct val="0"/>
              </a:spcBef>
            </a:pPr>
            <a:r>
              <a:rPr lang="en-GB" altLang="en-US" sz="1700" dirty="0" smtClean="0">
                <a:solidFill>
                  <a:srgbClr val="333333"/>
                </a:solidFill>
                <a:ea typeface="宋体" pitchFamily="2" charset="-122"/>
              </a:rPr>
              <a:t>       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2020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Administration Personnel budget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altLang="zh-CN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detailed statement</a:t>
            </a: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2500310"/>
            <a:ext cx="5429256" cy="16430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rot="10800000">
            <a:off x="0" y="2500310"/>
            <a:ext cx="5429256" cy="164466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09" name="Picture 1" descr="C:\Documents and Settings\Administrator\桌面\图片1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432372" y="2500310"/>
            <a:ext cx="3711628" cy="1646238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>
            <a:off x="5429256" y="2500310"/>
            <a:ext cx="3714744" cy="1643074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1014394" y="3357571"/>
          <a:ext cx="914400" cy="714375"/>
        </p:xfrm>
        <a:graphic>
          <a:graphicData uri="http://schemas.openxmlformats.org/presentationml/2006/ole">
            <p:oleObj spid="_x0000_s110593" name="Worksheet" showAsIcon="1" r:id="rId5" imgW="914400" imgH="714240" progId="Excel.Sheet.8">
              <p:embed/>
            </p:oleObj>
          </a:graphicData>
        </a:graphic>
      </p:graphicFrame>
      <p:sp>
        <p:nvSpPr>
          <p:cNvPr id="15" name="矩形 14"/>
          <p:cNvSpPr/>
          <p:nvPr/>
        </p:nvSpPr>
        <p:spPr>
          <a:xfrm>
            <a:off x="1000100" y="3714756"/>
            <a:ext cx="928694" cy="2143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000100" y="3714756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</a:rPr>
              <a:t>行政人事预算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285720" y="2786062"/>
          <a:ext cx="8429652" cy="1795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24"/>
                <a:gridCol w="500066"/>
                <a:gridCol w="571504"/>
                <a:gridCol w="571504"/>
                <a:gridCol w="500066"/>
                <a:gridCol w="500066"/>
                <a:gridCol w="571504"/>
                <a:gridCol w="500066"/>
                <a:gridCol w="500066"/>
                <a:gridCol w="500066"/>
                <a:gridCol w="642942"/>
                <a:gridCol w="571504"/>
                <a:gridCol w="571504"/>
                <a:gridCol w="1071570"/>
              </a:tblGrid>
              <a:tr h="214314">
                <a:tc gridSpan="14">
                  <a:txBody>
                    <a:bodyPr/>
                    <a:lstStyle/>
                    <a:p>
                      <a:r>
                        <a:rPr lang="en-US" altLang="zh-CN" sz="1200" b="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r>
                        <a:rPr lang="zh-CN" altLang="en-US" sz="1200" b="0" dirty="0" smtClean="0">
                          <a:solidFill>
                            <a:schemeClr val="tx1"/>
                          </a:solidFill>
                        </a:rPr>
                        <a:t>年人员情况</a:t>
                      </a:r>
                      <a:endParaRPr lang="zh-CN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5746">
                <a:tc>
                  <a:txBody>
                    <a:bodyPr/>
                    <a:lstStyle/>
                    <a:p>
                      <a:pPr algn="l" fontAlgn="ctr"/>
                      <a:endParaRPr lang="zh-CN" altLang="en-US" sz="1100" b="1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11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平均人数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8955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latin typeface="宋体"/>
                        </a:rPr>
                        <a:t>总经理室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latin typeface="宋体"/>
                        </a:rPr>
                        <a:t>销售市场部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88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latin typeface="宋体"/>
                        </a:rPr>
                        <a:t>售后服务部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024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latin typeface="宋体"/>
                        </a:rPr>
                        <a:t>行政人事部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161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latin typeface="宋体"/>
                        </a:rPr>
                        <a:t>财务部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298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latin typeface="宋体"/>
                        </a:rPr>
                        <a:t>客服部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latin typeface="宋体"/>
                        </a:rPr>
                        <a:t>全员人数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10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285720" y="500046"/>
          <a:ext cx="8429652" cy="1945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24"/>
                <a:gridCol w="500066"/>
                <a:gridCol w="571504"/>
                <a:gridCol w="571504"/>
                <a:gridCol w="500066"/>
                <a:gridCol w="500066"/>
                <a:gridCol w="571504"/>
                <a:gridCol w="500066"/>
                <a:gridCol w="500066"/>
                <a:gridCol w="500066"/>
                <a:gridCol w="642942"/>
                <a:gridCol w="571504"/>
                <a:gridCol w="571504"/>
                <a:gridCol w="1071570"/>
              </a:tblGrid>
              <a:tr h="285752">
                <a:tc gridSpan="14"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2014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年人员情况</a:t>
                      </a:r>
                      <a:endParaRPr lang="zh-CN" altLang="en-US" sz="12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fontAlgn="ctr"/>
                      <a:endParaRPr lang="zh-CN" altLang="en-US" sz="1050" b="1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11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平均人数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总经理室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销售市场部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售后服务部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行政人事部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财务部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客服部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34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全员人数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graphicFrame>
        <p:nvGraphicFramePr>
          <p:cNvPr id="14" name="图示 13"/>
          <p:cNvGraphicFramePr/>
          <p:nvPr/>
        </p:nvGraphicFramePr>
        <p:xfrm>
          <a:off x="1285852" y="1000112"/>
          <a:ext cx="6250000" cy="3230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214414" y="78579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组织架构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4414" y="785798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销售市场人员编制</a:t>
            </a:r>
            <a:endParaRPr lang="zh-CN" altLang="en-US" sz="1200" dirty="0"/>
          </a:p>
        </p:txBody>
      </p:sp>
      <p:graphicFrame>
        <p:nvGraphicFramePr>
          <p:cNvPr id="10" name="图示 9"/>
          <p:cNvGraphicFramePr/>
          <p:nvPr/>
        </p:nvGraphicFramePr>
        <p:xfrm>
          <a:off x="714348" y="1071550"/>
          <a:ext cx="7386236" cy="361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图示 10"/>
          <p:cNvGraphicFramePr/>
          <p:nvPr/>
        </p:nvGraphicFramePr>
        <p:xfrm>
          <a:off x="285720" y="101626"/>
          <a:ext cx="8569324" cy="5113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Grafik 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910" y="22304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售后人员编制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285720" y="822948"/>
          <a:ext cx="8429654" cy="1417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862"/>
                <a:gridCol w="432832"/>
                <a:gridCol w="428628"/>
                <a:gridCol w="500066"/>
                <a:gridCol w="642942"/>
                <a:gridCol w="642942"/>
                <a:gridCol w="500066"/>
                <a:gridCol w="500066"/>
                <a:gridCol w="571504"/>
                <a:gridCol w="500066"/>
                <a:gridCol w="357190"/>
                <a:gridCol w="714380"/>
                <a:gridCol w="428628"/>
                <a:gridCol w="500066"/>
                <a:gridCol w="428628"/>
                <a:gridCol w="428628"/>
                <a:gridCol w="357160"/>
              </a:tblGrid>
              <a:tr h="3200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部门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总经理室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销售市场部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售后服务部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行政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人事部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财务部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客服部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合计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43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销售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市场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DCC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小组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其它人员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小计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前台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车间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保险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仓库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其它人员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小计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定编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实际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缺口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42757" y="58023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人员结构</a:t>
            </a:r>
            <a:endParaRPr lang="zh-CN" altLang="en-US" sz="1200" dirty="0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285720" y="2751774"/>
          <a:ext cx="8429685" cy="1013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930"/>
                <a:gridCol w="1244930"/>
                <a:gridCol w="1629192"/>
                <a:gridCol w="1245295"/>
                <a:gridCol w="1271787"/>
                <a:gridCol w="1793551"/>
              </a:tblGrid>
              <a:tr h="462916">
                <a:tc>
                  <a:txBody>
                    <a:bodyPr/>
                    <a:lstStyle/>
                    <a:p>
                      <a:pPr algn="ctr" fontAlgn="ctr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单车奖</a:t>
                      </a:r>
                      <a:b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</a:br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（单位：元</a:t>
                      </a:r>
                      <a:r>
                        <a:rPr lang="en-US" altLang="zh-CN" sz="1050" b="0" i="0" u="none" strike="noStrike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台）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服务费</a:t>
                      </a:r>
                      <a:b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</a:br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（含金融服务费）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二手车提奖</a:t>
                      </a:r>
                      <a:b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</a:br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（单位：元</a:t>
                      </a:r>
                      <a:r>
                        <a:rPr lang="en-US" altLang="zh-CN" sz="1050" b="0" i="0" u="none" strike="noStrike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台）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精品提奖</a:t>
                      </a:r>
                      <a:b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</a:br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（按产值）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精品提奖</a:t>
                      </a:r>
                      <a:b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</a:br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（按毛利）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 dirty="0">
                          <a:latin typeface="+mn-ea"/>
                          <a:ea typeface="+mn-ea"/>
                        </a:rPr>
                        <a:t>2014</a:t>
                      </a:r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年平均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45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50" b="0" i="0" u="none" strike="noStrike">
                          <a:latin typeface="+mn-ea"/>
                          <a:ea typeface="+mn-ea"/>
                        </a:rPr>
                        <a:t>2015</a:t>
                      </a:r>
                      <a:r>
                        <a:rPr lang="zh-CN" altLang="en-US" sz="1050" b="0" i="0" u="none" strike="noStrike">
                          <a:latin typeface="+mn-ea"/>
                          <a:ea typeface="+mn-ea"/>
                        </a:rPr>
                        <a:t>年预计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7158" y="2466021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销售绩效方案调整</a:t>
            </a:r>
            <a:endParaRPr lang="zh-CN" altLang="en-US" sz="1200" dirty="0"/>
          </a:p>
        </p:txBody>
      </p:sp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285720" y="3920500"/>
          <a:ext cx="3643338" cy="907735"/>
        </p:xfrm>
        <a:graphic>
          <a:graphicData uri="http://schemas.openxmlformats.org/drawingml/2006/table">
            <a:tbl>
              <a:tblPr/>
              <a:tblGrid>
                <a:gridCol w="1500198"/>
                <a:gridCol w="2143140"/>
              </a:tblGrid>
              <a:tr h="28575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ysClr val="windowText" lastClr="000000"/>
                          </a:solidFill>
                          <a:latin typeface="宋体"/>
                        </a:rPr>
                        <a:t>售后绩效计提与营业收入比例</a:t>
                      </a:r>
                    </a:p>
                  </a:txBody>
                  <a:tcPr marL="72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94322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latin typeface="宋体"/>
                        </a:rPr>
                        <a:t>2014</a:t>
                      </a:r>
                      <a:r>
                        <a:rPr lang="zh-CN" altLang="en-US" sz="1050" b="0" i="0" u="none" strike="noStrike" dirty="0">
                          <a:latin typeface="宋体"/>
                        </a:rPr>
                        <a:t>年计提标准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latin typeface="宋体"/>
                        </a:rPr>
                        <a:t>xxx%</a:t>
                      </a:r>
                      <a:endParaRPr lang="en-US" altLang="zh-CN" sz="105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7661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>
                          <a:latin typeface="宋体"/>
                        </a:rPr>
                        <a:t>2015</a:t>
                      </a:r>
                      <a:r>
                        <a:rPr lang="zh-CN" altLang="en-US" sz="1050" b="0" i="0" u="none" strike="noStrike">
                          <a:latin typeface="宋体"/>
                        </a:rPr>
                        <a:t>年计提标准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latin typeface="宋体"/>
                        </a:rPr>
                        <a:t>xxx%-xxx%</a:t>
                      </a:r>
                      <a:endParaRPr lang="en-US" altLang="zh-CN" sz="1050" b="0" i="0" u="none" strike="noStrike" dirty="0">
                        <a:latin typeface="宋体"/>
                      </a:endParaRP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71472" y="571484"/>
            <a:ext cx="7953375" cy="2071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 </a:t>
            </a:r>
            <a:r>
              <a:rPr kumimoji="0" lang="en-GB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2020</a:t>
            </a:r>
            <a:r>
              <a:rPr kumimoji="0" lang="zh-CN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年</a:t>
            </a:r>
            <a:r>
              <a:rPr kumimoji="0" lang="zh-CN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业务招待费及服务费预算明细</a:t>
            </a:r>
            <a:endParaRPr kumimoji="0" lang="en-GB" altLang="en-US" sz="320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W Headline OT-Black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lvl="0">
              <a:spcBef>
                <a:spcPct val="0"/>
              </a:spcBef>
            </a:pPr>
            <a:r>
              <a:rPr lang="en-GB" altLang="en-US" sz="1700" dirty="0" smtClean="0">
                <a:solidFill>
                  <a:srgbClr val="333333"/>
                </a:solidFill>
                <a:ea typeface="宋体" pitchFamily="2" charset="-122"/>
              </a:rPr>
              <a:t>       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2020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entertainment expense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altLang="zh-CN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detailed statement</a:t>
            </a: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2500310"/>
            <a:ext cx="5429256" cy="16430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rot="10800000">
            <a:off x="0" y="2500310"/>
            <a:ext cx="5429256" cy="164466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09" name="Picture 1" descr="C:\Documents and Settings\Administrator\桌面\图片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45967" y="2500310"/>
            <a:ext cx="3698033" cy="1646238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" y="387704"/>
          <a:ext cx="9143996" cy="2469796"/>
        </p:xfrm>
        <a:graphic>
          <a:graphicData uri="http://schemas.openxmlformats.org/drawingml/2006/table">
            <a:tbl>
              <a:tblPr/>
              <a:tblGrid>
                <a:gridCol w="428594"/>
                <a:gridCol w="642942"/>
                <a:gridCol w="571504"/>
                <a:gridCol w="500066"/>
                <a:gridCol w="571504"/>
                <a:gridCol w="571504"/>
                <a:gridCol w="642942"/>
                <a:gridCol w="642942"/>
                <a:gridCol w="642942"/>
                <a:gridCol w="571504"/>
                <a:gridCol w="571504"/>
                <a:gridCol w="714380"/>
                <a:gridCol w="571637"/>
                <a:gridCol w="436372"/>
                <a:gridCol w="492189"/>
                <a:gridCol w="571470"/>
              </a:tblGrid>
              <a:tr h="139130"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餐费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墙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面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清洁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费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抽粪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工具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检测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费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废气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检测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费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ETKA</a:t>
                      </a:r>
                    </a:p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服务费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空调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保养费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DEALER</a:t>
                      </a:r>
                    </a:p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审核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费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卫生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检测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费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新网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程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软件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费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车辆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变更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代办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费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复印机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无忧网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电脑</a:t>
                      </a:r>
                      <a:endParaRPr lang="en-US" altLang="zh-CN" sz="1050" b="0" i="0" u="none" strike="noStrike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l" fontAlgn="b"/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维护费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小计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7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8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9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10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11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 smtClean="0">
                          <a:latin typeface="+mn-ea"/>
                          <a:ea typeface="+mn-ea"/>
                        </a:rPr>
                        <a:t>12</a:t>
                      </a:r>
                      <a:r>
                        <a:rPr lang="zh-CN" altLang="en-US" sz="1050" b="0" i="0" u="none" strike="noStrike" dirty="0" smtClean="0">
                          <a:latin typeface="+mn-ea"/>
                          <a:ea typeface="+mn-ea"/>
                        </a:rPr>
                        <a:t>月</a:t>
                      </a:r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217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latin typeface="+mn-ea"/>
                          <a:ea typeface="+mn-ea"/>
                        </a:rPr>
                        <a:t>小计</a:t>
                      </a: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36000" marR="4964" marT="496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319478" y="2982296"/>
          <a:ext cx="3467100" cy="2518410"/>
        </p:xfrm>
        <a:graphic>
          <a:graphicData uri="http://schemas.openxmlformats.org/drawingml/2006/table">
            <a:tbl>
              <a:tblPr/>
              <a:tblGrid>
                <a:gridCol w="675039"/>
                <a:gridCol w="773284"/>
                <a:gridCol w="963435"/>
                <a:gridCol w="105534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 dirty="0">
                        <a:latin typeface="宋体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吧台招待费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对外招待费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小计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1</a:t>
                      </a:r>
                      <a:r>
                        <a:rPr lang="zh-CN" altLang="en-US" sz="1050" b="0" i="0" u="none" strike="noStrike" dirty="0">
                          <a:latin typeface="宋体"/>
                        </a:rPr>
                        <a:t>月</a:t>
                      </a:r>
                      <a:endParaRPr lang="zh-CN" altLang="en-US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2</a:t>
                      </a:r>
                      <a:r>
                        <a:rPr lang="zh-CN" altLang="en-US" sz="1050" b="0" i="0" u="none" strike="noStrike" dirty="0">
                          <a:latin typeface="Arial"/>
                        </a:rPr>
                        <a:t>月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3</a:t>
                      </a:r>
                      <a:r>
                        <a:rPr lang="zh-CN" altLang="en-US" sz="1050" b="0" i="0" u="none" strike="noStrike" dirty="0">
                          <a:latin typeface="Arial"/>
                        </a:rPr>
                        <a:t>月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4</a:t>
                      </a:r>
                      <a:r>
                        <a:rPr lang="zh-CN" altLang="en-US" sz="1050" b="0" i="0" u="none" strike="noStrike" dirty="0">
                          <a:latin typeface="Arial"/>
                        </a:rPr>
                        <a:t>月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5</a:t>
                      </a:r>
                      <a:r>
                        <a:rPr lang="zh-CN" altLang="en-US" sz="1050" b="0" i="0" u="none" strike="noStrike" dirty="0">
                          <a:latin typeface="Arial"/>
                        </a:rPr>
                        <a:t>月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6</a:t>
                      </a:r>
                      <a:r>
                        <a:rPr lang="zh-CN" altLang="en-US" sz="1050" b="0" i="0" u="none" strike="noStrike" dirty="0">
                          <a:latin typeface="Arial"/>
                        </a:rPr>
                        <a:t>月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7</a:t>
                      </a:r>
                      <a:r>
                        <a:rPr lang="zh-CN" altLang="en-US" sz="1050" b="0" i="0" u="none" strike="noStrike" dirty="0">
                          <a:latin typeface="Arial"/>
                        </a:rPr>
                        <a:t>月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8</a:t>
                      </a:r>
                      <a:r>
                        <a:rPr lang="zh-CN" altLang="en-US" sz="1050" b="0" i="0" u="none" strike="noStrike" dirty="0">
                          <a:latin typeface="Arial"/>
                        </a:rPr>
                        <a:t>月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9</a:t>
                      </a:r>
                      <a:r>
                        <a:rPr lang="zh-CN" altLang="en-US" sz="1050" b="0" i="0" u="none" strike="noStrike" dirty="0">
                          <a:latin typeface="Arial"/>
                        </a:rPr>
                        <a:t>月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10</a:t>
                      </a:r>
                      <a:r>
                        <a:rPr lang="zh-CN" altLang="en-US" sz="1050" b="0" i="0" u="none" strike="noStrike" dirty="0">
                          <a:latin typeface="Arial"/>
                        </a:rPr>
                        <a:t>月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11</a:t>
                      </a:r>
                      <a:r>
                        <a:rPr lang="zh-CN" altLang="en-US" sz="1050" b="0" i="0" u="none" strike="noStrike" dirty="0">
                          <a:latin typeface="Arial"/>
                        </a:rPr>
                        <a:t>月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50" b="0" i="0" u="none" strike="noStrike" dirty="0">
                          <a:latin typeface="Arial"/>
                        </a:rPr>
                        <a:t>12</a:t>
                      </a:r>
                      <a:r>
                        <a:rPr lang="zh-CN" altLang="en-US" sz="1050" b="0" i="0" u="none" strike="noStrike" dirty="0">
                          <a:latin typeface="Arial"/>
                        </a:rPr>
                        <a:t>月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50" b="0" i="0" u="none" strike="noStrike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50" b="0" i="0" u="none" strike="noStrike" dirty="0">
                          <a:latin typeface="宋体"/>
                        </a:rPr>
                        <a:t>合计</a:t>
                      </a: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zh-CN" sz="1050" b="0" i="0" u="none" strike="noStrike" dirty="0">
                        <a:latin typeface="Arial"/>
                      </a:endParaRPr>
                    </a:p>
                  </a:txBody>
                  <a:tcPr marL="72000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57158" y="14285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服务费：</a:t>
            </a:r>
            <a:endParaRPr lang="zh-CN" alt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2143108" y="3500442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吧台招待费：</a:t>
            </a:r>
            <a:endParaRPr lang="zh-CN" alt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29257" y="2500311"/>
            <a:ext cx="371474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8" name="Grafik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71472" y="571484"/>
            <a:ext cx="7953375" cy="2071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 </a:t>
            </a:r>
            <a:r>
              <a:rPr kumimoji="0" lang="en-GB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2020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年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预算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(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总览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汉仪中黑简" pitchFamily="49" charset="-122"/>
                <a:ea typeface="汉仪中黑简" pitchFamily="49" charset="-122"/>
              </a:rPr>
              <a:t>)</a:t>
            </a:r>
            <a:endParaRPr kumimoji="0" lang="en-GB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W Headline OT-Black" pitchFamily="34" charset="0"/>
              <a:ea typeface="宋体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lvl="0">
              <a:spcBef>
                <a:spcPct val="0"/>
              </a:spcBef>
            </a:pPr>
            <a:r>
              <a:rPr lang="en-GB" altLang="en-US" sz="1700" dirty="0" smtClean="0">
                <a:solidFill>
                  <a:srgbClr val="333333"/>
                </a:solidFill>
                <a:ea typeface="宋体" pitchFamily="2" charset="-122"/>
              </a:rPr>
              <a:t>       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2020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budgeting </a:t>
            </a:r>
            <a:r>
              <a:rPr lang="en-GB" alt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/ </a:t>
            </a:r>
            <a:r>
              <a:rPr lang="en-US" altLang="zh-CN" sz="17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宋体" pitchFamily="2" charset="-122"/>
              </a:rPr>
              <a:t>detailed statement</a:t>
            </a:r>
            <a:endParaRPr kumimoji="0" lang="en-GB" alt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2500310"/>
            <a:ext cx="5429256" cy="16430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1000100" y="2857500"/>
          <a:ext cx="914400" cy="714375"/>
        </p:xfrm>
        <a:graphic>
          <a:graphicData uri="http://schemas.openxmlformats.org/presentationml/2006/ole">
            <p:oleObj spid="_x0000_s63492" name="工作表" showAsIcon="1" r:id="rId5" imgW="914400" imgH="714240" progId="Excel.Sheet.12">
              <p:embed/>
            </p:oleObj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2228840" y="2857505"/>
          <a:ext cx="914400" cy="714375"/>
        </p:xfrm>
        <a:graphic>
          <a:graphicData uri="http://schemas.openxmlformats.org/presentationml/2006/ole">
            <p:oleObj spid="_x0000_s63493" name="Worksheet" showAsIcon="1" r:id="rId6" imgW="914400" imgH="714240" progId="Excel.Sheet.8">
              <p:embed/>
            </p:oleObj>
          </a:graphicData>
        </a:graphic>
      </p:graphicFrame>
      <p:sp>
        <p:nvSpPr>
          <p:cNvPr id="23" name="矩形 22"/>
          <p:cNvSpPr/>
          <p:nvPr/>
        </p:nvSpPr>
        <p:spPr>
          <a:xfrm>
            <a:off x="1000100" y="3214690"/>
            <a:ext cx="928694" cy="2143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2214546" y="3214690"/>
            <a:ext cx="928694" cy="2143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071538" y="3214690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</a:rPr>
              <a:t>预算总览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5984" y="3214690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</a:rPr>
              <a:t>费用明细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3514724" y="2857505"/>
          <a:ext cx="914400" cy="714375"/>
        </p:xfrm>
        <a:graphic>
          <a:graphicData uri="http://schemas.openxmlformats.org/presentationml/2006/ole">
            <p:oleObj spid="_x0000_s63494" name="工作表" showAsIcon="1" r:id="rId7" imgW="914400" imgH="714240" progId="Excel.Sheet.12">
              <p:embed/>
            </p:oleObj>
          </a:graphicData>
        </a:graphic>
      </p:graphicFrame>
      <p:sp>
        <p:nvSpPr>
          <p:cNvPr id="13" name="矩形 12"/>
          <p:cNvSpPr/>
          <p:nvPr/>
        </p:nvSpPr>
        <p:spPr>
          <a:xfrm>
            <a:off x="3500430" y="3214690"/>
            <a:ext cx="928694" cy="2143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428992" y="3214690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</a:rPr>
              <a:t>三项费用明细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285720" y="-20"/>
          <a:ext cx="8501091" cy="5706330"/>
        </p:xfrm>
        <a:graphic>
          <a:graphicData uri="http://schemas.openxmlformats.org/drawingml/2006/table">
            <a:tbl>
              <a:tblPr/>
              <a:tblGrid>
                <a:gridCol w="214314"/>
                <a:gridCol w="1357322"/>
                <a:gridCol w="1643074"/>
                <a:gridCol w="1214446"/>
                <a:gridCol w="1000132"/>
                <a:gridCol w="1214446"/>
                <a:gridCol w="985449"/>
                <a:gridCol w="871908"/>
              </a:tblGrid>
              <a:tr h="281530">
                <a:tc gridSpan="2">
                  <a:txBody>
                    <a:bodyPr/>
                    <a:lstStyle/>
                    <a:p>
                      <a:pPr algn="l" fontAlgn="ctr"/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2014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年</a:t>
                      </a:r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1~10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宋体"/>
                        </a:rPr>
                        <a:t>月实际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完成数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2014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宋体"/>
                        </a:rPr>
                        <a:t>年预计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完成数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2014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宋体"/>
                        </a:rPr>
                        <a:t>年预算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数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2014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宋体"/>
                        </a:rPr>
                        <a:t>年预算完成率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50" b="0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2015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宋体"/>
                        </a:rPr>
                        <a:t>年预算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数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增减</a:t>
                      </a: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宋体"/>
                        </a:rPr>
                        <a:t>率（</a:t>
                      </a:r>
                      <a:r>
                        <a:rPr lang="en-US" altLang="zh-CN" sz="105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%</a:t>
                      </a:r>
                      <a:r>
                        <a:rPr lang="zh-CN" altLang="en-US" sz="1050" b="0" i="0" u="none" strike="noStrike" dirty="0">
                          <a:solidFill>
                            <a:schemeClr val="bg1"/>
                          </a:solidFill>
                          <a:latin typeface="宋体"/>
                        </a:rPr>
                        <a:t>）</a:t>
                      </a:r>
                      <a:endParaRPr lang="zh-CN" altLang="en-US" sz="105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7262">
                <a:tc rowSpan="33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销售及管理费用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72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不可控费用</a:t>
                      </a:r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广告宣传费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单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台广宣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72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营销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效能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比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(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新车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)</a:t>
                      </a:r>
                      <a:r>
                        <a:rPr lang="en-US" altLang="zh-CN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945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运输费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04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税金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场地租赁费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489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无形资产摊销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长期待摊费用摊销</a:t>
                      </a:r>
                      <a:endParaRPr lang="zh-CN" altLang="en-US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折旧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72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可控费用</a:t>
                      </a:r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人工成本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其中：工资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平均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职工人数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340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人均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人工成本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业务招待费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办公费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水、电、</a:t>
                      </a:r>
                      <a:r>
                        <a:rPr lang="zh-CN" altLang="en-US" sz="105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燃气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公务车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通讯费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维修费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差旅费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会议费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劳动保护费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培训费及书报资料费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保险费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物业、绿化排污费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服务费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物料消耗费用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咨询、诉讼费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057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劳务费</a:t>
                      </a: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72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其他费用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72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小计</a:t>
                      </a:r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0" y="5126010"/>
            <a:ext cx="2857520" cy="58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11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Moved by innovation 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用心 </a:t>
            </a:r>
            <a:r>
              <a:rPr lang="en-US" altLang="zh-CN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. </a:t>
            </a:r>
            <a:r>
              <a:rPr lang="zh-CN" altLang="en-US" sz="1000" dirty="0" smtClean="0">
                <a:solidFill>
                  <a:srgbClr val="92D050"/>
                </a:solidFill>
                <a:latin typeface="VW Headline OT-Book" pitchFamily="34" charset="0"/>
                <a:ea typeface="汉仪中黑简" pitchFamily="49" charset="-122"/>
                <a:cs typeface="+mj-cs"/>
              </a:rPr>
              <a:t>创新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VW Headline OT-Book" pitchFamily="34" charset="0"/>
              <a:ea typeface="汉仪中黑简" pitchFamily="49" charset="-122"/>
              <a:cs typeface="+mj-cs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285720" y="774342"/>
          <a:ext cx="8501091" cy="1357358"/>
        </p:xfrm>
        <a:graphic>
          <a:graphicData uri="http://schemas.openxmlformats.org/drawingml/2006/table">
            <a:tbl>
              <a:tblPr/>
              <a:tblGrid>
                <a:gridCol w="214314"/>
                <a:gridCol w="1857388"/>
                <a:gridCol w="1000132"/>
                <a:gridCol w="1643074"/>
                <a:gridCol w="1142782"/>
                <a:gridCol w="858068"/>
                <a:gridCol w="913425"/>
                <a:gridCol w="871908"/>
              </a:tblGrid>
              <a:tr h="82894">
                <a:tc rowSpan="6"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财务费用</a:t>
                      </a: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利息支出</a:t>
                      </a: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28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利息收入（“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-”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号填列）</a:t>
                      </a: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28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手续费</a:t>
                      </a: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0204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汇兑损益（收益“</a:t>
                      </a:r>
                      <a:r>
                        <a:rPr lang="en-US" altLang="zh-CN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-”</a:t>
                      </a:r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号填列）</a:t>
                      </a: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412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0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贴现息</a:t>
                      </a: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43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5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小计</a:t>
                      </a: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5752">
                <a:tc grid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b="0" i="0" u="none" strike="noStrike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三项费用合计</a:t>
                      </a: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50" b="1" i="0" u="none" strike="noStrike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zh-CN" sz="1050" b="0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72000" marR="3272" marT="32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286512" y="2285996"/>
          <a:ext cx="2500330" cy="352425"/>
        </p:xfrm>
        <a:graphic>
          <a:graphicData uri="http://schemas.openxmlformats.org/drawingml/2006/table">
            <a:tbl>
              <a:tblPr/>
              <a:tblGrid>
                <a:gridCol w="2500330"/>
              </a:tblGrid>
              <a:tr h="4572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三项费用明细（总览）自动计算生成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latin typeface="宋体"/>
                      </a:endParaRPr>
                    </a:p>
                    <a:p>
                      <a:pPr algn="l" fontAlgn="ctr"/>
                      <a:r>
                        <a:rPr lang="zh-CN" altLang="en-US" sz="1050" b="0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宋体"/>
                        </a:rPr>
                        <a:t>单位</a:t>
                      </a:r>
                      <a:r>
                        <a:rPr lang="zh-CN" altLang="en-US" sz="1050" b="0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宋体"/>
                        </a:rPr>
                        <a:t>：万元、人、</a:t>
                      </a:r>
                      <a:r>
                        <a:rPr lang="en-US" altLang="zh-CN" sz="1050" b="0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</a:rPr>
                        <a:t>%</a:t>
                      </a:r>
                      <a:r>
                        <a:rPr lang="zh-CN" altLang="en-US" sz="1050" b="0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宋体"/>
                        </a:rPr>
                        <a:t>，保留显示</a:t>
                      </a:r>
                      <a:r>
                        <a:rPr lang="en-US" altLang="zh-CN" sz="1050" b="0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</a:rPr>
                        <a:t>2</a:t>
                      </a:r>
                      <a:r>
                        <a:rPr lang="zh-CN" altLang="en-US" sz="1050" b="0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宋体"/>
                        </a:rPr>
                        <a:t>位小数</a:t>
                      </a:r>
                      <a:endParaRPr lang="zh-CN" altLang="en-US" sz="1050" b="0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6-7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4000500"/>
          </a:xfrm>
          <a:prstGeom prst="rect">
            <a:avLst/>
          </a:prstGeom>
        </p:spPr>
      </p:pic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714480" y="4572012"/>
            <a:ext cx="4000528" cy="642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ts val="3400"/>
              </a:lnSpc>
              <a:spcBef>
                <a:spcPct val="0"/>
              </a:spcBef>
            </a:pPr>
            <a:r>
              <a:rPr lang="en-GB" altLang="en-US" sz="3200" b="1" dirty="0" smtClean="0">
                <a:latin typeface="VW Headline OT-Black" pitchFamily="34" charset="0"/>
                <a:ea typeface="宋体" pitchFamily="2" charset="-122"/>
              </a:rPr>
              <a:t>“ Thank You „  </a:t>
            </a:r>
            <a:r>
              <a:rPr lang="en-US" altLang="zh-CN" sz="3200" b="1" dirty="0" smtClean="0">
                <a:latin typeface="VW Headline OT-Black" pitchFamily="34" charset="0"/>
                <a:ea typeface="宋体" pitchFamily="2" charset="-122"/>
              </a:rPr>
              <a:t>end .</a:t>
            </a:r>
            <a:r>
              <a:rPr lang="en-GB" altLang="en-US" sz="3200" b="1" dirty="0" smtClean="0">
                <a:latin typeface="VW Headline OT-Black" pitchFamily="34" charset="0"/>
                <a:ea typeface="宋体" pitchFamily="2" charset="-122"/>
              </a:rPr>
              <a:t> </a:t>
            </a:r>
            <a:endParaRPr kumimoji="0" lang="en-GB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W Headline OT-Black" pitchFamily="34" charset="0"/>
              <a:ea typeface="宋体" pitchFamily="2" charset="-122"/>
              <a:cs typeface="+mn-cs"/>
            </a:endParaRPr>
          </a:p>
        </p:txBody>
      </p:sp>
      <p:pic>
        <p:nvPicPr>
          <p:cNvPr id="15" name="Grafik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9652" y="5072078"/>
            <a:ext cx="4651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9xXHdd8n0aw9al28YIoT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9xXHdd8n0aw9al28YIoT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9xXHdd8n0aw9al28YIoT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9xXHdd8n0aw9al28YIoT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9xXHdd8n0aw9al28YIoTA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2288</TotalTime>
  <Words>3340</Words>
  <Application>Microsoft Office PowerPoint</Application>
  <PresentationFormat>全屏显示(16:10)</PresentationFormat>
  <Paragraphs>878</Paragraphs>
  <Slides>41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44" baseType="lpstr">
      <vt:lpstr>Office 主题</vt:lpstr>
      <vt:lpstr>Worksheet</vt:lpstr>
      <vt:lpstr>工作表</vt:lpstr>
      <vt:lpstr>2020财年预算编制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Sky123.Org</cp:lastModifiedBy>
  <cp:revision>550</cp:revision>
  <dcterms:modified xsi:type="dcterms:W3CDTF">2014-12-11T02:00:50Z</dcterms:modified>
</cp:coreProperties>
</file>