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64" r:id="rId3"/>
    <p:sldId id="265" r:id="rId4"/>
    <p:sldId id="257" r:id="rId5"/>
    <p:sldId id="258" r:id="rId6"/>
    <p:sldId id="259" r:id="rId7"/>
    <p:sldId id="281" r:id="rId8"/>
    <p:sldId id="260" r:id="rId9"/>
    <p:sldId id="261" r:id="rId10"/>
    <p:sldId id="262" r:id="rId11"/>
    <p:sldId id="282" r:id="rId12"/>
    <p:sldId id="263" r:id="rId13"/>
    <p:sldId id="266" r:id="rId14"/>
    <p:sldId id="267" r:id="rId15"/>
    <p:sldId id="283" r:id="rId16"/>
    <p:sldId id="268" r:id="rId17"/>
    <p:sldId id="269" r:id="rId18"/>
    <p:sldId id="270" r:id="rId19"/>
    <p:sldId id="284" r:id="rId20"/>
    <p:sldId id="271" r:id="rId21"/>
    <p:sldId id="272" r:id="rId22"/>
    <p:sldId id="273" r:id="rId23"/>
    <p:sldId id="285" r:id="rId24"/>
    <p:sldId id="274" r:id="rId25"/>
    <p:sldId id="275" r:id="rId26"/>
    <p:sldId id="276" r:id="rId27"/>
    <p:sldId id="277" r:id="rId28"/>
    <p:sldId id="278" r:id="rId29"/>
    <p:sldId id="279" r:id="rId30"/>
    <p:sldId id="280" r:id="rId31"/>
  </p:sldIdLst>
  <p:sldSz cx="12192000" cy="6858000"/>
  <p:notesSz cx="6858000" cy="9144000"/>
  <p:custDataLst>
    <p:tags r:id="rId33"/>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94">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36A3E"/>
    <a:srgbClr val="CDB97A"/>
    <a:srgbClr val="73C09C"/>
    <a:srgbClr val="4E8858"/>
    <a:srgbClr val="3A7658"/>
    <a:srgbClr val="ACBA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21" autoAdjust="0"/>
    <p:restoredTop sz="94414" autoAdjust="0"/>
  </p:normalViewPr>
  <p:slideViewPr>
    <p:cSldViewPr snapToGrid="0">
      <p:cViewPr varScale="1">
        <p:scale>
          <a:sx n="87" d="100"/>
          <a:sy n="87" d="100"/>
        </p:scale>
        <p:origin x="906" y="96"/>
      </p:cViewPr>
      <p:guideLst>
        <p:guide orient="horz" pos="2194"/>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516BBA-2687-4C33-A2D0-0AF94D3223E2}" type="datetimeFigureOut">
              <a:rPr lang="zh-CN" altLang="en-US" smtClean="0"/>
              <a:t>2018/5/17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5DC16C-4F6E-4B79-A832-2DDC9C62774F}" type="slidenum">
              <a:rPr lang="zh-CN" altLang="en-US" smtClean="0"/>
              <a:t>‹#›</a:t>
            </a:fld>
            <a:endParaRPr lang="zh-CN" altLang="en-US"/>
          </a:p>
        </p:txBody>
      </p:sp>
    </p:spTree>
    <p:extLst>
      <p:ext uri="{BB962C8B-B14F-4D97-AF65-F5344CB8AC3E}">
        <p14:creationId xmlns:p14="http://schemas.microsoft.com/office/powerpoint/2010/main" val="2463170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a:t>
            </a:fld>
            <a:endParaRPr lang="zh-CN" altLang="en-US"/>
          </a:p>
        </p:txBody>
      </p:sp>
    </p:spTree>
    <p:extLst>
      <p:ext uri="{BB962C8B-B14F-4D97-AF65-F5344CB8AC3E}">
        <p14:creationId xmlns:p14="http://schemas.microsoft.com/office/powerpoint/2010/main" val="3969233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a:t>
            </a:fld>
            <a:endParaRPr lang="zh-CN" altLang="en-US"/>
          </a:p>
        </p:txBody>
      </p:sp>
    </p:spTree>
    <p:extLst>
      <p:ext uri="{BB962C8B-B14F-4D97-AF65-F5344CB8AC3E}">
        <p14:creationId xmlns:p14="http://schemas.microsoft.com/office/powerpoint/2010/main" val="2842010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3</a:t>
            </a:fld>
            <a:endParaRPr lang="zh-CN" altLang="en-US"/>
          </a:p>
        </p:txBody>
      </p:sp>
    </p:spTree>
    <p:extLst>
      <p:ext uri="{BB962C8B-B14F-4D97-AF65-F5344CB8AC3E}">
        <p14:creationId xmlns:p14="http://schemas.microsoft.com/office/powerpoint/2010/main" val="455672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4</a:t>
            </a:fld>
            <a:endParaRPr lang="zh-CN" altLang="en-US"/>
          </a:p>
        </p:txBody>
      </p:sp>
    </p:spTree>
    <p:extLst>
      <p:ext uri="{BB962C8B-B14F-4D97-AF65-F5344CB8AC3E}">
        <p14:creationId xmlns:p14="http://schemas.microsoft.com/office/powerpoint/2010/main" val="1549947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5</a:t>
            </a:fld>
            <a:endParaRPr lang="zh-CN" altLang="en-US"/>
          </a:p>
        </p:txBody>
      </p:sp>
    </p:spTree>
    <p:extLst>
      <p:ext uri="{BB962C8B-B14F-4D97-AF65-F5344CB8AC3E}">
        <p14:creationId xmlns:p14="http://schemas.microsoft.com/office/powerpoint/2010/main" val="214029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6</a:t>
            </a:fld>
            <a:endParaRPr lang="zh-CN" altLang="en-US"/>
          </a:p>
        </p:txBody>
      </p:sp>
    </p:spTree>
    <p:extLst>
      <p:ext uri="{BB962C8B-B14F-4D97-AF65-F5344CB8AC3E}">
        <p14:creationId xmlns:p14="http://schemas.microsoft.com/office/powerpoint/2010/main" val="1216527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7</a:t>
            </a:fld>
            <a:endParaRPr lang="zh-CN" altLang="en-US"/>
          </a:p>
        </p:txBody>
      </p:sp>
    </p:spTree>
    <p:extLst>
      <p:ext uri="{BB962C8B-B14F-4D97-AF65-F5344CB8AC3E}">
        <p14:creationId xmlns:p14="http://schemas.microsoft.com/office/powerpoint/2010/main" val="1634519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8</a:t>
            </a:fld>
            <a:endParaRPr lang="zh-CN" altLang="en-US"/>
          </a:p>
        </p:txBody>
      </p:sp>
    </p:spTree>
    <p:extLst>
      <p:ext uri="{BB962C8B-B14F-4D97-AF65-F5344CB8AC3E}">
        <p14:creationId xmlns:p14="http://schemas.microsoft.com/office/powerpoint/2010/main" val="2818232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9</a:t>
            </a:fld>
            <a:endParaRPr lang="zh-CN" altLang="en-US"/>
          </a:p>
        </p:txBody>
      </p:sp>
    </p:spTree>
    <p:extLst>
      <p:ext uri="{BB962C8B-B14F-4D97-AF65-F5344CB8AC3E}">
        <p14:creationId xmlns:p14="http://schemas.microsoft.com/office/powerpoint/2010/main" val="1357332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10</a:t>
            </a:fld>
            <a:endParaRPr lang="zh-CN" altLang="en-US"/>
          </a:p>
        </p:txBody>
      </p:sp>
    </p:spTree>
    <p:extLst>
      <p:ext uri="{BB962C8B-B14F-4D97-AF65-F5344CB8AC3E}">
        <p14:creationId xmlns:p14="http://schemas.microsoft.com/office/powerpoint/2010/main" val="540390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11</a:t>
            </a:fld>
            <a:endParaRPr lang="zh-CN" altLang="en-US"/>
          </a:p>
        </p:txBody>
      </p:sp>
    </p:spTree>
    <p:extLst>
      <p:ext uri="{BB962C8B-B14F-4D97-AF65-F5344CB8AC3E}">
        <p14:creationId xmlns:p14="http://schemas.microsoft.com/office/powerpoint/2010/main" val="102077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12</a:t>
            </a:fld>
            <a:endParaRPr lang="zh-CN" altLang="en-US"/>
          </a:p>
        </p:txBody>
      </p:sp>
    </p:spTree>
    <p:extLst>
      <p:ext uri="{BB962C8B-B14F-4D97-AF65-F5344CB8AC3E}">
        <p14:creationId xmlns:p14="http://schemas.microsoft.com/office/powerpoint/2010/main" val="1264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13</a:t>
            </a:fld>
            <a:endParaRPr lang="zh-CN" altLang="en-US"/>
          </a:p>
        </p:txBody>
      </p:sp>
    </p:spTree>
    <p:extLst>
      <p:ext uri="{BB962C8B-B14F-4D97-AF65-F5344CB8AC3E}">
        <p14:creationId xmlns:p14="http://schemas.microsoft.com/office/powerpoint/2010/main" val="1585320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14</a:t>
            </a:fld>
            <a:endParaRPr lang="zh-CN" altLang="en-US"/>
          </a:p>
        </p:txBody>
      </p:sp>
    </p:spTree>
    <p:extLst>
      <p:ext uri="{BB962C8B-B14F-4D97-AF65-F5344CB8AC3E}">
        <p14:creationId xmlns:p14="http://schemas.microsoft.com/office/powerpoint/2010/main" val="1888396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15</a:t>
            </a:fld>
            <a:endParaRPr lang="zh-CN" altLang="en-US"/>
          </a:p>
        </p:txBody>
      </p:sp>
    </p:spTree>
    <p:extLst>
      <p:ext uri="{BB962C8B-B14F-4D97-AF65-F5344CB8AC3E}">
        <p14:creationId xmlns:p14="http://schemas.microsoft.com/office/powerpoint/2010/main" val="1822630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16</a:t>
            </a:fld>
            <a:endParaRPr lang="zh-CN" altLang="en-US"/>
          </a:p>
        </p:txBody>
      </p:sp>
    </p:spTree>
    <p:extLst>
      <p:ext uri="{BB962C8B-B14F-4D97-AF65-F5344CB8AC3E}">
        <p14:creationId xmlns:p14="http://schemas.microsoft.com/office/powerpoint/2010/main" val="1990378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17</a:t>
            </a:fld>
            <a:endParaRPr lang="zh-CN" altLang="en-US"/>
          </a:p>
        </p:txBody>
      </p:sp>
    </p:spTree>
    <p:extLst>
      <p:ext uri="{BB962C8B-B14F-4D97-AF65-F5344CB8AC3E}">
        <p14:creationId xmlns:p14="http://schemas.microsoft.com/office/powerpoint/2010/main" val="3869176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18</a:t>
            </a:fld>
            <a:endParaRPr lang="zh-CN" altLang="en-US"/>
          </a:p>
        </p:txBody>
      </p:sp>
    </p:spTree>
    <p:extLst>
      <p:ext uri="{BB962C8B-B14F-4D97-AF65-F5344CB8AC3E}">
        <p14:creationId xmlns:p14="http://schemas.microsoft.com/office/powerpoint/2010/main" val="892280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19</a:t>
            </a:fld>
            <a:endParaRPr lang="zh-CN" altLang="en-US"/>
          </a:p>
        </p:txBody>
      </p:sp>
    </p:spTree>
    <p:extLst>
      <p:ext uri="{BB962C8B-B14F-4D97-AF65-F5344CB8AC3E}">
        <p14:creationId xmlns:p14="http://schemas.microsoft.com/office/powerpoint/2010/main" val="3230856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20</a:t>
            </a:fld>
            <a:endParaRPr lang="zh-CN" altLang="en-US"/>
          </a:p>
        </p:txBody>
      </p:sp>
    </p:spTree>
    <p:extLst>
      <p:ext uri="{BB962C8B-B14F-4D97-AF65-F5344CB8AC3E}">
        <p14:creationId xmlns:p14="http://schemas.microsoft.com/office/powerpoint/2010/main" val="21149738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21</a:t>
            </a:fld>
            <a:endParaRPr lang="zh-CN" altLang="en-US"/>
          </a:p>
        </p:txBody>
      </p:sp>
    </p:spTree>
    <p:extLst>
      <p:ext uri="{BB962C8B-B14F-4D97-AF65-F5344CB8AC3E}">
        <p14:creationId xmlns:p14="http://schemas.microsoft.com/office/powerpoint/2010/main" val="2457918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22</a:t>
            </a:fld>
            <a:endParaRPr lang="zh-CN" altLang="en-US"/>
          </a:p>
        </p:txBody>
      </p:sp>
    </p:spTree>
    <p:extLst>
      <p:ext uri="{BB962C8B-B14F-4D97-AF65-F5344CB8AC3E}">
        <p14:creationId xmlns:p14="http://schemas.microsoft.com/office/powerpoint/2010/main" val="1086155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23</a:t>
            </a:fld>
            <a:endParaRPr lang="zh-CN" altLang="en-US"/>
          </a:p>
        </p:txBody>
      </p:sp>
    </p:spTree>
    <p:extLst>
      <p:ext uri="{BB962C8B-B14F-4D97-AF65-F5344CB8AC3E}">
        <p14:creationId xmlns:p14="http://schemas.microsoft.com/office/powerpoint/2010/main" val="208620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24</a:t>
            </a:fld>
            <a:endParaRPr lang="zh-CN" altLang="en-US"/>
          </a:p>
        </p:txBody>
      </p:sp>
    </p:spTree>
    <p:extLst>
      <p:ext uri="{BB962C8B-B14F-4D97-AF65-F5344CB8AC3E}">
        <p14:creationId xmlns:p14="http://schemas.microsoft.com/office/powerpoint/2010/main" val="3412433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25</a:t>
            </a:fld>
            <a:endParaRPr lang="zh-CN" altLang="en-US"/>
          </a:p>
        </p:txBody>
      </p:sp>
    </p:spTree>
    <p:extLst>
      <p:ext uri="{BB962C8B-B14F-4D97-AF65-F5344CB8AC3E}">
        <p14:creationId xmlns:p14="http://schemas.microsoft.com/office/powerpoint/2010/main" val="2880884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26</a:t>
            </a:fld>
            <a:endParaRPr lang="zh-CN" altLang="en-US"/>
          </a:p>
        </p:txBody>
      </p:sp>
    </p:spTree>
    <p:extLst>
      <p:ext uri="{BB962C8B-B14F-4D97-AF65-F5344CB8AC3E}">
        <p14:creationId xmlns:p14="http://schemas.microsoft.com/office/powerpoint/2010/main" val="3296539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27</a:t>
            </a:fld>
            <a:endParaRPr lang="zh-CN" altLang="en-US"/>
          </a:p>
        </p:txBody>
      </p:sp>
    </p:spTree>
    <p:extLst>
      <p:ext uri="{BB962C8B-B14F-4D97-AF65-F5344CB8AC3E}">
        <p14:creationId xmlns:p14="http://schemas.microsoft.com/office/powerpoint/2010/main" val="1835592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28</a:t>
            </a:fld>
            <a:endParaRPr lang="zh-CN" altLang="en-US"/>
          </a:p>
        </p:txBody>
      </p:sp>
    </p:spTree>
    <p:extLst>
      <p:ext uri="{BB962C8B-B14F-4D97-AF65-F5344CB8AC3E}">
        <p14:creationId xmlns:p14="http://schemas.microsoft.com/office/powerpoint/2010/main" val="1329881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29</a:t>
            </a:fld>
            <a:endParaRPr lang="zh-CN" altLang="en-US"/>
          </a:p>
        </p:txBody>
      </p:sp>
    </p:spTree>
    <p:extLst>
      <p:ext uri="{BB962C8B-B14F-4D97-AF65-F5344CB8AC3E}">
        <p14:creationId xmlns:p14="http://schemas.microsoft.com/office/powerpoint/2010/main" val="950577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5DC16C-4F6E-4B79-A832-2DDC9C62774F}" type="slidenum">
              <a:rPr lang="zh-CN" altLang="en-US" smtClean="0"/>
              <a:t>30</a:t>
            </a:fld>
            <a:endParaRPr lang="zh-CN" altLang="en-US"/>
          </a:p>
        </p:txBody>
      </p:sp>
    </p:spTree>
    <p:extLst>
      <p:ext uri="{BB962C8B-B14F-4D97-AF65-F5344CB8AC3E}">
        <p14:creationId xmlns:p14="http://schemas.microsoft.com/office/powerpoint/2010/main" val="1567636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4F83C90E-B052-42A6-91BA-5AB9C9CF1D1B}" type="datetimeFigureOut">
              <a:rPr lang="zh-CN" altLang="en-US"/>
              <a:t>2018/5/17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8A0CE3CD-B442-49D9-BA03-910921E9DAB4}"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885A4C6-F232-4829-A144-5ED719D1010B}"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C278F12-34B9-40AA-B3DF-43ACE520B160}"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lvl1pPr>
              <a:defRPr/>
            </a:lvl1pPr>
          </a:lstStyle>
          <a:p>
            <a:pPr>
              <a:defRPr/>
            </a:pPr>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fld id="{69383C4C-D9B1-4705-9B3E-D1C91053AF5C}"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lvl1pPr>
              <a:defRPr/>
            </a:lvl1pPr>
          </a:lstStyle>
          <a:p>
            <a:pPr>
              <a:defRPr/>
            </a:pPr>
            <a:endParaRPr lang="zh-CN" altLang="en-US"/>
          </a:p>
        </p:txBody>
      </p:sp>
      <p:sp>
        <p:nvSpPr>
          <p:cNvPr id="8" name="页脚占位符 7"/>
          <p:cNvSpPr>
            <a:spLocks noGrp="1"/>
          </p:cNvSpPr>
          <p:nvPr>
            <p:ph type="ftr" sz="quarter" idx="11"/>
          </p:nvPr>
        </p:nvSpPr>
        <p:spPr/>
        <p:txBody>
          <a:bodyPr/>
          <a:lstStyle>
            <a:lvl1pPr>
              <a:defRPr/>
            </a:lvl1pPr>
          </a:lstStyle>
          <a:p>
            <a:pPr>
              <a:defRPr/>
            </a:pPr>
            <a:endParaRPr lang="zh-CN" altLang="en-US"/>
          </a:p>
        </p:txBody>
      </p:sp>
      <p:sp>
        <p:nvSpPr>
          <p:cNvPr id="9" name="灯片编号占位符 8"/>
          <p:cNvSpPr>
            <a:spLocks noGrp="1"/>
          </p:cNvSpPr>
          <p:nvPr>
            <p:ph type="sldNum" sz="quarter" idx="12"/>
          </p:nvPr>
        </p:nvSpPr>
        <p:spPr/>
        <p:txBody>
          <a:bodyPr/>
          <a:lstStyle>
            <a:lvl1pPr>
              <a:defRPr/>
            </a:lvl1pPr>
          </a:lstStyle>
          <a:p>
            <a:fld id="{784A69B3-DDD1-4CAA-B91A-E5D0F260EADD}"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lvl1pPr>
              <a:defRPr/>
            </a:lvl1pPr>
          </a:lstStyle>
          <a:p>
            <a:pPr>
              <a:defRPr/>
            </a:pPr>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fld id="{0A3AC9F5-88FE-4645-8331-C908D7173EF6}"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zh-CN" altLang="en-US"/>
          </a:p>
        </p:txBody>
      </p:sp>
      <p:sp>
        <p:nvSpPr>
          <p:cNvPr id="4" name="灯片编号占位符 3"/>
          <p:cNvSpPr>
            <a:spLocks noGrp="1"/>
          </p:cNvSpPr>
          <p:nvPr>
            <p:ph type="sldNum" sz="quarter" idx="12"/>
          </p:nvPr>
        </p:nvSpPr>
        <p:spPr/>
        <p:txBody>
          <a:bodyPr/>
          <a:lstStyle>
            <a:lvl1pPr>
              <a:defRPr/>
            </a:lvl1pPr>
          </a:lstStyle>
          <a:p>
            <a:fld id="{E773914A-D508-4EB7-8A7B-AAF0D24B2793}"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fld id="{1491ADE0-379E-405A-948F-FAA8E4D46766}"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lvl1pPr>
          </a:lstStyle>
          <a:p>
            <a:fld id="{E3EEFFC0-56B6-42BB-9AC4-CE5758C76319}"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C83564BA-7C9C-4BE5-BB3D-03C32AAECCD4}"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773F4CFB-8066-4779-885F-BED504EAB451}"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buFontTx/>
              <a:buNone/>
              <a:defRPr sz="1200" smtClean="0">
                <a:solidFill>
                  <a:schemeClr val="tx1">
                    <a:tint val="75000"/>
                  </a:schemeClr>
                </a:solidFill>
                <a:latin typeface="+mn-lt"/>
                <a:ea typeface="+mn-ea"/>
              </a:defRPr>
            </a:lvl1pPr>
          </a:lstStyle>
          <a:p>
            <a:pPr>
              <a:defRPr/>
            </a:pPr>
            <a:fld id="{4F83C90E-B052-42A6-91BA-5AB9C9CF1D1B}" type="datetimeFigureOut">
              <a:rPr lang="zh-CN" altLang="en-US"/>
              <a:t>2018/5/17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buFontTx/>
              <a:buNone/>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3A724CF6-10C0-4508-9822-EE61F69983C5}"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rot="16200000">
            <a:off x="-463550" y="-254000"/>
            <a:ext cx="2928938" cy="2928938"/>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7" name="任意多边形 6"/>
          <p:cNvSpPr/>
          <p:nvPr/>
        </p:nvSpPr>
        <p:spPr>
          <a:xfrm rot="16200000">
            <a:off x="1004888" y="11113"/>
            <a:ext cx="2928937" cy="2928937"/>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 name="任意多边形 7"/>
          <p:cNvSpPr/>
          <p:nvPr/>
        </p:nvSpPr>
        <p:spPr>
          <a:xfrm rot="16200000">
            <a:off x="-197644" y="1126332"/>
            <a:ext cx="2930525" cy="2928938"/>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任意多边形 8"/>
          <p:cNvSpPr/>
          <p:nvPr/>
        </p:nvSpPr>
        <p:spPr>
          <a:xfrm rot="16200000">
            <a:off x="-1550194" y="916782"/>
            <a:ext cx="2930525" cy="2928938"/>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同心圆 9"/>
          <p:cNvSpPr/>
          <p:nvPr/>
        </p:nvSpPr>
        <p:spPr>
          <a:xfrm>
            <a:off x="2617788" y="0"/>
            <a:ext cx="1370012" cy="1371600"/>
          </a:xfrm>
          <a:prstGeom prst="donut">
            <a:avLst>
              <a:gd name="adj" fmla="val 134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1" name="同心圆 10"/>
          <p:cNvSpPr/>
          <p:nvPr/>
        </p:nvSpPr>
        <p:spPr>
          <a:xfrm>
            <a:off x="-85725" y="3952875"/>
            <a:ext cx="1371600" cy="1371600"/>
          </a:xfrm>
          <a:prstGeom prst="donut">
            <a:avLst>
              <a:gd name="adj" fmla="val 134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2" name="同心圆 11"/>
          <p:cNvSpPr/>
          <p:nvPr/>
        </p:nvSpPr>
        <p:spPr>
          <a:xfrm>
            <a:off x="2838450" y="3529013"/>
            <a:ext cx="1371600" cy="1371600"/>
          </a:xfrm>
          <a:prstGeom prst="donut">
            <a:avLst>
              <a:gd name="adj" fmla="val 102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3" name="同心圆 12"/>
          <p:cNvSpPr/>
          <p:nvPr/>
        </p:nvSpPr>
        <p:spPr>
          <a:xfrm>
            <a:off x="1093788" y="5486400"/>
            <a:ext cx="1371600" cy="1371600"/>
          </a:xfrm>
          <a:prstGeom prst="donut">
            <a:avLst>
              <a:gd name="adj" fmla="val 134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4" name="同心圆 13"/>
          <p:cNvSpPr/>
          <p:nvPr/>
        </p:nvSpPr>
        <p:spPr>
          <a:xfrm>
            <a:off x="4286250" y="-835025"/>
            <a:ext cx="1371600" cy="1370013"/>
          </a:xfrm>
          <a:prstGeom prst="donut">
            <a:avLst>
              <a:gd name="adj" fmla="val 134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5" name="文本框 14"/>
          <p:cNvSpPr txBox="1"/>
          <p:nvPr/>
        </p:nvSpPr>
        <p:spPr>
          <a:xfrm>
            <a:off x="4972050" y="1965752"/>
            <a:ext cx="7296150" cy="830997"/>
          </a:xfrm>
          <a:prstGeom prst="rect">
            <a:avLst/>
          </a:prstGeom>
          <a:noFill/>
        </p:spPr>
        <p:txBody>
          <a:bodyPr>
            <a:spAutoFit/>
          </a:bodyPr>
          <a:lstStyle/>
          <a:p>
            <a:pPr algn="r" fontAlgn="auto">
              <a:spcBef>
                <a:spcPts val="0"/>
              </a:spcBef>
              <a:spcAft>
                <a:spcPts val="0"/>
              </a:spcAft>
              <a:buFontTx/>
              <a:buNone/>
              <a:defRPr/>
            </a:pPr>
            <a:r>
              <a:rPr lang="zh-CN" altLang="en-US" sz="4800" b="1" spc="600" dirty="0">
                <a:solidFill>
                  <a:srgbClr val="436A3E"/>
                </a:solidFill>
                <a:latin typeface="微软雅黑" panose="020B0503020204020204" pitchFamily="34" charset="-122"/>
                <a:ea typeface="微软雅黑" panose="020B0503020204020204" pitchFamily="34" charset="-122"/>
              </a:rPr>
              <a:t>艺术工作汇报</a:t>
            </a:r>
            <a:r>
              <a:rPr lang="en-US" altLang="zh-CN" sz="4800" b="1" spc="600" dirty="0">
                <a:solidFill>
                  <a:srgbClr val="436A3E"/>
                </a:solidFill>
                <a:latin typeface="微软雅黑" panose="020B0503020204020204" pitchFamily="34" charset="-122"/>
                <a:ea typeface="微软雅黑" panose="020B0503020204020204" pitchFamily="34" charset="-122"/>
              </a:rPr>
              <a:t>PPT</a:t>
            </a:r>
            <a:r>
              <a:rPr lang="zh-CN" altLang="en-US" sz="4800" b="1" spc="600" dirty="0">
                <a:solidFill>
                  <a:srgbClr val="436A3E"/>
                </a:solidFill>
                <a:latin typeface="微软雅黑" panose="020B0503020204020204" pitchFamily="34" charset="-122"/>
                <a:ea typeface="微软雅黑" panose="020B0503020204020204" pitchFamily="34" charset="-122"/>
              </a:rPr>
              <a:t>模板</a:t>
            </a:r>
          </a:p>
        </p:txBody>
      </p:sp>
      <p:cxnSp>
        <p:nvCxnSpPr>
          <p:cNvPr id="18" name="直接连接符 17"/>
          <p:cNvCxnSpPr/>
          <p:nvPr/>
        </p:nvCxnSpPr>
        <p:spPr>
          <a:xfrm>
            <a:off x="6715125" y="3078163"/>
            <a:ext cx="5381625" cy="0"/>
          </a:xfrm>
          <a:prstGeom prst="line">
            <a:avLst/>
          </a:prstGeom>
          <a:ln w="38100">
            <a:solidFill>
              <a:srgbClr val="436A3E"/>
            </a:solidFill>
          </a:ln>
        </p:spPr>
        <p:style>
          <a:lnRef idx="1">
            <a:schemeClr val="accent1"/>
          </a:lnRef>
          <a:fillRef idx="0">
            <a:schemeClr val="accent1"/>
          </a:fillRef>
          <a:effectRef idx="0">
            <a:schemeClr val="accent1"/>
          </a:effectRef>
          <a:fontRef idx="minor">
            <a:schemeClr val="tx1"/>
          </a:fontRef>
        </p:style>
      </p:cxnSp>
      <p:sp>
        <p:nvSpPr>
          <p:cNvPr id="12301" name="文本框 21"/>
          <p:cNvSpPr txBox="1">
            <a:spLocks noChangeArrowheads="1"/>
          </p:cNvSpPr>
          <p:nvPr/>
        </p:nvSpPr>
        <p:spPr bwMode="auto">
          <a:xfrm>
            <a:off x="6715125" y="3195638"/>
            <a:ext cx="538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dirty="0" smtClean="0">
                <a:solidFill>
                  <a:srgbClr val="436A3E"/>
                </a:solidFill>
                <a:latin typeface="微软雅黑" panose="020B0503020204020204" pitchFamily="34" charset="-122"/>
                <a:ea typeface="微软雅黑" panose="020B0503020204020204" pitchFamily="34" charset="-122"/>
              </a:rPr>
              <a:t>汇报时间</a:t>
            </a:r>
            <a:r>
              <a:rPr lang="en-US" altLang="zh-CN" dirty="0" smtClean="0">
                <a:solidFill>
                  <a:srgbClr val="436A3E"/>
                </a:solidFill>
                <a:latin typeface="微软雅黑" panose="020B0503020204020204" pitchFamily="34" charset="-122"/>
                <a:ea typeface="微软雅黑" panose="020B0503020204020204" pitchFamily="34" charset="-122"/>
              </a:rPr>
              <a:t>:XXX</a:t>
            </a:r>
            <a:r>
              <a:rPr lang="zh-CN" altLang="en-US" dirty="0" smtClean="0">
                <a:solidFill>
                  <a:srgbClr val="436A3E"/>
                </a:solidFill>
                <a:latin typeface="微软雅黑" panose="020B0503020204020204" pitchFamily="34" charset="-122"/>
                <a:ea typeface="微软雅黑" panose="020B0503020204020204" pitchFamily="34" charset="-122"/>
              </a:rPr>
              <a:t>年</a:t>
            </a:r>
            <a:r>
              <a:rPr lang="en-US" altLang="zh-CN" dirty="0" smtClean="0">
                <a:solidFill>
                  <a:srgbClr val="436A3E"/>
                </a:solidFill>
                <a:latin typeface="微软雅黑" panose="020B0503020204020204" pitchFamily="34" charset="-122"/>
                <a:ea typeface="微软雅黑" panose="020B0503020204020204" pitchFamily="34" charset="-122"/>
              </a:rPr>
              <a:t>8</a:t>
            </a:r>
            <a:r>
              <a:rPr lang="zh-CN" altLang="en-US" dirty="0" smtClean="0">
                <a:solidFill>
                  <a:srgbClr val="436A3E"/>
                </a:solidFill>
                <a:latin typeface="微软雅黑" panose="020B0503020204020204" pitchFamily="34" charset="-122"/>
                <a:ea typeface="微软雅黑" panose="020B0503020204020204" pitchFamily="34" charset="-122"/>
              </a:rPr>
              <a:t>月      汇报人</a:t>
            </a:r>
            <a:r>
              <a:rPr lang="en-US" altLang="zh-CN" dirty="0" smtClean="0">
                <a:solidFill>
                  <a:srgbClr val="436A3E"/>
                </a:solidFill>
                <a:latin typeface="微软雅黑" panose="020B0503020204020204" pitchFamily="34" charset="-122"/>
                <a:ea typeface="微软雅黑" panose="020B0503020204020204" pitchFamily="34" charset="-122"/>
              </a:rPr>
              <a:t>:XXX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1775" y="144463"/>
            <a:ext cx="2932113" cy="436562"/>
          </a:xfrm>
          <a:prstGeom prst="rect">
            <a:avLst/>
          </a:prstGeom>
          <a:solidFill>
            <a:srgbClr val="3A76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矩形 2"/>
          <p:cNvSpPr/>
          <p:nvPr/>
        </p:nvSpPr>
        <p:spPr>
          <a:xfrm>
            <a:off x="3163888" y="144463"/>
            <a:ext cx="2932112" cy="436562"/>
          </a:xfrm>
          <a:prstGeom prst="rect">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矩形 3"/>
          <p:cNvSpPr/>
          <p:nvPr/>
        </p:nvSpPr>
        <p:spPr>
          <a:xfrm>
            <a:off x="6096000" y="144463"/>
            <a:ext cx="2932113" cy="436562"/>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4"/>
          <p:cNvSpPr/>
          <p:nvPr/>
        </p:nvSpPr>
        <p:spPr>
          <a:xfrm>
            <a:off x="9028113" y="144463"/>
            <a:ext cx="2932112" cy="436562"/>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317" name="文本框 7"/>
          <p:cNvSpPr txBox="1">
            <a:spLocks noChangeArrowheads="1"/>
          </p:cNvSpPr>
          <p:nvPr/>
        </p:nvSpPr>
        <p:spPr bwMode="auto">
          <a:xfrm>
            <a:off x="3163888" y="581025"/>
            <a:ext cx="58642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4400">
                <a:solidFill>
                  <a:srgbClr val="436A3E"/>
                </a:solidFill>
                <a:latin typeface="微软雅黑" panose="020B0503020204020204" pitchFamily="34" charset="-122"/>
                <a:ea typeface="微软雅黑" panose="020B0503020204020204" pitchFamily="34" charset="-122"/>
              </a:rPr>
              <a:t>目录</a:t>
            </a:r>
          </a:p>
        </p:txBody>
      </p:sp>
      <p:sp>
        <p:nvSpPr>
          <p:cNvPr id="13318" name="文本框 8"/>
          <p:cNvSpPr txBox="1">
            <a:spLocks noChangeArrowheads="1"/>
          </p:cNvSpPr>
          <p:nvPr/>
        </p:nvSpPr>
        <p:spPr bwMode="auto">
          <a:xfrm>
            <a:off x="4868863" y="1193800"/>
            <a:ext cx="2454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400">
                <a:solidFill>
                  <a:srgbClr val="436A3E"/>
                </a:solidFill>
              </a:rPr>
              <a:t>Contents</a:t>
            </a:r>
            <a:endParaRPr lang="zh-CN" altLang="en-US" sz="2400">
              <a:solidFill>
                <a:srgbClr val="436A3E"/>
              </a:solidFill>
            </a:endParaRPr>
          </a:p>
        </p:txBody>
      </p:sp>
      <p:sp>
        <p:nvSpPr>
          <p:cNvPr id="20" name="任意多边形 19"/>
          <p:cNvSpPr/>
          <p:nvPr/>
        </p:nvSpPr>
        <p:spPr>
          <a:xfrm>
            <a:off x="4513263" y="2627313"/>
            <a:ext cx="3165475" cy="1016000"/>
          </a:xfrm>
          <a:custGeom>
            <a:avLst/>
            <a:gdLst>
              <a:gd name="connsiteX0" fmla="*/ 261257 w 3164114"/>
              <a:gd name="connsiteY0" fmla="*/ 0 h 1016000"/>
              <a:gd name="connsiteX1" fmla="*/ 3164114 w 3164114"/>
              <a:gd name="connsiteY1" fmla="*/ 0 h 1016000"/>
              <a:gd name="connsiteX2" fmla="*/ 3164114 w 3164114"/>
              <a:gd name="connsiteY2" fmla="*/ 246743 h 1016000"/>
              <a:gd name="connsiteX3" fmla="*/ 2902857 w 3164114"/>
              <a:gd name="connsiteY3" fmla="*/ 508000 h 1016000"/>
              <a:gd name="connsiteX4" fmla="*/ 3164114 w 3164114"/>
              <a:gd name="connsiteY4" fmla="*/ 769257 h 1016000"/>
              <a:gd name="connsiteX5" fmla="*/ 3164114 w 3164114"/>
              <a:gd name="connsiteY5" fmla="*/ 1016000 h 1016000"/>
              <a:gd name="connsiteX6" fmla="*/ 261257 w 3164114"/>
              <a:gd name="connsiteY6" fmla="*/ 1016000 h 1016000"/>
              <a:gd name="connsiteX7" fmla="*/ 261257 w 3164114"/>
              <a:gd name="connsiteY7" fmla="*/ 769257 h 1016000"/>
              <a:gd name="connsiteX8" fmla="*/ 0 w 3164114"/>
              <a:gd name="connsiteY8" fmla="*/ 508000 h 1016000"/>
              <a:gd name="connsiteX9" fmla="*/ 261257 w 3164114"/>
              <a:gd name="connsiteY9" fmla="*/ 246743 h 1016000"/>
              <a:gd name="connsiteX10" fmla="*/ 261257 w 3164114"/>
              <a:gd name="connsiteY10" fmla="*/ 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4114" h="1016000">
                <a:moveTo>
                  <a:pt x="261257" y="0"/>
                </a:moveTo>
                <a:lnTo>
                  <a:pt x="3164114" y="0"/>
                </a:lnTo>
                <a:lnTo>
                  <a:pt x="3164114" y="246743"/>
                </a:lnTo>
                <a:cubicBezTo>
                  <a:pt x="3019826" y="246743"/>
                  <a:pt x="2902857" y="363712"/>
                  <a:pt x="2902857" y="508000"/>
                </a:cubicBezTo>
                <a:cubicBezTo>
                  <a:pt x="2902857" y="652288"/>
                  <a:pt x="3019826" y="769257"/>
                  <a:pt x="3164114" y="769257"/>
                </a:cubicBezTo>
                <a:lnTo>
                  <a:pt x="3164114" y="1016000"/>
                </a:lnTo>
                <a:lnTo>
                  <a:pt x="261257" y="1016000"/>
                </a:lnTo>
                <a:lnTo>
                  <a:pt x="261257" y="769257"/>
                </a:lnTo>
                <a:cubicBezTo>
                  <a:pt x="116969" y="769257"/>
                  <a:pt x="0" y="652288"/>
                  <a:pt x="0" y="508000"/>
                </a:cubicBezTo>
                <a:cubicBezTo>
                  <a:pt x="0" y="363712"/>
                  <a:pt x="116969" y="246743"/>
                  <a:pt x="261257" y="246743"/>
                </a:cubicBezTo>
                <a:lnTo>
                  <a:pt x="261257" y="0"/>
                </a:ln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1" name="任意多边形 20"/>
          <p:cNvSpPr/>
          <p:nvPr/>
        </p:nvSpPr>
        <p:spPr>
          <a:xfrm>
            <a:off x="7685088" y="2627313"/>
            <a:ext cx="3163887" cy="1016000"/>
          </a:xfrm>
          <a:custGeom>
            <a:avLst/>
            <a:gdLst>
              <a:gd name="connsiteX0" fmla="*/ 261257 w 3164114"/>
              <a:gd name="connsiteY0" fmla="*/ 0 h 1016000"/>
              <a:gd name="connsiteX1" fmla="*/ 3164114 w 3164114"/>
              <a:gd name="connsiteY1" fmla="*/ 0 h 1016000"/>
              <a:gd name="connsiteX2" fmla="*/ 3164114 w 3164114"/>
              <a:gd name="connsiteY2" fmla="*/ 246743 h 1016000"/>
              <a:gd name="connsiteX3" fmla="*/ 2902857 w 3164114"/>
              <a:gd name="connsiteY3" fmla="*/ 508000 h 1016000"/>
              <a:gd name="connsiteX4" fmla="*/ 3164114 w 3164114"/>
              <a:gd name="connsiteY4" fmla="*/ 769257 h 1016000"/>
              <a:gd name="connsiteX5" fmla="*/ 3164114 w 3164114"/>
              <a:gd name="connsiteY5" fmla="*/ 1016000 h 1016000"/>
              <a:gd name="connsiteX6" fmla="*/ 261257 w 3164114"/>
              <a:gd name="connsiteY6" fmla="*/ 1016000 h 1016000"/>
              <a:gd name="connsiteX7" fmla="*/ 261257 w 3164114"/>
              <a:gd name="connsiteY7" fmla="*/ 769257 h 1016000"/>
              <a:gd name="connsiteX8" fmla="*/ 0 w 3164114"/>
              <a:gd name="connsiteY8" fmla="*/ 508000 h 1016000"/>
              <a:gd name="connsiteX9" fmla="*/ 261257 w 3164114"/>
              <a:gd name="connsiteY9" fmla="*/ 246743 h 1016000"/>
              <a:gd name="connsiteX10" fmla="*/ 261257 w 3164114"/>
              <a:gd name="connsiteY10" fmla="*/ 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4114" h="1016000">
                <a:moveTo>
                  <a:pt x="261257" y="0"/>
                </a:moveTo>
                <a:lnTo>
                  <a:pt x="3164114" y="0"/>
                </a:lnTo>
                <a:lnTo>
                  <a:pt x="3164114" y="246743"/>
                </a:lnTo>
                <a:cubicBezTo>
                  <a:pt x="3019826" y="246743"/>
                  <a:pt x="2902857" y="363712"/>
                  <a:pt x="2902857" y="508000"/>
                </a:cubicBezTo>
                <a:cubicBezTo>
                  <a:pt x="2902857" y="652288"/>
                  <a:pt x="3019826" y="769257"/>
                  <a:pt x="3164114" y="769257"/>
                </a:cubicBezTo>
                <a:lnTo>
                  <a:pt x="3164114" y="1016000"/>
                </a:lnTo>
                <a:lnTo>
                  <a:pt x="261257" y="1016000"/>
                </a:lnTo>
                <a:lnTo>
                  <a:pt x="261257" y="769257"/>
                </a:lnTo>
                <a:cubicBezTo>
                  <a:pt x="116969" y="769257"/>
                  <a:pt x="0" y="652288"/>
                  <a:pt x="0" y="508000"/>
                </a:cubicBezTo>
                <a:cubicBezTo>
                  <a:pt x="0" y="363712"/>
                  <a:pt x="116969" y="246743"/>
                  <a:pt x="261257" y="246743"/>
                </a:cubicBezTo>
                <a:lnTo>
                  <a:pt x="261257" y="0"/>
                </a:lnTo>
                <a:close/>
              </a:path>
            </a:pathLst>
          </a:cu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 name="任意多边形 23"/>
          <p:cNvSpPr/>
          <p:nvPr/>
        </p:nvSpPr>
        <p:spPr>
          <a:xfrm flipH="1">
            <a:off x="7932738" y="4222750"/>
            <a:ext cx="3163887" cy="1016000"/>
          </a:xfrm>
          <a:custGeom>
            <a:avLst/>
            <a:gdLst>
              <a:gd name="connsiteX0" fmla="*/ 261257 w 3164114"/>
              <a:gd name="connsiteY0" fmla="*/ 0 h 1016000"/>
              <a:gd name="connsiteX1" fmla="*/ 3164114 w 3164114"/>
              <a:gd name="connsiteY1" fmla="*/ 0 h 1016000"/>
              <a:gd name="connsiteX2" fmla="*/ 3164114 w 3164114"/>
              <a:gd name="connsiteY2" fmla="*/ 246743 h 1016000"/>
              <a:gd name="connsiteX3" fmla="*/ 2902857 w 3164114"/>
              <a:gd name="connsiteY3" fmla="*/ 508000 h 1016000"/>
              <a:gd name="connsiteX4" fmla="*/ 3164114 w 3164114"/>
              <a:gd name="connsiteY4" fmla="*/ 769257 h 1016000"/>
              <a:gd name="connsiteX5" fmla="*/ 3164114 w 3164114"/>
              <a:gd name="connsiteY5" fmla="*/ 1016000 h 1016000"/>
              <a:gd name="connsiteX6" fmla="*/ 261257 w 3164114"/>
              <a:gd name="connsiteY6" fmla="*/ 1016000 h 1016000"/>
              <a:gd name="connsiteX7" fmla="*/ 261257 w 3164114"/>
              <a:gd name="connsiteY7" fmla="*/ 769257 h 1016000"/>
              <a:gd name="connsiteX8" fmla="*/ 0 w 3164114"/>
              <a:gd name="connsiteY8" fmla="*/ 508000 h 1016000"/>
              <a:gd name="connsiteX9" fmla="*/ 261257 w 3164114"/>
              <a:gd name="connsiteY9" fmla="*/ 246743 h 1016000"/>
              <a:gd name="connsiteX10" fmla="*/ 261257 w 3164114"/>
              <a:gd name="connsiteY10" fmla="*/ 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4114" h="1016000">
                <a:moveTo>
                  <a:pt x="261257" y="0"/>
                </a:moveTo>
                <a:lnTo>
                  <a:pt x="3164114" y="0"/>
                </a:lnTo>
                <a:lnTo>
                  <a:pt x="3164114" y="246743"/>
                </a:lnTo>
                <a:cubicBezTo>
                  <a:pt x="3019826" y="246743"/>
                  <a:pt x="2902857" y="363712"/>
                  <a:pt x="2902857" y="508000"/>
                </a:cubicBezTo>
                <a:cubicBezTo>
                  <a:pt x="2902857" y="652288"/>
                  <a:pt x="3019826" y="769257"/>
                  <a:pt x="3164114" y="769257"/>
                </a:cubicBezTo>
                <a:lnTo>
                  <a:pt x="3164114" y="1016000"/>
                </a:lnTo>
                <a:lnTo>
                  <a:pt x="261257" y="1016000"/>
                </a:lnTo>
                <a:lnTo>
                  <a:pt x="261257" y="769257"/>
                </a:lnTo>
                <a:cubicBezTo>
                  <a:pt x="116969" y="769257"/>
                  <a:pt x="0" y="652288"/>
                  <a:pt x="0" y="508000"/>
                </a:cubicBezTo>
                <a:cubicBezTo>
                  <a:pt x="0" y="363712"/>
                  <a:pt x="116969" y="246743"/>
                  <a:pt x="261257" y="246743"/>
                </a:cubicBezTo>
                <a:lnTo>
                  <a:pt x="261257" y="0"/>
                </a:lnTo>
                <a:close/>
              </a:path>
            </a:pathLst>
          </a:custGeom>
          <a:solidFill>
            <a:srgbClr val="3A76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5" name="任意多边形 24"/>
          <p:cNvSpPr/>
          <p:nvPr/>
        </p:nvSpPr>
        <p:spPr>
          <a:xfrm flipH="1">
            <a:off x="4760913" y="4222750"/>
            <a:ext cx="3163887" cy="1016000"/>
          </a:xfrm>
          <a:custGeom>
            <a:avLst/>
            <a:gdLst>
              <a:gd name="connsiteX0" fmla="*/ 261257 w 3164114"/>
              <a:gd name="connsiteY0" fmla="*/ 0 h 1016000"/>
              <a:gd name="connsiteX1" fmla="*/ 3164114 w 3164114"/>
              <a:gd name="connsiteY1" fmla="*/ 0 h 1016000"/>
              <a:gd name="connsiteX2" fmla="*/ 3164114 w 3164114"/>
              <a:gd name="connsiteY2" fmla="*/ 246743 h 1016000"/>
              <a:gd name="connsiteX3" fmla="*/ 2902857 w 3164114"/>
              <a:gd name="connsiteY3" fmla="*/ 508000 h 1016000"/>
              <a:gd name="connsiteX4" fmla="*/ 3164114 w 3164114"/>
              <a:gd name="connsiteY4" fmla="*/ 769257 h 1016000"/>
              <a:gd name="connsiteX5" fmla="*/ 3164114 w 3164114"/>
              <a:gd name="connsiteY5" fmla="*/ 1016000 h 1016000"/>
              <a:gd name="connsiteX6" fmla="*/ 261257 w 3164114"/>
              <a:gd name="connsiteY6" fmla="*/ 1016000 h 1016000"/>
              <a:gd name="connsiteX7" fmla="*/ 261257 w 3164114"/>
              <a:gd name="connsiteY7" fmla="*/ 769257 h 1016000"/>
              <a:gd name="connsiteX8" fmla="*/ 0 w 3164114"/>
              <a:gd name="connsiteY8" fmla="*/ 508000 h 1016000"/>
              <a:gd name="connsiteX9" fmla="*/ 261257 w 3164114"/>
              <a:gd name="connsiteY9" fmla="*/ 246743 h 1016000"/>
              <a:gd name="connsiteX10" fmla="*/ 261257 w 3164114"/>
              <a:gd name="connsiteY10" fmla="*/ 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4114" h="1016000">
                <a:moveTo>
                  <a:pt x="261257" y="0"/>
                </a:moveTo>
                <a:lnTo>
                  <a:pt x="3164114" y="0"/>
                </a:lnTo>
                <a:lnTo>
                  <a:pt x="3164114" y="246743"/>
                </a:lnTo>
                <a:cubicBezTo>
                  <a:pt x="3019826" y="246743"/>
                  <a:pt x="2902857" y="363712"/>
                  <a:pt x="2902857" y="508000"/>
                </a:cubicBezTo>
                <a:cubicBezTo>
                  <a:pt x="2902857" y="652288"/>
                  <a:pt x="3019826" y="769257"/>
                  <a:pt x="3164114" y="769257"/>
                </a:cubicBezTo>
                <a:lnTo>
                  <a:pt x="3164114" y="1016000"/>
                </a:lnTo>
                <a:lnTo>
                  <a:pt x="261257" y="1016000"/>
                </a:lnTo>
                <a:lnTo>
                  <a:pt x="261257" y="769257"/>
                </a:lnTo>
                <a:cubicBezTo>
                  <a:pt x="116969" y="769257"/>
                  <a:pt x="0" y="652288"/>
                  <a:pt x="0" y="508000"/>
                </a:cubicBezTo>
                <a:cubicBezTo>
                  <a:pt x="0" y="363712"/>
                  <a:pt x="116969" y="246743"/>
                  <a:pt x="261257" y="246743"/>
                </a:cubicBezTo>
                <a:lnTo>
                  <a:pt x="261257" y="0"/>
                </a:lnTo>
                <a:close/>
              </a:path>
            </a:pathLst>
          </a:cu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任意多边形 25"/>
          <p:cNvSpPr/>
          <p:nvPr/>
        </p:nvSpPr>
        <p:spPr>
          <a:xfrm flipH="1">
            <a:off x="1589088" y="4222750"/>
            <a:ext cx="3163887" cy="1016000"/>
          </a:xfrm>
          <a:custGeom>
            <a:avLst/>
            <a:gdLst>
              <a:gd name="connsiteX0" fmla="*/ 261257 w 3164114"/>
              <a:gd name="connsiteY0" fmla="*/ 0 h 1016000"/>
              <a:gd name="connsiteX1" fmla="*/ 3164114 w 3164114"/>
              <a:gd name="connsiteY1" fmla="*/ 0 h 1016000"/>
              <a:gd name="connsiteX2" fmla="*/ 3164114 w 3164114"/>
              <a:gd name="connsiteY2" fmla="*/ 246743 h 1016000"/>
              <a:gd name="connsiteX3" fmla="*/ 2902857 w 3164114"/>
              <a:gd name="connsiteY3" fmla="*/ 508000 h 1016000"/>
              <a:gd name="connsiteX4" fmla="*/ 3164114 w 3164114"/>
              <a:gd name="connsiteY4" fmla="*/ 769257 h 1016000"/>
              <a:gd name="connsiteX5" fmla="*/ 3164114 w 3164114"/>
              <a:gd name="connsiteY5" fmla="*/ 1016000 h 1016000"/>
              <a:gd name="connsiteX6" fmla="*/ 261257 w 3164114"/>
              <a:gd name="connsiteY6" fmla="*/ 1016000 h 1016000"/>
              <a:gd name="connsiteX7" fmla="*/ 261257 w 3164114"/>
              <a:gd name="connsiteY7" fmla="*/ 769257 h 1016000"/>
              <a:gd name="connsiteX8" fmla="*/ 0 w 3164114"/>
              <a:gd name="connsiteY8" fmla="*/ 508000 h 1016000"/>
              <a:gd name="connsiteX9" fmla="*/ 261257 w 3164114"/>
              <a:gd name="connsiteY9" fmla="*/ 246743 h 1016000"/>
              <a:gd name="connsiteX10" fmla="*/ 261257 w 3164114"/>
              <a:gd name="connsiteY10" fmla="*/ 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4114" h="1016000">
                <a:moveTo>
                  <a:pt x="261257" y="0"/>
                </a:moveTo>
                <a:lnTo>
                  <a:pt x="3164114" y="0"/>
                </a:lnTo>
                <a:lnTo>
                  <a:pt x="3164114" y="246743"/>
                </a:lnTo>
                <a:cubicBezTo>
                  <a:pt x="3019826" y="246743"/>
                  <a:pt x="2902857" y="363712"/>
                  <a:pt x="2902857" y="508000"/>
                </a:cubicBezTo>
                <a:cubicBezTo>
                  <a:pt x="2902857" y="652288"/>
                  <a:pt x="3019826" y="769257"/>
                  <a:pt x="3164114" y="769257"/>
                </a:cubicBezTo>
                <a:lnTo>
                  <a:pt x="3164114" y="1016000"/>
                </a:lnTo>
                <a:lnTo>
                  <a:pt x="261257" y="1016000"/>
                </a:lnTo>
                <a:lnTo>
                  <a:pt x="261257" y="769257"/>
                </a:lnTo>
                <a:cubicBezTo>
                  <a:pt x="116969" y="769257"/>
                  <a:pt x="0" y="652288"/>
                  <a:pt x="0" y="508000"/>
                </a:cubicBezTo>
                <a:cubicBezTo>
                  <a:pt x="0" y="363712"/>
                  <a:pt x="116969" y="246743"/>
                  <a:pt x="261257" y="246743"/>
                </a:cubicBezTo>
                <a:lnTo>
                  <a:pt x="261257" y="0"/>
                </a:lnTo>
                <a:close/>
              </a:path>
            </a:pathLst>
          </a:cu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 name="任意多边形 15"/>
          <p:cNvSpPr/>
          <p:nvPr/>
        </p:nvSpPr>
        <p:spPr>
          <a:xfrm>
            <a:off x="1343025" y="2633663"/>
            <a:ext cx="3163888" cy="1016000"/>
          </a:xfrm>
          <a:custGeom>
            <a:avLst/>
            <a:gdLst>
              <a:gd name="connsiteX0" fmla="*/ 261257 w 3164114"/>
              <a:gd name="connsiteY0" fmla="*/ 0 h 1016000"/>
              <a:gd name="connsiteX1" fmla="*/ 3164114 w 3164114"/>
              <a:gd name="connsiteY1" fmla="*/ 0 h 1016000"/>
              <a:gd name="connsiteX2" fmla="*/ 3164114 w 3164114"/>
              <a:gd name="connsiteY2" fmla="*/ 246743 h 1016000"/>
              <a:gd name="connsiteX3" fmla="*/ 2902857 w 3164114"/>
              <a:gd name="connsiteY3" fmla="*/ 508000 h 1016000"/>
              <a:gd name="connsiteX4" fmla="*/ 3164114 w 3164114"/>
              <a:gd name="connsiteY4" fmla="*/ 769257 h 1016000"/>
              <a:gd name="connsiteX5" fmla="*/ 3164114 w 3164114"/>
              <a:gd name="connsiteY5" fmla="*/ 1016000 h 1016000"/>
              <a:gd name="connsiteX6" fmla="*/ 261257 w 3164114"/>
              <a:gd name="connsiteY6" fmla="*/ 1016000 h 1016000"/>
              <a:gd name="connsiteX7" fmla="*/ 261257 w 3164114"/>
              <a:gd name="connsiteY7" fmla="*/ 769257 h 1016000"/>
              <a:gd name="connsiteX8" fmla="*/ 0 w 3164114"/>
              <a:gd name="connsiteY8" fmla="*/ 508000 h 1016000"/>
              <a:gd name="connsiteX9" fmla="*/ 261257 w 3164114"/>
              <a:gd name="connsiteY9" fmla="*/ 246743 h 1016000"/>
              <a:gd name="connsiteX10" fmla="*/ 261257 w 3164114"/>
              <a:gd name="connsiteY10" fmla="*/ 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64114" h="1016000">
                <a:moveTo>
                  <a:pt x="261257" y="0"/>
                </a:moveTo>
                <a:lnTo>
                  <a:pt x="3164114" y="0"/>
                </a:lnTo>
                <a:lnTo>
                  <a:pt x="3164114" y="246743"/>
                </a:lnTo>
                <a:cubicBezTo>
                  <a:pt x="3019826" y="246743"/>
                  <a:pt x="2902857" y="363712"/>
                  <a:pt x="2902857" y="508000"/>
                </a:cubicBezTo>
                <a:cubicBezTo>
                  <a:pt x="2902857" y="652288"/>
                  <a:pt x="3019826" y="769257"/>
                  <a:pt x="3164114" y="769257"/>
                </a:cubicBezTo>
                <a:lnTo>
                  <a:pt x="3164114" y="1016000"/>
                </a:lnTo>
                <a:lnTo>
                  <a:pt x="261257" y="1016000"/>
                </a:lnTo>
                <a:lnTo>
                  <a:pt x="261257" y="769257"/>
                </a:lnTo>
                <a:cubicBezTo>
                  <a:pt x="116969" y="769257"/>
                  <a:pt x="0" y="652288"/>
                  <a:pt x="0" y="508000"/>
                </a:cubicBezTo>
                <a:cubicBezTo>
                  <a:pt x="0" y="363712"/>
                  <a:pt x="116969" y="246743"/>
                  <a:pt x="261257" y="246743"/>
                </a:cubicBezTo>
                <a:lnTo>
                  <a:pt x="261257" y="0"/>
                </a:ln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13325" name="组合 30"/>
          <p:cNvGrpSpPr/>
          <p:nvPr/>
        </p:nvGrpSpPr>
        <p:grpSpPr bwMode="auto">
          <a:xfrm>
            <a:off x="1698625" y="2474913"/>
            <a:ext cx="2743200" cy="1323975"/>
            <a:chOff x="1698172" y="2474690"/>
            <a:chExt cx="2743197" cy="1323439"/>
          </a:xfrm>
        </p:grpSpPr>
        <p:sp>
          <p:nvSpPr>
            <p:cNvPr id="13326" name="文本框 27"/>
            <p:cNvSpPr txBox="1">
              <a:spLocks noChangeArrowheads="1"/>
            </p:cNvSpPr>
            <p:nvPr/>
          </p:nvSpPr>
          <p:spPr bwMode="auto">
            <a:xfrm>
              <a:off x="1698172" y="2474690"/>
              <a:ext cx="133531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8000">
                  <a:solidFill>
                    <a:schemeClr val="bg1"/>
                  </a:solidFill>
                </a:rPr>
                <a:t>01</a:t>
              </a:r>
              <a:endParaRPr lang="zh-CN" altLang="en-US" sz="8000">
                <a:solidFill>
                  <a:schemeClr val="bg1"/>
                </a:solidFill>
              </a:endParaRPr>
            </a:p>
          </p:txBody>
        </p:sp>
        <p:sp>
          <p:nvSpPr>
            <p:cNvPr id="13327" name="文本框 29"/>
            <p:cNvSpPr txBox="1">
              <a:spLocks noChangeArrowheads="1"/>
            </p:cNvSpPr>
            <p:nvPr/>
          </p:nvSpPr>
          <p:spPr bwMode="auto">
            <a:xfrm>
              <a:off x="3077025" y="2596477"/>
              <a:ext cx="136434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200" b="1">
                  <a:solidFill>
                    <a:schemeClr val="bg1"/>
                  </a:solidFill>
                  <a:latin typeface="微软雅黑" panose="020B0503020204020204" pitchFamily="34" charset="-122"/>
                  <a:ea typeface="微软雅黑" panose="020B0503020204020204" pitchFamily="34" charset="-122"/>
                </a:rPr>
                <a:t>输入标题</a:t>
              </a:r>
            </a:p>
          </p:txBody>
        </p:sp>
      </p:grpSp>
      <p:grpSp>
        <p:nvGrpSpPr>
          <p:cNvPr id="13328" name="组合 34"/>
          <p:cNvGrpSpPr/>
          <p:nvPr/>
        </p:nvGrpSpPr>
        <p:grpSpPr bwMode="auto">
          <a:xfrm>
            <a:off x="4868863" y="2474913"/>
            <a:ext cx="2743200" cy="1323975"/>
            <a:chOff x="1698172" y="2474690"/>
            <a:chExt cx="2743197" cy="1323439"/>
          </a:xfrm>
        </p:grpSpPr>
        <p:sp>
          <p:nvSpPr>
            <p:cNvPr id="13329" name="文本框 35"/>
            <p:cNvSpPr txBox="1">
              <a:spLocks noChangeArrowheads="1"/>
            </p:cNvSpPr>
            <p:nvPr/>
          </p:nvSpPr>
          <p:spPr bwMode="auto">
            <a:xfrm>
              <a:off x="1698172" y="2474690"/>
              <a:ext cx="133531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8000">
                  <a:solidFill>
                    <a:schemeClr val="bg1"/>
                  </a:solidFill>
                </a:rPr>
                <a:t>02</a:t>
              </a:r>
              <a:endParaRPr lang="zh-CN" altLang="en-US" sz="8000">
                <a:solidFill>
                  <a:schemeClr val="bg1"/>
                </a:solidFill>
              </a:endParaRPr>
            </a:p>
          </p:txBody>
        </p:sp>
        <p:sp>
          <p:nvSpPr>
            <p:cNvPr id="13330" name="文本框 36"/>
            <p:cNvSpPr txBox="1">
              <a:spLocks noChangeArrowheads="1"/>
            </p:cNvSpPr>
            <p:nvPr/>
          </p:nvSpPr>
          <p:spPr bwMode="auto">
            <a:xfrm>
              <a:off x="3077025" y="2596477"/>
              <a:ext cx="136434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200" b="1">
                  <a:solidFill>
                    <a:schemeClr val="bg1"/>
                  </a:solidFill>
                  <a:latin typeface="微软雅黑" panose="020B0503020204020204" pitchFamily="34" charset="-122"/>
                  <a:ea typeface="微软雅黑" panose="020B0503020204020204" pitchFamily="34" charset="-122"/>
                </a:rPr>
                <a:t>输入标题</a:t>
              </a:r>
            </a:p>
          </p:txBody>
        </p:sp>
      </p:grpSp>
      <p:grpSp>
        <p:nvGrpSpPr>
          <p:cNvPr id="13331" name="组合 37"/>
          <p:cNvGrpSpPr/>
          <p:nvPr/>
        </p:nvGrpSpPr>
        <p:grpSpPr bwMode="auto">
          <a:xfrm>
            <a:off x="8040688" y="2474913"/>
            <a:ext cx="2743200" cy="1323975"/>
            <a:chOff x="1698172" y="2474690"/>
            <a:chExt cx="2743197" cy="1323439"/>
          </a:xfrm>
        </p:grpSpPr>
        <p:sp>
          <p:nvSpPr>
            <p:cNvPr id="13332" name="文本框 38"/>
            <p:cNvSpPr txBox="1">
              <a:spLocks noChangeArrowheads="1"/>
            </p:cNvSpPr>
            <p:nvPr/>
          </p:nvSpPr>
          <p:spPr bwMode="auto">
            <a:xfrm>
              <a:off x="1698172" y="2474690"/>
              <a:ext cx="133531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8000">
                  <a:solidFill>
                    <a:schemeClr val="bg1"/>
                  </a:solidFill>
                </a:rPr>
                <a:t>03</a:t>
              </a:r>
              <a:endParaRPr lang="zh-CN" altLang="en-US" sz="8000">
                <a:solidFill>
                  <a:schemeClr val="bg1"/>
                </a:solidFill>
              </a:endParaRPr>
            </a:p>
          </p:txBody>
        </p:sp>
        <p:sp>
          <p:nvSpPr>
            <p:cNvPr id="13333" name="文本框 39"/>
            <p:cNvSpPr txBox="1">
              <a:spLocks noChangeArrowheads="1"/>
            </p:cNvSpPr>
            <p:nvPr/>
          </p:nvSpPr>
          <p:spPr bwMode="auto">
            <a:xfrm>
              <a:off x="3077025" y="2596477"/>
              <a:ext cx="136434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200" b="1">
                  <a:solidFill>
                    <a:schemeClr val="bg1"/>
                  </a:solidFill>
                  <a:latin typeface="微软雅黑" panose="020B0503020204020204" pitchFamily="34" charset="-122"/>
                  <a:ea typeface="微软雅黑" panose="020B0503020204020204" pitchFamily="34" charset="-122"/>
                </a:rPr>
                <a:t>输入标题</a:t>
              </a:r>
            </a:p>
          </p:txBody>
        </p:sp>
      </p:grpSp>
      <p:grpSp>
        <p:nvGrpSpPr>
          <p:cNvPr id="13334" name="组合 40"/>
          <p:cNvGrpSpPr/>
          <p:nvPr/>
        </p:nvGrpSpPr>
        <p:grpSpPr bwMode="auto">
          <a:xfrm flipH="1">
            <a:off x="1538288" y="4056063"/>
            <a:ext cx="2743200" cy="1323975"/>
            <a:chOff x="1698172" y="2474690"/>
            <a:chExt cx="2743197" cy="1323439"/>
          </a:xfrm>
        </p:grpSpPr>
        <p:sp>
          <p:nvSpPr>
            <p:cNvPr id="13335" name="文本框 41"/>
            <p:cNvSpPr txBox="1">
              <a:spLocks noChangeArrowheads="1"/>
            </p:cNvSpPr>
            <p:nvPr/>
          </p:nvSpPr>
          <p:spPr bwMode="auto">
            <a:xfrm>
              <a:off x="1698172" y="2474690"/>
              <a:ext cx="133531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8000">
                  <a:solidFill>
                    <a:schemeClr val="bg1"/>
                  </a:solidFill>
                </a:rPr>
                <a:t>04</a:t>
              </a:r>
              <a:endParaRPr lang="zh-CN" altLang="en-US" sz="8000">
                <a:solidFill>
                  <a:schemeClr val="bg1"/>
                </a:solidFill>
              </a:endParaRPr>
            </a:p>
          </p:txBody>
        </p:sp>
        <p:sp>
          <p:nvSpPr>
            <p:cNvPr id="13336" name="文本框 42"/>
            <p:cNvSpPr txBox="1">
              <a:spLocks noChangeArrowheads="1"/>
            </p:cNvSpPr>
            <p:nvPr/>
          </p:nvSpPr>
          <p:spPr bwMode="auto">
            <a:xfrm>
              <a:off x="3077025" y="2596477"/>
              <a:ext cx="136434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sz="3200" b="1">
                  <a:solidFill>
                    <a:schemeClr val="bg1"/>
                  </a:solidFill>
                  <a:latin typeface="微软雅黑" panose="020B0503020204020204" pitchFamily="34" charset="-122"/>
                  <a:ea typeface="微软雅黑" panose="020B0503020204020204" pitchFamily="34" charset="-122"/>
                </a:rPr>
                <a:t>输入标题</a:t>
              </a:r>
            </a:p>
          </p:txBody>
        </p:sp>
      </p:grpSp>
      <p:grpSp>
        <p:nvGrpSpPr>
          <p:cNvPr id="13337" name="组合 43"/>
          <p:cNvGrpSpPr/>
          <p:nvPr/>
        </p:nvGrpSpPr>
        <p:grpSpPr bwMode="auto">
          <a:xfrm flipH="1">
            <a:off x="4710113" y="4056063"/>
            <a:ext cx="2743200" cy="1323975"/>
            <a:chOff x="1698172" y="2474690"/>
            <a:chExt cx="2743197" cy="1323439"/>
          </a:xfrm>
        </p:grpSpPr>
        <p:sp>
          <p:nvSpPr>
            <p:cNvPr id="13338" name="文本框 44"/>
            <p:cNvSpPr txBox="1">
              <a:spLocks noChangeArrowheads="1"/>
            </p:cNvSpPr>
            <p:nvPr/>
          </p:nvSpPr>
          <p:spPr bwMode="auto">
            <a:xfrm>
              <a:off x="1698172" y="2474690"/>
              <a:ext cx="133531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8000">
                  <a:solidFill>
                    <a:schemeClr val="bg1"/>
                  </a:solidFill>
                </a:rPr>
                <a:t>05</a:t>
              </a:r>
              <a:endParaRPr lang="zh-CN" altLang="en-US" sz="8000">
                <a:solidFill>
                  <a:schemeClr val="bg1"/>
                </a:solidFill>
              </a:endParaRPr>
            </a:p>
          </p:txBody>
        </p:sp>
        <p:sp>
          <p:nvSpPr>
            <p:cNvPr id="13339" name="文本框 45"/>
            <p:cNvSpPr txBox="1">
              <a:spLocks noChangeArrowheads="1"/>
            </p:cNvSpPr>
            <p:nvPr/>
          </p:nvSpPr>
          <p:spPr bwMode="auto">
            <a:xfrm>
              <a:off x="3077025" y="2596477"/>
              <a:ext cx="136434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sz="3200" b="1">
                  <a:solidFill>
                    <a:schemeClr val="bg1"/>
                  </a:solidFill>
                  <a:latin typeface="微软雅黑" panose="020B0503020204020204" pitchFamily="34" charset="-122"/>
                  <a:ea typeface="微软雅黑" panose="020B0503020204020204" pitchFamily="34" charset="-122"/>
                </a:rPr>
                <a:t>输入标题</a:t>
              </a:r>
            </a:p>
          </p:txBody>
        </p:sp>
      </p:grpSp>
      <p:grpSp>
        <p:nvGrpSpPr>
          <p:cNvPr id="13340" name="组合 46"/>
          <p:cNvGrpSpPr/>
          <p:nvPr/>
        </p:nvGrpSpPr>
        <p:grpSpPr bwMode="auto">
          <a:xfrm flipH="1">
            <a:off x="7881938" y="4056063"/>
            <a:ext cx="2743200" cy="1323975"/>
            <a:chOff x="1698172" y="2474690"/>
            <a:chExt cx="2743197" cy="1323439"/>
          </a:xfrm>
        </p:grpSpPr>
        <p:sp>
          <p:nvSpPr>
            <p:cNvPr id="13341" name="文本框 47"/>
            <p:cNvSpPr txBox="1">
              <a:spLocks noChangeArrowheads="1"/>
            </p:cNvSpPr>
            <p:nvPr/>
          </p:nvSpPr>
          <p:spPr bwMode="auto">
            <a:xfrm>
              <a:off x="1698172" y="2474690"/>
              <a:ext cx="133531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8000">
                  <a:solidFill>
                    <a:schemeClr val="bg1"/>
                  </a:solidFill>
                </a:rPr>
                <a:t>06</a:t>
              </a:r>
              <a:endParaRPr lang="zh-CN" altLang="en-US" sz="8000">
                <a:solidFill>
                  <a:schemeClr val="bg1"/>
                </a:solidFill>
              </a:endParaRPr>
            </a:p>
          </p:txBody>
        </p:sp>
        <p:sp>
          <p:nvSpPr>
            <p:cNvPr id="13342" name="文本框 48"/>
            <p:cNvSpPr txBox="1">
              <a:spLocks noChangeArrowheads="1"/>
            </p:cNvSpPr>
            <p:nvPr/>
          </p:nvSpPr>
          <p:spPr bwMode="auto">
            <a:xfrm>
              <a:off x="3077025" y="2596477"/>
              <a:ext cx="136434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sz="3200" b="1">
                  <a:solidFill>
                    <a:schemeClr val="bg1"/>
                  </a:solidFill>
                  <a:latin typeface="微软雅黑" panose="020B0503020204020204" pitchFamily="34" charset="-122"/>
                  <a:ea typeface="微软雅黑" panose="020B0503020204020204" pitchFamily="34" charset="-122"/>
                </a:rPr>
                <a:t>输入标题</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7425" y="2684463"/>
            <a:ext cx="5767388" cy="14382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矩形 2"/>
          <p:cNvSpPr/>
          <p:nvPr/>
        </p:nvSpPr>
        <p:spPr>
          <a:xfrm>
            <a:off x="6756400" y="2932113"/>
            <a:ext cx="5435600" cy="94297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直角三角形 3"/>
          <p:cNvSpPr/>
          <p:nvPr/>
        </p:nvSpPr>
        <p:spPr>
          <a:xfrm>
            <a:off x="6754813" y="2684463"/>
            <a:ext cx="231775" cy="247650"/>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直角三角形 4"/>
          <p:cNvSpPr/>
          <p:nvPr/>
        </p:nvSpPr>
        <p:spPr>
          <a:xfrm rot="5400000">
            <a:off x="6757194" y="3872706"/>
            <a:ext cx="244475" cy="246063"/>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341" name="文本框 5"/>
          <p:cNvSpPr txBox="1">
            <a:spLocks noChangeArrowheads="1"/>
          </p:cNvSpPr>
          <p:nvPr/>
        </p:nvSpPr>
        <p:spPr bwMode="auto">
          <a:xfrm>
            <a:off x="1117600" y="2473325"/>
            <a:ext cx="19431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1500" b="1">
                <a:solidFill>
                  <a:schemeClr val="bg1"/>
                </a:solidFill>
              </a:rPr>
              <a:t>01</a:t>
            </a:r>
            <a:endParaRPr lang="zh-CN" altLang="en-US" sz="11500" b="1">
              <a:solidFill>
                <a:schemeClr val="bg1"/>
              </a:solidFill>
            </a:endParaRPr>
          </a:p>
        </p:txBody>
      </p:sp>
      <p:sp>
        <p:nvSpPr>
          <p:cNvPr id="14342" name="文本框 6"/>
          <p:cNvSpPr txBox="1">
            <a:spLocks noChangeArrowheads="1"/>
          </p:cNvSpPr>
          <p:nvPr/>
        </p:nvSpPr>
        <p:spPr bwMode="auto">
          <a:xfrm>
            <a:off x="2819400" y="3049588"/>
            <a:ext cx="3937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4000">
                <a:solidFill>
                  <a:schemeClr val="bg1"/>
                </a:solidFill>
                <a:latin typeface="微软雅黑" panose="020B0503020204020204" pitchFamily="34" charset="-122"/>
                <a:ea typeface="微软雅黑" panose="020B0503020204020204" pitchFamily="34" charset="-122"/>
              </a:rPr>
              <a:t>请在此输入标题</a:t>
            </a:r>
          </a:p>
        </p:txBody>
      </p:sp>
      <p:sp>
        <p:nvSpPr>
          <p:cNvPr id="8" name="文本框 7"/>
          <p:cNvSpPr txBox="1"/>
          <p:nvPr/>
        </p:nvSpPr>
        <p:spPr>
          <a:xfrm>
            <a:off x="7002463" y="3049588"/>
            <a:ext cx="4838700" cy="731837"/>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l" fontAlgn="auto">
              <a:spcBef>
                <a:spcPts val="0"/>
              </a:spcBef>
              <a:spcAft>
                <a:spcPts val="0"/>
              </a:spcAft>
              <a:buFontTx/>
              <a:buNone/>
              <a:defRPr/>
            </a:pPr>
            <a:r>
              <a:rPr lang="zh-CN" altLang="en-US" sz="1600" dirty="0">
                <a:solidFill>
                  <a:schemeClr val="bg1">
                    <a:lumMod val="95000"/>
                  </a:schemeClr>
                </a:solidFill>
              </a:rPr>
              <a:t>请在此输入一段文字对上述内容进行解释，文字不</a:t>
            </a:r>
            <a:r>
              <a:rPr lang="zh-CN" altLang="en-US" sz="1600" dirty="0" smtClean="0">
                <a:solidFill>
                  <a:schemeClr val="bg1">
                    <a:lumMod val="95000"/>
                  </a:schemeClr>
                </a:solidFill>
              </a:rPr>
              <a:t>超过</a:t>
            </a:r>
            <a:r>
              <a:rPr lang="en-US" altLang="zh-CN" sz="1600" dirty="0">
                <a:solidFill>
                  <a:schemeClr val="bg1">
                    <a:lumMod val="95000"/>
                  </a:schemeClr>
                </a:solidFill>
              </a:rPr>
              <a:t>3</a:t>
            </a:r>
            <a:r>
              <a:rPr lang="en-US" altLang="zh-CN" sz="1600" dirty="0" smtClean="0">
                <a:solidFill>
                  <a:schemeClr val="bg1">
                    <a:lumMod val="95000"/>
                  </a:schemeClr>
                </a:solidFill>
              </a:rPr>
              <a:t>0</a:t>
            </a:r>
            <a:r>
              <a:rPr lang="zh-CN" altLang="en-US" sz="1600" dirty="0">
                <a:solidFill>
                  <a:schemeClr val="bg1">
                    <a:lumMod val="95000"/>
                  </a:schemeClr>
                </a:solidFill>
              </a:rPr>
              <a:t>字</a:t>
            </a:r>
            <a:r>
              <a:rPr lang="zh-CN" altLang="en-US" sz="1600" dirty="0" smtClean="0">
                <a:solidFill>
                  <a:schemeClr val="bg1">
                    <a:lumMod val="95000"/>
                  </a:schemeClr>
                </a:solidFill>
              </a:rPr>
              <a:t>最佳，字号</a:t>
            </a:r>
            <a:r>
              <a:rPr lang="zh-CN" altLang="en-US" sz="1600" dirty="0">
                <a:solidFill>
                  <a:schemeClr val="bg1">
                    <a:lumMod val="95000"/>
                  </a:schemeClr>
                </a:solidFill>
              </a:rPr>
              <a:t>为</a:t>
            </a:r>
            <a:r>
              <a:rPr lang="en-US" altLang="zh-CN" sz="1600" dirty="0" smtClean="0">
                <a:solidFill>
                  <a:schemeClr val="bg1">
                    <a:lumMod val="95000"/>
                  </a:schemeClr>
                </a:solidFill>
              </a:rPr>
              <a:t>16</a:t>
            </a:r>
            <a:r>
              <a:rPr lang="zh-CN" altLang="en-US" sz="1600" dirty="0" smtClean="0">
                <a:solidFill>
                  <a:schemeClr val="bg1">
                    <a:lumMod val="95000"/>
                  </a:schemeClr>
                </a:solidFill>
              </a:rPr>
              <a:t>，字体</a:t>
            </a:r>
            <a:r>
              <a:rPr lang="zh-CN" altLang="en-US" sz="1600" dirty="0">
                <a:solidFill>
                  <a:schemeClr val="bg1">
                    <a:lumMod val="95000"/>
                  </a:schemeClr>
                </a:solidFill>
              </a:rPr>
              <a:t>为微软雅黑</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13" name="直接连接符 1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364" name="文本框 15"/>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1.1</a:t>
            </a:r>
            <a:endParaRPr lang="zh-CN" altLang="en-US" sz="2800"/>
          </a:p>
        </p:txBody>
      </p:sp>
      <p:sp>
        <p:nvSpPr>
          <p:cNvPr id="15365" name="文本框 16"/>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pic>
        <p:nvPicPr>
          <p:cNvPr id="15366"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088" y="1160463"/>
            <a:ext cx="3771900"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p:cNvSpPr txBox="1"/>
          <p:nvPr/>
        </p:nvSpPr>
        <p:spPr>
          <a:xfrm>
            <a:off x="773113" y="3724275"/>
            <a:ext cx="3878262" cy="2813050"/>
          </a:xfrm>
          <a:prstGeom prst="rect">
            <a:avLst/>
          </a:prstGeom>
          <a:noFill/>
        </p:spPr>
        <p:txBody>
          <a:bodyPr>
            <a:spAutoFit/>
          </a:bodyPr>
          <a:lstStyle/>
          <a:p>
            <a:pPr fontAlgn="auto">
              <a:lnSpc>
                <a:spcPct val="130000"/>
              </a:lnSpc>
              <a:spcBef>
                <a:spcPts val="0"/>
              </a:spcBef>
              <a:spcAft>
                <a:spcPts val="0"/>
              </a:spcAft>
              <a:buFontTx/>
              <a:buNone/>
              <a:defRPr/>
            </a:pPr>
            <a:r>
              <a:rPr lang="zh-CN" altLang="en-US" sz="2400" b="1" dirty="0">
                <a:solidFill>
                  <a:srgbClr val="4E8858"/>
                </a:solidFill>
                <a:latin typeface="微软雅黑" panose="020B0503020204020204" pitchFamily="34" charset="-122"/>
                <a:ea typeface="微软雅黑" panose="020B0503020204020204" pitchFamily="34" charset="-122"/>
              </a:rPr>
              <a:t>中国储备粮管理总公司</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简称中储粮总公司）是经国务院批准组建的涉及国家安全和国民经济命脉的国有大型重要骨干企业。中储粮总公司受国务院委托具体负责中央储备粮（含中央储备油，下同）的经营管理，同时接受国家委托执行粮油购销调存等调控任务，在国家宏观调控和监督管理下，实行自主经营、自负盈</a:t>
            </a:r>
          </a:p>
        </p:txBody>
      </p:sp>
      <p:sp>
        <p:nvSpPr>
          <p:cNvPr id="19" name="单圆角矩形 18"/>
          <p:cNvSpPr/>
          <p:nvPr/>
        </p:nvSpPr>
        <p:spPr>
          <a:xfrm>
            <a:off x="5430838" y="1189038"/>
            <a:ext cx="1898650" cy="554037"/>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 name="矩形 19"/>
          <p:cNvSpPr/>
          <p:nvPr/>
        </p:nvSpPr>
        <p:spPr>
          <a:xfrm>
            <a:off x="5430838" y="1789113"/>
            <a:ext cx="5988050" cy="579437"/>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370" name="文本框 20"/>
          <p:cNvSpPr txBox="1">
            <a:spLocks noChangeArrowheads="1"/>
          </p:cNvSpPr>
          <p:nvPr/>
        </p:nvSpPr>
        <p:spPr bwMode="auto">
          <a:xfrm>
            <a:off x="5430838" y="1235075"/>
            <a:ext cx="142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solidFill>
                  <a:srgbClr val="436A3E"/>
                </a:solidFill>
                <a:latin typeface="微软雅黑" panose="020B0503020204020204" pitchFamily="34" charset="-122"/>
                <a:ea typeface="微软雅黑" panose="020B0503020204020204" pitchFamily="34" charset="-122"/>
              </a:rPr>
              <a:t>企业愿景</a:t>
            </a:r>
          </a:p>
        </p:txBody>
      </p:sp>
      <p:sp>
        <p:nvSpPr>
          <p:cNvPr id="22" name="文本框 21"/>
          <p:cNvSpPr txBox="1"/>
          <p:nvPr/>
        </p:nvSpPr>
        <p:spPr>
          <a:xfrm>
            <a:off x="5430838" y="1870075"/>
            <a:ext cx="5988050"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bg1">
                    <a:lumMod val="95000"/>
                  </a:schemeClr>
                </a:solidFill>
                <a:latin typeface="微软雅黑" panose="020B0503020204020204" pitchFamily="34" charset="-122"/>
                <a:ea typeface="微软雅黑" panose="020B0503020204020204" pitchFamily="34" charset="-122"/>
              </a:rPr>
              <a:t>请在此处输入一段文字，对上述标题解释</a:t>
            </a:r>
          </a:p>
        </p:txBody>
      </p:sp>
      <p:sp>
        <p:nvSpPr>
          <p:cNvPr id="25" name="单圆角矩形 24"/>
          <p:cNvSpPr/>
          <p:nvPr/>
        </p:nvSpPr>
        <p:spPr>
          <a:xfrm>
            <a:off x="5430838" y="2414588"/>
            <a:ext cx="1898650" cy="554037"/>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矩形 25"/>
          <p:cNvSpPr/>
          <p:nvPr/>
        </p:nvSpPr>
        <p:spPr>
          <a:xfrm>
            <a:off x="5430838" y="3014663"/>
            <a:ext cx="5988050" cy="579437"/>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374" name="文本框 26"/>
          <p:cNvSpPr txBox="1">
            <a:spLocks noChangeArrowheads="1"/>
          </p:cNvSpPr>
          <p:nvPr/>
        </p:nvSpPr>
        <p:spPr bwMode="auto">
          <a:xfrm>
            <a:off x="5430838" y="2463800"/>
            <a:ext cx="142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solidFill>
                  <a:srgbClr val="436A3E"/>
                </a:solidFill>
                <a:latin typeface="微软雅黑" panose="020B0503020204020204" pitchFamily="34" charset="-122"/>
                <a:ea typeface="微软雅黑" panose="020B0503020204020204" pitchFamily="34" charset="-122"/>
              </a:rPr>
              <a:t>企业使命</a:t>
            </a:r>
          </a:p>
        </p:txBody>
      </p:sp>
      <p:sp>
        <p:nvSpPr>
          <p:cNvPr id="28" name="文本框 27"/>
          <p:cNvSpPr txBox="1"/>
          <p:nvPr/>
        </p:nvSpPr>
        <p:spPr>
          <a:xfrm>
            <a:off x="5430838" y="3098800"/>
            <a:ext cx="5988050"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bg1">
                    <a:lumMod val="95000"/>
                  </a:schemeClr>
                </a:solidFill>
                <a:latin typeface="微软雅黑" panose="020B0503020204020204" pitchFamily="34" charset="-122"/>
                <a:ea typeface="微软雅黑" panose="020B0503020204020204" pitchFamily="34" charset="-122"/>
              </a:rPr>
              <a:t>请在此处输入一段文字，对上述标题解释</a:t>
            </a:r>
          </a:p>
        </p:txBody>
      </p:sp>
      <p:sp>
        <p:nvSpPr>
          <p:cNvPr id="30" name="单圆角矩形 29"/>
          <p:cNvSpPr/>
          <p:nvPr/>
        </p:nvSpPr>
        <p:spPr>
          <a:xfrm>
            <a:off x="5430838" y="3640138"/>
            <a:ext cx="1898650" cy="554037"/>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 name="矩形 30"/>
          <p:cNvSpPr/>
          <p:nvPr/>
        </p:nvSpPr>
        <p:spPr>
          <a:xfrm>
            <a:off x="5430838" y="4240213"/>
            <a:ext cx="5988050" cy="579437"/>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378" name="文本框 31"/>
          <p:cNvSpPr txBox="1">
            <a:spLocks noChangeArrowheads="1"/>
          </p:cNvSpPr>
          <p:nvPr/>
        </p:nvSpPr>
        <p:spPr bwMode="auto">
          <a:xfrm>
            <a:off x="5430838" y="3692525"/>
            <a:ext cx="17541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solidFill>
                  <a:srgbClr val="436A3E"/>
                </a:solidFill>
                <a:latin typeface="微软雅黑" panose="020B0503020204020204" pitchFamily="34" charset="-122"/>
                <a:ea typeface="微软雅黑" panose="020B0503020204020204" pitchFamily="34" charset="-122"/>
              </a:rPr>
              <a:t>核心价值观</a:t>
            </a:r>
          </a:p>
        </p:txBody>
      </p:sp>
      <p:sp>
        <p:nvSpPr>
          <p:cNvPr id="33" name="文本框 32"/>
          <p:cNvSpPr txBox="1"/>
          <p:nvPr/>
        </p:nvSpPr>
        <p:spPr>
          <a:xfrm>
            <a:off x="5430838" y="4327525"/>
            <a:ext cx="5988050"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bg1">
                    <a:lumMod val="95000"/>
                  </a:schemeClr>
                </a:solidFill>
                <a:latin typeface="微软雅黑" panose="020B0503020204020204" pitchFamily="34" charset="-122"/>
                <a:ea typeface="微软雅黑" panose="020B0503020204020204" pitchFamily="34" charset="-122"/>
              </a:rPr>
              <a:t>请在此处输入一段文字，对上述标题解释</a:t>
            </a:r>
          </a:p>
        </p:txBody>
      </p:sp>
      <p:sp>
        <p:nvSpPr>
          <p:cNvPr id="35" name="单圆角矩形 34"/>
          <p:cNvSpPr/>
          <p:nvPr/>
        </p:nvSpPr>
        <p:spPr>
          <a:xfrm>
            <a:off x="5430838" y="4865688"/>
            <a:ext cx="1898650" cy="554037"/>
          </a:xfrm>
          <a:prstGeom prst="round1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 name="矩形 35"/>
          <p:cNvSpPr/>
          <p:nvPr/>
        </p:nvSpPr>
        <p:spPr>
          <a:xfrm>
            <a:off x="5430838" y="5465763"/>
            <a:ext cx="5988050" cy="579437"/>
          </a:xfrm>
          <a:prstGeom prst="rect">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382" name="文本框 36"/>
          <p:cNvSpPr txBox="1">
            <a:spLocks noChangeArrowheads="1"/>
          </p:cNvSpPr>
          <p:nvPr/>
        </p:nvSpPr>
        <p:spPr bwMode="auto">
          <a:xfrm>
            <a:off x="5430838" y="4919663"/>
            <a:ext cx="1422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solidFill>
                  <a:srgbClr val="436A3E"/>
                </a:solidFill>
                <a:latin typeface="微软雅黑" panose="020B0503020204020204" pitchFamily="34" charset="-122"/>
                <a:ea typeface="微软雅黑" panose="020B0503020204020204" pitchFamily="34" charset="-122"/>
              </a:rPr>
              <a:t>企业作风</a:t>
            </a:r>
          </a:p>
        </p:txBody>
      </p:sp>
      <p:sp>
        <p:nvSpPr>
          <p:cNvPr id="38" name="文本框 37"/>
          <p:cNvSpPr txBox="1"/>
          <p:nvPr/>
        </p:nvSpPr>
        <p:spPr>
          <a:xfrm>
            <a:off x="5430838" y="5554663"/>
            <a:ext cx="5988050"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bg1">
                    <a:lumMod val="95000"/>
                  </a:schemeClr>
                </a:solidFill>
                <a:latin typeface="微软雅黑" panose="020B0503020204020204" pitchFamily="34" charset="-122"/>
                <a:ea typeface="微软雅黑" panose="020B0503020204020204" pitchFamily="34" charset="-122"/>
              </a:rPr>
              <a:t>请在此处输入一段文字，对上述标题解释</a:t>
            </a:r>
          </a:p>
        </p:txBody>
      </p:sp>
      <p:sp>
        <p:nvSpPr>
          <p:cNvPr id="15384" name="文本框 1"/>
          <p:cNvSpPr txBox="1">
            <a:spLocks noChangeArrowheads="1"/>
          </p:cNvSpPr>
          <p:nvPr/>
        </p:nvSpPr>
        <p:spPr bwMode="auto">
          <a:xfrm>
            <a:off x="10594975" y="0"/>
            <a:ext cx="823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P4</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15385"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388"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1.2</a:t>
            </a:r>
          </a:p>
        </p:txBody>
      </p:sp>
      <p:sp>
        <p:nvSpPr>
          <p:cNvPr id="16389"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pic>
        <p:nvPicPr>
          <p:cNvPr id="16390"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863" y="1646238"/>
            <a:ext cx="4999037" cy="333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7213" y="5070475"/>
            <a:ext cx="1563687"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9538" y="5070475"/>
            <a:ext cx="1563687"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图片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863" y="5070475"/>
            <a:ext cx="1563687"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4" name="文本框 12"/>
          <p:cNvSpPr txBox="1">
            <a:spLocks noChangeArrowheads="1"/>
          </p:cNvSpPr>
          <p:nvPr/>
        </p:nvSpPr>
        <p:spPr bwMode="auto">
          <a:xfrm>
            <a:off x="6130925" y="1646238"/>
            <a:ext cx="2686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solidFill>
                  <a:srgbClr val="436A3E"/>
                </a:solidFill>
                <a:latin typeface="微软雅黑" panose="020B0503020204020204" pitchFamily="34" charset="-122"/>
                <a:ea typeface="微软雅黑" panose="020B0503020204020204" pitchFamily="34" charset="-122"/>
              </a:rPr>
              <a:t>请在此输入副标题</a:t>
            </a:r>
            <a:endParaRPr lang="zh-CN" altLang="en-US">
              <a:solidFill>
                <a:srgbClr val="436A3E"/>
              </a:solidFill>
              <a:latin typeface="微软雅黑" panose="020B0503020204020204" pitchFamily="34" charset="-122"/>
              <a:ea typeface="微软雅黑" panose="020B0503020204020204" pitchFamily="34" charset="-122"/>
            </a:endParaRPr>
          </a:p>
        </p:txBody>
      </p:sp>
      <p:sp>
        <p:nvSpPr>
          <p:cNvPr id="16395" name="文本框 13"/>
          <p:cNvSpPr txBox="1">
            <a:spLocks noChangeArrowheads="1"/>
          </p:cNvSpPr>
          <p:nvPr/>
        </p:nvSpPr>
        <p:spPr bwMode="auto">
          <a:xfrm>
            <a:off x="8636000" y="1703388"/>
            <a:ext cx="2241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a:solidFill>
                  <a:srgbClr val="436A3E"/>
                </a:solidFill>
                <a:latin typeface="微软雅黑" panose="020B0503020204020204" pitchFamily="34" charset="-122"/>
                <a:ea typeface="微软雅黑" panose="020B0503020204020204" pitchFamily="34" charset="-122"/>
              </a:rPr>
              <a:t>(</a:t>
            </a:r>
            <a:r>
              <a:rPr lang="zh-CN" altLang="en-US">
                <a:solidFill>
                  <a:srgbClr val="436A3E"/>
                </a:solidFill>
                <a:latin typeface="微软雅黑" panose="020B0503020204020204" pitchFamily="34" charset="-122"/>
                <a:ea typeface="微软雅黑" panose="020B0503020204020204" pitchFamily="34" charset="-122"/>
              </a:rPr>
              <a:t>添加适当文字解释</a:t>
            </a:r>
            <a:r>
              <a:rPr lang="en-US" altLang="zh-CN">
                <a:solidFill>
                  <a:srgbClr val="436A3E"/>
                </a:solidFill>
                <a:latin typeface="微软雅黑" panose="020B0503020204020204" pitchFamily="34" charset="-122"/>
                <a:ea typeface="微软雅黑" panose="020B0503020204020204" pitchFamily="34" charset="-122"/>
              </a:rPr>
              <a:t>)</a:t>
            </a:r>
            <a:endParaRPr lang="zh-CN" altLang="en-US">
              <a:solidFill>
                <a:srgbClr val="436A3E"/>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6264275" y="2165350"/>
            <a:ext cx="4995863" cy="3930650"/>
          </a:xfrm>
          <a:prstGeom prst="roundRect">
            <a:avLst>
              <a:gd name="adj" fmla="val 6879"/>
            </a:avLst>
          </a:prstGeom>
          <a:no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 name="文本框 16"/>
          <p:cNvSpPr txBox="1"/>
          <p:nvPr/>
        </p:nvSpPr>
        <p:spPr>
          <a:xfrm>
            <a:off x="6459538" y="2259013"/>
            <a:ext cx="4738687" cy="1173162"/>
          </a:xfrm>
          <a:prstGeom prst="rect">
            <a:avLst/>
          </a:prstGeom>
          <a:noFill/>
        </p:spPr>
        <p:txBody>
          <a:bodyPr>
            <a:spAutoFit/>
          </a:bodyPr>
          <a:lstStyle/>
          <a:p>
            <a:pPr fontAlgn="auto">
              <a:lnSpc>
                <a:spcPct val="130000"/>
              </a:lnSpc>
              <a:spcBef>
                <a:spcPts val="0"/>
              </a:spcBef>
              <a:spcAft>
                <a:spcPts val="0"/>
              </a:spcAft>
              <a:buFontTx/>
              <a:buNone/>
              <a:defRPr/>
            </a:pPr>
            <a:r>
              <a:rPr lang="zh-CN" altLang="en-US" b="1" dirty="0">
                <a:solidFill>
                  <a:srgbClr val="4E8858"/>
                </a:solidFill>
                <a:latin typeface="微软雅黑" panose="020B0503020204020204" pitchFamily="34" charset="-122"/>
                <a:ea typeface="微软雅黑" panose="020B0503020204020204" pitchFamily="34" charset="-122"/>
              </a:rPr>
              <a:t>中国储备粮管理总公司</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（简称中储粮总公司）是经国务院批准组建的涉及国家安全和国民经济命脉的国有大型重要骨干企业</a:t>
            </a:r>
          </a:p>
        </p:txBody>
      </p:sp>
      <p:sp>
        <p:nvSpPr>
          <p:cNvPr id="20" name="文本框 19"/>
          <p:cNvSpPr txBox="1"/>
          <p:nvPr/>
        </p:nvSpPr>
        <p:spPr>
          <a:xfrm>
            <a:off x="6459538" y="4868863"/>
            <a:ext cx="4738687" cy="1173162"/>
          </a:xfrm>
          <a:prstGeom prst="rect">
            <a:avLst/>
          </a:prstGeom>
          <a:noFill/>
        </p:spPr>
        <p:txBody>
          <a:bodyPr>
            <a:spAutoFit/>
          </a:bodyPr>
          <a:lstStyle/>
          <a:p>
            <a:pPr fontAlgn="auto">
              <a:lnSpc>
                <a:spcPct val="130000"/>
              </a:lnSpc>
              <a:spcBef>
                <a:spcPts val="0"/>
              </a:spcBef>
              <a:spcAft>
                <a:spcPts val="0"/>
              </a:spcAft>
              <a:buFontTx/>
              <a:buNone/>
              <a:defRPr/>
            </a:pPr>
            <a:r>
              <a:rPr lang="zh-CN" altLang="en-US" b="1" dirty="0">
                <a:solidFill>
                  <a:srgbClr val="CDB97A"/>
                </a:solidFill>
                <a:latin typeface="微软雅黑" panose="020B0503020204020204" pitchFamily="34" charset="-122"/>
                <a:ea typeface="微软雅黑" panose="020B0503020204020204" pitchFamily="34" charset="-122"/>
              </a:rPr>
              <a:t>中国储备粮管理总公司</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（简称中储粮总公司）是经国务院批准组建的涉及国家安全和国民经济命脉的国有大型重要骨干企业</a:t>
            </a:r>
          </a:p>
        </p:txBody>
      </p:sp>
      <p:sp>
        <p:nvSpPr>
          <p:cNvPr id="21" name="文本框 20"/>
          <p:cNvSpPr txBox="1"/>
          <p:nvPr/>
        </p:nvSpPr>
        <p:spPr>
          <a:xfrm>
            <a:off x="6459538" y="3546475"/>
            <a:ext cx="4738687" cy="1173163"/>
          </a:xfrm>
          <a:prstGeom prst="rect">
            <a:avLst/>
          </a:prstGeom>
          <a:noFill/>
        </p:spPr>
        <p:txBody>
          <a:bodyPr>
            <a:spAutoFit/>
          </a:bodyPr>
          <a:lstStyle/>
          <a:p>
            <a:pPr fontAlgn="auto">
              <a:lnSpc>
                <a:spcPct val="130000"/>
              </a:lnSpc>
              <a:spcBef>
                <a:spcPts val="0"/>
              </a:spcBef>
              <a:spcAft>
                <a:spcPts val="0"/>
              </a:spcAft>
              <a:buFontTx/>
              <a:buNone/>
              <a:defRPr/>
            </a:pPr>
            <a:r>
              <a:rPr lang="zh-CN" altLang="en-US" b="1" dirty="0">
                <a:solidFill>
                  <a:srgbClr val="73C09C"/>
                </a:solidFill>
                <a:latin typeface="微软雅黑" panose="020B0503020204020204" pitchFamily="34" charset="-122"/>
                <a:ea typeface="微软雅黑" panose="020B0503020204020204" pitchFamily="34" charset="-122"/>
              </a:rPr>
              <a:t>中国储备粮管理总公司</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（简称中储粮总公司）是经国务院批准组建的涉及国家安全和国民经济命脉的国有大型重要骨干企业</a:t>
            </a:r>
          </a:p>
        </p:txBody>
      </p:sp>
      <p:sp>
        <p:nvSpPr>
          <p:cNvPr id="16400" name="文本框 24"/>
          <p:cNvSpPr txBox="1">
            <a:spLocks noChangeArrowheads="1"/>
          </p:cNvSpPr>
          <p:nvPr/>
        </p:nvSpPr>
        <p:spPr bwMode="auto">
          <a:xfrm>
            <a:off x="10594975" y="0"/>
            <a:ext cx="823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P5</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16401"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412"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1.3</a:t>
            </a:r>
          </a:p>
        </p:txBody>
      </p:sp>
      <p:sp>
        <p:nvSpPr>
          <p:cNvPr id="17413"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pic>
        <p:nvPicPr>
          <p:cNvPr id="17414" name="图片 6"/>
          <p:cNvPicPr>
            <a:picLocks noChangeAspect="1" noChangeArrowheads="1"/>
          </p:cNvPicPr>
          <p:nvPr/>
        </p:nvPicPr>
        <p:blipFill>
          <a:blip r:embed="rId3">
            <a:extLst>
              <a:ext uri="{28A0092B-C50C-407E-A947-70E740481C1C}">
                <a14:useLocalDpi xmlns:a14="http://schemas.microsoft.com/office/drawing/2010/main" val="0"/>
              </a:ext>
            </a:extLst>
          </a:blip>
          <a:srcRect t="21458" b="26416"/>
          <a:stretch>
            <a:fillRect/>
          </a:stretch>
        </p:blipFill>
        <p:spPr bwMode="auto">
          <a:xfrm>
            <a:off x="738188" y="1293813"/>
            <a:ext cx="10707687" cy="356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928688" y="1293813"/>
            <a:ext cx="5283200" cy="3567112"/>
          </a:xfrm>
          <a:prstGeom prst="rect">
            <a:avLst/>
          </a:prstGeom>
          <a:solidFill>
            <a:srgbClr val="436A3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文本框 8"/>
          <p:cNvSpPr txBox="1"/>
          <p:nvPr/>
        </p:nvSpPr>
        <p:spPr>
          <a:xfrm>
            <a:off x="738188" y="5006975"/>
            <a:ext cx="10707687" cy="1341438"/>
          </a:xfrm>
          <a:prstGeom prst="rect">
            <a:avLst/>
          </a:prstGeom>
          <a:noFill/>
        </p:spPr>
        <p:txBody>
          <a:bodyPr>
            <a:spAutoFit/>
          </a:bodyPr>
          <a:lstStyle/>
          <a:p>
            <a:pPr fontAlgn="auto">
              <a:lnSpc>
                <a:spcPct val="130000"/>
              </a:lnSpc>
              <a:spcBef>
                <a:spcPts val="0"/>
              </a:spcBef>
              <a:spcAft>
                <a:spcPts val="0"/>
              </a:spcAft>
              <a:buFontTx/>
              <a:buNone/>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和国民经济命脉的国有大型重要骨干企业。中储粮总公司受国务院委托，具体负责中央储备粮（含中央储备油，下同）的经营管理，同时接受国家委托执行粮油购销调存等调控任务，在国家宏观调控和监督管理下，实行自主经营、自负盈亏。中储粮总公司成立于</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年，注册资本</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166.8</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亿元。总公司在国家计划、财政中实行单列。</a:t>
            </a:r>
          </a:p>
        </p:txBody>
      </p:sp>
      <p:sp>
        <p:nvSpPr>
          <p:cNvPr id="17417" name="文本框 9"/>
          <p:cNvSpPr txBox="1">
            <a:spLocks noChangeArrowheads="1"/>
          </p:cNvSpPr>
          <p:nvPr/>
        </p:nvSpPr>
        <p:spPr bwMode="auto">
          <a:xfrm>
            <a:off x="1052513" y="2028825"/>
            <a:ext cx="2282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a:solidFill>
                  <a:schemeClr val="bg1"/>
                </a:solidFill>
                <a:latin typeface="微软雅黑" panose="020B0503020204020204" pitchFamily="34" charset="-122"/>
                <a:ea typeface="微软雅黑" panose="020B0503020204020204" pitchFamily="34" charset="-122"/>
              </a:rPr>
              <a:t>请输入副标题</a:t>
            </a:r>
          </a:p>
        </p:txBody>
      </p:sp>
      <p:sp>
        <p:nvSpPr>
          <p:cNvPr id="11" name="文本框 10"/>
          <p:cNvSpPr txBox="1"/>
          <p:nvPr/>
        </p:nvSpPr>
        <p:spPr>
          <a:xfrm>
            <a:off x="1052513" y="1695450"/>
            <a:ext cx="2590800" cy="369888"/>
          </a:xfrm>
          <a:prstGeom prst="rect">
            <a:avLst/>
          </a:prstGeom>
          <a:noFill/>
        </p:spPr>
        <p:txBody>
          <a:bodyPr>
            <a:spAutoFit/>
          </a:bodyPr>
          <a:lstStyle/>
          <a:p>
            <a:pPr fontAlgn="auto">
              <a:spcBef>
                <a:spcPts val="0"/>
              </a:spcBef>
              <a:spcAft>
                <a:spcPts val="0"/>
              </a:spcAft>
              <a:buFontTx/>
              <a:buNone/>
              <a:defRPr/>
            </a:pPr>
            <a:r>
              <a:rPr lang="en-US" altLang="zh-CN" spc="600" dirty="0">
                <a:solidFill>
                  <a:schemeClr val="bg1"/>
                </a:solidFill>
                <a:latin typeface="+mn-lt"/>
                <a:ea typeface="+mn-ea"/>
              </a:rPr>
              <a:t>Title Here</a:t>
            </a:r>
            <a:endParaRPr lang="zh-CN" altLang="en-US" spc="600" dirty="0">
              <a:solidFill>
                <a:schemeClr val="bg1"/>
              </a:solidFill>
              <a:latin typeface="+mn-lt"/>
              <a:ea typeface="+mn-ea"/>
            </a:endParaRPr>
          </a:p>
        </p:txBody>
      </p:sp>
      <p:sp>
        <p:nvSpPr>
          <p:cNvPr id="12" name="矩形 11"/>
          <p:cNvSpPr/>
          <p:nvPr/>
        </p:nvSpPr>
        <p:spPr>
          <a:xfrm>
            <a:off x="1139825" y="2522538"/>
            <a:ext cx="815975" cy="8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bg1"/>
              </a:solidFill>
            </a:endParaRPr>
          </a:p>
        </p:txBody>
      </p:sp>
      <p:sp>
        <p:nvSpPr>
          <p:cNvPr id="17420" name="文本框 12"/>
          <p:cNvSpPr txBox="1">
            <a:spLocks noChangeArrowheads="1"/>
          </p:cNvSpPr>
          <p:nvPr/>
        </p:nvSpPr>
        <p:spPr bwMode="auto">
          <a:xfrm>
            <a:off x="1052513" y="2767013"/>
            <a:ext cx="47402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2000" b="1">
                <a:solidFill>
                  <a:schemeClr val="bg1"/>
                </a:solidFill>
                <a:latin typeface="微软雅黑" panose="020B0503020204020204" pitchFamily="34" charset="-122"/>
                <a:ea typeface="微软雅黑" panose="020B0503020204020204" pitchFamily="34" charset="-122"/>
              </a:rPr>
              <a:t>中国储备粮管理总公司</a:t>
            </a:r>
            <a:r>
              <a:rPr lang="zh-CN" altLang="en-US" sz="2000">
                <a:solidFill>
                  <a:schemeClr val="bg1"/>
                </a:solidFill>
                <a:latin typeface="微软雅黑" panose="020B0503020204020204" pitchFamily="34" charset="-122"/>
                <a:ea typeface="微软雅黑" panose="020B0503020204020204" pitchFamily="34" charset="-122"/>
              </a:rPr>
              <a:t>（简称中储粮总公司）是经国务院批准组建的涉及国家安全和国民经济命脉的国有大型重要骨干企业</a:t>
            </a:r>
          </a:p>
        </p:txBody>
      </p:sp>
      <p:sp>
        <p:nvSpPr>
          <p:cNvPr id="17421" name="文本框 14"/>
          <p:cNvSpPr txBox="1">
            <a:spLocks noChangeArrowheads="1"/>
          </p:cNvSpPr>
          <p:nvPr/>
        </p:nvSpPr>
        <p:spPr bwMode="auto">
          <a:xfrm>
            <a:off x="10594975" y="0"/>
            <a:ext cx="823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P6</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17422"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7425" y="2684463"/>
            <a:ext cx="5767388" cy="14382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矩形 2"/>
          <p:cNvSpPr/>
          <p:nvPr/>
        </p:nvSpPr>
        <p:spPr>
          <a:xfrm>
            <a:off x="6756400" y="2932113"/>
            <a:ext cx="5435600" cy="94297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直角三角形 3"/>
          <p:cNvSpPr/>
          <p:nvPr/>
        </p:nvSpPr>
        <p:spPr>
          <a:xfrm>
            <a:off x="6754813" y="2684463"/>
            <a:ext cx="231775" cy="247650"/>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直角三角形 4"/>
          <p:cNvSpPr/>
          <p:nvPr/>
        </p:nvSpPr>
        <p:spPr>
          <a:xfrm rot="5400000">
            <a:off x="6757194" y="3872706"/>
            <a:ext cx="244475" cy="246063"/>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437" name="文本框 5"/>
          <p:cNvSpPr txBox="1">
            <a:spLocks noChangeArrowheads="1"/>
          </p:cNvSpPr>
          <p:nvPr/>
        </p:nvSpPr>
        <p:spPr bwMode="auto">
          <a:xfrm>
            <a:off x="1117600" y="2473325"/>
            <a:ext cx="19431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1500" b="1">
                <a:solidFill>
                  <a:schemeClr val="bg1"/>
                </a:solidFill>
              </a:rPr>
              <a:t>02</a:t>
            </a:r>
            <a:endParaRPr lang="zh-CN" altLang="en-US" sz="11500" b="1">
              <a:solidFill>
                <a:schemeClr val="bg1"/>
              </a:solidFill>
            </a:endParaRPr>
          </a:p>
        </p:txBody>
      </p:sp>
      <p:sp>
        <p:nvSpPr>
          <p:cNvPr id="18438" name="文本框 6"/>
          <p:cNvSpPr txBox="1">
            <a:spLocks noChangeArrowheads="1"/>
          </p:cNvSpPr>
          <p:nvPr/>
        </p:nvSpPr>
        <p:spPr bwMode="auto">
          <a:xfrm>
            <a:off x="2819400" y="3049588"/>
            <a:ext cx="3937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4000">
                <a:solidFill>
                  <a:schemeClr val="bg1"/>
                </a:solidFill>
                <a:latin typeface="微软雅黑" panose="020B0503020204020204" pitchFamily="34" charset="-122"/>
                <a:ea typeface="微软雅黑" panose="020B0503020204020204" pitchFamily="34" charset="-122"/>
              </a:rPr>
              <a:t>请在此输入标题</a:t>
            </a:r>
          </a:p>
        </p:txBody>
      </p:sp>
      <p:sp>
        <p:nvSpPr>
          <p:cNvPr id="8" name="文本框 7"/>
          <p:cNvSpPr txBox="1"/>
          <p:nvPr/>
        </p:nvSpPr>
        <p:spPr>
          <a:xfrm>
            <a:off x="7002463" y="3049588"/>
            <a:ext cx="4838700" cy="731837"/>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l" fontAlgn="auto">
              <a:spcBef>
                <a:spcPts val="0"/>
              </a:spcBef>
              <a:spcAft>
                <a:spcPts val="0"/>
              </a:spcAft>
              <a:buFontTx/>
              <a:buNone/>
              <a:defRPr/>
            </a:pPr>
            <a:r>
              <a:rPr lang="zh-CN" altLang="en-US" sz="1600" dirty="0">
                <a:solidFill>
                  <a:schemeClr val="bg1">
                    <a:lumMod val="95000"/>
                  </a:schemeClr>
                </a:solidFill>
              </a:rPr>
              <a:t>请在此输入一段文字对上述内容进行解释，文字不</a:t>
            </a:r>
            <a:r>
              <a:rPr lang="zh-CN" altLang="en-US" sz="1600" dirty="0" smtClean="0">
                <a:solidFill>
                  <a:schemeClr val="bg1">
                    <a:lumMod val="95000"/>
                  </a:schemeClr>
                </a:solidFill>
              </a:rPr>
              <a:t>超过</a:t>
            </a:r>
            <a:r>
              <a:rPr lang="en-US" altLang="zh-CN" sz="1600" dirty="0">
                <a:solidFill>
                  <a:schemeClr val="bg1">
                    <a:lumMod val="95000"/>
                  </a:schemeClr>
                </a:solidFill>
              </a:rPr>
              <a:t>3</a:t>
            </a:r>
            <a:r>
              <a:rPr lang="en-US" altLang="zh-CN" sz="1600" dirty="0" smtClean="0">
                <a:solidFill>
                  <a:schemeClr val="bg1">
                    <a:lumMod val="95000"/>
                  </a:schemeClr>
                </a:solidFill>
              </a:rPr>
              <a:t>0</a:t>
            </a:r>
            <a:r>
              <a:rPr lang="zh-CN" altLang="en-US" sz="1600" dirty="0">
                <a:solidFill>
                  <a:schemeClr val="bg1">
                    <a:lumMod val="95000"/>
                  </a:schemeClr>
                </a:solidFill>
              </a:rPr>
              <a:t>字</a:t>
            </a:r>
            <a:r>
              <a:rPr lang="zh-CN" altLang="en-US" sz="1600" dirty="0" smtClean="0">
                <a:solidFill>
                  <a:schemeClr val="bg1">
                    <a:lumMod val="95000"/>
                  </a:schemeClr>
                </a:solidFill>
              </a:rPr>
              <a:t>最佳，字号</a:t>
            </a:r>
            <a:r>
              <a:rPr lang="zh-CN" altLang="en-US" sz="1600" dirty="0">
                <a:solidFill>
                  <a:schemeClr val="bg1">
                    <a:lumMod val="95000"/>
                  </a:schemeClr>
                </a:solidFill>
              </a:rPr>
              <a:t>为</a:t>
            </a:r>
            <a:r>
              <a:rPr lang="en-US" altLang="zh-CN" sz="1600" dirty="0" smtClean="0">
                <a:solidFill>
                  <a:schemeClr val="bg1">
                    <a:lumMod val="95000"/>
                  </a:schemeClr>
                </a:solidFill>
              </a:rPr>
              <a:t>16</a:t>
            </a:r>
            <a:r>
              <a:rPr lang="zh-CN" altLang="en-US" sz="1600" dirty="0" smtClean="0">
                <a:solidFill>
                  <a:schemeClr val="bg1">
                    <a:lumMod val="95000"/>
                  </a:schemeClr>
                </a:solidFill>
              </a:rPr>
              <a:t>，字体</a:t>
            </a:r>
            <a:r>
              <a:rPr lang="zh-CN" altLang="en-US" sz="1600" dirty="0">
                <a:solidFill>
                  <a:schemeClr val="bg1">
                    <a:lumMod val="95000"/>
                  </a:schemeClr>
                </a:solidFill>
              </a:rPr>
              <a:t>为微软雅黑</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461"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2.1</a:t>
            </a:r>
          </a:p>
        </p:txBody>
      </p:sp>
      <p:sp>
        <p:nvSpPr>
          <p:cNvPr id="19462"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19463" name="文本框 6"/>
          <p:cNvSpPr txBox="1">
            <a:spLocks noChangeArrowheads="1"/>
          </p:cNvSpPr>
          <p:nvPr/>
        </p:nvSpPr>
        <p:spPr bwMode="auto">
          <a:xfrm>
            <a:off x="10594975" y="0"/>
            <a:ext cx="823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P8</a:t>
            </a:r>
            <a:endParaRPr lang="zh-CN" altLang="en-US" sz="3200" b="1">
              <a:solidFill>
                <a:srgbClr val="436A3E"/>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4">
            <a:duotone>
              <a:prstClr val="black"/>
              <a:srgbClr val="436A3E">
                <a:tint val="45000"/>
                <a:satMod val="400000"/>
              </a:srgbClr>
            </a:duotone>
          </a:blip>
          <a:srcRect l="20132" r="3510" b="6191"/>
          <a:stretch>
            <a:fillRect/>
          </a:stretch>
        </p:blipFill>
        <p:spPr>
          <a:xfrm>
            <a:off x="6553200" y="1703616"/>
            <a:ext cx="5638800" cy="4329792"/>
          </a:xfrm>
          <a:prstGeom prst="rect">
            <a:avLst/>
          </a:prstGeom>
        </p:spPr>
      </p:pic>
      <p:sp>
        <p:nvSpPr>
          <p:cNvPr id="9" name="矩形 8"/>
          <p:cNvSpPr/>
          <p:nvPr/>
        </p:nvSpPr>
        <p:spPr>
          <a:xfrm>
            <a:off x="0" y="3863975"/>
            <a:ext cx="7170738" cy="2170113"/>
          </a:xfrm>
          <a:prstGeom prst="rect">
            <a:avLst/>
          </a:prstGeom>
          <a:gradFill flip="none" rotWithShape="1">
            <a:gsLst>
              <a:gs pos="0">
                <a:srgbClr val="436A3E">
                  <a:alpha val="70000"/>
                </a:srgbClr>
              </a:gs>
              <a:gs pos="100000">
                <a:srgbClr val="ACBA8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10" name="组合 15"/>
          <p:cNvGrpSpPr/>
          <p:nvPr/>
        </p:nvGrpSpPr>
        <p:grpSpPr>
          <a:xfrm flipH="1">
            <a:off x="575613" y="1695450"/>
            <a:ext cx="477238" cy="435776"/>
            <a:chOff x="723900" y="-1476375"/>
            <a:chExt cx="10744200" cy="9810750"/>
          </a:xfrm>
          <a:solidFill>
            <a:srgbClr val="436A3E"/>
          </a:solidFill>
        </p:grpSpPr>
        <p:sp>
          <p:nvSpPr>
            <p:cNvPr id="13" name="Freeform 5"/>
            <p:cNvSpPr>
              <a:spLocks noEditPoints="1"/>
            </p:cNvSpPr>
            <p:nvPr/>
          </p:nvSpPr>
          <p:spPr bwMode="auto">
            <a:xfrm>
              <a:off x="2690813" y="-1476375"/>
              <a:ext cx="4733925" cy="4764088"/>
            </a:xfrm>
            <a:custGeom>
              <a:avLst/>
              <a:gdLst>
                <a:gd name="T0" fmla="*/ 66 w 1261"/>
                <a:gd name="T1" fmla="*/ 1269 h 1269"/>
                <a:gd name="T2" fmla="*/ 131 w 1261"/>
                <a:gd name="T3" fmla="*/ 1203 h 1269"/>
                <a:gd name="T4" fmla="*/ 522 w 1261"/>
                <a:gd name="T5" fmla="*/ 808 h 1269"/>
                <a:gd name="T6" fmla="*/ 344 w 1261"/>
                <a:gd name="T7" fmla="*/ 1203 h 1269"/>
                <a:gd name="T8" fmla="*/ 409 w 1261"/>
                <a:gd name="T9" fmla="*/ 1269 h 1269"/>
                <a:gd name="T10" fmla="*/ 475 w 1261"/>
                <a:gd name="T11" fmla="*/ 1203 h 1269"/>
                <a:gd name="T12" fmla="*/ 871 w 1261"/>
                <a:gd name="T13" fmla="*/ 806 h 1269"/>
                <a:gd name="T14" fmla="*/ 873 w 1261"/>
                <a:gd name="T15" fmla="*/ 806 h 1269"/>
                <a:gd name="T16" fmla="*/ 1261 w 1261"/>
                <a:gd name="T17" fmla="*/ 417 h 1269"/>
                <a:gd name="T18" fmla="*/ 1261 w 1261"/>
                <a:gd name="T19" fmla="*/ 417 h 1269"/>
                <a:gd name="T20" fmla="*/ 843 w 1261"/>
                <a:gd name="T21" fmla="*/ 0 h 1269"/>
                <a:gd name="T22" fmla="*/ 426 w 1261"/>
                <a:gd name="T23" fmla="*/ 417 h 1269"/>
                <a:gd name="T24" fmla="*/ 426 w 1261"/>
                <a:gd name="T25" fmla="*/ 417 h 1269"/>
                <a:gd name="T26" fmla="*/ 705 w 1261"/>
                <a:gd name="T27" fmla="*/ 702 h 1269"/>
                <a:gd name="T28" fmla="*/ 591 w 1261"/>
                <a:gd name="T29" fmla="*/ 756 h 1269"/>
                <a:gd name="T30" fmla="*/ 592 w 1261"/>
                <a:gd name="T31" fmla="*/ 742 h 1269"/>
                <a:gd name="T32" fmla="*/ 527 w 1261"/>
                <a:gd name="T33" fmla="*/ 677 h 1269"/>
                <a:gd name="T34" fmla="*/ 0 w 1261"/>
                <a:gd name="T35" fmla="*/ 1203 h 1269"/>
                <a:gd name="T36" fmla="*/ 66 w 1261"/>
                <a:gd name="T37" fmla="*/ 1269 h 1269"/>
                <a:gd name="T38" fmla="*/ 931 w 1261"/>
                <a:gd name="T39" fmla="*/ 352 h 1269"/>
                <a:gd name="T40" fmla="*/ 865 w 1261"/>
                <a:gd name="T41" fmla="*/ 417 h 1269"/>
                <a:gd name="T42" fmla="*/ 711 w 1261"/>
                <a:gd name="T43" fmla="*/ 571 h 1269"/>
                <a:gd name="T44" fmla="*/ 557 w 1261"/>
                <a:gd name="T45" fmla="*/ 417 h 1269"/>
                <a:gd name="T46" fmla="*/ 557 w 1261"/>
                <a:gd name="T47" fmla="*/ 417 h 1269"/>
                <a:gd name="T48" fmla="*/ 843 w 1261"/>
                <a:gd name="T49" fmla="*/ 131 h 1269"/>
                <a:gd name="T50" fmla="*/ 1130 w 1261"/>
                <a:gd name="T51" fmla="*/ 417 h 1269"/>
                <a:gd name="T52" fmla="*/ 1130 w 1261"/>
                <a:gd name="T53" fmla="*/ 417 h 1269"/>
                <a:gd name="T54" fmla="*/ 872 w 1261"/>
                <a:gd name="T55" fmla="*/ 675 h 1269"/>
                <a:gd name="T56" fmla="*/ 870 w 1261"/>
                <a:gd name="T57" fmla="*/ 675 h 1269"/>
                <a:gd name="T58" fmla="*/ 828 w 1261"/>
                <a:gd name="T59" fmla="*/ 677 h 1269"/>
                <a:gd name="T60" fmla="*/ 996 w 1261"/>
                <a:gd name="T61" fmla="*/ 417 h 1269"/>
                <a:gd name="T62" fmla="*/ 931 w 1261"/>
                <a:gd name="T63" fmla="*/ 352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1" h="1269">
                  <a:moveTo>
                    <a:pt x="66" y="1269"/>
                  </a:moveTo>
                  <a:cubicBezTo>
                    <a:pt x="102" y="1269"/>
                    <a:pt x="131" y="1239"/>
                    <a:pt x="131" y="1203"/>
                  </a:cubicBezTo>
                  <a:cubicBezTo>
                    <a:pt x="131" y="987"/>
                    <a:pt x="306" y="810"/>
                    <a:pt x="522" y="808"/>
                  </a:cubicBezTo>
                  <a:cubicBezTo>
                    <a:pt x="413" y="905"/>
                    <a:pt x="344" y="1046"/>
                    <a:pt x="344" y="1203"/>
                  </a:cubicBezTo>
                  <a:cubicBezTo>
                    <a:pt x="344" y="1239"/>
                    <a:pt x="373" y="1269"/>
                    <a:pt x="409" y="1269"/>
                  </a:cubicBezTo>
                  <a:cubicBezTo>
                    <a:pt x="445" y="1269"/>
                    <a:pt x="475" y="1239"/>
                    <a:pt x="475" y="1203"/>
                  </a:cubicBezTo>
                  <a:cubicBezTo>
                    <a:pt x="475" y="984"/>
                    <a:pt x="653" y="806"/>
                    <a:pt x="871" y="806"/>
                  </a:cubicBezTo>
                  <a:cubicBezTo>
                    <a:pt x="872" y="806"/>
                    <a:pt x="872" y="806"/>
                    <a:pt x="873" y="806"/>
                  </a:cubicBezTo>
                  <a:cubicBezTo>
                    <a:pt x="1087" y="806"/>
                    <a:pt x="1261" y="631"/>
                    <a:pt x="1261" y="417"/>
                  </a:cubicBezTo>
                  <a:cubicBezTo>
                    <a:pt x="1261" y="417"/>
                    <a:pt x="1261" y="417"/>
                    <a:pt x="1261" y="417"/>
                  </a:cubicBezTo>
                  <a:cubicBezTo>
                    <a:pt x="1261" y="187"/>
                    <a:pt x="1073" y="0"/>
                    <a:pt x="843" y="0"/>
                  </a:cubicBezTo>
                  <a:cubicBezTo>
                    <a:pt x="613" y="0"/>
                    <a:pt x="426" y="187"/>
                    <a:pt x="426" y="417"/>
                  </a:cubicBezTo>
                  <a:cubicBezTo>
                    <a:pt x="426" y="417"/>
                    <a:pt x="426" y="417"/>
                    <a:pt x="426" y="417"/>
                  </a:cubicBezTo>
                  <a:cubicBezTo>
                    <a:pt x="426" y="572"/>
                    <a:pt x="551" y="699"/>
                    <a:pt x="705" y="702"/>
                  </a:cubicBezTo>
                  <a:cubicBezTo>
                    <a:pt x="664" y="716"/>
                    <a:pt x="626" y="734"/>
                    <a:pt x="591" y="756"/>
                  </a:cubicBezTo>
                  <a:cubicBezTo>
                    <a:pt x="592" y="752"/>
                    <a:pt x="592" y="747"/>
                    <a:pt x="592" y="742"/>
                  </a:cubicBezTo>
                  <a:cubicBezTo>
                    <a:pt x="592" y="706"/>
                    <a:pt x="563" y="677"/>
                    <a:pt x="527" y="677"/>
                  </a:cubicBezTo>
                  <a:cubicBezTo>
                    <a:pt x="237" y="677"/>
                    <a:pt x="0" y="913"/>
                    <a:pt x="0" y="1203"/>
                  </a:cubicBezTo>
                  <a:cubicBezTo>
                    <a:pt x="0" y="1239"/>
                    <a:pt x="30" y="1269"/>
                    <a:pt x="66" y="1269"/>
                  </a:cubicBezTo>
                  <a:close/>
                  <a:moveTo>
                    <a:pt x="931" y="352"/>
                  </a:moveTo>
                  <a:cubicBezTo>
                    <a:pt x="895" y="352"/>
                    <a:pt x="865" y="381"/>
                    <a:pt x="865" y="417"/>
                  </a:cubicBezTo>
                  <a:cubicBezTo>
                    <a:pt x="865" y="502"/>
                    <a:pt x="796" y="571"/>
                    <a:pt x="711" y="571"/>
                  </a:cubicBezTo>
                  <a:cubicBezTo>
                    <a:pt x="626" y="571"/>
                    <a:pt x="557" y="502"/>
                    <a:pt x="557" y="417"/>
                  </a:cubicBezTo>
                  <a:cubicBezTo>
                    <a:pt x="557" y="417"/>
                    <a:pt x="557" y="417"/>
                    <a:pt x="557" y="417"/>
                  </a:cubicBezTo>
                  <a:cubicBezTo>
                    <a:pt x="557" y="259"/>
                    <a:pt x="685" y="131"/>
                    <a:pt x="843" y="131"/>
                  </a:cubicBezTo>
                  <a:cubicBezTo>
                    <a:pt x="1001" y="131"/>
                    <a:pt x="1130" y="259"/>
                    <a:pt x="1130" y="417"/>
                  </a:cubicBezTo>
                  <a:cubicBezTo>
                    <a:pt x="1130" y="417"/>
                    <a:pt x="1130" y="417"/>
                    <a:pt x="1130" y="417"/>
                  </a:cubicBezTo>
                  <a:cubicBezTo>
                    <a:pt x="1130" y="560"/>
                    <a:pt x="1014" y="675"/>
                    <a:pt x="872" y="675"/>
                  </a:cubicBezTo>
                  <a:cubicBezTo>
                    <a:pt x="871" y="675"/>
                    <a:pt x="871" y="675"/>
                    <a:pt x="870" y="675"/>
                  </a:cubicBezTo>
                  <a:cubicBezTo>
                    <a:pt x="856" y="675"/>
                    <a:pt x="842" y="676"/>
                    <a:pt x="828" y="677"/>
                  </a:cubicBezTo>
                  <a:cubicBezTo>
                    <a:pt x="927" y="632"/>
                    <a:pt x="996" y="533"/>
                    <a:pt x="996" y="417"/>
                  </a:cubicBezTo>
                  <a:cubicBezTo>
                    <a:pt x="996" y="381"/>
                    <a:pt x="967" y="352"/>
                    <a:pt x="931" y="352"/>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14" name="Freeform 6"/>
            <p:cNvSpPr/>
            <p:nvPr/>
          </p:nvSpPr>
          <p:spPr bwMode="auto">
            <a:xfrm>
              <a:off x="5427663" y="-60325"/>
              <a:ext cx="3344863" cy="3348038"/>
            </a:xfrm>
            <a:custGeom>
              <a:avLst/>
              <a:gdLst>
                <a:gd name="T0" fmla="*/ 315 w 891"/>
                <a:gd name="T1" fmla="*/ 511 h 892"/>
                <a:gd name="T2" fmla="*/ 0 w 891"/>
                <a:gd name="T3" fmla="*/ 826 h 892"/>
                <a:gd name="T4" fmla="*/ 65 w 891"/>
                <a:gd name="T5" fmla="*/ 892 h 892"/>
                <a:gd name="T6" fmla="*/ 131 w 891"/>
                <a:gd name="T7" fmla="*/ 826 h 892"/>
                <a:gd name="T8" fmla="*/ 315 w 891"/>
                <a:gd name="T9" fmla="*/ 642 h 892"/>
                <a:gd name="T10" fmla="*/ 315 w 891"/>
                <a:gd name="T11" fmla="*/ 642 h 892"/>
                <a:gd name="T12" fmla="*/ 891 w 891"/>
                <a:gd name="T13" fmla="*/ 66 h 892"/>
                <a:gd name="T14" fmla="*/ 825 w 891"/>
                <a:gd name="T15" fmla="*/ 0 h 892"/>
                <a:gd name="T16" fmla="*/ 760 w 891"/>
                <a:gd name="T17" fmla="*/ 66 h 892"/>
                <a:gd name="T18" fmla="*/ 315 w 891"/>
                <a:gd name="T19" fmla="*/ 511 h 892"/>
                <a:gd name="T20" fmla="*/ 315 w 891"/>
                <a:gd name="T21" fmla="*/ 511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1" h="892">
                  <a:moveTo>
                    <a:pt x="315" y="511"/>
                  </a:moveTo>
                  <a:cubicBezTo>
                    <a:pt x="141" y="511"/>
                    <a:pt x="0" y="652"/>
                    <a:pt x="0" y="826"/>
                  </a:cubicBezTo>
                  <a:cubicBezTo>
                    <a:pt x="0" y="862"/>
                    <a:pt x="29" y="892"/>
                    <a:pt x="65" y="892"/>
                  </a:cubicBezTo>
                  <a:cubicBezTo>
                    <a:pt x="101" y="892"/>
                    <a:pt x="131" y="862"/>
                    <a:pt x="131" y="826"/>
                  </a:cubicBezTo>
                  <a:cubicBezTo>
                    <a:pt x="131" y="724"/>
                    <a:pt x="213" y="642"/>
                    <a:pt x="315" y="642"/>
                  </a:cubicBezTo>
                  <a:cubicBezTo>
                    <a:pt x="315" y="642"/>
                    <a:pt x="315" y="642"/>
                    <a:pt x="315" y="642"/>
                  </a:cubicBezTo>
                  <a:cubicBezTo>
                    <a:pt x="633" y="642"/>
                    <a:pt x="891" y="383"/>
                    <a:pt x="891" y="66"/>
                  </a:cubicBezTo>
                  <a:cubicBezTo>
                    <a:pt x="891" y="30"/>
                    <a:pt x="862" y="0"/>
                    <a:pt x="825" y="0"/>
                  </a:cubicBezTo>
                  <a:cubicBezTo>
                    <a:pt x="789" y="0"/>
                    <a:pt x="760" y="30"/>
                    <a:pt x="760" y="66"/>
                  </a:cubicBezTo>
                  <a:cubicBezTo>
                    <a:pt x="760" y="311"/>
                    <a:pt x="560" y="511"/>
                    <a:pt x="315" y="511"/>
                  </a:cubicBezTo>
                  <a:cubicBezTo>
                    <a:pt x="315" y="511"/>
                    <a:pt x="315" y="511"/>
                    <a:pt x="315" y="511"/>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15" name="Freeform 7"/>
            <p:cNvSpPr>
              <a:spLocks noEditPoints="1"/>
            </p:cNvSpPr>
            <p:nvPr/>
          </p:nvSpPr>
          <p:spPr bwMode="auto">
            <a:xfrm>
              <a:off x="723900" y="3457575"/>
              <a:ext cx="10744200" cy="4876800"/>
            </a:xfrm>
            <a:custGeom>
              <a:avLst/>
              <a:gdLst>
                <a:gd name="T0" fmla="*/ 2569 w 2862"/>
                <a:gd name="T1" fmla="*/ 0 h 1299"/>
                <a:gd name="T2" fmla="*/ 2283 w 2862"/>
                <a:gd name="T3" fmla="*/ 90 h 1299"/>
                <a:gd name="T4" fmla="*/ 2162 w 2862"/>
                <a:gd name="T5" fmla="*/ 184 h 1299"/>
                <a:gd name="T6" fmla="*/ 2169 w 2862"/>
                <a:gd name="T7" fmla="*/ 66 h 1299"/>
                <a:gd name="T8" fmla="*/ 2104 w 2862"/>
                <a:gd name="T9" fmla="*/ 0 h 1299"/>
                <a:gd name="T10" fmla="*/ 251 w 2862"/>
                <a:gd name="T11" fmla="*/ 0 h 1299"/>
                <a:gd name="T12" fmla="*/ 186 w 2862"/>
                <a:gd name="T13" fmla="*/ 66 h 1299"/>
                <a:gd name="T14" fmla="*/ 476 w 2862"/>
                <a:gd name="T15" fmla="*/ 767 h 1299"/>
                <a:gd name="T16" fmla="*/ 684 w 2862"/>
                <a:gd name="T17" fmla="*/ 926 h 1299"/>
                <a:gd name="T18" fmla="*/ 65 w 2862"/>
                <a:gd name="T19" fmla="*/ 926 h 1299"/>
                <a:gd name="T20" fmla="*/ 0 w 2862"/>
                <a:gd name="T21" fmla="*/ 992 h 1299"/>
                <a:gd name="T22" fmla="*/ 123 w 2862"/>
                <a:gd name="T23" fmla="*/ 1144 h 1299"/>
                <a:gd name="T24" fmla="*/ 377 w 2862"/>
                <a:gd name="T25" fmla="*/ 1227 h 1299"/>
                <a:gd name="T26" fmla="*/ 1177 w 2862"/>
                <a:gd name="T27" fmla="*/ 1299 h 1299"/>
                <a:gd name="T28" fmla="*/ 1978 w 2862"/>
                <a:gd name="T29" fmla="*/ 1227 h 1299"/>
                <a:gd name="T30" fmla="*/ 2232 w 2862"/>
                <a:gd name="T31" fmla="*/ 1144 h 1299"/>
                <a:gd name="T32" fmla="*/ 2355 w 2862"/>
                <a:gd name="T33" fmla="*/ 992 h 1299"/>
                <a:gd name="T34" fmla="*/ 2289 w 2862"/>
                <a:gd name="T35" fmla="*/ 926 h 1299"/>
                <a:gd name="T36" fmla="*/ 1671 w 2862"/>
                <a:gd name="T37" fmla="*/ 926 h 1299"/>
                <a:gd name="T38" fmla="*/ 1879 w 2862"/>
                <a:gd name="T39" fmla="*/ 767 h 1299"/>
                <a:gd name="T40" fmla="*/ 1990 w 2862"/>
                <a:gd name="T41" fmla="*/ 635 h 1299"/>
                <a:gd name="T42" fmla="*/ 2572 w 2862"/>
                <a:gd name="T43" fmla="*/ 586 h 1299"/>
                <a:gd name="T44" fmla="*/ 2862 w 2862"/>
                <a:gd name="T45" fmla="*/ 293 h 1299"/>
                <a:gd name="T46" fmla="*/ 2569 w 2862"/>
                <a:gd name="T47" fmla="*/ 0 h 1299"/>
                <a:gd name="T48" fmla="*/ 2102 w 2862"/>
                <a:gd name="T49" fmla="*/ 1057 h 1299"/>
                <a:gd name="T50" fmla="*/ 1918 w 2862"/>
                <a:gd name="T51" fmla="*/ 1106 h 1299"/>
                <a:gd name="T52" fmla="*/ 1177 w 2862"/>
                <a:gd name="T53" fmla="*/ 1168 h 1299"/>
                <a:gd name="T54" fmla="*/ 437 w 2862"/>
                <a:gd name="T55" fmla="*/ 1106 h 1299"/>
                <a:gd name="T56" fmla="*/ 253 w 2862"/>
                <a:gd name="T57" fmla="*/ 1057 h 1299"/>
                <a:gd name="T58" fmla="*/ 1177 w 2862"/>
                <a:gd name="T59" fmla="*/ 1057 h 1299"/>
                <a:gd name="T60" fmla="*/ 1177 w 2862"/>
                <a:gd name="T61" fmla="*/ 1057 h 1299"/>
                <a:gd name="T62" fmla="*/ 1178 w 2862"/>
                <a:gd name="T63" fmla="*/ 1057 h 1299"/>
                <a:gd name="T64" fmla="*/ 2102 w 2862"/>
                <a:gd name="T65" fmla="*/ 1057 h 1299"/>
                <a:gd name="T66" fmla="*/ 1178 w 2862"/>
                <a:gd name="T67" fmla="*/ 926 h 1299"/>
                <a:gd name="T68" fmla="*/ 1177 w 2862"/>
                <a:gd name="T69" fmla="*/ 926 h 1299"/>
                <a:gd name="T70" fmla="*/ 319 w 2862"/>
                <a:gd name="T71" fmla="*/ 131 h 1299"/>
                <a:gd name="T72" fmla="*/ 2036 w 2862"/>
                <a:gd name="T73" fmla="*/ 131 h 1299"/>
                <a:gd name="T74" fmla="*/ 1948 w 2862"/>
                <a:gd name="T75" fmla="*/ 450 h 1299"/>
                <a:gd name="T76" fmla="*/ 1942 w 2862"/>
                <a:gd name="T77" fmla="*/ 459 h 1299"/>
                <a:gd name="T78" fmla="*/ 1907 w 2862"/>
                <a:gd name="T79" fmla="*/ 519 h 1299"/>
                <a:gd name="T80" fmla="*/ 1897 w 2862"/>
                <a:gd name="T81" fmla="*/ 537 h 1299"/>
                <a:gd name="T82" fmla="*/ 1178 w 2862"/>
                <a:gd name="T83" fmla="*/ 926 h 1299"/>
                <a:gd name="T84" fmla="*/ 2569 w 2862"/>
                <a:gd name="T85" fmla="*/ 455 h 1299"/>
                <a:gd name="T86" fmla="*/ 2563 w 2862"/>
                <a:gd name="T87" fmla="*/ 455 h 1299"/>
                <a:gd name="T88" fmla="*/ 2073 w 2862"/>
                <a:gd name="T89" fmla="*/ 497 h 1299"/>
                <a:gd name="T90" fmla="*/ 2569 w 2862"/>
                <a:gd name="T91" fmla="*/ 131 h 1299"/>
                <a:gd name="T92" fmla="*/ 2731 w 2862"/>
                <a:gd name="T93" fmla="*/ 293 h 1299"/>
                <a:gd name="T94" fmla="*/ 2569 w 2862"/>
                <a:gd name="T95" fmla="*/ 455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2" h="1299">
                  <a:moveTo>
                    <a:pt x="2569" y="0"/>
                  </a:moveTo>
                  <a:cubicBezTo>
                    <a:pt x="2473" y="0"/>
                    <a:pt x="2377" y="30"/>
                    <a:pt x="2283" y="90"/>
                  </a:cubicBezTo>
                  <a:cubicBezTo>
                    <a:pt x="2243" y="116"/>
                    <a:pt x="2202" y="147"/>
                    <a:pt x="2162" y="184"/>
                  </a:cubicBezTo>
                  <a:cubicBezTo>
                    <a:pt x="2167" y="145"/>
                    <a:pt x="2169" y="106"/>
                    <a:pt x="2169" y="66"/>
                  </a:cubicBezTo>
                  <a:cubicBezTo>
                    <a:pt x="2169" y="29"/>
                    <a:pt x="2140" y="0"/>
                    <a:pt x="2104" y="0"/>
                  </a:cubicBezTo>
                  <a:cubicBezTo>
                    <a:pt x="251" y="0"/>
                    <a:pt x="251" y="0"/>
                    <a:pt x="251" y="0"/>
                  </a:cubicBezTo>
                  <a:cubicBezTo>
                    <a:pt x="215" y="0"/>
                    <a:pt x="186" y="29"/>
                    <a:pt x="186" y="66"/>
                  </a:cubicBezTo>
                  <a:cubicBezTo>
                    <a:pt x="186" y="331"/>
                    <a:pt x="289" y="580"/>
                    <a:pt x="476" y="767"/>
                  </a:cubicBezTo>
                  <a:cubicBezTo>
                    <a:pt x="539" y="830"/>
                    <a:pt x="609" y="883"/>
                    <a:pt x="684" y="926"/>
                  </a:cubicBezTo>
                  <a:cubicBezTo>
                    <a:pt x="65" y="926"/>
                    <a:pt x="65" y="926"/>
                    <a:pt x="65" y="926"/>
                  </a:cubicBezTo>
                  <a:cubicBezTo>
                    <a:pt x="29" y="926"/>
                    <a:pt x="0" y="956"/>
                    <a:pt x="0" y="992"/>
                  </a:cubicBezTo>
                  <a:cubicBezTo>
                    <a:pt x="0" y="1051"/>
                    <a:pt x="41" y="1102"/>
                    <a:pt x="123" y="1144"/>
                  </a:cubicBezTo>
                  <a:cubicBezTo>
                    <a:pt x="184" y="1176"/>
                    <a:pt x="270" y="1204"/>
                    <a:pt x="377" y="1227"/>
                  </a:cubicBezTo>
                  <a:cubicBezTo>
                    <a:pt x="592" y="1274"/>
                    <a:pt x="876" y="1299"/>
                    <a:pt x="1177" y="1299"/>
                  </a:cubicBezTo>
                  <a:cubicBezTo>
                    <a:pt x="1479" y="1299"/>
                    <a:pt x="1763" y="1274"/>
                    <a:pt x="1978" y="1227"/>
                  </a:cubicBezTo>
                  <a:cubicBezTo>
                    <a:pt x="2085" y="1204"/>
                    <a:pt x="2171" y="1176"/>
                    <a:pt x="2232" y="1144"/>
                  </a:cubicBezTo>
                  <a:cubicBezTo>
                    <a:pt x="2314" y="1102"/>
                    <a:pt x="2355" y="1051"/>
                    <a:pt x="2355" y="992"/>
                  </a:cubicBezTo>
                  <a:cubicBezTo>
                    <a:pt x="2355" y="956"/>
                    <a:pt x="2326" y="926"/>
                    <a:pt x="2289" y="926"/>
                  </a:cubicBezTo>
                  <a:cubicBezTo>
                    <a:pt x="1671" y="926"/>
                    <a:pt x="1671" y="926"/>
                    <a:pt x="1671" y="926"/>
                  </a:cubicBezTo>
                  <a:cubicBezTo>
                    <a:pt x="1746" y="883"/>
                    <a:pt x="1816" y="830"/>
                    <a:pt x="1879" y="767"/>
                  </a:cubicBezTo>
                  <a:cubicBezTo>
                    <a:pt x="1920" y="726"/>
                    <a:pt x="1957" y="682"/>
                    <a:pt x="1990" y="635"/>
                  </a:cubicBezTo>
                  <a:cubicBezTo>
                    <a:pt x="2572" y="586"/>
                    <a:pt x="2572" y="586"/>
                    <a:pt x="2572" y="586"/>
                  </a:cubicBezTo>
                  <a:cubicBezTo>
                    <a:pt x="2732" y="585"/>
                    <a:pt x="2862" y="454"/>
                    <a:pt x="2862" y="293"/>
                  </a:cubicBezTo>
                  <a:cubicBezTo>
                    <a:pt x="2862" y="132"/>
                    <a:pt x="2730" y="0"/>
                    <a:pt x="2569" y="0"/>
                  </a:cubicBezTo>
                  <a:close/>
                  <a:moveTo>
                    <a:pt x="2102" y="1057"/>
                  </a:moveTo>
                  <a:cubicBezTo>
                    <a:pt x="2058" y="1073"/>
                    <a:pt x="1998" y="1090"/>
                    <a:pt x="1918" y="1106"/>
                  </a:cubicBezTo>
                  <a:cubicBezTo>
                    <a:pt x="1716" y="1146"/>
                    <a:pt x="1453" y="1168"/>
                    <a:pt x="1177" y="1168"/>
                  </a:cubicBezTo>
                  <a:cubicBezTo>
                    <a:pt x="902" y="1168"/>
                    <a:pt x="639" y="1146"/>
                    <a:pt x="437" y="1106"/>
                  </a:cubicBezTo>
                  <a:cubicBezTo>
                    <a:pt x="357" y="1090"/>
                    <a:pt x="297" y="1073"/>
                    <a:pt x="253" y="1057"/>
                  </a:cubicBezTo>
                  <a:cubicBezTo>
                    <a:pt x="1177" y="1057"/>
                    <a:pt x="1177" y="1057"/>
                    <a:pt x="1177" y="1057"/>
                  </a:cubicBezTo>
                  <a:cubicBezTo>
                    <a:pt x="1177" y="1057"/>
                    <a:pt x="1177" y="1057"/>
                    <a:pt x="1177" y="1057"/>
                  </a:cubicBezTo>
                  <a:cubicBezTo>
                    <a:pt x="1178" y="1057"/>
                    <a:pt x="1178" y="1057"/>
                    <a:pt x="1178" y="1057"/>
                  </a:cubicBezTo>
                  <a:cubicBezTo>
                    <a:pt x="2102" y="1057"/>
                    <a:pt x="2102" y="1057"/>
                    <a:pt x="2102" y="1057"/>
                  </a:cubicBezTo>
                  <a:close/>
                  <a:moveTo>
                    <a:pt x="1178" y="926"/>
                  </a:moveTo>
                  <a:cubicBezTo>
                    <a:pt x="1177" y="926"/>
                    <a:pt x="1177" y="926"/>
                    <a:pt x="1177" y="926"/>
                  </a:cubicBezTo>
                  <a:cubicBezTo>
                    <a:pt x="725" y="926"/>
                    <a:pt x="353" y="575"/>
                    <a:pt x="319" y="131"/>
                  </a:cubicBezTo>
                  <a:cubicBezTo>
                    <a:pt x="2036" y="131"/>
                    <a:pt x="2036" y="131"/>
                    <a:pt x="2036" y="131"/>
                  </a:cubicBezTo>
                  <a:cubicBezTo>
                    <a:pt x="2027" y="245"/>
                    <a:pt x="1996" y="352"/>
                    <a:pt x="1948" y="450"/>
                  </a:cubicBezTo>
                  <a:cubicBezTo>
                    <a:pt x="1946" y="453"/>
                    <a:pt x="1944" y="456"/>
                    <a:pt x="1942" y="459"/>
                  </a:cubicBezTo>
                  <a:cubicBezTo>
                    <a:pt x="1929" y="480"/>
                    <a:pt x="1917" y="500"/>
                    <a:pt x="1907" y="519"/>
                  </a:cubicBezTo>
                  <a:cubicBezTo>
                    <a:pt x="1903" y="526"/>
                    <a:pt x="1900" y="532"/>
                    <a:pt x="1897" y="537"/>
                  </a:cubicBezTo>
                  <a:cubicBezTo>
                    <a:pt x="1743" y="772"/>
                    <a:pt x="1478" y="926"/>
                    <a:pt x="1178" y="926"/>
                  </a:cubicBezTo>
                  <a:close/>
                  <a:moveTo>
                    <a:pt x="2569" y="455"/>
                  </a:moveTo>
                  <a:cubicBezTo>
                    <a:pt x="2567" y="455"/>
                    <a:pt x="2565" y="455"/>
                    <a:pt x="2563" y="455"/>
                  </a:cubicBezTo>
                  <a:cubicBezTo>
                    <a:pt x="2073" y="497"/>
                    <a:pt x="2073" y="497"/>
                    <a:pt x="2073" y="497"/>
                  </a:cubicBezTo>
                  <a:cubicBezTo>
                    <a:pt x="2164" y="358"/>
                    <a:pt x="2346" y="131"/>
                    <a:pt x="2569" y="131"/>
                  </a:cubicBezTo>
                  <a:cubicBezTo>
                    <a:pt x="2658" y="131"/>
                    <a:pt x="2731" y="204"/>
                    <a:pt x="2731" y="293"/>
                  </a:cubicBezTo>
                  <a:cubicBezTo>
                    <a:pt x="2731" y="382"/>
                    <a:pt x="2658" y="455"/>
                    <a:pt x="2569" y="455"/>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grpSp>
      <p:sp>
        <p:nvSpPr>
          <p:cNvPr id="19467" name="文本框 16"/>
          <p:cNvSpPr txBox="1">
            <a:spLocks noChangeArrowheads="1"/>
          </p:cNvSpPr>
          <p:nvPr/>
        </p:nvSpPr>
        <p:spPr bwMode="auto">
          <a:xfrm>
            <a:off x="1052513" y="1655763"/>
            <a:ext cx="31861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请输入副标题</a:t>
            </a:r>
          </a:p>
        </p:txBody>
      </p:sp>
      <p:sp>
        <p:nvSpPr>
          <p:cNvPr id="19" name="文本框 18"/>
          <p:cNvSpPr txBox="1"/>
          <p:nvPr/>
        </p:nvSpPr>
        <p:spPr>
          <a:xfrm>
            <a:off x="576263" y="2235200"/>
            <a:ext cx="5214937" cy="1533525"/>
          </a:xfrm>
          <a:prstGeom prst="rect">
            <a:avLst/>
          </a:prstGeom>
          <a:noFill/>
        </p:spPr>
        <p:txBody>
          <a:bodyPr>
            <a:spAutoFit/>
          </a:bodyPr>
          <a:lstStyle/>
          <a:p>
            <a:pPr fontAlgn="auto">
              <a:lnSpc>
                <a:spcPct val="130000"/>
              </a:lnSpc>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a:t>
            </a:r>
            <a:endParaRPr lang="zh-CN" altLang="en-US" dirty="0">
              <a:solidFill>
                <a:schemeClr val="tx1">
                  <a:lumMod val="50000"/>
                  <a:lumOff val="50000"/>
                </a:schemeClr>
              </a:solidFill>
              <a:latin typeface="+mn-lt"/>
              <a:ea typeface="+mn-ea"/>
            </a:endParaRPr>
          </a:p>
        </p:txBody>
      </p:sp>
      <p:sp>
        <p:nvSpPr>
          <p:cNvPr id="19469" name="文本框 19"/>
          <p:cNvSpPr txBox="1">
            <a:spLocks noChangeArrowheads="1"/>
          </p:cNvSpPr>
          <p:nvPr/>
        </p:nvSpPr>
        <p:spPr bwMode="auto">
          <a:xfrm>
            <a:off x="-690563" y="3711575"/>
            <a:ext cx="1266826"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600" b="1">
                <a:solidFill>
                  <a:schemeClr val="bg1"/>
                </a:solidFill>
                <a:latin typeface="Adobe 明體 Std L"/>
                <a:ea typeface="Adobe 明體 Std L"/>
                <a:cs typeface="Adobe 明體 Std L"/>
              </a:rPr>
              <a:t>“</a:t>
            </a:r>
          </a:p>
        </p:txBody>
      </p:sp>
      <p:sp>
        <p:nvSpPr>
          <p:cNvPr id="19470" name="文本框 20"/>
          <p:cNvSpPr txBox="1">
            <a:spLocks noChangeArrowheads="1"/>
          </p:cNvSpPr>
          <p:nvPr/>
        </p:nvSpPr>
        <p:spPr bwMode="auto">
          <a:xfrm>
            <a:off x="1471613" y="4194175"/>
            <a:ext cx="4746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a:solidFill>
                  <a:schemeClr val="bg1"/>
                </a:solidFill>
                <a:latin typeface="微软雅黑" panose="020B0503020204020204" pitchFamily="34" charset="-122"/>
                <a:ea typeface="微软雅黑" panose="020B0503020204020204" pitchFamily="34" charset="-122"/>
              </a:rPr>
              <a:t>中国储备粮管理总公司（简称中储粮总公司）是经国务院批准组建的涉及国家安全</a:t>
            </a:r>
            <a:endParaRPr lang="zh-CN" altLang="en-US">
              <a:solidFill>
                <a:schemeClr val="bg1"/>
              </a:solidFill>
            </a:endParaRPr>
          </a:p>
        </p:txBody>
      </p:sp>
      <p:sp>
        <p:nvSpPr>
          <p:cNvPr id="19471" name="文本框 21"/>
          <p:cNvSpPr txBox="1">
            <a:spLocks noChangeArrowheads="1"/>
          </p:cNvSpPr>
          <p:nvPr/>
        </p:nvSpPr>
        <p:spPr bwMode="auto">
          <a:xfrm>
            <a:off x="576263" y="4840288"/>
            <a:ext cx="59690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chemeClr val="bg1"/>
                </a:solidFill>
                <a:latin typeface="微软雅黑" panose="020B0503020204020204" pitchFamily="34" charset="-122"/>
                <a:ea typeface="微软雅黑" panose="020B0503020204020204" pitchFamily="34" charset="-122"/>
              </a:rPr>
              <a:t>中国储备粮管理总公司（简称中储粮总公司）是经国务院批准组建的涉及国家安全和国民经济命脉的国有大型重要骨干企业</a:t>
            </a:r>
            <a:endParaRPr lang="zh-CN" altLang="en-US">
              <a:solidFill>
                <a:schemeClr val="bg1"/>
              </a:solidFill>
            </a:endParaRPr>
          </a:p>
        </p:txBody>
      </p:sp>
      <p:sp>
        <p:nvSpPr>
          <p:cNvPr id="19472"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484"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2.2</a:t>
            </a:r>
          </a:p>
        </p:txBody>
      </p:sp>
      <p:sp>
        <p:nvSpPr>
          <p:cNvPr id="20485"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0486" name="文本框 6"/>
          <p:cNvSpPr txBox="1">
            <a:spLocks noChangeArrowheads="1"/>
          </p:cNvSpPr>
          <p:nvPr/>
        </p:nvSpPr>
        <p:spPr bwMode="auto">
          <a:xfrm>
            <a:off x="10594975" y="0"/>
            <a:ext cx="823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P9</a:t>
            </a:r>
            <a:endParaRPr lang="zh-CN" altLang="en-US" sz="3200" b="1">
              <a:solidFill>
                <a:srgbClr val="436A3E"/>
              </a:solidFill>
              <a:latin typeface="微软雅黑" panose="020B0503020204020204" pitchFamily="34" charset="-122"/>
              <a:ea typeface="微软雅黑" panose="020B0503020204020204" pitchFamily="34" charset="-122"/>
            </a:endParaRPr>
          </a:p>
        </p:txBody>
      </p:sp>
      <p:grpSp>
        <p:nvGrpSpPr>
          <p:cNvPr id="20487" name="组合 33"/>
          <p:cNvGrpSpPr/>
          <p:nvPr/>
        </p:nvGrpSpPr>
        <p:grpSpPr bwMode="auto">
          <a:xfrm>
            <a:off x="2463800" y="2343150"/>
            <a:ext cx="1189038" cy="368300"/>
            <a:chOff x="2383064" y="2573741"/>
            <a:chExt cx="1189359" cy="367950"/>
          </a:xfrm>
        </p:grpSpPr>
        <p:sp>
          <p:nvSpPr>
            <p:cNvPr id="25" name="任意多边形 24"/>
            <p:cNvSpPr/>
            <p:nvPr/>
          </p:nvSpPr>
          <p:spPr>
            <a:xfrm rot="18817692" flipH="1">
              <a:off x="3204248" y="2573516"/>
              <a:ext cx="367950" cy="368399"/>
            </a:xfrm>
            <a:custGeom>
              <a:avLst/>
              <a:gdLst>
                <a:gd name="connsiteX0" fmla="*/ 0 w 899886"/>
                <a:gd name="connsiteY0" fmla="*/ 0 h 899886"/>
                <a:gd name="connsiteX1" fmla="*/ 213220 w 899886"/>
                <a:gd name="connsiteY1" fmla="*/ 213220 h 899886"/>
                <a:gd name="connsiteX2" fmla="*/ 213220 w 899886"/>
                <a:gd name="connsiteY2" fmla="*/ 694541 h 899886"/>
                <a:gd name="connsiteX3" fmla="*/ 694541 w 899886"/>
                <a:gd name="connsiteY3" fmla="*/ 694541 h 899886"/>
                <a:gd name="connsiteX4" fmla="*/ 899886 w 899886"/>
                <a:gd name="connsiteY4" fmla="*/ 899886 h 899886"/>
                <a:gd name="connsiteX5" fmla="*/ 0 w 899886"/>
                <a:gd name="connsiteY5" fmla="*/ 899886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9886" h="899886">
                  <a:moveTo>
                    <a:pt x="0" y="0"/>
                  </a:moveTo>
                  <a:lnTo>
                    <a:pt x="213220" y="213220"/>
                  </a:lnTo>
                  <a:lnTo>
                    <a:pt x="213220" y="694541"/>
                  </a:lnTo>
                  <a:lnTo>
                    <a:pt x="694541" y="694541"/>
                  </a:lnTo>
                  <a:lnTo>
                    <a:pt x="899886" y="899886"/>
                  </a:lnTo>
                  <a:lnTo>
                    <a:pt x="0" y="899886"/>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0" name="椭圆 29"/>
            <p:cNvSpPr/>
            <p:nvPr/>
          </p:nvSpPr>
          <p:spPr>
            <a:xfrm>
              <a:off x="2383064" y="2702207"/>
              <a:ext cx="111155" cy="1110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2" name="椭圆 31"/>
            <p:cNvSpPr/>
            <p:nvPr/>
          </p:nvSpPr>
          <p:spPr>
            <a:xfrm>
              <a:off x="2705414" y="2676831"/>
              <a:ext cx="161969" cy="16177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3" name="椭圆 32"/>
            <p:cNvSpPr/>
            <p:nvPr/>
          </p:nvSpPr>
          <p:spPr>
            <a:xfrm>
              <a:off x="3027763" y="2651455"/>
              <a:ext cx="212782" cy="21252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nvGrpSpPr>
          <p:cNvPr id="20492" name="组合 34"/>
          <p:cNvGrpSpPr/>
          <p:nvPr/>
        </p:nvGrpSpPr>
        <p:grpSpPr bwMode="auto">
          <a:xfrm>
            <a:off x="5441950" y="2343150"/>
            <a:ext cx="1189038" cy="368300"/>
            <a:chOff x="2383064" y="2573741"/>
            <a:chExt cx="1189359" cy="367950"/>
          </a:xfrm>
        </p:grpSpPr>
        <p:sp>
          <p:nvSpPr>
            <p:cNvPr id="36" name="任意多边形 35"/>
            <p:cNvSpPr/>
            <p:nvPr/>
          </p:nvSpPr>
          <p:spPr>
            <a:xfrm rot="18817692" flipH="1">
              <a:off x="3204248" y="2573516"/>
              <a:ext cx="367950" cy="368399"/>
            </a:xfrm>
            <a:custGeom>
              <a:avLst/>
              <a:gdLst>
                <a:gd name="connsiteX0" fmla="*/ 0 w 899886"/>
                <a:gd name="connsiteY0" fmla="*/ 0 h 899886"/>
                <a:gd name="connsiteX1" fmla="*/ 213220 w 899886"/>
                <a:gd name="connsiteY1" fmla="*/ 213220 h 899886"/>
                <a:gd name="connsiteX2" fmla="*/ 213220 w 899886"/>
                <a:gd name="connsiteY2" fmla="*/ 694541 h 899886"/>
                <a:gd name="connsiteX3" fmla="*/ 694541 w 899886"/>
                <a:gd name="connsiteY3" fmla="*/ 694541 h 899886"/>
                <a:gd name="connsiteX4" fmla="*/ 899886 w 899886"/>
                <a:gd name="connsiteY4" fmla="*/ 899886 h 899886"/>
                <a:gd name="connsiteX5" fmla="*/ 0 w 899886"/>
                <a:gd name="connsiteY5" fmla="*/ 899886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9886" h="899886">
                  <a:moveTo>
                    <a:pt x="0" y="0"/>
                  </a:moveTo>
                  <a:lnTo>
                    <a:pt x="213220" y="213220"/>
                  </a:lnTo>
                  <a:lnTo>
                    <a:pt x="213220" y="694541"/>
                  </a:lnTo>
                  <a:lnTo>
                    <a:pt x="694541" y="694541"/>
                  </a:lnTo>
                  <a:lnTo>
                    <a:pt x="899886" y="899886"/>
                  </a:lnTo>
                  <a:lnTo>
                    <a:pt x="0" y="899886"/>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 name="椭圆 36"/>
            <p:cNvSpPr/>
            <p:nvPr/>
          </p:nvSpPr>
          <p:spPr>
            <a:xfrm>
              <a:off x="2383064" y="2702207"/>
              <a:ext cx="111155" cy="1110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8" name="椭圆 37"/>
            <p:cNvSpPr/>
            <p:nvPr/>
          </p:nvSpPr>
          <p:spPr>
            <a:xfrm>
              <a:off x="2705414" y="2676831"/>
              <a:ext cx="161969" cy="16177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9" name="椭圆 38"/>
            <p:cNvSpPr/>
            <p:nvPr/>
          </p:nvSpPr>
          <p:spPr>
            <a:xfrm>
              <a:off x="3027763" y="2651455"/>
              <a:ext cx="212782" cy="21252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grpSp>
        <p:nvGrpSpPr>
          <p:cNvPr id="20497" name="组合 39"/>
          <p:cNvGrpSpPr/>
          <p:nvPr/>
        </p:nvGrpSpPr>
        <p:grpSpPr bwMode="auto">
          <a:xfrm>
            <a:off x="8483600" y="2343150"/>
            <a:ext cx="1189038" cy="368300"/>
            <a:chOff x="2383064" y="2573741"/>
            <a:chExt cx="1189359" cy="367950"/>
          </a:xfrm>
        </p:grpSpPr>
        <p:sp>
          <p:nvSpPr>
            <p:cNvPr id="41" name="任意多边形 40"/>
            <p:cNvSpPr/>
            <p:nvPr/>
          </p:nvSpPr>
          <p:spPr>
            <a:xfrm rot="18817692" flipH="1">
              <a:off x="3204248" y="2573516"/>
              <a:ext cx="367950" cy="368399"/>
            </a:xfrm>
            <a:custGeom>
              <a:avLst/>
              <a:gdLst>
                <a:gd name="connsiteX0" fmla="*/ 0 w 899886"/>
                <a:gd name="connsiteY0" fmla="*/ 0 h 899886"/>
                <a:gd name="connsiteX1" fmla="*/ 213220 w 899886"/>
                <a:gd name="connsiteY1" fmla="*/ 213220 h 899886"/>
                <a:gd name="connsiteX2" fmla="*/ 213220 w 899886"/>
                <a:gd name="connsiteY2" fmla="*/ 694541 h 899886"/>
                <a:gd name="connsiteX3" fmla="*/ 694541 w 899886"/>
                <a:gd name="connsiteY3" fmla="*/ 694541 h 899886"/>
                <a:gd name="connsiteX4" fmla="*/ 899886 w 899886"/>
                <a:gd name="connsiteY4" fmla="*/ 899886 h 899886"/>
                <a:gd name="connsiteX5" fmla="*/ 0 w 899886"/>
                <a:gd name="connsiteY5" fmla="*/ 899886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9886" h="899886">
                  <a:moveTo>
                    <a:pt x="0" y="0"/>
                  </a:moveTo>
                  <a:lnTo>
                    <a:pt x="213220" y="213220"/>
                  </a:lnTo>
                  <a:lnTo>
                    <a:pt x="213220" y="694541"/>
                  </a:lnTo>
                  <a:lnTo>
                    <a:pt x="694541" y="694541"/>
                  </a:lnTo>
                  <a:lnTo>
                    <a:pt x="899886" y="899886"/>
                  </a:lnTo>
                  <a:lnTo>
                    <a:pt x="0" y="899886"/>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2" name="椭圆 41"/>
            <p:cNvSpPr/>
            <p:nvPr/>
          </p:nvSpPr>
          <p:spPr>
            <a:xfrm>
              <a:off x="2383064" y="2702207"/>
              <a:ext cx="111155" cy="1110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3" name="椭圆 42"/>
            <p:cNvSpPr/>
            <p:nvPr/>
          </p:nvSpPr>
          <p:spPr>
            <a:xfrm>
              <a:off x="2705414" y="2676831"/>
              <a:ext cx="161969" cy="16177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4" name="椭圆 43"/>
            <p:cNvSpPr/>
            <p:nvPr/>
          </p:nvSpPr>
          <p:spPr>
            <a:xfrm>
              <a:off x="3027763" y="2651455"/>
              <a:ext cx="212782" cy="21252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sp>
        <p:nvSpPr>
          <p:cNvPr id="45" name="圆角矩形 44"/>
          <p:cNvSpPr/>
          <p:nvPr/>
        </p:nvSpPr>
        <p:spPr>
          <a:xfrm>
            <a:off x="936625" y="3297238"/>
            <a:ext cx="1204913" cy="5207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000">
              <a:solidFill>
                <a:schemeClr val="bg1"/>
              </a:solidFill>
            </a:endParaRPr>
          </a:p>
        </p:txBody>
      </p:sp>
      <p:sp>
        <p:nvSpPr>
          <p:cNvPr id="46" name="圆角矩形 45"/>
          <p:cNvSpPr/>
          <p:nvPr/>
        </p:nvSpPr>
        <p:spPr>
          <a:xfrm>
            <a:off x="3944938" y="3297238"/>
            <a:ext cx="1204912" cy="5207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7" name="圆角矩形 46"/>
          <p:cNvSpPr/>
          <p:nvPr/>
        </p:nvSpPr>
        <p:spPr>
          <a:xfrm>
            <a:off x="6953250" y="3297238"/>
            <a:ext cx="1204913" cy="5207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8" name="圆角矩形 47"/>
          <p:cNvSpPr/>
          <p:nvPr/>
        </p:nvSpPr>
        <p:spPr>
          <a:xfrm>
            <a:off x="9961563" y="3297238"/>
            <a:ext cx="1206500" cy="5207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506" name="文本框 48"/>
          <p:cNvSpPr txBox="1">
            <a:spLocks noChangeArrowheads="1"/>
          </p:cNvSpPr>
          <p:nvPr/>
        </p:nvSpPr>
        <p:spPr bwMode="auto">
          <a:xfrm>
            <a:off x="1035050" y="3373438"/>
            <a:ext cx="1008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步骤一</a:t>
            </a:r>
          </a:p>
        </p:txBody>
      </p:sp>
      <p:sp>
        <p:nvSpPr>
          <p:cNvPr id="20507" name="文本框 49"/>
          <p:cNvSpPr txBox="1">
            <a:spLocks noChangeArrowheads="1"/>
          </p:cNvSpPr>
          <p:nvPr/>
        </p:nvSpPr>
        <p:spPr bwMode="auto">
          <a:xfrm>
            <a:off x="4043363" y="3357563"/>
            <a:ext cx="1008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步骤二</a:t>
            </a:r>
          </a:p>
        </p:txBody>
      </p:sp>
      <p:sp>
        <p:nvSpPr>
          <p:cNvPr id="20508" name="文本框 50"/>
          <p:cNvSpPr txBox="1">
            <a:spLocks noChangeArrowheads="1"/>
          </p:cNvSpPr>
          <p:nvPr/>
        </p:nvSpPr>
        <p:spPr bwMode="auto">
          <a:xfrm>
            <a:off x="7051675" y="3357563"/>
            <a:ext cx="1009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步骤三</a:t>
            </a:r>
          </a:p>
        </p:txBody>
      </p:sp>
      <p:sp>
        <p:nvSpPr>
          <p:cNvPr id="20509" name="文本框 51"/>
          <p:cNvSpPr txBox="1">
            <a:spLocks noChangeArrowheads="1"/>
          </p:cNvSpPr>
          <p:nvPr/>
        </p:nvSpPr>
        <p:spPr bwMode="auto">
          <a:xfrm>
            <a:off x="10059988" y="3357563"/>
            <a:ext cx="1009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步骤四</a:t>
            </a:r>
          </a:p>
        </p:txBody>
      </p:sp>
      <p:grpSp>
        <p:nvGrpSpPr>
          <p:cNvPr id="20510" name="组合 28"/>
          <p:cNvGrpSpPr/>
          <p:nvPr/>
        </p:nvGrpSpPr>
        <p:grpSpPr bwMode="auto">
          <a:xfrm>
            <a:off x="833438" y="1822450"/>
            <a:ext cx="1411287" cy="1411288"/>
            <a:chOff x="737486" y="2052400"/>
            <a:chExt cx="1410628" cy="1410628"/>
          </a:xfrm>
        </p:grpSpPr>
        <p:sp>
          <p:nvSpPr>
            <p:cNvPr id="8" name="椭圆 7"/>
            <p:cNvSpPr/>
            <p:nvPr/>
          </p:nvSpPr>
          <p:spPr>
            <a:xfrm>
              <a:off x="942177" y="2257092"/>
              <a:ext cx="1001245" cy="1001244"/>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空心弧 8"/>
            <p:cNvSpPr/>
            <p:nvPr/>
          </p:nvSpPr>
          <p:spPr>
            <a:xfrm>
              <a:off x="737486" y="2052400"/>
              <a:ext cx="1410628" cy="1410628"/>
            </a:xfrm>
            <a:prstGeom prst="blockArc">
              <a:avLst>
                <a:gd name="adj1" fmla="val 16200000"/>
                <a:gd name="adj2" fmla="val 0"/>
                <a:gd name="adj3" fmla="val 10000"/>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20513" name="文本框 52"/>
          <p:cNvSpPr txBox="1">
            <a:spLocks noChangeArrowheads="1"/>
          </p:cNvSpPr>
          <p:nvPr/>
        </p:nvSpPr>
        <p:spPr bwMode="auto">
          <a:xfrm>
            <a:off x="533400" y="3990975"/>
            <a:ext cx="2011363"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a:t>
            </a:r>
          </a:p>
        </p:txBody>
      </p:sp>
      <p:grpSp>
        <p:nvGrpSpPr>
          <p:cNvPr id="20514" name="组合 27"/>
          <p:cNvGrpSpPr/>
          <p:nvPr/>
        </p:nvGrpSpPr>
        <p:grpSpPr bwMode="auto">
          <a:xfrm>
            <a:off x="3871913" y="1822450"/>
            <a:ext cx="1409700" cy="1411288"/>
            <a:chOff x="3022041" y="2052400"/>
            <a:chExt cx="1410628" cy="1410628"/>
          </a:xfrm>
        </p:grpSpPr>
        <p:sp>
          <p:nvSpPr>
            <p:cNvPr id="12" name="椭圆 11"/>
            <p:cNvSpPr/>
            <p:nvPr/>
          </p:nvSpPr>
          <p:spPr>
            <a:xfrm>
              <a:off x="3226963" y="2257092"/>
              <a:ext cx="1000783" cy="1001244"/>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空心弧 12"/>
            <p:cNvSpPr/>
            <p:nvPr/>
          </p:nvSpPr>
          <p:spPr>
            <a:xfrm>
              <a:off x="3022041" y="2052400"/>
              <a:ext cx="1410628" cy="1410628"/>
            </a:xfrm>
            <a:prstGeom prst="blockArc">
              <a:avLst>
                <a:gd name="adj1" fmla="val 10800000"/>
                <a:gd name="adj2" fmla="val 0"/>
                <a:gd name="adj3" fmla="val 10000"/>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20517" name="文本框 53"/>
          <p:cNvSpPr txBox="1">
            <a:spLocks noChangeArrowheads="1"/>
          </p:cNvSpPr>
          <p:nvPr/>
        </p:nvSpPr>
        <p:spPr bwMode="auto">
          <a:xfrm>
            <a:off x="3571875" y="3963988"/>
            <a:ext cx="2009775"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a:t>
            </a:r>
          </a:p>
        </p:txBody>
      </p:sp>
      <p:sp>
        <p:nvSpPr>
          <p:cNvPr id="15" name="椭圆 14"/>
          <p:cNvSpPr/>
          <p:nvPr/>
        </p:nvSpPr>
        <p:spPr>
          <a:xfrm>
            <a:off x="7115175" y="2027238"/>
            <a:ext cx="1000125" cy="100012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 name="空心弧 15"/>
          <p:cNvSpPr/>
          <p:nvPr/>
        </p:nvSpPr>
        <p:spPr>
          <a:xfrm>
            <a:off x="6910388" y="1822450"/>
            <a:ext cx="1409700" cy="1411288"/>
          </a:xfrm>
          <a:prstGeom prst="blockArc">
            <a:avLst>
              <a:gd name="adj1" fmla="val 8100000"/>
              <a:gd name="adj2" fmla="val 0"/>
              <a:gd name="adj3" fmla="val 10000"/>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0520" name="文本框 54"/>
          <p:cNvSpPr txBox="1">
            <a:spLocks noChangeArrowheads="1"/>
          </p:cNvSpPr>
          <p:nvPr/>
        </p:nvSpPr>
        <p:spPr bwMode="auto">
          <a:xfrm>
            <a:off x="6610350" y="3990975"/>
            <a:ext cx="2009775"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a:t>
            </a:r>
          </a:p>
        </p:txBody>
      </p:sp>
      <p:grpSp>
        <p:nvGrpSpPr>
          <p:cNvPr id="20521" name="组合 25"/>
          <p:cNvGrpSpPr/>
          <p:nvPr/>
        </p:nvGrpSpPr>
        <p:grpSpPr bwMode="auto">
          <a:xfrm>
            <a:off x="9947275" y="1822450"/>
            <a:ext cx="1411288" cy="1411288"/>
            <a:chOff x="9811941" y="2052400"/>
            <a:chExt cx="1410628" cy="1410628"/>
          </a:xfrm>
        </p:grpSpPr>
        <p:sp>
          <p:nvSpPr>
            <p:cNvPr id="18" name="椭圆 17"/>
            <p:cNvSpPr/>
            <p:nvPr/>
          </p:nvSpPr>
          <p:spPr>
            <a:xfrm>
              <a:off x="10016633" y="2257092"/>
              <a:ext cx="1001244" cy="1001244"/>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空心弧 18"/>
            <p:cNvSpPr/>
            <p:nvPr/>
          </p:nvSpPr>
          <p:spPr>
            <a:xfrm>
              <a:off x="9811941" y="2052400"/>
              <a:ext cx="1410628" cy="1410628"/>
            </a:xfrm>
            <a:prstGeom prst="blockArc">
              <a:avLst>
                <a:gd name="adj1" fmla="val 5400000"/>
                <a:gd name="adj2" fmla="val 0"/>
                <a:gd name="adj3" fmla="val 10000"/>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20524" name="文本框 55"/>
          <p:cNvSpPr txBox="1">
            <a:spLocks noChangeArrowheads="1"/>
          </p:cNvSpPr>
          <p:nvPr/>
        </p:nvSpPr>
        <p:spPr bwMode="auto">
          <a:xfrm>
            <a:off x="9647238" y="3990975"/>
            <a:ext cx="2011362"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a:t>
            </a:r>
          </a:p>
        </p:txBody>
      </p:sp>
      <p:sp>
        <p:nvSpPr>
          <p:cNvPr id="20525" name="Freeform 9"/>
          <p:cNvSpPr>
            <a:spLocks noEditPoints="1" noChangeArrowheads="1"/>
          </p:cNvSpPr>
          <p:nvPr/>
        </p:nvSpPr>
        <p:spPr bwMode="auto">
          <a:xfrm>
            <a:off x="1292225" y="2279650"/>
            <a:ext cx="493713" cy="495300"/>
          </a:xfrm>
          <a:custGeom>
            <a:avLst/>
            <a:gdLst>
              <a:gd name="T0" fmla="*/ 2425 w 2457"/>
              <a:gd name="T1" fmla="*/ 2133 h 2457"/>
              <a:gd name="T2" fmla="*/ 2075 w 2457"/>
              <a:gd name="T3" fmla="*/ 1783 h 2457"/>
              <a:gd name="T4" fmla="*/ 1958 w 2457"/>
              <a:gd name="T5" fmla="*/ 1783 h 2457"/>
              <a:gd name="T6" fmla="*/ 1949 w 2457"/>
              <a:gd name="T7" fmla="*/ 1793 h 2457"/>
              <a:gd name="T8" fmla="*/ 1784 w 2457"/>
              <a:gd name="T9" fmla="*/ 1628 h 2457"/>
              <a:gd name="T10" fmla="*/ 1772 w 2457"/>
              <a:gd name="T11" fmla="*/ 1618 h 2457"/>
              <a:gd name="T12" fmla="*/ 1991 w 2457"/>
              <a:gd name="T13" fmla="*/ 995 h 2457"/>
              <a:gd name="T14" fmla="*/ 995 w 2457"/>
              <a:gd name="T15" fmla="*/ 0 h 2457"/>
              <a:gd name="T16" fmla="*/ 0 w 2457"/>
              <a:gd name="T17" fmla="*/ 995 h 2457"/>
              <a:gd name="T18" fmla="*/ 995 w 2457"/>
              <a:gd name="T19" fmla="*/ 1991 h 2457"/>
              <a:gd name="T20" fmla="*/ 1618 w 2457"/>
              <a:gd name="T21" fmla="*/ 1771 h 2457"/>
              <a:gd name="T22" fmla="*/ 1628 w 2457"/>
              <a:gd name="T23" fmla="*/ 1784 h 2457"/>
              <a:gd name="T24" fmla="*/ 1793 w 2457"/>
              <a:gd name="T25" fmla="*/ 1949 h 2457"/>
              <a:gd name="T26" fmla="*/ 1783 w 2457"/>
              <a:gd name="T27" fmla="*/ 1958 h 2457"/>
              <a:gd name="T28" fmla="*/ 1783 w 2457"/>
              <a:gd name="T29" fmla="*/ 2075 h 2457"/>
              <a:gd name="T30" fmla="*/ 2133 w 2457"/>
              <a:gd name="T31" fmla="*/ 2425 h 2457"/>
              <a:gd name="T32" fmla="*/ 2250 w 2457"/>
              <a:gd name="T33" fmla="*/ 2425 h 2457"/>
              <a:gd name="T34" fmla="*/ 2425 w 2457"/>
              <a:gd name="T35" fmla="*/ 2250 h 2457"/>
              <a:gd name="T36" fmla="*/ 2425 w 2457"/>
              <a:gd name="T37" fmla="*/ 2133 h 2457"/>
              <a:gd name="T38" fmla="*/ 995 w 2457"/>
              <a:gd name="T39" fmla="*/ 1607 h 2457"/>
              <a:gd name="T40" fmla="*/ 383 w 2457"/>
              <a:gd name="T41" fmla="*/ 995 h 2457"/>
              <a:gd name="T42" fmla="*/ 995 w 2457"/>
              <a:gd name="T43" fmla="*/ 383 h 2457"/>
              <a:gd name="T44" fmla="*/ 1607 w 2457"/>
              <a:gd name="T45" fmla="*/ 995 h 2457"/>
              <a:gd name="T46" fmla="*/ 995 w 2457"/>
              <a:gd name="T47" fmla="*/ 1607 h 2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57" h="2457">
                <a:moveTo>
                  <a:pt x="2425" y="2133"/>
                </a:moveTo>
                <a:cubicBezTo>
                  <a:pt x="2075" y="1783"/>
                  <a:pt x="2075" y="1783"/>
                  <a:pt x="2075" y="1783"/>
                </a:cubicBezTo>
                <a:cubicBezTo>
                  <a:pt x="2043" y="1751"/>
                  <a:pt x="1991" y="1751"/>
                  <a:pt x="1958" y="1783"/>
                </a:cubicBezTo>
                <a:cubicBezTo>
                  <a:pt x="1949" y="1793"/>
                  <a:pt x="1949" y="1793"/>
                  <a:pt x="1949" y="1793"/>
                </a:cubicBezTo>
                <a:cubicBezTo>
                  <a:pt x="1784" y="1628"/>
                  <a:pt x="1784" y="1628"/>
                  <a:pt x="1784" y="1628"/>
                </a:cubicBezTo>
                <a:cubicBezTo>
                  <a:pt x="1780" y="1624"/>
                  <a:pt x="1776" y="1621"/>
                  <a:pt x="1772" y="1618"/>
                </a:cubicBezTo>
                <a:cubicBezTo>
                  <a:pt x="1909" y="1448"/>
                  <a:pt x="1991" y="1231"/>
                  <a:pt x="1991" y="995"/>
                </a:cubicBezTo>
                <a:cubicBezTo>
                  <a:pt x="1991" y="446"/>
                  <a:pt x="1545" y="0"/>
                  <a:pt x="995" y="0"/>
                </a:cubicBezTo>
                <a:cubicBezTo>
                  <a:pt x="446" y="0"/>
                  <a:pt x="0" y="446"/>
                  <a:pt x="0" y="995"/>
                </a:cubicBezTo>
                <a:cubicBezTo>
                  <a:pt x="0" y="1545"/>
                  <a:pt x="446" y="1991"/>
                  <a:pt x="995" y="1991"/>
                </a:cubicBezTo>
                <a:cubicBezTo>
                  <a:pt x="1231" y="1991"/>
                  <a:pt x="1448" y="1909"/>
                  <a:pt x="1618" y="1771"/>
                </a:cubicBezTo>
                <a:cubicBezTo>
                  <a:pt x="1621" y="1776"/>
                  <a:pt x="1624" y="1780"/>
                  <a:pt x="1628" y="1784"/>
                </a:cubicBezTo>
                <a:cubicBezTo>
                  <a:pt x="1793" y="1949"/>
                  <a:pt x="1793" y="1949"/>
                  <a:pt x="1793" y="1949"/>
                </a:cubicBezTo>
                <a:cubicBezTo>
                  <a:pt x="1783" y="1958"/>
                  <a:pt x="1783" y="1958"/>
                  <a:pt x="1783" y="1958"/>
                </a:cubicBezTo>
                <a:cubicBezTo>
                  <a:pt x="1751" y="1991"/>
                  <a:pt x="1751" y="2043"/>
                  <a:pt x="1783" y="2075"/>
                </a:cubicBezTo>
                <a:cubicBezTo>
                  <a:pt x="2133" y="2425"/>
                  <a:pt x="2133" y="2425"/>
                  <a:pt x="2133" y="2425"/>
                </a:cubicBezTo>
                <a:cubicBezTo>
                  <a:pt x="2166" y="2457"/>
                  <a:pt x="2218" y="2457"/>
                  <a:pt x="2250" y="2425"/>
                </a:cubicBezTo>
                <a:cubicBezTo>
                  <a:pt x="2425" y="2250"/>
                  <a:pt x="2425" y="2250"/>
                  <a:pt x="2425" y="2250"/>
                </a:cubicBezTo>
                <a:cubicBezTo>
                  <a:pt x="2457" y="2218"/>
                  <a:pt x="2457" y="2166"/>
                  <a:pt x="2425" y="2133"/>
                </a:cubicBezTo>
                <a:close/>
                <a:moveTo>
                  <a:pt x="995" y="1607"/>
                </a:moveTo>
                <a:cubicBezTo>
                  <a:pt x="657" y="1607"/>
                  <a:pt x="383" y="1333"/>
                  <a:pt x="383" y="995"/>
                </a:cubicBezTo>
                <a:cubicBezTo>
                  <a:pt x="383" y="657"/>
                  <a:pt x="657" y="383"/>
                  <a:pt x="995" y="383"/>
                </a:cubicBezTo>
                <a:cubicBezTo>
                  <a:pt x="1333" y="383"/>
                  <a:pt x="1607" y="657"/>
                  <a:pt x="1607" y="995"/>
                </a:cubicBezTo>
                <a:cubicBezTo>
                  <a:pt x="1607" y="1333"/>
                  <a:pt x="1333" y="1607"/>
                  <a:pt x="995" y="16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 name="组合 77"/>
          <p:cNvGrpSpPr/>
          <p:nvPr/>
        </p:nvGrpSpPr>
        <p:grpSpPr>
          <a:xfrm>
            <a:off x="4301730" y="2246360"/>
            <a:ext cx="550576" cy="563084"/>
            <a:chOff x="785813" y="-2001838"/>
            <a:chExt cx="10620375" cy="10861676"/>
          </a:xfrm>
          <a:solidFill>
            <a:schemeClr val="bg1"/>
          </a:solidFill>
        </p:grpSpPr>
        <p:sp>
          <p:nvSpPr>
            <p:cNvPr id="73" name="Freeform 13"/>
            <p:cNvSpPr/>
            <p:nvPr/>
          </p:nvSpPr>
          <p:spPr bwMode="auto">
            <a:xfrm>
              <a:off x="1187451" y="2436812"/>
              <a:ext cx="2849563" cy="5122863"/>
            </a:xfrm>
            <a:custGeom>
              <a:avLst/>
              <a:gdLst>
                <a:gd name="T0" fmla="*/ 0 w 1795"/>
                <a:gd name="T1" fmla="*/ 3227 h 3227"/>
                <a:gd name="T2" fmla="*/ 1795 w 1795"/>
                <a:gd name="T3" fmla="*/ 3227 h 3227"/>
                <a:gd name="T4" fmla="*/ 1795 w 1795"/>
                <a:gd name="T5" fmla="*/ 342 h 3227"/>
                <a:gd name="T6" fmla="*/ 1303 w 1795"/>
                <a:gd name="T7" fmla="*/ 0 h 3227"/>
                <a:gd name="T8" fmla="*/ 0 w 1795"/>
                <a:gd name="T9" fmla="*/ 1109 h 3227"/>
                <a:gd name="T10" fmla="*/ 0 w 1795"/>
                <a:gd name="T11" fmla="*/ 3227 h 3227"/>
                <a:gd name="T12" fmla="*/ 0 w 1795"/>
                <a:gd name="T13" fmla="*/ 3227 h 3227"/>
              </a:gdLst>
              <a:ahLst/>
              <a:cxnLst>
                <a:cxn ang="0">
                  <a:pos x="T0" y="T1"/>
                </a:cxn>
                <a:cxn ang="0">
                  <a:pos x="T2" y="T3"/>
                </a:cxn>
                <a:cxn ang="0">
                  <a:pos x="T4" y="T5"/>
                </a:cxn>
                <a:cxn ang="0">
                  <a:pos x="T6" y="T7"/>
                </a:cxn>
                <a:cxn ang="0">
                  <a:pos x="T8" y="T9"/>
                </a:cxn>
                <a:cxn ang="0">
                  <a:pos x="T10" y="T11"/>
                </a:cxn>
                <a:cxn ang="0">
                  <a:pos x="T12" y="T13"/>
                </a:cxn>
              </a:cxnLst>
              <a:rect l="0" t="0" r="r" b="b"/>
              <a:pathLst>
                <a:path w="1795" h="3227">
                  <a:moveTo>
                    <a:pt x="0" y="3227"/>
                  </a:moveTo>
                  <a:lnTo>
                    <a:pt x="1795" y="3227"/>
                  </a:lnTo>
                  <a:lnTo>
                    <a:pt x="1795" y="342"/>
                  </a:lnTo>
                  <a:lnTo>
                    <a:pt x="1303" y="0"/>
                  </a:lnTo>
                  <a:lnTo>
                    <a:pt x="0" y="1109"/>
                  </a:lnTo>
                  <a:lnTo>
                    <a:pt x="0" y="3227"/>
                  </a:lnTo>
                  <a:lnTo>
                    <a:pt x="0" y="3227"/>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74" name="Freeform 14"/>
            <p:cNvSpPr/>
            <p:nvPr/>
          </p:nvSpPr>
          <p:spPr bwMode="auto">
            <a:xfrm>
              <a:off x="4708526" y="3006725"/>
              <a:ext cx="2852738" cy="4552950"/>
            </a:xfrm>
            <a:custGeom>
              <a:avLst/>
              <a:gdLst>
                <a:gd name="T0" fmla="*/ 0 w 1797"/>
                <a:gd name="T1" fmla="*/ 2868 h 2868"/>
                <a:gd name="T2" fmla="*/ 1797 w 1797"/>
                <a:gd name="T3" fmla="*/ 2868 h 2868"/>
                <a:gd name="T4" fmla="*/ 1797 w 1797"/>
                <a:gd name="T5" fmla="*/ 0 h 2868"/>
                <a:gd name="T6" fmla="*/ 930 w 1797"/>
                <a:gd name="T7" fmla="*/ 731 h 2868"/>
                <a:gd name="T8" fmla="*/ 0 w 1797"/>
                <a:gd name="T9" fmla="*/ 225 h 2868"/>
                <a:gd name="T10" fmla="*/ 0 w 1797"/>
                <a:gd name="T11" fmla="*/ 2868 h 2868"/>
                <a:gd name="T12" fmla="*/ 0 w 1797"/>
                <a:gd name="T13" fmla="*/ 2868 h 2868"/>
              </a:gdLst>
              <a:ahLst/>
              <a:cxnLst>
                <a:cxn ang="0">
                  <a:pos x="T0" y="T1"/>
                </a:cxn>
                <a:cxn ang="0">
                  <a:pos x="T2" y="T3"/>
                </a:cxn>
                <a:cxn ang="0">
                  <a:pos x="T4" y="T5"/>
                </a:cxn>
                <a:cxn ang="0">
                  <a:pos x="T6" y="T7"/>
                </a:cxn>
                <a:cxn ang="0">
                  <a:pos x="T8" y="T9"/>
                </a:cxn>
                <a:cxn ang="0">
                  <a:pos x="T10" y="T11"/>
                </a:cxn>
                <a:cxn ang="0">
                  <a:pos x="T12" y="T13"/>
                </a:cxn>
              </a:cxnLst>
              <a:rect l="0" t="0" r="r" b="b"/>
              <a:pathLst>
                <a:path w="1797" h="2868">
                  <a:moveTo>
                    <a:pt x="0" y="2868"/>
                  </a:moveTo>
                  <a:lnTo>
                    <a:pt x="1797" y="2868"/>
                  </a:lnTo>
                  <a:lnTo>
                    <a:pt x="1797" y="0"/>
                  </a:lnTo>
                  <a:lnTo>
                    <a:pt x="930" y="731"/>
                  </a:lnTo>
                  <a:lnTo>
                    <a:pt x="0" y="225"/>
                  </a:lnTo>
                  <a:lnTo>
                    <a:pt x="0" y="2868"/>
                  </a:lnTo>
                  <a:lnTo>
                    <a:pt x="0" y="286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75" name="Freeform 15"/>
            <p:cNvSpPr/>
            <p:nvPr/>
          </p:nvSpPr>
          <p:spPr bwMode="auto">
            <a:xfrm>
              <a:off x="8234363" y="896937"/>
              <a:ext cx="2849563" cy="6662738"/>
            </a:xfrm>
            <a:custGeom>
              <a:avLst/>
              <a:gdLst>
                <a:gd name="T0" fmla="*/ 0 w 1795"/>
                <a:gd name="T1" fmla="*/ 988 h 4197"/>
                <a:gd name="T2" fmla="*/ 0 w 1795"/>
                <a:gd name="T3" fmla="*/ 4197 h 4197"/>
                <a:gd name="T4" fmla="*/ 1795 w 1795"/>
                <a:gd name="T5" fmla="*/ 4197 h 4197"/>
                <a:gd name="T6" fmla="*/ 1795 w 1795"/>
                <a:gd name="T7" fmla="*/ 1010 h 4197"/>
                <a:gd name="T8" fmla="*/ 1028 w 1795"/>
                <a:gd name="T9" fmla="*/ 0 h 4197"/>
                <a:gd name="T10" fmla="*/ 0 w 1795"/>
                <a:gd name="T11" fmla="*/ 988 h 4197"/>
                <a:gd name="T12" fmla="*/ 0 w 1795"/>
                <a:gd name="T13" fmla="*/ 988 h 4197"/>
              </a:gdLst>
              <a:ahLst/>
              <a:cxnLst>
                <a:cxn ang="0">
                  <a:pos x="T0" y="T1"/>
                </a:cxn>
                <a:cxn ang="0">
                  <a:pos x="T2" y="T3"/>
                </a:cxn>
                <a:cxn ang="0">
                  <a:pos x="T4" y="T5"/>
                </a:cxn>
                <a:cxn ang="0">
                  <a:pos x="T6" y="T7"/>
                </a:cxn>
                <a:cxn ang="0">
                  <a:pos x="T8" y="T9"/>
                </a:cxn>
                <a:cxn ang="0">
                  <a:pos x="T10" y="T11"/>
                </a:cxn>
                <a:cxn ang="0">
                  <a:pos x="T12" y="T13"/>
                </a:cxn>
              </a:cxnLst>
              <a:rect l="0" t="0" r="r" b="b"/>
              <a:pathLst>
                <a:path w="1795" h="4197">
                  <a:moveTo>
                    <a:pt x="0" y="988"/>
                  </a:moveTo>
                  <a:lnTo>
                    <a:pt x="0" y="4197"/>
                  </a:lnTo>
                  <a:lnTo>
                    <a:pt x="1795" y="4197"/>
                  </a:lnTo>
                  <a:lnTo>
                    <a:pt x="1795" y="1010"/>
                  </a:lnTo>
                  <a:lnTo>
                    <a:pt x="1028" y="0"/>
                  </a:lnTo>
                  <a:lnTo>
                    <a:pt x="0" y="988"/>
                  </a:lnTo>
                  <a:lnTo>
                    <a:pt x="0" y="98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76" name="Freeform 16"/>
            <p:cNvSpPr/>
            <p:nvPr/>
          </p:nvSpPr>
          <p:spPr bwMode="auto">
            <a:xfrm>
              <a:off x="981076" y="-2001838"/>
              <a:ext cx="10279063" cy="5429250"/>
            </a:xfrm>
            <a:custGeom>
              <a:avLst/>
              <a:gdLst>
                <a:gd name="T0" fmla="*/ 180 w 2738"/>
                <a:gd name="T1" fmla="*/ 1312 h 1446"/>
                <a:gd name="T2" fmla="*/ 593 w 2738"/>
                <a:gd name="T3" fmla="*/ 966 h 1446"/>
                <a:gd name="T4" fmla="*/ 1382 w 2738"/>
                <a:gd name="T5" fmla="*/ 1446 h 1446"/>
                <a:gd name="T6" fmla="*/ 2318 w 2738"/>
                <a:gd name="T7" fmla="*/ 565 h 1446"/>
                <a:gd name="T8" fmla="*/ 2327 w 2738"/>
                <a:gd name="T9" fmla="*/ 555 h 1446"/>
                <a:gd name="T10" fmla="*/ 2485 w 2738"/>
                <a:gd name="T11" fmla="*/ 714 h 1446"/>
                <a:gd name="T12" fmla="*/ 2738 w 2738"/>
                <a:gd name="T13" fmla="*/ 0 h 1446"/>
                <a:gd name="T14" fmla="*/ 2010 w 2738"/>
                <a:gd name="T15" fmla="*/ 235 h 1446"/>
                <a:gd name="T16" fmla="*/ 2185 w 2738"/>
                <a:gd name="T17" fmla="*/ 411 h 1446"/>
                <a:gd name="T18" fmla="*/ 2178 w 2738"/>
                <a:gd name="T19" fmla="*/ 416 h 1446"/>
                <a:gd name="T20" fmla="*/ 1355 w 2738"/>
                <a:gd name="T21" fmla="*/ 1190 h 1446"/>
                <a:gd name="T22" fmla="*/ 574 w 2738"/>
                <a:gd name="T23" fmla="*/ 715 h 1446"/>
                <a:gd name="T24" fmla="*/ 49 w 2738"/>
                <a:gd name="T25" fmla="*/ 1155 h 1446"/>
                <a:gd name="T26" fmla="*/ 36 w 2738"/>
                <a:gd name="T27" fmla="*/ 1299 h 1446"/>
                <a:gd name="T28" fmla="*/ 180 w 2738"/>
                <a:gd name="T29" fmla="*/ 1312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8" h="1446">
                  <a:moveTo>
                    <a:pt x="180" y="1312"/>
                  </a:moveTo>
                  <a:cubicBezTo>
                    <a:pt x="593" y="966"/>
                    <a:pt x="593" y="966"/>
                    <a:pt x="593" y="966"/>
                  </a:cubicBezTo>
                  <a:cubicBezTo>
                    <a:pt x="1382" y="1446"/>
                    <a:pt x="1382" y="1446"/>
                    <a:pt x="1382" y="1446"/>
                  </a:cubicBezTo>
                  <a:cubicBezTo>
                    <a:pt x="2318" y="565"/>
                    <a:pt x="2318" y="565"/>
                    <a:pt x="2318" y="565"/>
                  </a:cubicBezTo>
                  <a:cubicBezTo>
                    <a:pt x="2321" y="562"/>
                    <a:pt x="2324" y="558"/>
                    <a:pt x="2327" y="555"/>
                  </a:cubicBezTo>
                  <a:cubicBezTo>
                    <a:pt x="2485" y="714"/>
                    <a:pt x="2485" y="714"/>
                    <a:pt x="2485" y="714"/>
                  </a:cubicBezTo>
                  <a:cubicBezTo>
                    <a:pt x="2738" y="0"/>
                    <a:pt x="2738" y="0"/>
                    <a:pt x="2738" y="0"/>
                  </a:cubicBezTo>
                  <a:cubicBezTo>
                    <a:pt x="2010" y="235"/>
                    <a:pt x="2010" y="235"/>
                    <a:pt x="2010" y="235"/>
                  </a:cubicBezTo>
                  <a:cubicBezTo>
                    <a:pt x="2185" y="411"/>
                    <a:pt x="2185" y="411"/>
                    <a:pt x="2185" y="411"/>
                  </a:cubicBezTo>
                  <a:cubicBezTo>
                    <a:pt x="2182" y="413"/>
                    <a:pt x="2180" y="414"/>
                    <a:pt x="2178" y="416"/>
                  </a:cubicBezTo>
                  <a:cubicBezTo>
                    <a:pt x="1355" y="1190"/>
                    <a:pt x="1355" y="1190"/>
                    <a:pt x="1355" y="1190"/>
                  </a:cubicBezTo>
                  <a:cubicBezTo>
                    <a:pt x="574" y="715"/>
                    <a:pt x="574" y="715"/>
                    <a:pt x="574" y="715"/>
                  </a:cubicBezTo>
                  <a:cubicBezTo>
                    <a:pt x="49" y="1155"/>
                    <a:pt x="49" y="1155"/>
                    <a:pt x="49" y="1155"/>
                  </a:cubicBezTo>
                  <a:cubicBezTo>
                    <a:pt x="5" y="1191"/>
                    <a:pt x="0" y="1255"/>
                    <a:pt x="36" y="1299"/>
                  </a:cubicBezTo>
                  <a:cubicBezTo>
                    <a:pt x="72" y="1342"/>
                    <a:pt x="137" y="1348"/>
                    <a:pt x="180" y="1312"/>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77" name="Freeform 17"/>
            <p:cNvSpPr/>
            <p:nvPr/>
          </p:nvSpPr>
          <p:spPr bwMode="auto">
            <a:xfrm>
              <a:off x="785813" y="8089900"/>
              <a:ext cx="10620375" cy="769938"/>
            </a:xfrm>
            <a:custGeom>
              <a:avLst/>
              <a:gdLst>
                <a:gd name="T0" fmla="*/ 2726 w 2829"/>
                <a:gd name="T1" fmla="*/ 0 h 205"/>
                <a:gd name="T2" fmla="*/ 102 w 2829"/>
                <a:gd name="T3" fmla="*/ 0 h 205"/>
                <a:gd name="T4" fmla="*/ 0 w 2829"/>
                <a:gd name="T5" fmla="*/ 102 h 205"/>
                <a:gd name="T6" fmla="*/ 102 w 2829"/>
                <a:gd name="T7" fmla="*/ 205 h 205"/>
                <a:gd name="T8" fmla="*/ 2726 w 2829"/>
                <a:gd name="T9" fmla="*/ 205 h 205"/>
                <a:gd name="T10" fmla="*/ 2829 w 2829"/>
                <a:gd name="T11" fmla="*/ 102 h 205"/>
                <a:gd name="T12" fmla="*/ 2726 w 2829"/>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829" h="205">
                  <a:moveTo>
                    <a:pt x="2726" y="0"/>
                  </a:moveTo>
                  <a:cubicBezTo>
                    <a:pt x="102" y="0"/>
                    <a:pt x="102" y="0"/>
                    <a:pt x="102" y="0"/>
                  </a:cubicBezTo>
                  <a:cubicBezTo>
                    <a:pt x="46" y="0"/>
                    <a:pt x="0" y="46"/>
                    <a:pt x="0" y="102"/>
                  </a:cubicBezTo>
                  <a:cubicBezTo>
                    <a:pt x="0" y="159"/>
                    <a:pt x="46" y="205"/>
                    <a:pt x="102" y="205"/>
                  </a:cubicBezTo>
                  <a:cubicBezTo>
                    <a:pt x="2726" y="205"/>
                    <a:pt x="2726" y="205"/>
                    <a:pt x="2726" y="205"/>
                  </a:cubicBezTo>
                  <a:cubicBezTo>
                    <a:pt x="2783" y="205"/>
                    <a:pt x="2829" y="159"/>
                    <a:pt x="2829" y="102"/>
                  </a:cubicBezTo>
                  <a:cubicBezTo>
                    <a:pt x="2829" y="46"/>
                    <a:pt x="2783" y="0"/>
                    <a:pt x="2726" y="0"/>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grpSp>
      <p:sp>
        <p:nvSpPr>
          <p:cNvPr id="20527" name="Freeform 21"/>
          <p:cNvSpPr>
            <a:spLocks noChangeArrowheads="1"/>
          </p:cNvSpPr>
          <p:nvPr/>
        </p:nvSpPr>
        <p:spPr bwMode="auto">
          <a:xfrm>
            <a:off x="7372350" y="2152650"/>
            <a:ext cx="614363" cy="612775"/>
          </a:xfrm>
          <a:custGeom>
            <a:avLst/>
            <a:gdLst>
              <a:gd name="T0" fmla="*/ 2372 w 2874"/>
              <a:gd name="T1" fmla="*/ 1360 h 2861"/>
              <a:gd name="T2" fmla="*/ 2566 w 2874"/>
              <a:gd name="T3" fmla="*/ 1399 h 2861"/>
              <a:gd name="T4" fmla="*/ 2726 w 2874"/>
              <a:gd name="T5" fmla="*/ 1507 h 2861"/>
              <a:gd name="T6" fmla="*/ 2834 w 2874"/>
              <a:gd name="T7" fmla="*/ 1668 h 2861"/>
              <a:gd name="T8" fmla="*/ 2874 w 2874"/>
              <a:gd name="T9" fmla="*/ 1861 h 2861"/>
              <a:gd name="T10" fmla="*/ 2834 w 2874"/>
              <a:gd name="T11" fmla="*/ 2056 h 2861"/>
              <a:gd name="T12" fmla="*/ 2726 w 2874"/>
              <a:gd name="T13" fmla="*/ 2215 h 2861"/>
              <a:gd name="T14" fmla="*/ 2566 w 2874"/>
              <a:gd name="T15" fmla="*/ 2323 h 2861"/>
              <a:gd name="T16" fmla="*/ 2372 w 2874"/>
              <a:gd name="T17" fmla="*/ 2363 h 2861"/>
              <a:gd name="T18" fmla="*/ 2194 w 2874"/>
              <a:gd name="T19" fmla="*/ 2328 h 2861"/>
              <a:gd name="T20" fmla="*/ 2045 w 2874"/>
              <a:gd name="T21" fmla="*/ 2238 h 2861"/>
              <a:gd name="T22" fmla="*/ 2045 w 2874"/>
              <a:gd name="T23" fmla="*/ 2648 h 2861"/>
              <a:gd name="T24" fmla="*/ 1982 w 2874"/>
              <a:gd name="T25" fmla="*/ 2798 h 2861"/>
              <a:gd name="T26" fmla="*/ 1832 w 2874"/>
              <a:gd name="T27" fmla="*/ 2861 h 2861"/>
              <a:gd name="T28" fmla="*/ 216 w 2874"/>
              <a:gd name="T29" fmla="*/ 2861 h 2861"/>
              <a:gd name="T30" fmla="*/ 64 w 2874"/>
              <a:gd name="T31" fmla="*/ 2798 h 2861"/>
              <a:gd name="T32" fmla="*/ 0 w 2874"/>
              <a:gd name="T33" fmla="*/ 2648 h 2861"/>
              <a:gd name="T34" fmla="*/ 0 w 2874"/>
              <a:gd name="T35" fmla="*/ 2284 h 2861"/>
              <a:gd name="T36" fmla="*/ 59 w 2874"/>
              <a:gd name="T37" fmla="*/ 2182 h 2861"/>
              <a:gd name="T38" fmla="*/ 184 w 2874"/>
              <a:gd name="T39" fmla="*/ 2199 h 2861"/>
              <a:gd name="T40" fmla="*/ 242 w 2874"/>
              <a:gd name="T41" fmla="*/ 2225 h 2861"/>
              <a:gd name="T42" fmla="*/ 416 w 2874"/>
              <a:gd name="T43" fmla="*/ 2268 h 2861"/>
              <a:gd name="T44" fmla="*/ 582 w 2874"/>
              <a:gd name="T45" fmla="*/ 2235 h 2861"/>
              <a:gd name="T46" fmla="*/ 716 w 2874"/>
              <a:gd name="T47" fmla="*/ 2145 h 2861"/>
              <a:gd name="T48" fmla="*/ 806 w 2874"/>
              <a:gd name="T49" fmla="*/ 2012 h 2861"/>
              <a:gd name="T50" fmla="*/ 839 w 2874"/>
              <a:gd name="T51" fmla="*/ 1848 h 2861"/>
              <a:gd name="T52" fmla="*/ 806 w 2874"/>
              <a:gd name="T53" fmla="*/ 1683 h 2861"/>
              <a:gd name="T54" fmla="*/ 716 w 2874"/>
              <a:gd name="T55" fmla="*/ 1548 h 2861"/>
              <a:gd name="T56" fmla="*/ 582 w 2874"/>
              <a:gd name="T57" fmla="*/ 1458 h 2861"/>
              <a:gd name="T58" fmla="*/ 416 w 2874"/>
              <a:gd name="T59" fmla="*/ 1425 h 2861"/>
              <a:gd name="T60" fmla="*/ 249 w 2874"/>
              <a:gd name="T61" fmla="*/ 1461 h 2861"/>
              <a:gd name="T62" fmla="*/ 216 w 2874"/>
              <a:gd name="T63" fmla="*/ 1475 h 2861"/>
              <a:gd name="T64" fmla="*/ 139 w 2874"/>
              <a:gd name="T65" fmla="*/ 1511 h 2861"/>
              <a:gd name="T66" fmla="*/ 72 w 2874"/>
              <a:gd name="T67" fmla="*/ 1524 h 2861"/>
              <a:gd name="T68" fmla="*/ 23 w 2874"/>
              <a:gd name="T69" fmla="*/ 1491 h 2861"/>
              <a:gd name="T70" fmla="*/ 0 w 2874"/>
              <a:gd name="T71" fmla="*/ 1393 h 2861"/>
              <a:gd name="T72" fmla="*/ 0 w 2874"/>
              <a:gd name="T73" fmla="*/ 1049 h 2861"/>
              <a:gd name="T74" fmla="*/ 64 w 2874"/>
              <a:gd name="T75" fmla="*/ 896 h 2861"/>
              <a:gd name="T76" fmla="*/ 216 w 2874"/>
              <a:gd name="T77" fmla="*/ 832 h 2861"/>
              <a:gd name="T78" fmla="*/ 727 w 2874"/>
              <a:gd name="T79" fmla="*/ 832 h 2861"/>
              <a:gd name="T80" fmla="*/ 644 w 2874"/>
              <a:gd name="T81" fmla="*/ 686 h 2861"/>
              <a:gd name="T82" fmla="*/ 613 w 2874"/>
              <a:gd name="T83" fmla="*/ 514 h 2861"/>
              <a:gd name="T84" fmla="*/ 654 w 2874"/>
              <a:gd name="T85" fmla="*/ 313 h 2861"/>
              <a:gd name="T86" fmla="*/ 763 w 2874"/>
              <a:gd name="T87" fmla="*/ 151 h 2861"/>
              <a:gd name="T88" fmla="*/ 926 w 2874"/>
              <a:gd name="T89" fmla="*/ 41 h 2861"/>
              <a:gd name="T90" fmla="*/ 1124 w 2874"/>
              <a:gd name="T91" fmla="*/ 0 h 2861"/>
              <a:gd name="T92" fmla="*/ 1322 w 2874"/>
              <a:gd name="T93" fmla="*/ 41 h 2861"/>
              <a:gd name="T94" fmla="*/ 1484 w 2874"/>
              <a:gd name="T95" fmla="*/ 151 h 2861"/>
              <a:gd name="T96" fmla="*/ 1594 w 2874"/>
              <a:gd name="T97" fmla="*/ 313 h 2861"/>
              <a:gd name="T98" fmla="*/ 1635 w 2874"/>
              <a:gd name="T99" fmla="*/ 514 h 2861"/>
              <a:gd name="T100" fmla="*/ 1520 w 2874"/>
              <a:gd name="T101" fmla="*/ 832 h 2861"/>
              <a:gd name="T102" fmla="*/ 1832 w 2874"/>
              <a:gd name="T103" fmla="*/ 832 h 2861"/>
              <a:gd name="T104" fmla="*/ 1982 w 2874"/>
              <a:gd name="T105" fmla="*/ 896 h 2861"/>
              <a:gd name="T106" fmla="*/ 2045 w 2874"/>
              <a:gd name="T107" fmla="*/ 1049 h 2861"/>
              <a:gd name="T108" fmla="*/ 2045 w 2874"/>
              <a:gd name="T109" fmla="*/ 1484 h 2861"/>
              <a:gd name="T110" fmla="*/ 2194 w 2874"/>
              <a:gd name="T111" fmla="*/ 1394 h 2861"/>
              <a:gd name="T112" fmla="*/ 2372 w 2874"/>
              <a:gd name="T113" fmla="*/ 1360 h 2861"/>
              <a:gd name="T114" fmla="*/ 2372 w 2874"/>
              <a:gd name="T115" fmla="*/ 1360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74" h="2861">
                <a:moveTo>
                  <a:pt x="2372" y="1360"/>
                </a:moveTo>
                <a:cubicBezTo>
                  <a:pt x="2440" y="1360"/>
                  <a:pt x="2505" y="1373"/>
                  <a:pt x="2566" y="1399"/>
                </a:cubicBezTo>
                <a:cubicBezTo>
                  <a:pt x="2627" y="1425"/>
                  <a:pt x="2680" y="1461"/>
                  <a:pt x="2726" y="1507"/>
                </a:cubicBezTo>
                <a:cubicBezTo>
                  <a:pt x="2772" y="1553"/>
                  <a:pt x="2808" y="1607"/>
                  <a:pt x="2834" y="1668"/>
                </a:cubicBezTo>
                <a:cubicBezTo>
                  <a:pt x="2861" y="1729"/>
                  <a:pt x="2874" y="1794"/>
                  <a:pt x="2874" y="1861"/>
                </a:cubicBezTo>
                <a:cubicBezTo>
                  <a:pt x="2874" y="1931"/>
                  <a:pt x="2861" y="1996"/>
                  <a:pt x="2834" y="2056"/>
                </a:cubicBezTo>
                <a:cubicBezTo>
                  <a:pt x="2808" y="2116"/>
                  <a:pt x="2772" y="2169"/>
                  <a:pt x="2726" y="2215"/>
                </a:cubicBezTo>
                <a:cubicBezTo>
                  <a:pt x="2680" y="2261"/>
                  <a:pt x="2627" y="2297"/>
                  <a:pt x="2566" y="2323"/>
                </a:cubicBezTo>
                <a:cubicBezTo>
                  <a:pt x="2505" y="2349"/>
                  <a:pt x="2440" y="2363"/>
                  <a:pt x="2372" y="2363"/>
                </a:cubicBezTo>
                <a:cubicBezTo>
                  <a:pt x="2309" y="2363"/>
                  <a:pt x="2250" y="2351"/>
                  <a:pt x="2194" y="2328"/>
                </a:cubicBezTo>
                <a:cubicBezTo>
                  <a:pt x="2138" y="2305"/>
                  <a:pt x="2088" y="2275"/>
                  <a:pt x="2045" y="2238"/>
                </a:cubicBezTo>
                <a:cubicBezTo>
                  <a:pt x="2045" y="2648"/>
                  <a:pt x="2045" y="2648"/>
                  <a:pt x="2045" y="2648"/>
                </a:cubicBezTo>
                <a:cubicBezTo>
                  <a:pt x="2045" y="2707"/>
                  <a:pt x="2024" y="2757"/>
                  <a:pt x="1982" y="2798"/>
                </a:cubicBezTo>
                <a:cubicBezTo>
                  <a:pt x="1941" y="2840"/>
                  <a:pt x="1891" y="2861"/>
                  <a:pt x="1832" y="2861"/>
                </a:cubicBezTo>
                <a:cubicBezTo>
                  <a:pt x="216" y="2861"/>
                  <a:pt x="216" y="2861"/>
                  <a:pt x="216" y="2861"/>
                </a:cubicBezTo>
                <a:cubicBezTo>
                  <a:pt x="157" y="2861"/>
                  <a:pt x="106" y="2840"/>
                  <a:pt x="64" y="2798"/>
                </a:cubicBezTo>
                <a:cubicBezTo>
                  <a:pt x="21" y="2757"/>
                  <a:pt x="0" y="2707"/>
                  <a:pt x="0" y="2648"/>
                </a:cubicBezTo>
                <a:cubicBezTo>
                  <a:pt x="0" y="2284"/>
                  <a:pt x="0" y="2284"/>
                  <a:pt x="0" y="2284"/>
                </a:cubicBezTo>
                <a:cubicBezTo>
                  <a:pt x="11" y="2238"/>
                  <a:pt x="31" y="2204"/>
                  <a:pt x="59" y="2182"/>
                </a:cubicBezTo>
                <a:cubicBezTo>
                  <a:pt x="87" y="2161"/>
                  <a:pt x="129" y="2166"/>
                  <a:pt x="184" y="2199"/>
                </a:cubicBezTo>
                <a:cubicBezTo>
                  <a:pt x="210" y="2214"/>
                  <a:pt x="229" y="2223"/>
                  <a:pt x="242" y="2225"/>
                </a:cubicBezTo>
                <a:cubicBezTo>
                  <a:pt x="299" y="2253"/>
                  <a:pt x="357" y="2268"/>
                  <a:pt x="416" y="2268"/>
                </a:cubicBezTo>
                <a:cubicBezTo>
                  <a:pt x="475" y="2268"/>
                  <a:pt x="530" y="2257"/>
                  <a:pt x="582" y="2235"/>
                </a:cubicBezTo>
                <a:cubicBezTo>
                  <a:pt x="633" y="2213"/>
                  <a:pt x="678" y="2183"/>
                  <a:pt x="716" y="2145"/>
                </a:cubicBezTo>
                <a:cubicBezTo>
                  <a:pt x="754" y="2106"/>
                  <a:pt x="784" y="2062"/>
                  <a:pt x="806" y="2012"/>
                </a:cubicBezTo>
                <a:cubicBezTo>
                  <a:pt x="828" y="1962"/>
                  <a:pt x="839" y="1907"/>
                  <a:pt x="839" y="1848"/>
                </a:cubicBezTo>
                <a:cubicBezTo>
                  <a:pt x="839" y="1789"/>
                  <a:pt x="828" y="1734"/>
                  <a:pt x="806" y="1683"/>
                </a:cubicBezTo>
                <a:cubicBezTo>
                  <a:pt x="784" y="1631"/>
                  <a:pt x="754" y="1587"/>
                  <a:pt x="716" y="1548"/>
                </a:cubicBezTo>
                <a:cubicBezTo>
                  <a:pt x="678" y="1510"/>
                  <a:pt x="633" y="1480"/>
                  <a:pt x="582" y="1458"/>
                </a:cubicBezTo>
                <a:cubicBezTo>
                  <a:pt x="530" y="1436"/>
                  <a:pt x="475" y="1425"/>
                  <a:pt x="416" y="1425"/>
                </a:cubicBezTo>
                <a:cubicBezTo>
                  <a:pt x="359" y="1425"/>
                  <a:pt x="304" y="1437"/>
                  <a:pt x="249" y="1461"/>
                </a:cubicBezTo>
                <a:cubicBezTo>
                  <a:pt x="236" y="1466"/>
                  <a:pt x="225" y="1470"/>
                  <a:pt x="216" y="1475"/>
                </a:cubicBezTo>
                <a:cubicBezTo>
                  <a:pt x="190" y="1488"/>
                  <a:pt x="164" y="1500"/>
                  <a:pt x="139" y="1511"/>
                </a:cubicBezTo>
                <a:cubicBezTo>
                  <a:pt x="114" y="1522"/>
                  <a:pt x="92" y="1526"/>
                  <a:pt x="72" y="1524"/>
                </a:cubicBezTo>
                <a:cubicBezTo>
                  <a:pt x="52" y="1522"/>
                  <a:pt x="36" y="1511"/>
                  <a:pt x="23" y="1491"/>
                </a:cubicBezTo>
                <a:cubicBezTo>
                  <a:pt x="10" y="1471"/>
                  <a:pt x="2" y="1439"/>
                  <a:pt x="0" y="1393"/>
                </a:cubicBezTo>
                <a:cubicBezTo>
                  <a:pt x="0" y="1049"/>
                  <a:pt x="0" y="1049"/>
                  <a:pt x="0" y="1049"/>
                </a:cubicBezTo>
                <a:cubicBezTo>
                  <a:pt x="0" y="990"/>
                  <a:pt x="21" y="939"/>
                  <a:pt x="64" y="896"/>
                </a:cubicBezTo>
                <a:cubicBezTo>
                  <a:pt x="106" y="854"/>
                  <a:pt x="157" y="832"/>
                  <a:pt x="216" y="832"/>
                </a:cubicBezTo>
                <a:cubicBezTo>
                  <a:pt x="727" y="832"/>
                  <a:pt x="727" y="832"/>
                  <a:pt x="727" y="832"/>
                </a:cubicBezTo>
                <a:cubicBezTo>
                  <a:pt x="692" y="789"/>
                  <a:pt x="665" y="740"/>
                  <a:pt x="644" y="686"/>
                </a:cubicBezTo>
                <a:cubicBezTo>
                  <a:pt x="623" y="633"/>
                  <a:pt x="613" y="576"/>
                  <a:pt x="613" y="514"/>
                </a:cubicBezTo>
                <a:cubicBezTo>
                  <a:pt x="613" y="442"/>
                  <a:pt x="626" y="375"/>
                  <a:pt x="654" y="313"/>
                </a:cubicBezTo>
                <a:cubicBezTo>
                  <a:pt x="681" y="251"/>
                  <a:pt x="718" y="197"/>
                  <a:pt x="763" y="151"/>
                </a:cubicBezTo>
                <a:cubicBezTo>
                  <a:pt x="809" y="105"/>
                  <a:pt x="863" y="68"/>
                  <a:pt x="926" y="41"/>
                </a:cubicBezTo>
                <a:cubicBezTo>
                  <a:pt x="988" y="14"/>
                  <a:pt x="1054" y="0"/>
                  <a:pt x="1124" y="0"/>
                </a:cubicBezTo>
                <a:cubicBezTo>
                  <a:pt x="1194" y="0"/>
                  <a:pt x="1260" y="14"/>
                  <a:pt x="1322" y="41"/>
                </a:cubicBezTo>
                <a:cubicBezTo>
                  <a:pt x="1384" y="68"/>
                  <a:pt x="1439" y="105"/>
                  <a:pt x="1484" y="151"/>
                </a:cubicBezTo>
                <a:cubicBezTo>
                  <a:pt x="1530" y="197"/>
                  <a:pt x="1567" y="251"/>
                  <a:pt x="1594" y="313"/>
                </a:cubicBezTo>
                <a:cubicBezTo>
                  <a:pt x="1621" y="375"/>
                  <a:pt x="1635" y="442"/>
                  <a:pt x="1635" y="514"/>
                </a:cubicBezTo>
                <a:cubicBezTo>
                  <a:pt x="1635" y="637"/>
                  <a:pt x="1597" y="743"/>
                  <a:pt x="1520" y="832"/>
                </a:cubicBezTo>
                <a:cubicBezTo>
                  <a:pt x="1832" y="832"/>
                  <a:pt x="1832" y="832"/>
                  <a:pt x="1832" y="832"/>
                </a:cubicBezTo>
                <a:cubicBezTo>
                  <a:pt x="1891" y="832"/>
                  <a:pt x="1941" y="854"/>
                  <a:pt x="1982" y="896"/>
                </a:cubicBezTo>
                <a:cubicBezTo>
                  <a:pt x="2024" y="939"/>
                  <a:pt x="2045" y="990"/>
                  <a:pt x="2045" y="1049"/>
                </a:cubicBezTo>
                <a:cubicBezTo>
                  <a:pt x="2045" y="1484"/>
                  <a:pt x="2045" y="1484"/>
                  <a:pt x="2045" y="1484"/>
                </a:cubicBezTo>
                <a:cubicBezTo>
                  <a:pt x="2088" y="1447"/>
                  <a:pt x="2138" y="1417"/>
                  <a:pt x="2194" y="1394"/>
                </a:cubicBezTo>
                <a:cubicBezTo>
                  <a:pt x="2250" y="1371"/>
                  <a:pt x="2309" y="1360"/>
                  <a:pt x="2372" y="1360"/>
                </a:cubicBezTo>
                <a:cubicBezTo>
                  <a:pt x="2372" y="1360"/>
                  <a:pt x="2372" y="1360"/>
                  <a:pt x="2372" y="13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28" name="Freeform 25"/>
          <p:cNvSpPr>
            <a:spLocks noEditPoints="1" noChangeArrowheads="1"/>
          </p:cNvSpPr>
          <p:nvPr/>
        </p:nvSpPr>
        <p:spPr bwMode="auto">
          <a:xfrm>
            <a:off x="10358438" y="2236788"/>
            <a:ext cx="588962" cy="582612"/>
          </a:xfrm>
          <a:custGeom>
            <a:avLst/>
            <a:gdLst>
              <a:gd name="T0" fmla="*/ 2969 w 3124"/>
              <a:gd name="T1" fmla="*/ 1168 h 3096"/>
              <a:gd name="T2" fmla="*/ 2587 w 3124"/>
              <a:gd name="T3" fmla="*/ 788 h 3096"/>
              <a:gd name="T4" fmla="*/ 2679 w 3124"/>
              <a:gd name="T5" fmla="*/ 480 h 3096"/>
              <a:gd name="T6" fmla="*/ 2213 w 3124"/>
              <a:gd name="T7" fmla="*/ 480 h 3096"/>
              <a:gd name="T8" fmla="*/ 2298 w 3124"/>
              <a:gd name="T9" fmla="*/ 791 h 3096"/>
              <a:gd name="T10" fmla="*/ 2083 w 3124"/>
              <a:gd name="T11" fmla="*/ 931 h 3096"/>
              <a:gd name="T12" fmla="*/ 1720 w 3124"/>
              <a:gd name="T13" fmla="*/ 644 h 3096"/>
              <a:gd name="T14" fmla="*/ 1829 w 3124"/>
              <a:gd name="T15" fmla="*/ 277 h 3096"/>
              <a:gd name="T16" fmla="*/ 1275 w 3124"/>
              <a:gd name="T17" fmla="*/ 277 h 3096"/>
              <a:gd name="T18" fmla="*/ 1375 w 3124"/>
              <a:gd name="T19" fmla="*/ 647 h 3096"/>
              <a:gd name="T20" fmla="*/ 1040 w 3124"/>
              <a:gd name="T21" fmla="*/ 929 h 3096"/>
              <a:gd name="T22" fmla="*/ 804 w 3124"/>
              <a:gd name="T23" fmla="*/ 788 h 3096"/>
              <a:gd name="T24" fmla="*/ 896 w 3124"/>
              <a:gd name="T25" fmla="*/ 480 h 3096"/>
              <a:gd name="T26" fmla="*/ 430 w 3124"/>
              <a:gd name="T27" fmla="*/ 480 h 3096"/>
              <a:gd name="T28" fmla="*/ 515 w 3124"/>
              <a:gd name="T29" fmla="*/ 791 h 3096"/>
              <a:gd name="T30" fmla="*/ 155 w 3124"/>
              <a:gd name="T31" fmla="*/ 1168 h 3096"/>
              <a:gd name="T32" fmla="*/ 56 w 3124"/>
              <a:gd name="T33" fmla="*/ 1622 h 3096"/>
              <a:gd name="T34" fmla="*/ 298 w 3124"/>
              <a:gd name="T35" fmla="*/ 1397 h 3096"/>
              <a:gd name="T36" fmla="*/ 316 w 3124"/>
              <a:gd name="T37" fmla="*/ 1831 h 3096"/>
              <a:gd name="T38" fmla="*/ 308 w 3124"/>
              <a:gd name="T39" fmla="*/ 2725 h 3096"/>
              <a:gd name="T40" fmla="*/ 509 w 3124"/>
              <a:gd name="T41" fmla="*/ 2720 h 3096"/>
              <a:gd name="T42" fmla="*/ 571 w 3124"/>
              <a:gd name="T43" fmla="*/ 1904 h 3096"/>
              <a:gd name="T44" fmla="*/ 757 w 3124"/>
              <a:gd name="T45" fmla="*/ 1902 h 3096"/>
              <a:gd name="T46" fmla="*/ 792 w 3124"/>
              <a:gd name="T47" fmla="*/ 2718 h 3096"/>
              <a:gd name="T48" fmla="*/ 991 w 3124"/>
              <a:gd name="T49" fmla="*/ 2724 h 3096"/>
              <a:gd name="T50" fmla="*/ 1000 w 3124"/>
              <a:gd name="T51" fmla="*/ 1793 h 3096"/>
              <a:gd name="T52" fmla="*/ 1140 w 3124"/>
              <a:gd name="T53" fmla="*/ 1786 h 3096"/>
              <a:gd name="T54" fmla="*/ 1133 w 3124"/>
              <a:gd name="T55" fmla="*/ 2185 h 3096"/>
              <a:gd name="T56" fmla="*/ 1245 w 3124"/>
              <a:gd name="T57" fmla="*/ 3096 h 3096"/>
              <a:gd name="T58" fmla="*/ 1411 w 3124"/>
              <a:gd name="T59" fmla="*/ 2385 h 3096"/>
              <a:gd name="T60" fmla="*/ 1552 w 3124"/>
              <a:gd name="T61" fmla="*/ 1884 h 3096"/>
              <a:gd name="T62" fmla="*/ 1672 w 3124"/>
              <a:gd name="T63" fmla="*/ 2390 h 3096"/>
              <a:gd name="T64" fmla="*/ 1814 w 3124"/>
              <a:gd name="T65" fmla="*/ 3096 h 3096"/>
              <a:gd name="T66" fmla="*/ 1959 w 3124"/>
              <a:gd name="T67" fmla="*/ 2191 h 3096"/>
              <a:gd name="T68" fmla="*/ 1958 w 3124"/>
              <a:gd name="T69" fmla="*/ 1725 h 3096"/>
              <a:gd name="T70" fmla="*/ 2105 w 3124"/>
              <a:gd name="T71" fmla="*/ 1737 h 3096"/>
              <a:gd name="T72" fmla="*/ 2094 w 3124"/>
              <a:gd name="T73" fmla="*/ 2083 h 3096"/>
              <a:gd name="T74" fmla="*/ 2188 w 3124"/>
              <a:gd name="T75" fmla="*/ 2849 h 3096"/>
              <a:gd name="T76" fmla="*/ 2328 w 3124"/>
              <a:gd name="T77" fmla="*/ 2251 h 3096"/>
              <a:gd name="T78" fmla="*/ 2446 w 3124"/>
              <a:gd name="T79" fmla="*/ 1830 h 3096"/>
              <a:gd name="T80" fmla="*/ 2547 w 3124"/>
              <a:gd name="T81" fmla="*/ 2256 h 3096"/>
              <a:gd name="T82" fmla="*/ 2666 w 3124"/>
              <a:gd name="T83" fmla="*/ 2849 h 3096"/>
              <a:gd name="T84" fmla="*/ 2788 w 3124"/>
              <a:gd name="T85" fmla="*/ 2088 h 3096"/>
              <a:gd name="T86" fmla="*/ 2787 w 3124"/>
              <a:gd name="T87" fmla="*/ 1598 h 3096"/>
              <a:gd name="T88" fmla="*/ 2934 w 3124"/>
              <a:gd name="T89" fmla="*/ 1562 h 3096"/>
              <a:gd name="T90" fmla="*/ 3102 w 3124"/>
              <a:gd name="T91" fmla="*/ 1489 h 3096"/>
              <a:gd name="T92" fmla="*/ 664 w 3124"/>
              <a:gd name="T93" fmla="*/ 1028 h 3096"/>
              <a:gd name="T94" fmla="*/ 550 w 3124"/>
              <a:gd name="T95" fmla="*/ 808 h 3096"/>
              <a:gd name="T96" fmla="*/ 748 w 3124"/>
              <a:gd name="T97" fmla="*/ 767 h 3096"/>
              <a:gd name="T98" fmla="*/ 723 w 3124"/>
              <a:gd name="T99" fmla="*/ 939 h 3096"/>
              <a:gd name="T100" fmla="*/ 1648 w 3124"/>
              <a:gd name="T101" fmla="*/ 1121 h 3096"/>
              <a:gd name="T102" fmla="*/ 1561 w 3124"/>
              <a:gd name="T103" fmla="*/ 1271 h 3096"/>
              <a:gd name="T104" fmla="*/ 1464 w 3124"/>
              <a:gd name="T105" fmla="*/ 1128 h 3096"/>
              <a:gd name="T106" fmla="*/ 1417 w 3124"/>
              <a:gd name="T107" fmla="*/ 667 h 3096"/>
              <a:gd name="T108" fmla="*/ 1679 w 3124"/>
              <a:gd name="T109" fmla="*/ 664 h 3096"/>
              <a:gd name="T110" fmla="*/ 2506 w 3124"/>
              <a:gd name="T111" fmla="*/ 939 h 3096"/>
              <a:gd name="T112" fmla="*/ 2368 w 3124"/>
              <a:gd name="T113" fmla="*/ 931 h 3096"/>
              <a:gd name="T114" fmla="*/ 2447 w 3124"/>
              <a:gd name="T115" fmla="*/ 728 h 3096"/>
              <a:gd name="T116" fmla="*/ 2553 w 3124"/>
              <a:gd name="T117" fmla="*/ 832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4" h="3096">
                <a:moveTo>
                  <a:pt x="3102" y="1489"/>
                </a:moveTo>
                <a:cubicBezTo>
                  <a:pt x="3083" y="1411"/>
                  <a:pt x="3018" y="1267"/>
                  <a:pt x="2969" y="1168"/>
                </a:cubicBezTo>
                <a:cubicBezTo>
                  <a:pt x="2883" y="994"/>
                  <a:pt x="2782" y="861"/>
                  <a:pt x="2714" y="827"/>
                </a:cubicBezTo>
                <a:cubicBezTo>
                  <a:pt x="2680" y="807"/>
                  <a:pt x="2637" y="799"/>
                  <a:pt x="2587" y="788"/>
                </a:cubicBezTo>
                <a:cubicBezTo>
                  <a:pt x="2553" y="781"/>
                  <a:pt x="2551" y="726"/>
                  <a:pt x="2490" y="708"/>
                </a:cubicBezTo>
                <a:cubicBezTo>
                  <a:pt x="2597" y="688"/>
                  <a:pt x="2679" y="593"/>
                  <a:pt x="2679" y="480"/>
                </a:cubicBezTo>
                <a:cubicBezTo>
                  <a:pt x="2679" y="351"/>
                  <a:pt x="2575" y="247"/>
                  <a:pt x="2446" y="247"/>
                </a:cubicBezTo>
                <a:cubicBezTo>
                  <a:pt x="2318" y="247"/>
                  <a:pt x="2213" y="351"/>
                  <a:pt x="2213" y="480"/>
                </a:cubicBezTo>
                <a:cubicBezTo>
                  <a:pt x="2213" y="592"/>
                  <a:pt x="2294" y="686"/>
                  <a:pt x="2400" y="708"/>
                </a:cubicBezTo>
                <a:cubicBezTo>
                  <a:pt x="2334" y="725"/>
                  <a:pt x="2336" y="780"/>
                  <a:pt x="2298" y="791"/>
                </a:cubicBezTo>
                <a:cubicBezTo>
                  <a:pt x="2229" y="809"/>
                  <a:pt x="2172" y="821"/>
                  <a:pt x="2133" y="874"/>
                </a:cubicBezTo>
                <a:cubicBezTo>
                  <a:pt x="2117" y="890"/>
                  <a:pt x="2100" y="909"/>
                  <a:pt x="2083" y="931"/>
                </a:cubicBezTo>
                <a:cubicBezTo>
                  <a:pt x="2006" y="808"/>
                  <a:pt x="1928" y="719"/>
                  <a:pt x="1871" y="689"/>
                </a:cubicBezTo>
                <a:cubicBezTo>
                  <a:pt x="1830" y="666"/>
                  <a:pt x="1779" y="657"/>
                  <a:pt x="1720" y="644"/>
                </a:cubicBezTo>
                <a:cubicBezTo>
                  <a:pt x="1679" y="635"/>
                  <a:pt x="1677" y="570"/>
                  <a:pt x="1604" y="548"/>
                </a:cubicBezTo>
                <a:cubicBezTo>
                  <a:pt x="1732" y="524"/>
                  <a:pt x="1829" y="412"/>
                  <a:pt x="1829" y="277"/>
                </a:cubicBezTo>
                <a:cubicBezTo>
                  <a:pt x="1829" y="124"/>
                  <a:pt x="1705" y="0"/>
                  <a:pt x="1552" y="0"/>
                </a:cubicBezTo>
                <a:cubicBezTo>
                  <a:pt x="1399" y="0"/>
                  <a:pt x="1275" y="124"/>
                  <a:pt x="1275" y="277"/>
                </a:cubicBezTo>
                <a:cubicBezTo>
                  <a:pt x="1275" y="411"/>
                  <a:pt x="1371" y="523"/>
                  <a:pt x="1497" y="548"/>
                </a:cubicBezTo>
                <a:cubicBezTo>
                  <a:pt x="1418" y="568"/>
                  <a:pt x="1421" y="634"/>
                  <a:pt x="1375" y="647"/>
                </a:cubicBezTo>
                <a:cubicBezTo>
                  <a:pt x="1294" y="669"/>
                  <a:pt x="1225" y="683"/>
                  <a:pt x="1179" y="746"/>
                </a:cubicBezTo>
                <a:cubicBezTo>
                  <a:pt x="1136" y="789"/>
                  <a:pt x="1088" y="853"/>
                  <a:pt x="1040" y="929"/>
                </a:cubicBezTo>
                <a:cubicBezTo>
                  <a:pt x="1000" y="878"/>
                  <a:pt x="962" y="842"/>
                  <a:pt x="932" y="827"/>
                </a:cubicBezTo>
                <a:cubicBezTo>
                  <a:pt x="897" y="807"/>
                  <a:pt x="854" y="799"/>
                  <a:pt x="804" y="788"/>
                </a:cubicBezTo>
                <a:cubicBezTo>
                  <a:pt x="770" y="781"/>
                  <a:pt x="769" y="726"/>
                  <a:pt x="707" y="708"/>
                </a:cubicBezTo>
                <a:cubicBezTo>
                  <a:pt x="815" y="688"/>
                  <a:pt x="896" y="593"/>
                  <a:pt x="896" y="480"/>
                </a:cubicBezTo>
                <a:cubicBezTo>
                  <a:pt x="896" y="351"/>
                  <a:pt x="792" y="247"/>
                  <a:pt x="663" y="247"/>
                </a:cubicBezTo>
                <a:cubicBezTo>
                  <a:pt x="535" y="247"/>
                  <a:pt x="430" y="351"/>
                  <a:pt x="430" y="480"/>
                </a:cubicBezTo>
                <a:cubicBezTo>
                  <a:pt x="430" y="592"/>
                  <a:pt x="511" y="686"/>
                  <a:pt x="617" y="708"/>
                </a:cubicBezTo>
                <a:cubicBezTo>
                  <a:pt x="551" y="725"/>
                  <a:pt x="553" y="780"/>
                  <a:pt x="515" y="791"/>
                </a:cubicBezTo>
                <a:cubicBezTo>
                  <a:pt x="446" y="809"/>
                  <a:pt x="389" y="821"/>
                  <a:pt x="350" y="874"/>
                </a:cubicBezTo>
                <a:cubicBezTo>
                  <a:pt x="290" y="935"/>
                  <a:pt x="218" y="1040"/>
                  <a:pt x="155" y="1168"/>
                </a:cubicBezTo>
                <a:cubicBezTo>
                  <a:pt x="106" y="1267"/>
                  <a:pt x="41" y="1411"/>
                  <a:pt x="23" y="1489"/>
                </a:cubicBezTo>
                <a:cubicBezTo>
                  <a:pt x="0" y="1582"/>
                  <a:pt x="25" y="1607"/>
                  <a:pt x="56" y="1622"/>
                </a:cubicBezTo>
                <a:cubicBezTo>
                  <a:pt x="89" y="1638"/>
                  <a:pt x="128" y="1640"/>
                  <a:pt x="190" y="1562"/>
                </a:cubicBezTo>
                <a:cubicBezTo>
                  <a:pt x="219" y="1525"/>
                  <a:pt x="255" y="1376"/>
                  <a:pt x="298" y="1397"/>
                </a:cubicBezTo>
                <a:cubicBezTo>
                  <a:pt x="359" y="1421"/>
                  <a:pt x="332" y="1548"/>
                  <a:pt x="322" y="1600"/>
                </a:cubicBezTo>
                <a:cubicBezTo>
                  <a:pt x="312" y="1652"/>
                  <a:pt x="318" y="1779"/>
                  <a:pt x="316" y="1831"/>
                </a:cubicBezTo>
                <a:cubicBezTo>
                  <a:pt x="315" y="1883"/>
                  <a:pt x="313" y="1999"/>
                  <a:pt x="312" y="2083"/>
                </a:cubicBezTo>
                <a:cubicBezTo>
                  <a:pt x="308" y="2271"/>
                  <a:pt x="288" y="2593"/>
                  <a:pt x="308" y="2725"/>
                </a:cubicBezTo>
                <a:cubicBezTo>
                  <a:pt x="320" y="2830"/>
                  <a:pt x="361" y="2849"/>
                  <a:pt x="405" y="2849"/>
                </a:cubicBezTo>
                <a:cubicBezTo>
                  <a:pt x="457" y="2849"/>
                  <a:pt x="491" y="2841"/>
                  <a:pt x="509" y="2720"/>
                </a:cubicBezTo>
                <a:cubicBezTo>
                  <a:pt x="528" y="2590"/>
                  <a:pt x="536" y="2316"/>
                  <a:pt x="545" y="2251"/>
                </a:cubicBezTo>
                <a:cubicBezTo>
                  <a:pt x="554" y="2186"/>
                  <a:pt x="570" y="1982"/>
                  <a:pt x="571" y="1904"/>
                </a:cubicBezTo>
                <a:cubicBezTo>
                  <a:pt x="571" y="1867"/>
                  <a:pt x="605" y="1830"/>
                  <a:pt x="663" y="1830"/>
                </a:cubicBezTo>
                <a:cubicBezTo>
                  <a:pt x="724" y="1830"/>
                  <a:pt x="757" y="1868"/>
                  <a:pt x="757" y="1902"/>
                </a:cubicBezTo>
                <a:cubicBezTo>
                  <a:pt x="755" y="1980"/>
                  <a:pt x="765" y="2222"/>
                  <a:pt x="764" y="2256"/>
                </a:cubicBezTo>
                <a:cubicBezTo>
                  <a:pt x="761" y="2443"/>
                  <a:pt x="773" y="2587"/>
                  <a:pt x="792" y="2718"/>
                </a:cubicBezTo>
                <a:cubicBezTo>
                  <a:pt x="805" y="2823"/>
                  <a:pt x="839" y="2849"/>
                  <a:pt x="883" y="2849"/>
                </a:cubicBezTo>
                <a:cubicBezTo>
                  <a:pt x="935" y="2849"/>
                  <a:pt x="973" y="2845"/>
                  <a:pt x="991" y="2724"/>
                </a:cubicBezTo>
                <a:cubicBezTo>
                  <a:pt x="1011" y="2595"/>
                  <a:pt x="1002" y="2270"/>
                  <a:pt x="1005" y="2088"/>
                </a:cubicBezTo>
                <a:cubicBezTo>
                  <a:pt x="1007" y="2000"/>
                  <a:pt x="1000" y="1793"/>
                  <a:pt x="1000" y="1793"/>
                </a:cubicBezTo>
                <a:cubicBezTo>
                  <a:pt x="1000" y="1793"/>
                  <a:pt x="996" y="1548"/>
                  <a:pt x="1064" y="1548"/>
                </a:cubicBezTo>
                <a:cubicBezTo>
                  <a:pt x="1144" y="1548"/>
                  <a:pt x="1140" y="1786"/>
                  <a:pt x="1140" y="1786"/>
                </a:cubicBezTo>
                <a:cubicBezTo>
                  <a:pt x="1140" y="1786"/>
                  <a:pt x="1141" y="1823"/>
                  <a:pt x="1139" y="1884"/>
                </a:cubicBezTo>
                <a:cubicBezTo>
                  <a:pt x="1137" y="1946"/>
                  <a:pt x="1135" y="2085"/>
                  <a:pt x="1133" y="2185"/>
                </a:cubicBezTo>
                <a:cubicBezTo>
                  <a:pt x="1129" y="2409"/>
                  <a:pt x="1106" y="2792"/>
                  <a:pt x="1129" y="2948"/>
                </a:cubicBezTo>
                <a:cubicBezTo>
                  <a:pt x="1144" y="3073"/>
                  <a:pt x="1192" y="3096"/>
                  <a:pt x="1245" y="3096"/>
                </a:cubicBezTo>
                <a:cubicBezTo>
                  <a:pt x="1306" y="3096"/>
                  <a:pt x="1347" y="3086"/>
                  <a:pt x="1368" y="2943"/>
                </a:cubicBezTo>
                <a:cubicBezTo>
                  <a:pt x="1392" y="2788"/>
                  <a:pt x="1400" y="2462"/>
                  <a:pt x="1411" y="2385"/>
                </a:cubicBezTo>
                <a:cubicBezTo>
                  <a:pt x="1422" y="2308"/>
                  <a:pt x="1441" y="2065"/>
                  <a:pt x="1442" y="1971"/>
                </a:cubicBezTo>
                <a:cubicBezTo>
                  <a:pt x="1442" y="1927"/>
                  <a:pt x="1483" y="1884"/>
                  <a:pt x="1552" y="1884"/>
                </a:cubicBezTo>
                <a:cubicBezTo>
                  <a:pt x="1624" y="1884"/>
                  <a:pt x="1663" y="1929"/>
                  <a:pt x="1663" y="1969"/>
                </a:cubicBezTo>
                <a:cubicBezTo>
                  <a:pt x="1661" y="2061"/>
                  <a:pt x="1673" y="2350"/>
                  <a:pt x="1672" y="2390"/>
                </a:cubicBezTo>
                <a:cubicBezTo>
                  <a:pt x="1668" y="2614"/>
                  <a:pt x="1682" y="2784"/>
                  <a:pt x="1706" y="2940"/>
                </a:cubicBezTo>
                <a:cubicBezTo>
                  <a:pt x="1720" y="3065"/>
                  <a:pt x="1761" y="3096"/>
                  <a:pt x="1814" y="3096"/>
                </a:cubicBezTo>
                <a:cubicBezTo>
                  <a:pt x="1875" y="3096"/>
                  <a:pt x="1920" y="3091"/>
                  <a:pt x="1942" y="2948"/>
                </a:cubicBezTo>
                <a:cubicBezTo>
                  <a:pt x="1965" y="2793"/>
                  <a:pt x="1955" y="2407"/>
                  <a:pt x="1959" y="2191"/>
                </a:cubicBezTo>
                <a:cubicBezTo>
                  <a:pt x="1961" y="2085"/>
                  <a:pt x="1966" y="1897"/>
                  <a:pt x="1962" y="1804"/>
                </a:cubicBezTo>
                <a:cubicBezTo>
                  <a:pt x="1961" y="1780"/>
                  <a:pt x="1960" y="1745"/>
                  <a:pt x="1958" y="1725"/>
                </a:cubicBezTo>
                <a:cubicBezTo>
                  <a:pt x="1959" y="1718"/>
                  <a:pt x="1959" y="1562"/>
                  <a:pt x="2030" y="1559"/>
                </a:cubicBezTo>
                <a:cubicBezTo>
                  <a:pt x="2102" y="1556"/>
                  <a:pt x="2105" y="1737"/>
                  <a:pt x="2105" y="1737"/>
                </a:cubicBezTo>
                <a:cubicBezTo>
                  <a:pt x="2105" y="1737"/>
                  <a:pt x="2101" y="1779"/>
                  <a:pt x="2099" y="1831"/>
                </a:cubicBezTo>
                <a:cubicBezTo>
                  <a:pt x="2098" y="1883"/>
                  <a:pt x="2096" y="1999"/>
                  <a:pt x="2094" y="2083"/>
                </a:cubicBezTo>
                <a:cubicBezTo>
                  <a:pt x="2091" y="2271"/>
                  <a:pt x="2071" y="2593"/>
                  <a:pt x="2091" y="2725"/>
                </a:cubicBezTo>
                <a:cubicBezTo>
                  <a:pt x="2103" y="2830"/>
                  <a:pt x="2144" y="2849"/>
                  <a:pt x="2188" y="2849"/>
                </a:cubicBezTo>
                <a:cubicBezTo>
                  <a:pt x="2240" y="2849"/>
                  <a:pt x="2273" y="2841"/>
                  <a:pt x="2292" y="2720"/>
                </a:cubicBezTo>
                <a:cubicBezTo>
                  <a:pt x="2311" y="2590"/>
                  <a:pt x="2319" y="2316"/>
                  <a:pt x="2328" y="2251"/>
                </a:cubicBezTo>
                <a:cubicBezTo>
                  <a:pt x="2337" y="2186"/>
                  <a:pt x="2353" y="1982"/>
                  <a:pt x="2354" y="1904"/>
                </a:cubicBezTo>
                <a:cubicBezTo>
                  <a:pt x="2354" y="1867"/>
                  <a:pt x="2388" y="1830"/>
                  <a:pt x="2446" y="1830"/>
                </a:cubicBezTo>
                <a:cubicBezTo>
                  <a:pt x="2507" y="1830"/>
                  <a:pt x="2540" y="1868"/>
                  <a:pt x="2540" y="1902"/>
                </a:cubicBezTo>
                <a:cubicBezTo>
                  <a:pt x="2538" y="1979"/>
                  <a:pt x="2548" y="2222"/>
                  <a:pt x="2547" y="2256"/>
                </a:cubicBezTo>
                <a:cubicBezTo>
                  <a:pt x="2543" y="2443"/>
                  <a:pt x="2556" y="2587"/>
                  <a:pt x="2575" y="2718"/>
                </a:cubicBezTo>
                <a:cubicBezTo>
                  <a:pt x="2588" y="2823"/>
                  <a:pt x="2622" y="2849"/>
                  <a:pt x="2666" y="2849"/>
                </a:cubicBezTo>
                <a:cubicBezTo>
                  <a:pt x="2718" y="2849"/>
                  <a:pt x="2756" y="2845"/>
                  <a:pt x="2774" y="2724"/>
                </a:cubicBezTo>
                <a:cubicBezTo>
                  <a:pt x="2793" y="2594"/>
                  <a:pt x="2784" y="2270"/>
                  <a:pt x="2788" y="2088"/>
                </a:cubicBezTo>
                <a:cubicBezTo>
                  <a:pt x="2789" y="2000"/>
                  <a:pt x="2794" y="1842"/>
                  <a:pt x="2790" y="1763"/>
                </a:cubicBezTo>
                <a:cubicBezTo>
                  <a:pt x="2789" y="1743"/>
                  <a:pt x="2789" y="1615"/>
                  <a:pt x="2787" y="1598"/>
                </a:cubicBezTo>
                <a:cubicBezTo>
                  <a:pt x="2791" y="1550"/>
                  <a:pt x="2747" y="1399"/>
                  <a:pt x="2803" y="1371"/>
                </a:cubicBezTo>
                <a:cubicBezTo>
                  <a:pt x="2844" y="1354"/>
                  <a:pt x="2901" y="1520"/>
                  <a:pt x="2934" y="1562"/>
                </a:cubicBezTo>
                <a:cubicBezTo>
                  <a:pt x="2997" y="1640"/>
                  <a:pt x="3036" y="1638"/>
                  <a:pt x="3068" y="1622"/>
                </a:cubicBezTo>
                <a:cubicBezTo>
                  <a:pt x="3099" y="1607"/>
                  <a:pt x="3124" y="1582"/>
                  <a:pt x="3102" y="1489"/>
                </a:cubicBezTo>
                <a:close/>
                <a:moveTo>
                  <a:pt x="723" y="939"/>
                </a:moveTo>
                <a:cubicBezTo>
                  <a:pt x="694" y="982"/>
                  <a:pt x="664" y="1028"/>
                  <a:pt x="664" y="1028"/>
                </a:cubicBezTo>
                <a:cubicBezTo>
                  <a:pt x="664" y="1028"/>
                  <a:pt x="608" y="962"/>
                  <a:pt x="585" y="931"/>
                </a:cubicBezTo>
                <a:cubicBezTo>
                  <a:pt x="562" y="900"/>
                  <a:pt x="538" y="856"/>
                  <a:pt x="550" y="808"/>
                </a:cubicBezTo>
                <a:cubicBezTo>
                  <a:pt x="565" y="749"/>
                  <a:pt x="607" y="728"/>
                  <a:pt x="665" y="728"/>
                </a:cubicBezTo>
                <a:cubicBezTo>
                  <a:pt x="722" y="728"/>
                  <a:pt x="735" y="753"/>
                  <a:pt x="748" y="767"/>
                </a:cubicBezTo>
                <a:cubicBezTo>
                  <a:pt x="761" y="782"/>
                  <a:pt x="770" y="807"/>
                  <a:pt x="770" y="832"/>
                </a:cubicBezTo>
                <a:cubicBezTo>
                  <a:pt x="770" y="858"/>
                  <a:pt x="753" y="896"/>
                  <a:pt x="723" y="939"/>
                </a:cubicBezTo>
                <a:close/>
                <a:moveTo>
                  <a:pt x="1603" y="749"/>
                </a:moveTo>
                <a:cubicBezTo>
                  <a:pt x="1593" y="770"/>
                  <a:pt x="1650" y="1089"/>
                  <a:pt x="1648" y="1121"/>
                </a:cubicBezTo>
                <a:cubicBezTo>
                  <a:pt x="1645" y="1153"/>
                  <a:pt x="1634" y="1201"/>
                  <a:pt x="1611" y="1230"/>
                </a:cubicBezTo>
                <a:cubicBezTo>
                  <a:pt x="1600" y="1245"/>
                  <a:pt x="1577" y="1271"/>
                  <a:pt x="1561" y="1271"/>
                </a:cubicBezTo>
                <a:cubicBezTo>
                  <a:pt x="1545" y="1271"/>
                  <a:pt x="1513" y="1248"/>
                  <a:pt x="1501" y="1231"/>
                </a:cubicBezTo>
                <a:cubicBezTo>
                  <a:pt x="1478" y="1200"/>
                  <a:pt x="1465" y="1161"/>
                  <a:pt x="1464" y="1128"/>
                </a:cubicBezTo>
                <a:cubicBezTo>
                  <a:pt x="1462" y="1095"/>
                  <a:pt x="1503" y="772"/>
                  <a:pt x="1494" y="753"/>
                </a:cubicBezTo>
                <a:cubicBezTo>
                  <a:pt x="1481" y="724"/>
                  <a:pt x="1409" y="702"/>
                  <a:pt x="1417" y="667"/>
                </a:cubicBezTo>
                <a:cubicBezTo>
                  <a:pt x="1436" y="598"/>
                  <a:pt x="1485" y="572"/>
                  <a:pt x="1553" y="572"/>
                </a:cubicBezTo>
                <a:cubicBezTo>
                  <a:pt x="1622" y="572"/>
                  <a:pt x="1667" y="608"/>
                  <a:pt x="1679" y="664"/>
                </a:cubicBezTo>
                <a:cubicBezTo>
                  <a:pt x="1684" y="693"/>
                  <a:pt x="1614" y="725"/>
                  <a:pt x="1603" y="749"/>
                </a:cubicBezTo>
                <a:close/>
                <a:moveTo>
                  <a:pt x="2506" y="939"/>
                </a:moveTo>
                <a:cubicBezTo>
                  <a:pt x="2477" y="982"/>
                  <a:pt x="2447" y="1028"/>
                  <a:pt x="2447" y="1028"/>
                </a:cubicBezTo>
                <a:cubicBezTo>
                  <a:pt x="2447" y="1028"/>
                  <a:pt x="2391" y="962"/>
                  <a:pt x="2368" y="931"/>
                </a:cubicBezTo>
                <a:cubicBezTo>
                  <a:pt x="2345" y="900"/>
                  <a:pt x="2321" y="856"/>
                  <a:pt x="2332" y="808"/>
                </a:cubicBezTo>
                <a:cubicBezTo>
                  <a:pt x="2348" y="749"/>
                  <a:pt x="2390" y="728"/>
                  <a:pt x="2447" y="728"/>
                </a:cubicBezTo>
                <a:cubicBezTo>
                  <a:pt x="2505" y="728"/>
                  <a:pt x="2518" y="753"/>
                  <a:pt x="2531" y="767"/>
                </a:cubicBezTo>
                <a:cubicBezTo>
                  <a:pt x="2544" y="782"/>
                  <a:pt x="2553" y="807"/>
                  <a:pt x="2553" y="832"/>
                </a:cubicBezTo>
                <a:cubicBezTo>
                  <a:pt x="2553" y="858"/>
                  <a:pt x="2536" y="896"/>
                  <a:pt x="2506" y="9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29"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1508"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2.3</a:t>
            </a:r>
          </a:p>
        </p:txBody>
      </p:sp>
      <p:sp>
        <p:nvSpPr>
          <p:cNvPr id="21509"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1510" name="文本框 6"/>
          <p:cNvSpPr txBox="1">
            <a:spLocks noChangeArrowheads="1"/>
          </p:cNvSpPr>
          <p:nvPr/>
        </p:nvSpPr>
        <p:spPr bwMode="auto">
          <a:xfrm>
            <a:off x="10350500" y="0"/>
            <a:ext cx="10017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P10</a:t>
            </a:r>
            <a:endParaRPr lang="zh-CN" altLang="en-US" sz="3200" b="1">
              <a:solidFill>
                <a:srgbClr val="436A3E"/>
              </a:solidFill>
              <a:latin typeface="微软雅黑" panose="020B0503020204020204" pitchFamily="34" charset="-122"/>
              <a:ea typeface="微软雅黑" panose="020B0503020204020204" pitchFamily="34" charset="-122"/>
            </a:endParaRPr>
          </a:p>
        </p:txBody>
      </p:sp>
      <p:pic>
        <p:nvPicPr>
          <p:cNvPr id="21511" name="图片 19"/>
          <p:cNvPicPr>
            <a:picLocks noChangeAspect="1" noChangeArrowheads="1"/>
          </p:cNvPicPr>
          <p:nvPr/>
        </p:nvPicPr>
        <p:blipFill>
          <a:blip r:embed="rId3">
            <a:extLst>
              <a:ext uri="{28A0092B-C50C-407E-A947-70E740481C1C}">
                <a14:useLocalDpi xmlns:a14="http://schemas.microsoft.com/office/drawing/2010/main" val="0"/>
              </a:ext>
            </a:extLst>
          </a:blip>
          <a:srcRect l="2480" r="30443" b="13306"/>
          <a:stretch>
            <a:fillRect/>
          </a:stretch>
        </p:blipFill>
        <p:spPr bwMode="auto">
          <a:xfrm>
            <a:off x="8110538" y="1579563"/>
            <a:ext cx="3375025" cy="290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图片 17"/>
          <p:cNvPicPr>
            <a:picLocks noChangeAspect="1" noChangeArrowheads="1"/>
          </p:cNvPicPr>
          <p:nvPr/>
        </p:nvPicPr>
        <p:blipFill>
          <a:blip r:embed="rId4">
            <a:extLst>
              <a:ext uri="{28A0092B-C50C-407E-A947-70E740481C1C}">
                <a14:useLocalDpi xmlns:a14="http://schemas.microsoft.com/office/drawing/2010/main" val="0"/>
              </a:ext>
            </a:extLst>
          </a:blip>
          <a:srcRect l="14685" t="4424" r="14685" b="4424"/>
          <a:stretch>
            <a:fillRect/>
          </a:stretch>
        </p:blipFill>
        <p:spPr bwMode="auto">
          <a:xfrm>
            <a:off x="4408488" y="1579563"/>
            <a:ext cx="3375025" cy="290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图片 15"/>
          <p:cNvPicPr>
            <a:picLocks noChangeAspect="1" noChangeArrowheads="1"/>
          </p:cNvPicPr>
          <p:nvPr/>
        </p:nvPicPr>
        <p:blipFill>
          <a:blip r:embed="rId5">
            <a:extLst>
              <a:ext uri="{28A0092B-C50C-407E-A947-70E740481C1C}">
                <a14:useLocalDpi xmlns:a14="http://schemas.microsoft.com/office/drawing/2010/main" val="0"/>
              </a:ext>
            </a:extLst>
          </a:blip>
          <a:srcRect l="13029" t="2417" r="17445" b="7591"/>
          <a:stretch>
            <a:fillRect/>
          </a:stretch>
        </p:blipFill>
        <p:spPr bwMode="auto">
          <a:xfrm>
            <a:off x="706438" y="1579563"/>
            <a:ext cx="3375025" cy="290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等腰三角形 21"/>
          <p:cNvSpPr/>
          <p:nvPr/>
        </p:nvSpPr>
        <p:spPr>
          <a:xfrm flipV="1">
            <a:off x="2713038" y="1582738"/>
            <a:ext cx="3063875" cy="2640012"/>
          </a:xfrm>
          <a:prstGeom prst="triangle">
            <a:avLst/>
          </a:prstGeom>
          <a:noFill/>
          <a:ln w="28575">
            <a:solidFill>
              <a:srgbClr val="436A3E"/>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3" name="等腰三角形 22"/>
          <p:cNvSpPr/>
          <p:nvPr/>
        </p:nvSpPr>
        <p:spPr>
          <a:xfrm flipV="1">
            <a:off x="6415088" y="1582738"/>
            <a:ext cx="3063875" cy="2640012"/>
          </a:xfrm>
          <a:prstGeom prst="triangle">
            <a:avLst/>
          </a:prstGeom>
          <a:noFill/>
          <a:ln w="28575">
            <a:solidFill>
              <a:srgbClr val="436A3E"/>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 name="文本框 23"/>
          <p:cNvSpPr txBox="1"/>
          <p:nvPr/>
        </p:nvSpPr>
        <p:spPr>
          <a:xfrm>
            <a:off x="738188" y="4978400"/>
            <a:ext cx="10707687" cy="1373188"/>
          </a:xfrm>
          <a:prstGeom prst="rect">
            <a:avLst/>
          </a:prstGeom>
          <a:noFill/>
        </p:spPr>
        <p:txBody>
          <a:bodyPr>
            <a:spAutoFit/>
          </a:bodyPr>
          <a:lstStyle/>
          <a:p>
            <a:pPr fontAlgn="auto">
              <a:lnSpc>
                <a:spcPct val="130000"/>
              </a:lnSpc>
              <a:spcBef>
                <a:spcPts val="0"/>
              </a:spcBef>
              <a:spcAft>
                <a:spcPts val="0"/>
              </a:spcAft>
              <a:buFontTx/>
              <a:buNone/>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和国民经济命脉的国有大型重要骨干企业。中储粮总公司受国务院委托，具体负责中央储备粮（含中央储备油，下同）的经营管理，同时接受国家委托执行粮油购销调存等调控任务，在国家宏观调控和监督管理下，实行自主经营、自负盈亏。中储粮总公司成立于</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年，注册资本</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166.8</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亿元。总公司在国家计划、财政中实行单列</a:t>
            </a:r>
          </a:p>
        </p:txBody>
      </p:sp>
      <p:sp>
        <p:nvSpPr>
          <p:cNvPr id="25" name="椭圆 24"/>
          <p:cNvSpPr/>
          <p:nvPr/>
        </p:nvSpPr>
        <p:spPr>
          <a:xfrm>
            <a:off x="1905000" y="4000500"/>
            <a:ext cx="977900" cy="977900"/>
          </a:xfrm>
          <a:prstGeom prst="ellipse">
            <a:avLst/>
          </a:prstGeom>
          <a:solidFill>
            <a:srgbClr val="4E885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椭圆 25"/>
          <p:cNvSpPr/>
          <p:nvPr/>
        </p:nvSpPr>
        <p:spPr>
          <a:xfrm>
            <a:off x="5607050" y="4000500"/>
            <a:ext cx="977900" cy="977900"/>
          </a:xfrm>
          <a:prstGeom prst="ellipse">
            <a:avLst/>
          </a:prstGeom>
          <a:solidFill>
            <a:srgbClr val="4E885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 name="椭圆 26"/>
          <p:cNvSpPr/>
          <p:nvPr/>
        </p:nvSpPr>
        <p:spPr>
          <a:xfrm>
            <a:off x="9309100" y="4000500"/>
            <a:ext cx="977900" cy="977900"/>
          </a:xfrm>
          <a:prstGeom prst="ellipse">
            <a:avLst/>
          </a:prstGeom>
          <a:solidFill>
            <a:srgbClr val="4E885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1520" name="文本框 27"/>
          <p:cNvSpPr txBox="1">
            <a:spLocks noChangeArrowheads="1"/>
          </p:cNvSpPr>
          <p:nvPr/>
        </p:nvSpPr>
        <p:spPr bwMode="auto">
          <a:xfrm>
            <a:off x="3235325" y="1668463"/>
            <a:ext cx="2017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a:latin typeface="微软雅黑" panose="020B0503020204020204" pitchFamily="34" charset="-122"/>
                <a:ea typeface="微软雅黑" panose="020B0503020204020204" pitchFamily="34" charset="-122"/>
              </a:rPr>
              <a:t>输入副标题</a:t>
            </a:r>
          </a:p>
        </p:txBody>
      </p:sp>
      <p:sp>
        <p:nvSpPr>
          <p:cNvPr id="30" name="文本框 29"/>
          <p:cNvSpPr txBox="1"/>
          <p:nvPr/>
        </p:nvSpPr>
        <p:spPr>
          <a:xfrm>
            <a:off x="3527425" y="2192338"/>
            <a:ext cx="1479550" cy="1173162"/>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请输入一段文字解释进行说明</a:t>
            </a:r>
          </a:p>
        </p:txBody>
      </p:sp>
      <p:sp>
        <p:nvSpPr>
          <p:cNvPr id="31" name="文本框 30"/>
          <p:cNvSpPr txBox="1"/>
          <p:nvPr/>
        </p:nvSpPr>
        <p:spPr>
          <a:xfrm>
            <a:off x="7207250" y="2192338"/>
            <a:ext cx="1479550" cy="1173162"/>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请输入一段文字解释进行说明</a:t>
            </a:r>
          </a:p>
        </p:txBody>
      </p:sp>
      <p:sp>
        <p:nvSpPr>
          <p:cNvPr id="21523" name="Freeform 9"/>
          <p:cNvSpPr>
            <a:spLocks noEditPoints="1" noChangeArrowheads="1"/>
          </p:cNvSpPr>
          <p:nvPr/>
        </p:nvSpPr>
        <p:spPr bwMode="auto">
          <a:xfrm>
            <a:off x="2089150" y="4186238"/>
            <a:ext cx="608013" cy="608012"/>
          </a:xfrm>
          <a:custGeom>
            <a:avLst/>
            <a:gdLst>
              <a:gd name="T0" fmla="*/ 2425 w 2457"/>
              <a:gd name="T1" fmla="*/ 2133 h 2457"/>
              <a:gd name="T2" fmla="*/ 2075 w 2457"/>
              <a:gd name="T3" fmla="*/ 1783 h 2457"/>
              <a:gd name="T4" fmla="*/ 1958 w 2457"/>
              <a:gd name="T5" fmla="*/ 1783 h 2457"/>
              <a:gd name="T6" fmla="*/ 1949 w 2457"/>
              <a:gd name="T7" fmla="*/ 1793 h 2457"/>
              <a:gd name="T8" fmla="*/ 1784 w 2457"/>
              <a:gd name="T9" fmla="*/ 1628 h 2457"/>
              <a:gd name="T10" fmla="*/ 1772 w 2457"/>
              <a:gd name="T11" fmla="*/ 1618 h 2457"/>
              <a:gd name="T12" fmla="*/ 1991 w 2457"/>
              <a:gd name="T13" fmla="*/ 995 h 2457"/>
              <a:gd name="T14" fmla="*/ 995 w 2457"/>
              <a:gd name="T15" fmla="*/ 0 h 2457"/>
              <a:gd name="T16" fmla="*/ 0 w 2457"/>
              <a:gd name="T17" fmla="*/ 995 h 2457"/>
              <a:gd name="T18" fmla="*/ 995 w 2457"/>
              <a:gd name="T19" fmla="*/ 1991 h 2457"/>
              <a:gd name="T20" fmla="*/ 1618 w 2457"/>
              <a:gd name="T21" fmla="*/ 1771 h 2457"/>
              <a:gd name="T22" fmla="*/ 1628 w 2457"/>
              <a:gd name="T23" fmla="*/ 1784 h 2457"/>
              <a:gd name="T24" fmla="*/ 1793 w 2457"/>
              <a:gd name="T25" fmla="*/ 1949 h 2457"/>
              <a:gd name="T26" fmla="*/ 1783 w 2457"/>
              <a:gd name="T27" fmla="*/ 1958 h 2457"/>
              <a:gd name="T28" fmla="*/ 1783 w 2457"/>
              <a:gd name="T29" fmla="*/ 2075 h 2457"/>
              <a:gd name="T30" fmla="*/ 2133 w 2457"/>
              <a:gd name="T31" fmla="*/ 2425 h 2457"/>
              <a:gd name="T32" fmla="*/ 2250 w 2457"/>
              <a:gd name="T33" fmla="*/ 2425 h 2457"/>
              <a:gd name="T34" fmla="*/ 2425 w 2457"/>
              <a:gd name="T35" fmla="*/ 2250 h 2457"/>
              <a:gd name="T36" fmla="*/ 2425 w 2457"/>
              <a:gd name="T37" fmla="*/ 2133 h 2457"/>
              <a:gd name="T38" fmla="*/ 995 w 2457"/>
              <a:gd name="T39" fmla="*/ 1607 h 2457"/>
              <a:gd name="T40" fmla="*/ 383 w 2457"/>
              <a:gd name="T41" fmla="*/ 995 h 2457"/>
              <a:gd name="T42" fmla="*/ 995 w 2457"/>
              <a:gd name="T43" fmla="*/ 383 h 2457"/>
              <a:gd name="T44" fmla="*/ 1607 w 2457"/>
              <a:gd name="T45" fmla="*/ 995 h 2457"/>
              <a:gd name="T46" fmla="*/ 995 w 2457"/>
              <a:gd name="T47" fmla="*/ 1607 h 2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57" h="2457">
                <a:moveTo>
                  <a:pt x="2425" y="2133"/>
                </a:moveTo>
                <a:cubicBezTo>
                  <a:pt x="2075" y="1783"/>
                  <a:pt x="2075" y="1783"/>
                  <a:pt x="2075" y="1783"/>
                </a:cubicBezTo>
                <a:cubicBezTo>
                  <a:pt x="2043" y="1751"/>
                  <a:pt x="1991" y="1751"/>
                  <a:pt x="1958" y="1783"/>
                </a:cubicBezTo>
                <a:cubicBezTo>
                  <a:pt x="1949" y="1793"/>
                  <a:pt x="1949" y="1793"/>
                  <a:pt x="1949" y="1793"/>
                </a:cubicBezTo>
                <a:cubicBezTo>
                  <a:pt x="1784" y="1628"/>
                  <a:pt x="1784" y="1628"/>
                  <a:pt x="1784" y="1628"/>
                </a:cubicBezTo>
                <a:cubicBezTo>
                  <a:pt x="1780" y="1624"/>
                  <a:pt x="1776" y="1621"/>
                  <a:pt x="1772" y="1618"/>
                </a:cubicBezTo>
                <a:cubicBezTo>
                  <a:pt x="1909" y="1448"/>
                  <a:pt x="1991" y="1231"/>
                  <a:pt x="1991" y="995"/>
                </a:cubicBezTo>
                <a:cubicBezTo>
                  <a:pt x="1991" y="446"/>
                  <a:pt x="1545" y="0"/>
                  <a:pt x="995" y="0"/>
                </a:cubicBezTo>
                <a:cubicBezTo>
                  <a:pt x="446" y="0"/>
                  <a:pt x="0" y="446"/>
                  <a:pt x="0" y="995"/>
                </a:cubicBezTo>
                <a:cubicBezTo>
                  <a:pt x="0" y="1545"/>
                  <a:pt x="446" y="1991"/>
                  <a:pt x="995" y="1991"/>
                </a:cubicBezTo>
                <a:cubicBezTo>
                  <a:pt x="1231" y="1991"/>
                  <a:pt x="1448" y="1909"/>
                  <a:pt x="1618" y="1771"/>
                </a:cubicBezTo>
                <a:cubicBezTo>
                  <a:pt x="1621" y="1776"/>
                  <a:pt x="1624" y="1780"/>
                  <a:pt x="1628" y="1784"/>
                </a:cubicBezTo>
                <a:cubicBezTo>
                  <a:pt x="1793" y="1949"/>
                  <a:pt x="1793" y="1949"/>
                  <a:pt x="1793" y="1949"/>
                </a:cubicBezTo>
                <a:cubicBezTo>
                  <a:pt x="1783" y="1958"/>
                  <a:pt x="1783" y="1958"/>
                  <a:pt x="1783" y="1958"/>
                </a:cubicBezTo>
                <a:cubicBezTo>
                  <a:pt x="1751" y="1991"/>
                  <a:pt x="1751" y="2043"/>
                  <a:pt x="1783" y="2075"/>
                </a:cubicBezTo>
                <a:cubicBezTo>
                  <a:pt x="2133" y="2425"/>
                  <a:pt x="2133" y="2425"/>
                  <a:pt x="2133" y="2425"/>
                </a:cubicBezTo>
                <a:cubicBezTo>
                  <a:pt x="2166" y="2457"/>
                  <a:pt x="2218" y="2457"/>
                  <a:pt x="2250" y="2425"/>
                </a:cubicBezTo>
                <a:cubicBezTo>
                  <a:pt x="2425" y="2250"/>
                  <a:pt x="2425" y="2250"/>
                  <a:pt x="2425" y="2250"/>
                </a:cubicBezTo>
                <a:cubicBezTo>
                  <a:pt x="2457" y="2218"/>
                  <a:pt x="2457" y="2166"/>
                  <a:pt x="2425" y="2133"/>
                </a:cubicBezTo>
                <a:close/>
                <a:moveTo>
                  <a:pt x="995" y="1607"/>
                </a:moveTo>
                <a:cubicBezTo>
                  <a:pt x="657" y="1607"/>
                  <a:pt x="383" y="1333"/>
                  <a:pt x="383" y="995"/>
                </a:cubicBezTo>
                <a:cubicBezTo>
                  <a:pt x="383" y="657"/>
                  <a:pt x="657" y="383"/>
                  <a:pt x="995" y="383"/>
                </a:cubicBezTo>
                <a:cubicBezTo>
                  <a:pt x="1333" y="383"/>
                  <a:pt x="1607" y="657"/>
                  <a:pt x="1607" y="995"/>
                </a:cubicBezTo>
                <a:cubicBezTo>
                  <a:pt x="1607" y="1333"/>
                  <a:pt x="1333" y="1607"/>
                  <a:pt x="995" y="16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8" name="组合 32"/>
          <p:cNvGrpSpPr/>
          <p:nvPr/>
        </p:nvGrpSpPr>
        <p:grpSpPr>
          <a:xfrm>
            <a:off x="5820712" y="4208214"/>
            <a:ext cx="550576" cy="563084"/>
            <a:chOff x="785813" y="-2001838"/>
            <a:chExt cx="10620375" cy="10861676"/>
          </a:xfrm>
          <a:solidFill>
            <a:schemeClr val="bg1"/>
          </a:solidFill>
        </p:grpSpPr>
        <p:sp>
          <p:nvSpPr>
            <p:cNvPr id="34" name="Freeform 13"/>
            <p:cNvSpPr/>
            <p:nvPr/>
          </p:nvSpPr>
          <p:spPr bwMode="auto">
            <a:xfrm>
              <a:off x="1187451" y="2436812"/>
              <a:ext cx="2849563" cy="5122863"/>
            </a:xfrm>
            <a:custGeom>
              <a:avLst/>
              <a:gdLst>
                <a:gd name="T0" fmla="*/ 0 w 1795"/>
                <a:gd name="T1" fmla="*/ 3227 h 3227"/>
                <a:gd name="T2" fmla="*/ 1795 w 1795"/>
                <a:gd name="T3" fmla="*/ 3227 h 3227"/>
                <a:gd name="T4" fmla="*/ 1795 w 1795"/>
                <a:gd name="T5" fmla="*/ 342 h 3227"/>
                <a:gd name="T6" fmla="*/ 1303 w 1795"/>
                <a:gd name="T7" fmla="*/ 0 h 3227"/>
                <a:gd name="T8" fmla="*/ 0 w 1795"/>
                <a:gd name="T9" fmla="*/ 1109 h 3227"/>
                <a:gd name="T10" fmla="*/ 0 w 1795"/>
                <a:gd name="T11" fmla="*/ 3227 h 3227"/>
                <a:gd name="T12" fmla="*/ 0 w 1795"/>
                <a:gd name="T13" fmla="*/ 3227 h 3227"/>
              </a:gdLst>
              <a:ahLst/>
              <a:cxnLst>
                <a:cxn ang="0">
                  <a:pos x="T0" y="T1"/>
                </a:cxn>
                <a:cxn ang="0">
                  <a:pos x="T2" y="T3"/>
                </a:cxn>
                <a:cxn ang="0">
                  <a:pos x="T4" y="T5"/>
                </a:cxn>
                <a:cxn ang="0">
                  <a:pos x="T6" y="T7"/>
                </a:cxn>
                <a:cxn ang="0">
                  <a:pos x="T8" y="T9"/>
                </a:cxn>
                <a:cxn ang="0">
                  <a:pos x="T10" y="T11"/>
                </a:cxn>
                <a:cxn ang="0">
                  <a:pos x="T12" y="T13"/>
                </a:cxn>
              </a:cxnLst>
              <a:rect l="0" t="0" r="r" b="b"/>
              <a:pathLst>
                <a:path w="1795" h="3227">
                  <a:moveTo>
                    <a:pt x="0" y="3227"/>
                  </a:moveTo>
                  <a:lnTo>
                    <a:pt x="1795" y="3227"/>
                  </a:lnTo>
                  <a:lnTo>
                    <a:pt x="1795" y="342"/>
                  </a:lnTo>
                  <a:lnTo>
                    <a:pt x="1303" y="0"/>
                  </a:lnTo>
                  <a:lnTo>
                    <a:pt x="0" y="1109"/>
                  </a:lnTo>
                  <a:lnTo>
                    <a:pt x="0" y="3227"/>
                  </a:lnTo>
                  <a:lnTo>
                    <a:pt x="0" y="3227"/>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5" name="Freeform 14"/>
            <p:cNvSpPr/>
            <p:nvPr/>
          </p:nvSpPr>
          <p:spPr bwMode="auto">
            <a:xfrm>
              <a:off x="4708526" y="3006725"/>
              <a:ext cx="2852738" cy="4552950"/>
            </a:xfrm>
            <a:custGeom>
              <a:avLst/>
              <a:gdLst>
                <a:gd name="T0" fmla="*/ 0 w 1797"/>
                <a:gd name="T1" fmla="*/ 2868 h 2868"/>
                <a:gd name="T2" fmla="*/ 1797 w 1797"/>
                <a:gd name="T3" fmla="*/ 2868 h 2868"/>
                <a:gd name="T4" fmla="*/ 1797 w 1797"/>
                <a:gd name="T5" fmla="*/ 0 h 2868"/>
                <a:gd name="T6" fmla="*/ 930 w 1797"/>
                <a:gd name="T7" fmla="*/ 731 h 2868"/>
                <a:gd name="T8" fmla="*/ 0 w 1797"/>
                <a:gd name="T9" fmla="*/ 225 h 2868"/>
                <a:gd name="T10" fmla="*/ 0 w 1797"/>
                <a:gd name="T11" fmla="*/ 2868 h 2868"/>
                <a:gd name="T12" fmla="*/ 0 w 1797"/>
                <a:gd name="T13" fmla="*/ 2868 h 2868"/>
              </a:gdLst>
              <a:ahLst/>
              <a:cxnLst>
                <a:cxn ang="0">
                  <a:pos x="T0" y="T1"/>
                </a:cxn>
                <a:cxn ang="0">
                  <a:pos x="T2" y="T3"/>
                </a:cxn>
                <a:cxn ang="0">
                  <a:pos x="T4" y="T5"/>
                </a:cxn>
                <a:cxn ang="0">
                  <a:pos x="T6" y="T7"/>
                </a:cxn>
                <a:cxn ang="0">
                  <a:pos x="T8" y="T9"/>
                </a:cxn>
                <a:cxn ang="0">
                  <a:pos x="T10" y="T11"/>
                </a:cxn>
                <a:cxn ang="0">
                  <a:pos x="T12" y="T13"/>
                </a:cxn>
              </a:cxnLst>
              <a:rect l="0" t="0" r="r" b="b"/>
              <a:pathLst>
                <a:path w="1797" h="2868">
                  <a:moveTo>
                    <a:pt x="0" y="2868"/>
                  </a:moveTo>
                  <a:lnTo>
                    <a:pt x="1797" y="2868"/>
                  </a:lnTo>
                  <a:lnTo>
                    <a:pt x="1797" y="0"/>
                  </a:lnTo>
                  <a:lnTo>
                    <a:pt x="930" y="731"/>
                  </a:lnTo>
                  <a:lnTo>
                    <a:pt x="0" y="225"/>
                  </a:lnTo>
                  <a:lnTo>
                    <a:pt x="0" y="2868"/>
                  </a:lnTo>
                  <a:lnTo>
                    <a:pt x="0" y="286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6" name="Freeform 15"/>
            <p:cNvSpPr/>
            <p:nvPr/>
          </p:nvSpPr>
          <p:spPr bwMode="auto">
            <a:xfrm>
              <a:off x="8234363" y="896937"/>
              <a:ext cx="2849563" cy="6662738"/>
            </a:xfrm>
            <a:custGeom>
              <a:avLst/>
              <a:gdLst>
                <a:gd name="T0" fmla="*/ 0 w 1795"/>
                <a:gd name="T1" fmla="*/ 988 h 4197"/>
                <a:gd name="T2" fmla="*/ 0 w 1795"/>
                <a:gd name="T3" fmla="*/ 4197 h 4197"/>
                <a:gd name="T4" fmla="*/ 1795 w 1795"/>
                <a:gd name="T5" fmla="*/ 4197 h 4197"/>
                <a:gd name="T6" fmla="*/ 1795 w 1795"/>
                <a:gd name="T7" fmla="*/ 1010 h 4197"/>
                <a:gd name="T8" fmla="*/ 1028 w 1795"/>
                <a:gd name="T9" fmla="*/ 0 h 4197"/>
                <a:gd name="T10" fmla="*/ 0 w 1795"/>
                <a:gd name="T11" fmla="*/ 988 h 4197"/>
                <a:gd name="T12" fmla="*/ 0 w 1795"/>
                <a:gd name="T13" fmla="*/ 988 h 4197"/>
              </a:gdLst>
              <a:ahLst/>
              <a:cxnLst>
                <a:cxn ang="0">
                  <a:pos x="T0" y="T1"/>
                </a:cxn>
                <a:cxn ang="0">
                  <a:pos x="T2" y="T3"/>
                </a:cxn>
                <a:cxn ang="0">
                  <a:pos x="T4" y="T5"/>
                </a:cxn>
                <a:cxn ang="0">
                  <a:pos x="T6" y="T7"/>
                </a:cxn>
                <a:cxn ang="0">
                  <a:pos x="T8" y="T9"/>
                </a:cxn>
                <a:cxn ang="0">
                  <a:pos x="T10" y="T11"/>
                </a:cxn>
                <a:cxn ang="0">
                  <a:pos x="T12" y="T13"/>
                </a:cxn>
              </a:cxnLst>
              <a:rect l="0" t="0" r="r" b="b"/>
              <a:pathLst>
                <a:path w="1795" h="4197">
                  <a:moveTo>
                    <a:pt x="0" y="988"/>
                  </a:moveTo>
                  <a:lnTo>
                    <a:pt x="0" y="4197"/>
                  </a:lnTo>
                  <a:lnTo>
                    <a:pt x="1795" y="4197"/>
                  </a:lnTo>
                  <a:lnTo>
                    <a:pt x="1795" y="1010"/>
                  </a:lnTo>
                  <a:lnTo>
                    <a:pt x="1028" y="0"/>
                  </a:lnTo>
                  <a:lnTo>
                    <a:pt x="0" y="988"/>
                  </a:lnTo>
                  <a:lnTo>
                    <a:pt x="0" y="98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7" name="Freeform 16"/>
            <p:cNvSpPr/>
            <p:nvPr/>
          </p:nvSpPr>
          <p:spPr bwMode="auto">
            <a:xfrm>
              <a:off x="981076" y="-2001838"/>
              <a:ext cx="10279063" cy="5429250"/>
            </a:xfrm>
            <a:custGeom>
              <a:avLst/>
              <a:gdLst>
                <a:gd name="T0" fmla="*/ 180 w 2738"/>
                <a:gd name="T1" fmla="*/ 1312 h 1446"/>
                <a:gd name="T2" fmla="*/ 593 w 2738"/>
                <a:gd name="T3" fmla="*/ 966 h 1446"/>
                <a:gd name="T4" fmla="*/ 1382 w 2738"/>
                <a:gd name="T5" fmla="*/ 1446 h 1446"/>
                <a:gd name="T6" fmla="*/ 2318 w 2738"/>
                <a:gd name="T7" fmla="*/ 565 h 1446"/>
                <a:gd name="T8" fmla="*/ 2327 w 2738"/>
                <a:gd name="T9" fmla="*/ 555 h 1446"/>
                <a:gd name="T10" fmla="*/ 2485 w 2738"/>
                <a:gd name="T11" fmla="*/ 714 h 1446"/>
                <a:gd name="T12" fmla="*/ 2738 w 2738"/>
                <a:gd name="T13" fmla="*/ 0 h 1446"/>
                <a:gd name="T14" fmla="*/ 2010 w 2738"/>
                <a:gd name="T15" fmla="*/ 235 h 1446"/>
                <a:gd name="T16" fmla="*/ 2185 w 2738"/>
                <a:gd name="T17" fmla="*/ 411 h 1446"/>
                <a:gd name="T18" fmla="*/ 2178 w 2738"/>
                <a:gd name="T19" fmla="*/ 416 h 1446"/>
                <a:gd name="T20" fmla="*/ 1355 w 2738"/>
                <a:gd name="T21" fmla="*/ 1190 h 1446"/>
                <a:gd name="T22" fmla="*/ 574 w 2738"/>
                <a:gd name="T23" fmla="*/ 715 h 1446"/>
                <a:gd name="T24" fmla="*/ 49 w 2738"/>
                <a:gd name="T25" fmla="*/ 1155 h 1446"/>
                <a:gd name="T26" fmla="*/ 36 w 2738"/>
                <a:gd name="T27" fmla="*/ 1299 h 1446"/>
                <a:gd name="T28" fmla="*/ 180 w 2738"/>
                <a:gd name="T29" fmla="*/ 1312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8" h="1446">
                  <a:moveTo>
                    <a:pt x="180" y="1312"/>
                  </a:moveTo>
                  <a:cubicBezTo>
                    <a:pt x="593" y="966"/>
                    <a:pt x="593" y="966"/>
                    <a:pt x="593" y="966"/>
                  </a:cubicBezTo>
                  <a:cubicBezTo>
                    <a:pt x="1382" y="1446"/>
                    <a:pt x="1382" y="1446"/>
                    <a:pt x="1382" y="1446"/>
                  </a:cubicBezTo>
                  <a:cubicBezTo>
                    <a:pt x="2318" y="565"/>
                    <a:pt x="2318" y="565"/>
                    <a:pt x="2318" y="565"/>
                  </a:cubicBezTo>
                  <a:cubicBezTo>
                    <a:pt x="2321" y="562"/>
                    <a:pt x="2324" y="558"/>
                    <a:pt x="2327" y="555"/>
                  </a:cubicBezTo>
                  <a:cubicBezTo>
                    <a:pt x="2485" y="714"/>
                    <a:pt x="2485" y="714"/>
                    <a:pt x="2485" y="714"/>
                  </a:cubicBezTo>
                  <a:cubicBezTo>
                    <a:pt x="2738" y="0"/>
                    <a:pt x="2738" y="0"/>
                    <a:pt x="2738" y="0"/>
                  </a:cubicBezTo>
                  <a:cubicBezTo>
                    <a:pt x="2010" y="235"/>
                    <a:pt x="2010" y="235"/>
                    <a:pt x="2010" y="235"/>
                  </a:cubicBezTo>
                  <a:cubicBezTo>
                    <a:pt x="2185" y="411"/>
                    <a:pt x="2185" y="411"/>
                    <a:pt x="2185" y="411"/>
                  </a:cubicBezTo>
                  <a:cubicBezTo>
                    <a:pt x="2182" y="413"/>
                    <a:pt x="2180" y="414"/>
                    <a:pt x="2178" y="416"/>
                  </a:cubicBezTo>
                  <a:cubicBezTo>
                    <a:pt x="1355" y="1190"/>
                    <a:pt x="1355" y="1190"/>
                    <a:pt x="1355" y="1190"/>
                  </a:cubicBezTo>
                  <a:cubicBezTo>
                    <a:pt x="574" y="715"/>
                    <a:pt x="574" y="715"/>
                    <a:pt x="574" y="715"/>
                  </a:cubicBezTo>
                  <a:cubicBezTo>
                    <a:pt x="49" y="1155"/>
                    <a:pt x="49" y="1155"/>
                    <a:pt x="49" y="1155"/>
                  </a:cubicBezTo>
                  <a:cubicBezTo>
                    <a:pt x="5" y="1191"/>
                    <a:pt x="0" y="1255"/>
                    <a:pt x="36" y="1299"/>
                  </a:cubicBezTo>
                  <a:cubicBezTo>
                    <a:pt x="72" y="1342"/>
                    <a:pt x="137" y="1348"/>
                    <a:pt x="180" y="1312"/>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8" name="Freeform 17"/>
            <p:cNvSpPr/>
            <p:nvPr/>
          </p:nvSpPr>
          <p:spPr bwMode="auto">
            <a:xfrm>
              <a:off x="785813" y="8089900"/>
              <a:ext cx="10620375" cy="769938"/>
            </a:xfrm>
            <a:custGeom>
              <a:avLst/>
              <a:gdLst>
                <a:gd name="T0" fmla="*/ 2726 w 2829"/>
                <a:gd name="T1" fmla="*/ 0 h 205"/>
                <a:gd name="T2" fmla="*/ 102 w 2829"/>
                <a:gd name="T3" fmla="*/ 0 h 205"/>
                <a:gd name="T4" fmla="*/ 0 w 2829"/>
                <a:gd name="T5" fmla="*/ 102 h 205"/>
                <a:gd name="T6" fmla="*/ 102 w 2829"/>
                <a:gd name="T7" fmla="*/ 205 h 205"/>
                <a:gd name="T8" fmla="*/ 2726 w 2829"/>
                <a:gd name="T9" fmla="*/ 205 h 205"/>
                <a:gd name="T10" fmla="*/ 2829 w 2829"/>
                <a:gd name="T11" fmla="*/ 102 h 205"/>
                <a:gd name="T12" fmla="*/ 2726 w 2829"/>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829" h="205">
                  <a:moveTo>
                    <a:pt x="2726" y="0"/>
                  </a:moveTo>
                  <a:cubicBezTo>
                    <a:pt x="102" y="0"/>
                    <a:pt x="102" y="0"/>
                    <a:pt x="102" y="0"/>
                  </a:cubicBezTo>
                  <a:cubicBezTo>
                    <a:pt x="46" y="0"/>
                    <a:pt x="0" y="46"/>
                    <a:pt x="0" y="102"/>
                  </a:cubicBezTo>
                  <a:cubicBezTo>
                    <a:pt x="0" y="159"/>
                    <a:pt x="46" y="205"/>
                    <a:pt x="102" y="205"/>
                  </a:cubicBezTo>
                  <a:cubicBezTo>
                    <a:pt x="2726" y="205"/>
                    <a:pt x="2726" y="205"/>
                    <a:pt x="2726" y="205"/>
                  </a:cubicBezTo>
                  <a:cubicBezTo>
                    <a:pt x="2783" y="205"/>
                    <a:pt x="2829" y="159"/>
                    <a:pt x="2829" y="102"/>
                  </a:cubicBezTo>
                  <a:cubicBezTo>
                    <a:pt x="2829" y="46"/>
                    <a:pt x="2783" y="0"/>
                    <a:pt x="2726" y="0"/>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grpSp>
      <p:sp>
        <p:nvSpPr>
          <p:cNvPr id="21525" name="Freeform 25"/>
          <p:cNvSpPr>
            <a:spLocks noEditPoints="1" noChangeArrowheads="1"/>
          </p:cNvSpPr>
          <p:nvPr/>
        </p:nvSpPr>
        <p:spPr bwMode="auto">
          <a:xfrm>
            <a:off x="9504363" y="4244975"/>
            <a:ext cx="588962" cy="584200"/>
          </a:xfrm>
          <a:custGeom>
            <a:avLst/>
            <a:gdLst>
              <a:gd name="T0" fmla="*/ 2969 w 3124"/>
              <a:gd name="T1" fmla="*/ 1168 h 3096"/>
              <a:gd name="T2" fmla="*/ 2587 w 3124"/>
              <a:gd name="T3" fmla="*/ 788 h 3096"/>
              <a:gd name="T4" fmla="*/ 2679 w 3124"/>
              <a:gd name="T5" fmla="*/ 480 h 3096"/>
              <a:gd name="T6" fmla="*/ 2213 w 3124"/>
              <a:gd name="T7" fmla="*/ 480 h 3096"/>
              <a:gd name="T8" fmla="*/ 2298 w 3124"/>
              <a:gd name="T9" fmla="*/ 791 h 3096"/>
              <a:gd name="T10" fmla="*/ 2083 w 3124"/>
              <a:gd name="T11" fmla="*/ 931 h 3096"/>
              <a:gd name="T12" fmla="*/ 1720 w 3124"/>
              <a:gd name="T13" fmla="*/ 644 h 3096"/>
              <a:gd name="T14" fmla="*/ 1829 w 3124"/>
              <a:gd name="T15" fmla="*/ 277 h 3096"/>
              <a:gd name="T16" fmla="*/ 1275 w 3124"/>
              <a:gd name="T17" fmla="*/ 277 h 3096"/>
              <a:gd name="T18" fmla="*/ 1375 w 3124"/>
              <a:gd name="T19" fmla="*/ 647 h 3096"/>
              <a:gd name="T20" fmla="*/ 1040 w 3124"/>
              <a:gd name="T21" fmla="*/ 929 h 3096"/>
              <a:gd name="T22" fmla="*/ 804 w 3124"/>
              <a:gd name="T23" fmla="*/ 788 h 3096"/>
              <a:gd name="T24" fmla="*/ 896 w 3124"/>
              <a:gd name="T25" fmla="*/ 480 h 3096"/>
              <a:gd name="T26" fmla="*/ 430 w 3124"/>
              <a:gd name="T27" fmla="*/ 480 h 3096"/>
              <a:gd name="T28" fmla="*/ 515 w 3124"/>
              <a:gd name="T29" fmla="*/ 791 h 3096"/>
              <a:gd name="T30" fmla="*/ 155 w 3124"/>
              <a:gd name="T31" fmla="*/ 1168 h 3096"/>
              <a:gd name="T32" fmla="*/ 56 w 3124"/>
              <a:gd name="T33" fmla="*/ 1622 h 3096"/>
              <a:gd name="T34" fmla="*/ 298 w 3124"/>
              <a:gd name="T35" fmla="*/ 1397 h 3096"/>
              <a:gd name="T36" fmla="*/ 316 w 3124"/>
              <a:gd name="T37" fmla="*/ 1831 h 3096"/>
              <a:gd name="T38" fmla="*/ 308 w 3124"/>
              <a:gd name="T39" fmla="*/ 2725 h 3096"/>
              <a:gd name="T40" fmla="*/ 509 w 3124"/>
              <a:gd name="T41" fmla="*/ 2720 h 3096"/>
              <a:gd name="T42" fmla="*/ 571 w 3124"/>
              <a:gd name="T43" fmla="*/ 1904 h 3096"/>
              <a:gd name="T44" fmla="*/ 757 w 3124"/>
              <a:gd name="T45" fmla="*/ 1902 h 3096"/>
              <a:gd name="T46" fmla="*/ 792 w 3124"/>
              <a:gd name="T47" fmla="*/ 2718 h 3096"/>
              <a:gd name="T48" fmla="*/ 991 w 3124"/>
              <a:gd name="T49" fmla="*/ 2724 h 3096"/>
              <a:gd name="T50" fmla="*/ 1000 w 3124"/>
              <a:gd name="T51" fmla="*/ 1793 h 3096"/>
              <a:gd name="T52" fmla="*/ 1140 w 3124"/>
              <a:gd name="T53" fmla="*/ 1786 h 3096"/>
              <a:gd name="T54" fmla="*/ 1133 w 3124"/>
              <a:gd name="T55" fmla="*/ 2185 h 3096"/>
              <a:gd name="T56" fmla="*/ 1245 w 3124"/>
              <a:gd name="T57" fmla="*/ 3096 h 3096"/>
              <a:gd name="T58" fmla="*/ 1411 w 3124"/>
              <a:gd name="T59" fmla="*/ 2385 h 3096"/>
              <a:gd name="T60" fmla="*/ 1552 w 3124"/>
              <a:gd name="T61" fmla="*/ 1884 h 3096"/>
              <a:gd name="T62" fmla="*/ 1672 w 3124"/>
              <a:gd name="T63" fmla="*/ 2390 h 3096"/>
              <a:gd name="T64" fmla="*/ 1814 w 3124"/>
              <a:gd name="T65" fmla="*/ 3096 h 3096"/>
              <a:gd name="T66" fmla="*/ 1959 w 3124"/>
              <a:gd name="T67" fmla="*/ 2191 h 3096"/>
              <a:gd name="T68" fmla="*/ 1958 w 3124"/>
              <a:gd name="T69" fmla="*/ 1725 h 3096"/>
              <a:gd name="T70" fmla="*/ 2105 w 3124"/>
              <a:gd name="T71" fmla="*/ 1737 h 3096"/>
              <a:gd name="T72" fmla="*/ 2094 w 3124"/>
              <a:gd name="T73" fmla="*/ 2083 h 3096"/>
              <a:gd name="T74" fmla="*/ 2188 w 3124"/>
              <a:gd name="T75" fmla="*/ 2849 h 3096"/>
              <a:gd name="T76" fmla="*/ 2328 w 3124"/>
              <a:gd name="T77" fmla="*/ 2251 h 3096"/>
              <a:gd name="T78" fmla="*/ 2446 w 3124"/>
              <a:gd name="T79" fmla="*/ 1830 h 3096"/>
              <a:gd name="T80" fmla="*/ 2547 w 3124"/>
              <a:gd name="T81" fmla="*/ 2256 h 3096"/>
              <a:gd name="T82" fmla="*/ 2666 w 3124"/>
              <a:gd name="T83" fmla="*/ 2849 h 3096"/>
              <a:gd name="T84" fmla="*/ 2788 w 3124"/>
              <a:gd name="T85" fmla="*/ 2088 h 3096"/>
              <a:gd name="T86" fmla="*/ 2787 w 3124"/>
              <a:gd name="T87" fmla="*/ 1598 h 3096"/>
              <a:gd name="T88" fmla="*/ 2934 w 3124"/>
              <a:gd name="T89" fmla="*/ 1562 h 3096"/>
              <a:gd name="T90" fmla="*/ 3102 w 3124"/>
              <a:gd name="T91" fmla="*/ 1489 h 3096"/>
              <a:gd name="T92" fmla="*/ 664 w 3124"/>
              <a:gd name="T93" fmla="*/ 1028 h 3096"/>
              <a:gd name="T94" fmla="*/ 550 w 3124"/>
              <a:gd name="T95" fmla="*/ 808 h 3096"/>
              <a:gd name="T96" fmla="*/ 748 w 3124"/>
              <a:gd name="T97" fmla="*/ 767 h 3096"/>
              <a:gd name="T98" fmla="*/ 723 w 3124"/>
              <a:gd name="T99" fmla="*/ 939 h 3096"/>
              <a:gd name="T100" fmla="*/ 1648 w 3124"/>
              <a:gd name="T101" fmla="*/ 1121 h 3096"/>
              <a:gd name="T102" fmla="*/ 1561 w 3124"/>
              <a:gd name="T103" fmla="*/ 1271 h 3096"/>
              <a:gd name="T104" fmla="*/ 1464 w 3124"/>
              <a:gd name="T105" fmla="*/ 1128 h 3096"/>
              <a:gd name="T106" fmla="*/ 1417 w 3124"/>
              <a:gd name="T107" fmla="*/ 667 h 3096"/>
              <a:gd name="T108" fmla="*/ 1679 w 3124"/>
              <a:gd name="T109" fmla="*/ 664 h 3096"/>
              <a:gd name="T110" fmla="*/ 2506 w 3124"/>
              <a:gd name="T111" fmla="*/ 939 h 3096"/>
              <a:gd name="T112" fmla="*/ 2368 w 3124"/>
              <a:gd name="T113" fmla="*/ 931 h 3096"/>
              <a:gd name="T114" fmla="*/ 2447 w 3124"/>
              <a:gd name="T115" fmla="*/ 728 h 3096"/>
              <a:gd name="T116" fmla="*/ 2553 w 3124"/>
              <a:gd name="T117" fmla="*/ 832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4" h="3096">
                <a:moveTo>
                  <a:pt x="3102" y="1489"/>
                </a:moveTo>
                <a:cubicBezTo>
                  <a:pt x="3083" y="1411"/>
                  <a:pt x="3018" y="1267"/>
                  <a:pt x="2969" y="1168"/>
                </a:cubicBezTo>
                <a:cubicBezTo>
                  <a:pt x="2883" y="994"/>
                  <a:pt x="2782" y="861"/>
                  <a:pt x="2714" y="827"/>
                </a:cubicBezTo>
                <a:cubicBezTo>
                  <a:pt x="2680" y="807"/>
                  <a:pt x="2637" y="799"/>
                  <a:pt x="2587" y="788"/>
                </a:cubicBezTo>
                <a:cubicBezTo>
                  <a:pt x="2553" y="781"/>
                  <a:pt x="2551" y="726"/>
                  <a:pt x="2490" y="708"/>
                </a:cubicBezTo>
                <a:cubicBezTo>
                  <a:pt x="2597" y="688"/>
                  <a:pt x="2679" y="593"/>
                  <a:pt x="2679" y="480"/>
                </a:cubicBezTo>
                <a:cubicBezTo>
                  <a:pt x="2679" y="351"/>
                  <a:pt x="2575" y="247"/>
                  <a:pt x="2446" y="247"/>
                </a:cubicBezTo>
                <a:cubicBezTo>
                  <a:pt x="2318" y="247"/>
                  <a:pt x="2213" y="351"/>
                  <a:pt x="2213" y="480"/>
                </a:cubicBezTo>
                <a:cubicBezTo>
                  <a:pt x="2213" y="592"/>
                  <a:pt x="2294" y="686"/>
                  <a:pt x="2400" y="708"/>
                </a:cubicBezTo>
                <a:cubicBezTo>
                  <a:pt x="2334" y="725"/>
                  <a:pt x="2336" y="780"/>
                  <a:pt x="2298" y="791"/>
                </a:cubicBezTo>
                <a:cubicBezTo>
                  <a:pt x="2229" y="809"/>
                  <a:pt x="2172" y="821"/>
                  <a:pt x="2133" y="874"/>
                </a:cubicBezTo>
                <a:cubicBezTo>
                  <a:pt x="2117" y="890"/>
                  <a:pt x="2100" y="909"/>
                  <a:pt x="2083" y="931"/>
                </a:cubicBezTo>
                <a:cubicBezTo>
                  <a:pt x="2006" y="808"/>
                  <a:pt x="1928" y="719"/>
                  <a:pt x="1871" y="689"/>
                </a:cubicBezTo>
                <a:cubicBezTo>
                  <a:pt x="1830" y="666"/>
                  <a:pt x="1779" y="657"/>
                  <a:pt x="1720" y="644"/>
                </a:cubicBezTo>
                <a:cubicBezTo>
                  <a:pt x="1679" y="635"/>
                  <a:pt x="1677" y="570"/>
                  <a:pt x="1604" y="548"/>
                </a:cubicBezTo>
                <a:cubicBezTo>
                  <a:pt x="1732" y="524"/>
                  <a:pt x="1829" y="412"/>
                  <a:pt x="1829" y="277"/>
                </a:cubicBezTo>
                <a:cubicBezTo>
                  <a:pt x="1829" y="124"/>
                  <a:pt x="1705" y="0"/>
                  <a:pt x="1552" y="0"/>
                </a:cubicBezTo>
                <a:cubicBezTo>
                  <a:pt x="1399" y="0"/>
                  <a:pt x="1275" y="124"/>
                  <a:pt x="1275" y="277"/>
                </a:cubicBezTo>
                <a:cubicBezTo>
                  <a:pt x="1275" y="411"/>
                  <a:pt x="1371" y="523"/>
                  <a:pt x="1497" y="548"/>
                </a:cubicBezTo>
                <a:cubicBezTo>
                  <a:pt x="1418" y="568"/>
                  <a:pt x="1421" y="634"/>
                  <a:pt x="1375" y="647"/>
                </a:cubicBezTo>
                <a:cubicBezTo>
                  <a:pt x="1294" y="669"/>
                  <a:pt x="1225" y="683"/>
                  <a:pt x="1179" y="746"/>
                </a:cubicBezTo>
                <a:cubicBezTo>
                  <a:pt x="1136" y="789"/>
                  <a:pt x="1088" y="853"/>
                  <a:pt x="1040" y="929"/>
                </a:cubicBezTo>
                <a:cubicBezTo>
                  <a:pt x="1000" y="878"/>
                  <a:pt x="962" y="842"/>
                  <a:pt x="932" y="827"/>
                </a:cubicBezTo>
                <a:cubicBezTo>
                  <a:pt x="897" y="807"/>
                  <a:pt x="854" y="799"/>
                  <a:pt x="804" y="788"/>
                </a:cubicBezTo>
                <a:cubicBezTo>
                  <a:pt x="770" y="781"/>
                  <a:pt x="769" y="726"/>
                  <a:pt x="707" y="708"/>
                </a:cubicBezTo>
                <a:cubicBezTo>
                  <a:pt x="815" y="688"/>
                  <a:pt x="896" y="593"/>
                  <a:pt x="896" y="480"/>
                </a:cubicBezTo>
                <a:cubicBezTo>
                  <a:pt x="896" y="351"/>
                  <a:pt x="792" y="247"/>
                  <a:pt x="663" y="247"/>
                </a:cubicBezTo>
                <a:cubicBezTo>
                  <a:pt x="535" y="247"/>
                  <a:pt x="430" y="351"/>
                  <a:pt x="430" y="480"/>
                </a:cubicBezTo>
                <a:cubicBezTo>
                  <a:pt x="430" y="592"/>
                  <a:pt x="511" y="686"/>
                  <a:pt x="617" y="708"/>
                </a:cubicBezTo>
                <a:cubicBezTo>
                  <a:pt x="551" y="725"/>
                  <a:pt x="553" y="780"/>
                  <a:pt x="515" y="791"/>
                </a:cubicBezTo>
                <a:cubicBezTo>
                  <a:pt x="446" y="809"/>
                  <a:pt x="389" y="821"/>
                  <a:pt x="350" y="874"/>
                </a:cubicBezTo>
                <a:cubicBezTo>
                  <a:pt x="290" y="935"/>
                  <a:pt x="218" y="1040"/>
                  <a:pt x="155" y="1168"/>
                </a:cubicBezTo>
                <a:cubicBezTo>
                  <a:pt x="106" y="1267"/>
                  <a:pt x="41" y="1411"/>
                  <a:pt x="23" y="1489"/>
                </a:cubicBezTo>
                <a:cubicBezTo>
                  <a:pt x="0" y="1582"/>
                  <a:pt x="25" y="1607"/>
                  <a:pt x="56" y="1622"/>
                </a:cubicBezTo>
                <a:cubicBezTo>
                  <a:pt x="89" y="1638"/>
                  <a:pt x="128" y="1640"/>
                  <a:pt x="190" y="1562"/>
                </a:cubicBezTo>
                <a:cubicBezTo>
                  <a:pt x="219" y="1525"/>
                  <a:pt x="255" y="1376"/>
                  <a:pt x="298" y="1397"/>
                </a:cubicBezTo>
                <a:cubicBezTo>
                  <a:pt x="359" y="1421"/>
                  <a:pt x="332" y="1548"/>
                  <a:pt x="322" y="1600"/>
                </a:cubicBezTo>
                <a:cubicBezTo>
                  <a:pt x="312" y="1652"/>
                  <a:pt x="318" y="1779"/>
                  <a:pt x="316" y="1831"/>
                </a:cubicBezTo>
                <a:cubicBezTo>
                  <a:pt x="315" y="1883"/>
                  <a:pt x="313" y="1999"/>
                  <a:pt x="312" y="2083"/>
                </a:cubicBezTo>
                <a:cubicBezTo>
                  <a:pt x="308" y="2271"/>
                  <a:pt x="288" y="2593"/>
                  <a:pt x="308" y="2725"/>
                </a:cubicBezTo>
                <a:cubicBezTo>
                  <a:pt x="320" y="2830"/>
                  <a:pt x="361" y="2849"/>
                  <a:pt x="405" y="2849"/>
                </a:cubicBezTo>
                <a:cubicBezTo>
                  <a:pt x="457" y="2849"/>
                  <a:pt x="491" y="2841"/>
                  <a:pt x="509" y="2720"/>
                </a:cubicBezTo>
                <a:cubicBezTo>
                  <a:pt x="528" y="2590"/>
                  <a:pt x="536" y="2316"/>
                  <a:pt x="545" y="2251"/>
                </a:cubicBezTo>
                <a:cubicBezTo>
                  <a:pt x="554" y="2186"/>
                  <a:pt x="570" y="1982"/>
                  <a:pt x="571" y="1904"/>
                </a:cubicBezTo>
                <a:cubicBezTo>
                  <a:pt x="571" y="1867"/>
                  <a:pt x="605" y="1830"/>
                  <a:pt x="663" y="1830"/>
                </a:cubicBezTo>
                <a:cubicBezTo>
                  <a:pt x="724" y="1830"/>
                  <a:pt x="757" y="1868"/>
                  <a:pt x="757" y="1902"/>
                </a:cubicBezTo>
                <a:cubicBezTo>
                  <a:pt x="755" y="1980"/>
                  <a:pt x="765" y="2222"/>
                  <a:pt x="764" y="2256"/>
                </a:cubicBezTo>
                <a:cubicBezTo>
                  <a:pt x="761" y="2443"/>
                  <a:pt x="773" y="2587"/>
                  <a:pt x="792" y="2718"/>
                </a:cubicBezTo>
                <a:cubicBezTo>
                  <a:pt x="805" y="2823"/>
                  <a:pt x="839" y="2849"/>
                  <a:pt x="883" y="2849"/>
                </a:cubicBezTo>
                <a:cubicBezTo>
                  <a:pt x="935" y="2849"/>
                  <a:pt x="973" y="2845"/>
                  <a:pt x="991" y="2724"/>
                </a:cubicBezTo>
                <a:cubicBezTo>
                  <a:pt x="1011" y="2595"/>
                  <a:pt x="1002" y="2270"/>
                  <a:pt x="1005" y="2088"/>
                </a:cubicBezTo>
                <a:cubicBezTo>
                  <a:pt x="1007" y="2000"/>
                  <a:pt x="1000" y="1793"/>
                  <a:pt x="1000" y="1793"/>
                </a:cubicBezTo>
                <a:cubicBezTo>
                  <a:pt x="1000" y="1793"/>
                  <a:pt x="996" y="1548"/>
                  <a:pt x="1064" y="1548"/>
                </a:cubicBezTo>
                <a:cubicBezTo>
                  <a:pt x="1144" y="1548"/>
                  <a:pt x="1140" y="1786"/>
                  <a:pt x="1140" y="1786"/>
                </a:cubicBezTo>
                <a:cubicBezTo>
                  <a:pt x="1140" y="1786"/>
                  <a:pt x="1141" y="1823"/>
                  <a:pt x="1139" y="1884"/>
                </a:cubicBezTo>
                <a:cubicBezTo>
                  <a:pt x="1137" y="1946"/>
                  <a:pt x="1135" y="2085"/>
                  <a:pt x="1133" y="2185"/>
                </a:cubicBezTo>
                <a:cubicBezTo>
                  <a:pt x="1129" y="2409"/>
                  <a:pt x="1106" y="2792"/>
                  <a:pt x="1129" y="2948"/>
                </a:cubicBezTo>
                <a:cubicBezTo>
                  <a:pt x="1144" y="3073"/>
                  <a:pt x="1192" y="3096"/>
                  <a:pt x="1245" y="3096"/>
                </a:cubicBezTo>
                <a:cubicBezTo>
                  <a:pt x="1306" y="3096"/>
                  <a:pt x="1347" y="3086"/>
                  <a:pt x="1368" y="2943"/>
                </a:cubicBezTo>
                <a:cubicBezTo>
                  <a:pt x="1392" y="2788"/>
                  <a:pt x="1400" y="2462"/>
                  <a:pt x="1411" y="2385"/>
                </a:cubicBezTo>
                <a:cubicBezTo>
                  <a:pt x="1422" y="2308"/>
                  <a:pt x="1441" y="2065"/>
                  <a:pt x="1442" y="1971"/>
                </a:cubicBezTo>
                <a:cubicBezTo>
                  <a:pt x="1442" y="1927"/>
                  <a:pt x="1483" y="1884"/>
                  <a:pt x="1552" y="1884"/>
                </a:cubicBezTo>
                <a:cubicBezTo>
                  <a:pt x="1624" y="1884"/>
                  <a:pt x="1663" y="1929"/>
                  <a:pt x="1663" y="1969"/>
                </a:cubicBezTo>
                <a:cubicBezTo>
                  <a:pt x="1661" y="2061"/>
                  <a:pt x="1673" y="2350"/>
                  <a:pt x="1672" y="2390"/>
                </a:cubicBezTo>
                <a:cubicBezTo>
                  <a:pt x="1668" y="2614"/>
                  <a:pt x="1682" y="2784"/>
                  <a:pt x="1706" y="2940"/>
                </a:cubicBezTo>
                <a:cubicBezTo>
                  <a:pt x="1720" y="3065"/>
                  <a:pt x="1761" y="3096"/>
                  <a:pt x="1814" y="3096"/>
                </a:cubicBezTo>
                <a:cubicBezTo>
                  <a:pt x="1875" y="3096"/>
                  <a:pt x="1920" y="3091"/>
                  <a:pt x="1942" y="2948"/>
                </a:cubicBezTo>
                <a:cubicBezTo>
                  <a:pt x="1965" y="2793"/>
                  <a:pt x="1955" y="2407"/>
                  <a:pt x="1959" y="2191"/>
                </a:cubicBezTo>
                <a:cubicBezTo>
                  <a:pt x="1961" y="2085"/>
                  <a:pt x="1966" y="1897"/>
                  <a:pt x="1962" y="1804"/>
                </a:cubicBezTo>
                <a:cubicBezTo>
                  <a:pt x="1961" y="1780"/>
                  <a:pt x="1960" y="1745"/>
                  <a:pt x="1958" y="1725"/>
                </a:cubicBezTo>
                <a:cubicBezTo>
                  <a:pt x="1959" y="1718"/>
                  <a:pt x="1959" y="1562"/>
                  <a:pt x="2030" y="1559"/>
                </a:cubicBezTo>
                <a:cubicBezTo>
                  <a:pt x="2102" y="1556"/>
                  <a:pt x="2105" y="1737"/>
                  <a:pt x="2105" y="1737"/>
                </a:cubicBezTo>
                <a:cubicBezTo>
                  <a:pt x="2105" y="1737"/>
                  <a:pt x="2101" y="1779"/>
                  <a:pt x="2099" y="1831"/>
                </a:cubicBezTo>
                <a:cubicBezTo>
                  <a:pt x="2098" y="1883"/>
                  <a:pt x="2096" y="1999"/>
                  <a:pt x="2094" y="2083"/>
                </a:cubicBezTo>
                <a:cubicBezTo>
                  <a:pt x="2091" y="2271"/>
                  <a:pt x="2071" y="2593"/>
                  <a:pt x="2091" y="2725"/>
                </a:cubicBezTo>
                <a:cubicBezTo>
                  <a:pt x="2103" y="2830"/>
                  <a:pt x="2144" y="2849"/>
                  <a:pt x="2188" y="2849"/>
                </a:cubicBezTo>
                <a:cubicBezTo>
                  <a:pt x="2240" y="2849"/>
                  <a:pt x="2273" y="2841"/>
                  <a:pt x="2292" y="2720"/>
                </a:cubicBezTo>
                <a:cubicBezTo>
                  <a:pt x="2311" y="2590"/>
                  <a:pt x="2319" y="2316"/>
                  <a:pt x="2328" y="2251"/>
                </a:cubicBezTo>
                <a:cubicBezTo>
                  <a:pt x="2337" y="2186"/>
                  <a:pt x="2353" y="1982"/>
                  <a:pt x="2354" y="1904"/>
                </a:cubicBezTo>
                <a:cubicBezTo>
                  <a:pt x="2354" y="1867"/>
                  <a:pt x="2388" y="1830"/>
                  <a:pt x="2446" y="1830"/>
                </a:cubicBezTo>
                <a:cubicBezTo>
                  <a:pt x="2507" y="1830"/>
                  <a:pt x="2540" y="1868"/>
                  <a:pt x="2540" y="1902"/>
                </a:cubicBezTo>
                <a:cubicBezTo>
                  <a:pt x="2538" y="1979"/>
                  <a:pt x="2548" y="2222"/>
                  <a:pt x="2547" y="2256"/>
                </a:cubicBezTo>
                <a:cubicBezTo>
                  <a:pt x="2543" y="2443"/>
                  <a:pt x="2556" y="2587"/>
                  <a:pt x="2575" y="2718"/>
                </a:cubicBezTo>
                <a:cubicBezTo>
                  <a:pt x="2588" y="2823"/>
                  <a:pt x="2622" y="2849"/>
                  <a:pt x="2666" y="2849"/>
                </a:cubicBezTo>
                <a:cubicBezTo>
                  <a:pt x="2718" y="2849"/>
                  <a:pt x="2756" y="2845"/>
                  <a:pt x="2774" y="2724"/>
                </a:cubicBezTo>
                <a:cubicBezTo>
                  <a:pt x="2793" y="2594"/>
                  <a:pt x="2784" y="2270"/>
                  <a:pt x="2788" y="2088"/>
                </a:cubicBezTo>
                <a:cubicBezTo>
                  <a:pt x="2789" y="2000"/>
                  <a:pt x="2794" y="1842"/>
                  <a:pt x="2790" y="1763"/>
                </a:cubicBezTo>
                <a:cubicBezTo>
                  <a:pt x="2789" y="1743"/>
                  <a:pt x="2789" y="1615"/>
                  <a:pt x="2787" y="1598"/>
                </a:cubicBezTo>
                <a:cubicBezTo>
                  <a:pt x="2791" y="1550"/>
                  <a:pt x="2747" y="1399"/>
                  <a:pt x="2803" y="1371"/>
                </a:cubicBezTo>
                <a:cubicBezTo>
                  <a:pt x="2844" y="1354"/>
                  <a:pt x="2901" y="1520"/>
                  <a:pt x="2934" y="1562"/>
                </a:cubicBezTo>
                <a:cubicBezTo>
                  <a:pt x="2997" y="1640"/>
                  <a:pt x="3036" y="1638"/>
                  <a:pt x="3068" y="1622"/>
                </a:cubicBezTo>
                <a:cubicBezTo>
                  <a:pt x="3099" y="1607"/>
                  <a:pt x="3124" y="1582"/>
                  <a:pt x="3102" y="1489"/>
                </a:cubicBezTo>
                <a:close/>
                <a:moveTo>
                  <a:pt x="723" y="939"/>
                </a:moveTo>
                <a:cubicBezTo>
                  <a:pt x="694" y="982"/>
                  <a:pt x="664" y="1028"/>
                  <a:pt x="664" y="1028"/>
                </a:cubicBezTo>
                <a:cubicBezTo>
                  <a:pt x="664" y="1028"/>
                  <a:pt x="608" y="962"/>
                  <a:pt x="585" y="931"/>
                </a:cubicBezTo>
                <a:cubicBezTo>
                  <a:pt x="562" y="900"/>
                  <a:pt x="538" y="856"/>
                  <a:pt x="550" y="808"/>
                </a:cubicBezTo>
                <a:cubicBezTo>
                  <a:pt x="565" y="749"/>
                  <a:pt x="607" y="728"/>
                  <a:pt x="665" y="728"/>
                </a:cubicBezTo>
                <a:cubicBezTo>
                  <a:pt x="722" y="728"/>
                  <a:pt x="735" y="753"/>
                  <a:pt x="748" y="767"/>
                </a:cubicBezTo>
                <a:cubicBezTo>
                  <a:pt x="761" y="782"/>
                  <a:pt x="770" y="807"/>
                  <a:pt x="770" y="832"/>
                </a:cubicBezTo>
                <a:cubicBezTo>
                  <a:pt x="770" y="858"/>
                  <a:pt x="753" y="896"/>
                  <a:pt x="723" y="939"/>
                </a:cubicBezTo>
                <a:close/>
                <a:moveTo>
                  <a:pt x="1603" y="749"/>
                </a:moveTo>
                <a:cubicBezTo>
                  <a:pt x="1593" y="770"/>
                  <a:pt x="1650" y="1089"/>
                  <a:pt x="1648" y="1121"/>
                </a:cubicBezTo>
                <a:cubicBezTo>
                  <a:pt x="1645" y="1153"/>
                  <a:pt x="1634" y="1201"/>
                  <a:pt x="1611" y="1230"/>
                </a:cubicBezTo>
                <a:cubicBezTo>
                  <a:pt x="1600" y="1245"/>
                  <a:pt x="1577" y="1271"/>
                  <a:pt x="1561" y="1271"/>
                </a:cubicBezTo>
                <a:cubicBezTo>
                  <a:pt x="1545" y="1271"/>
                  <a:pt x="1513" y="1248"/>
                  <a:pt x="1501" y="1231"/>
                </a:cubicBezTo>
                <a:cubicBezTo>
                  <a:pt x="1478" y="1200"/>
                  <a:pt x="1465" y="1161"/>
                  <a:pt x="1464" y="1128"/>
                </a:cubicBezTo>
                <a:cubicBezTo>
                  <a:pt x="1462" y="1095"/>
                  <a:pt x="1503" y="772"/>
                  <a:pt x="1494" y="753"/>
                </a:cubicBezTo>
                <a:cubicBezTo>
                  <a:pt x="1481" y="724"/>
                  <a:pt x="1409" y="702"/>
                  <a:pt x="1417" y="667"/>
                </a:cubicBezTo>
                <a:cubicBezTo>
                  <a:pt x="1436" y="598"/>
                  <a:pt x="1485" y="572"/>
                  <a:pt x="1553" y="572"/>
                </a:cubicBezTo>
                <a:cubicBezTo>
                  <a:pt x="1622" y="572"/>
                  <a:pt x="1667" y="608"/>
                  <a:pt x="1679" y="664"/>
                </a:cubicBezTo>
                <a:cubicBezTo>
                  <a:pt x="1684" y="693"/>
                  <a:pt x="1614" y="725"/>
                  <a:pt x="1603" y="749"/>
                </a:cubicBezTo>
                <a:close/>
                <a:moveTo>
                  <a:pt x="2506" y="939"/>
                </a:moveTo>
                <a:cubicBezTo>
                  <a:pt x="2477" y="982"/>
                  <a:pt x="2447" y="1028"/>
                  <a:pt x="2447" y="1028"/>
                </a:cubicBezTo>
                <a:cubicBezTo>
                  <a:pt x="2447" y="1028"/>
                  <a:pt x="2391" y="962"/>
                  <a:pt x="2368" y="931"/>
                </a:cubicBezTo>
                <a:cubicBezTo>
                  <a:pt x="2345" y="900"/>
                  <a:pt x="2321" y="856"/>
                  <a:pt x="2332" y="808"/>
                </a:cubicBezTo>
                <a:cubicBezTo>
                  <a:pt x="2348" y="749"/>
                  <a:pt x="2390" y="728"/>
                  <a:pt x="2447" y="728"/>
                </a:cubicBezTo>
                <a:cubicBezTo>
                  <a:pt x="2505" y="728"/>
                  <a:pt x="2518" y="753"/>
                  <a:pt x="2531" y="767"/>
                </a:cubicBezTo>
                <a:cubicBezTo>
                  <a:pt x="2544" y="782"/>
                  <a:pt x="2553" y="807"/>
                  <a:pt x="2553" y="832"/>
                </a:cubicBezTo>
                <a:cubicBezTo>
                  <a:pt x="2553" y="858"/>
                  <a:pt x="2536" y="896"/>
                  <a:pt x="2506" y="9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526" name="文本框 40"/>
          <p:cNvSpPr txBox="1">
            <a:spLocks noChangeArrowheads="1"/>
          </p:cNvSpPr>
          <p:nvPr/>
        </p:nvSpPr>
        <p:spPr bwMode="auto">
          <a:xfrm>
            <a:off x="6938963" y="1668463"/>
            <a:ext cx="2017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a:latin typeface="微软雅黑" panose="020B0503020204020204" pitchFamily="34" charset="-122"/>
                <a:ea typeface="微软雅黑" panose="020B0503020204020204" pitchFamily="34" charset="-122"/>
              </a:rPr>
              <a:t>输入副标题</a:t>
            </a:r>
          </a:p>
        </p:txBody>
      </p:sp>
      <p:sp>
        <p:nvSpPr>
          <p:cNvPr id="21527"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7425" y="2684463"/>
            <a:ext cx="5767388" cy="14382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矩形 2"/>
          <p:cNvSpPr/>
          <p:nvPr/>
        </p:nvSpPr>
        <p:spPr>
          <a:xfrm>
            <a:off x="6756400" y="2932113"/>
            <a:ext cx="5435600" cy="94297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直角三角形 3"/>
          <p:cNvSpPr/>
          <p:nvPr/>
        </p:nvSpPr>
        <p:spPr>
          <a:xfrm>
            <a:off x="6754813" y="2684463"/>
            <a:ext cx="231775" cy="247650"/>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直角三角形 4"/>
          <p:cNvSpPr/>
          <p:nvPr/>
        </p:nvSpPr>
        <p:spPr>
          <a:xfrm rot="5400000">
            <a:off x="6757194" y="3872706"/>
            <a:ext cx="244475" cy="246063"/>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2533" name="文本框 5"/>
          <p:cNvSpPr txBox="1">
            <a:spLocks noChangeArrowheads="1"/>
          </p:cNvSpPr>
          <p:nvPr/>
        </p:nvSpPr>
        <p:spPr bwMode="auto">
          <a:xfrm>
            <a:off x="1117600" y="2473325"/>
            <a:ext cx="19431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1500" b="1">
                <a:solidFill>
                  <a:schemeClr val="bg1"/>
                </a:solidFill>
              </a:rPr>
              <a:t>03</a:t>
            </a:r>
            <a:endParaRPr lang="zh-CN" altLang="en-US" sz="11500" b="1">
              <a:solidFill>
                <a:schemeClr val="bg1"/>
              </a:solidFill>
            </a:endParaRPr>
          </a:p>
        </p:txBody>
      </p:sp>
      <p:sp>
        <p:nvSpPr>
          <p:cNvPr id="22534" name="文本框 6"/>
          <p:cNvSpPr txBox="1">
            <a:spLocks noChangeArrowheads="1"/>
          </p:cNvSpPr>
          <p:nvPr/>
        </p:nvSpPr>
        <p:spPr bwMode="auto">
          <a:xfrm>
            <a:off x="2819400" y="3049588"/>
            <a:ext cx="3937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4000">
                <a:solidFill>
                  <a:schemeClr val="bg1"/>
                </a:solidFill>
                <a:latin typeface="微软雅黑" panose="020B0503020204020204" pitchFamily="34" charset="-122"/>
                <a:ea typeface="微软雅黑" panose="020B0503020204020204" pitchFamily="34" charset="-122"/>
              </a:rPr>
              <a:t>请在此输入标题</a:t>
            </a:r>
          </a:p>
        </p:txBody>
      </p:sp>
      <p:sp>
        <p:nvSpPr>
          <p:cNvPr id="8" name="文本框 7"/>
          <p:cNvSpPr txBox="1"/>
          <p:nvPr/>
        </p:nvSpPr>
        <p:spPr>
          <a:xfrm>
            <a:off x="7002463" y="3049588"/>
            <a:ext cx="4838700" cy="731837"/>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l" fontAlgn="auto">
              <a:spcBef>
                <a:spcPts val="0"/>
              </a:spcBef>
              <a:spcAft>
                <a:spcPts val="0"/>
              </a:spcAft>
              <a:buFontTx/>
              <a:buNone/>
              <a:defRPr/>
            </a:pPr>
            <a:r>
              <a:rPr lang="zh-CN" altLang="en-US" sz="1600" dirty="0">
                <a:solidFill>
                  <a:schemeClr val="bg1">
                    <a:lumMod val="95000"/>
                  </a:schemeClr>
                </a:solidFill>
              </a:rPr>
              <a:t>请在此输入一段文字对上述内容进行解释，文字不</a:t>
            </a:r>
            <a:r>
              <a:rPr lang="zh-CN" altLang="en-US" sz="1600" dirty="0" smtClean="0">
                <a:solidFill>
                  <a:schemeClr val="bg1">
                    <a:lumMod val="95000"/>
                  </a:schemeClr>
                </a:solidFill>
              </a:rPr>
              <a:t>超过</a:t>
            </a:r>
            <a:r>
              <a:rPr lang="en-US" altLang="zh-CN" sz="1600" dirty="0">
                <a:solidFill>
                  <a:schemeClr val="bg1">
                    <a:lumMod val="95000"/>
                  </a:schemeClr>
                </a:solidFill>
              </a:rPr>
              <a:t>3</a:t>
            </a:r>
            <a:r>
              <a:rPr lang="en-US" altLang="zh-CN" sz="1600" dirty="0" smtClean="0">
                <a:solidFill>
                  <a:schemeClr val="bg1">
                    <a:lumMod val="95000"/>
                  </a:schemeClr>
                </a:solidFill>
              </a:rPr>
              <a:t>0</a:t>
            </a:r>
            <a:r>
              <a:rPr lang="zh-CN" altLang="en-US" sz="1600" dirty="0">
                <a:solidFill>
                  <a:schemeClr val="bg1">
                    <a:lumMod val="95000"/>
                  </a:schemeClr>
                </a:solidFill>
              </a:rPr>
              <a:t>字</a:t>
            </a:r>
            <a:r>
              <a:rPr lang="zh-CN" altLang="en-US" sz="1600" dirty="0" smtClean="0">
                <a:solidFill>
                  <a:schemeClr val="bg1">
                    <a:lumMod val="95000"/>
                  </a:schemeClr>
                </a:solidFill>
              </a:rPr>
              <a:t>最佳，字号</a:t>
            </a:r>
            <a:r>
              <a:rPr lang="zh-CN" altLang="en-US" sz="1600" dirty="0">
                <a:solidFill>
                  <a:schemeClr val="bg1">
                    <a:lumMod val="95000"/>
                  </a:schemeClr>
                </a:solidFill>
              </a:rPr>
              <a:t>为</a:t>
            </a:r>
            <a:r>
              <a:rPr lang="en-US" altLang="zh-CN" sz="1600" dirty="0" smtClean="0">
                <a:solidFill>
                  <a:schemeClr val="bg1">
                    <a:lumMod val="95000"/>
                  </a:schemeClr>
                </a:solidFill>
              </a:rPr>
              <a:t>16</a:t>
            </a:r>
            <a:r>
              <a:rPr lang="zh-CN" altLang="en-US" sz="1600" dirty="0" smtClean="0">
                <a:solidFill>
                  <a:schemeClr val="bg1">
                    <a:lumMod val="95000"/>
                  </a:schemeClr>
                </a:solidFill>
              </a:rPr>
              <a:t>，字体</a:t>
            </a:r>
            <a:r>
              <a:rPr lang="zh-CN" altLang="en-US" sz="1600" dirty="0">
                <a:solidFill>
                  <a:schemeClr val="bg1">
                    <a:lumMod val="95000"/>
                  </a:schemeClr>
                </a:solidFill>
              </a:rPr>
              <a:t>为微软雅黑</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3556"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3.1</a:t>
            </a:r>
          </a:p>
        </p:txBody>
      </p:sp>
      <p:sp>
        <p:nvSpPr>
          <p:cNvPr id="23557"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3558"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P12</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23559"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矩形 8"/>
          <p:cNvSpPr/>
          <p:nvPr/>
        </p:nvSpPr>
        <p:spPr>
          <a:xfrm>
            <a:off x="693738" y="1293813"/>
            <a:ext cx="10593387" cy="11588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矩形 9"/>
          <p:cNvSpPr/>
          <p:nvPr/>
        </p:nvSpPr>
        <p:spPr>
          <a:xfrm>
            <a:off x="693738" y="2844800"/>
            <a:ext cx="3208337" cy="1597025"/>
          </a:xfrm>
          <a:prstGeom prst="rect">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4386263" y="2844800"/>
            <a:ext cx="3208337" cy="159702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8077200" y="2844800"/>
            <a:ext cx="3209925" cy="1597025"/>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3564" name="文本框 12"/>
          <p:cNvSpPr txBox="1">
            <a:spLocks noChangeArrowheads="1"/>
          </p:cNvSpPr>
          <p:nvPr/>
        </p:nvSpPr>
        <p:spPr bwMode="auto">
          <a:xfrm>
            <a:off x="693738" y="4659313"/>
            <a:ext cx="3208337"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80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，字体为微软雅黑，在输入文字时无须更改字体与字号，直接输入即可</a:t>
            </a:r>
          </a:p>
        </p:txBody>
      </p:sp>
      <p:sp>
        <p:nvSpPr>
          <p:cNvPr id="23565" name="文本框 13"/>
          <p:cNvSpPr txBox="1">
            <a:spLocks noChangeArrowheads="1"/>
          </p:cNvSpPr>
          <p:nvPr/>
        </p:nvSpPr>
        <p:spPr bwMode="auto">
          <a:xfrm>
            <a:off x="4386263" y="4659313"/>
            <a:ext cx="3208337"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80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，字体为微软雅黑，在输入文字时无须更改字体与字号，直接输入即可</a:t>
            </a:r>
          </a:p>
        </p:txBody>
      </p:sp>
      <p:sp>
        <p:nvSpPr>
          <p:cNvPr id="23566" name="文本框 14"/>
          <p:cNvSpPr txBox="1">
            <a:spLocks noChangeArrowheads="1"/>
          </p:cNvSpPr>
          <p:nvPr/>
        </p:nvSpPr>
        <p:spPr bwMode="auto">
          <a:xfrm>
            <a:off x="8077200" y="4659313"/>
            <a:ext cx="320992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80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，字体为微软雅黑，在输入文字时无须更改字体与字号，直接输入即可</a:t>
            </a:r>
          </a:p>
        </p:txBody>
      </p:sp>
      <p:sp>
        <p:nvSpPr>
          <p:cNvPr id="23567" name="文本框 15"/>
          <p:cNvSpPr txBox="1">
            <a:spLocks noChangeArrowheads="1"/>
          </p:cNvSpPr>
          <p:nvPr/>
        </p:nvSpPr>
        <p:spPr bwMode="auto">
          <a:xfrm>
            <a:off x="3282950" y="1489075"/>
            <a:ext cx="54133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4400" b="1">
                <a:solidFill>
                  <a:schemeClr val="bg1"/>
                </a:solidFill>
                <a:latin typeface="微软雅黑" panose="020B0503020204020204" pitchFamily="34" charset="-122"/>
                <a:ea typeface="微软雅黑" panose="020B0503020204020204" pitchFamily="34" charset="-122"/>
              </a:rPr>
              <a:t>请在此处输入副标题</a:t>
            </a:r>
          </a:p>
        </p:txBody>
      </p:sp>
      <p:sp>
        <p:nvSpPr>
          <p:cNvPr id="23568" name="文本框 16"/>
          <p:cNvSpPr txBox="1">
            <a:spLocks noChangeArrowheads="1"/>
          </p:cNvSpPr>
          <p:nvPr/>
        </p:nvSpPr>
        <p:spPr bwMode="auto">
          <a:xfrm>
            <a:off x="1079500" y="3411538"/>
            <a:ext cx="243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项目类型一</a:t>
            </a:r>
          </a:p>
        </p:txBody>
      </p:sp>
      <p:sp>
        <p:nvSpPr>
          <p:cNvPr id="23569" name="文本框 17"/>
          <p:cNvSpPr txBox="1">
            <a:spLocks noChangeArrowheads="1"/>
          </p:cNvSpPr>
          <p:nvPr/>
        </p:nvSpPr>
        <p:spPr bwMode="auto">
          <a:xfrm>
            <a:off x="4770438" y="3411538"/>
            <a:ext cx="243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项目类型二</a:t>
            </a:r>
          </a:p>
        </p:txBody>
      </p:sp>
      <p:sp>
        <p:nvSpPr>
          <p:cNvPr id="23570" name="文本框 18"/>
          <p:cNvSpPr txBox="1">
            <a:spLocks noChangeArrowheads="1"/>
          </p:cNvSpPr>
          <p:nvPr/>
        </p:nvSpPr>
        <p:spPr bwMode="auto">
          <a:xfrm>
            <a:off x="8462963" y="3411538"/>
            <a:ext cx="243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项目类型三</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4" name="直接连接符 3"/>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580" name="文本框 5"/>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3.2</a:t>
            </a:r>
          </a:p>
        </p:txBody>
      </p:sp>
      <p:sp>
        <p:nvSpPr>
          <p:cNvPr id="24581" name="文本框 6"/>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4582" name="文本框 7"/>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P13</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24583"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 name="椭圆 1"/>
          <p:cNvSpPr/>
          <p:nvPr/>
        </p:nvSpPr>
        <p:spPr>
          <a:xfrm>
            <a:off x="622300" y="1974850"/>
            <a:ext cx="3546475" cy="35464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9"/>
          <p:cNvSpPr/>
          <p:nvPr/>
        </p:nvSpPr>
        <p:spPr>
          <a:xfrm>
            <a:off x="3005138" y="1646238"/>
            <a:ext cx="1506537" cy="1506537"/>
          </a:xfrm>
          <a:prstGeom prst="ellipse">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000"/>
          </a:p>
        </p:txBody>
      </p:sp>
      <p:sp>
        <p:nvSpPr>
          <p:cNvPr id="11" name="椭圆 10"/>
          <p:cNvSpPr/>
          <p:nvPr/>
        </p:nvSpPr>
        <p:spPr>
          <a:xfrm>
            <a:off x="3616325" y="3170238"/>
            <a:ext cx="1303338" cy="1303337"/>
          </a:xfrm>
          <a:prstGeom prst="ellipse">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1"/>
          <p:cNvSpPr/>
          <p:nvPr/>
        </p:nvSpPr>
        <p:spPr>
          <a:xfrm>
            <a:off x="3246438" y="4437063"/>
            <a:ext cx="1025525" cy="1027112"/>
          </a:xfrm>
          <a:prstGeom prst="ellipse">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椭圆 12"/>
          <p:cNvSpPr/>
          <p:nvPr/>
        </p:nvSpPr>
        <p:spPr>
          <a:xfrm>
            <a:off x="2552700" y="5099050"/>
            <a:ext cx="769938" cy="771525"/>
          </a:xfrm>
          <a:prstGeom prst="ellipse">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589" name="文本框 14"/>
          <p:cNvSpPr txBox="1">
            <a:spLocks noChangeArrowheads="1"/>
          </p:cNvSpPr>
          <p:nvPr/>
        </p:nvSpPr>
        <p:spPr bwMode="auto">
          <a:xfrm>
            <a:off x="1279525" y="2898775"/>
            <a:ext cx="18589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4000" b="1">
                <a:solidFill>
                  <a:schemeClr val="bg1"/>
                </a:solidFill>
                <a:latin typeface="微软雅黑" panose="020B0503020204020204" pitchFamily="34" charset="-122"/>
                <a:ea typeface="微软雅黑" panose="020B0503020204020204" pitchFamily="34" charset="-122"/>
              </a:rPr>
              <a:t>副标题</a:t>
            </a:r>
          </a:p>
        </p:txBody>
      </p:sp>
      <p:sp>
        <p:nvSpPr>
          <p:cNvPr id="16" name="文本框 15"/>
          <p:cNvSpPr txBox="1"/>
          <p:nvPr/>
        </p:nvSpPr>
        <p:spPr>
          <a:xfrm>
            <a:off x="1171575" y="3597275"/>
            <a:ext cx="2074863" cy="1254125"/>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请在此处输入一段文字，对上述标题解释说明</a:t>
            </a:r>
          </a:p>
        </p:txBody>
      </p:sp>
      <p:sp>
        <p:nvSpPr>
          <p:cNvPr id="24591" name="文本框 16"/>
          <p:cNvSpPr txBox="1">
            <a:spLocks noChangeArrowheads="1"/>
          </p:cNvSpPr>
          <p:nvPr/>
        </p:nvSpPr>
        <p:spPr bwMode="auto">
          <a:xfrm>
            <a:off x="3260725" y="1922463"/>
            <a:ext cx="9953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小标题一</a:t>
            </a:r>
          </a:p>
        </p:txBody>
      </p:sp>
      <p:sp>
        <p:nvSpPr>
          <p:cNvPr id="24592" name="文本框 17"/>
          <p:cNvSpPr txBox="1">
            <a:spLocks noChangeArrowheads="1"/>
          </p:cNvSpPr>
          <p:nvPr/>
        </p:nvSpPr>
        <p:spPr bwMode="auto">
          <a:xfrm>
            <a:off x="3841750" y="3406775"/>
            <a:ext cx="8524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小标题二</a:t>
            </a:r>
          </a:p>
        </p:txBody>
      </p:sp>
      <p:sp>
        <p:nvSpPr>
          <p:cNvPr id="24593" name="文本框 18"/>
          <p:cNvSpPr txBox="1">
            <a:spLocks noChangeArrowheads="1"/>
          </p:cNvSpPr>
          <p:nvPr/>
        </p:nvSpPr>
        <p:spPr bwMode="auto">
          <a:xfrm>
            <a:off x="3333750" y="4595813"/>
            <a:ext cx="850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小标题三</a:t>
            </a:r>
          </a:p>
        </p:txBody>
      </p:sp>
      <p:sp>
        <p:nvSpPr>
          <p:cNvPr id="24594" name="文本框 19"/>
          <p:cNvSpPr txBox="1">
            <a:spLocks noChangeArrowheads="1"/>
          </p:cNvSpPr>
          <p:nvPr/>
        </p:nvSpPr>
        <p:spPr bwMode="auto">
          <a:xfrm>
            <a:off x="2511425" y="5165725"/>
            <a:ext cx="8524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b="1">
                <a:solidFill>
                  <a:schemeClr val="bg1"/>
                </a:solidFill>
                <a:latin typeface="微软雅黑" panose="020B0503020204020204" pitchFamily="34" charset="-122"/>
                <a:ea typeface="微软雅黑" panose="020B0503020204020204" pitchFamily="34" charset="-122"/>
              </a:rPr>
              <a:t>小标题四</a:t>
            </a:r>
          </a:p>
        </p:txBody>
      </p:sp>
      <p:sp>
        <p:nvSpPr>
          <p:cNvPr id="21" name="圆角矩形 20"/>
          <p:cNvSpPr/>
          <p:nvPr/>
        </p:nvSpPr>
        <p:spPr>
          <a:xfrm>
            <a:off x="5205413" y="1443038"/>
            <a:ext cx="1931987" cy="3454400"/>
          </a:xfrm>
          <a:prstGeom prst="roundRect">
            <a:avLst/>
          </a:prstGeom>
          <a:noFill/>
          <a:ln w="28575">
            <a:solidFill>
              <a:srgbClr val="4E885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2" name="圆角矩形 21"/>
          <p:cNvSpPr/>
          <p:nvPr/>
        </p:nvSpPr>
        <p:spPr>
          <a:xfrm>
            <a:off x="7423150" y="1443038"/>
            <a:ext cx="1930400" cy="3454400"/>
          </a:xfrm>
          <a:prstGeom prst="roundRect">
            <a:avLst/>
          </a:prstGeom>
          <a:noFill/>
          <a:ln w="28575">
            <a:solidFill>
              <a:srgbClr val="4E885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3" name="圆角矩形 22"/>
          <p:cNvSpPr/>
          <p:nvPr/>
        </p:nvSpPr>
        <p:spPr>
          <a:xfrm>
            <a:off x="9639300" y="1443038"/>
            <a:ext cx="1930400" cy="3454400"/>
          </a:xfrm>
          <a:prstGeom prst="roundRect">
            <a:avLst/>
          </a:prstGeom>
          <a:noFill/>
          <a:ln w="28575">
            <a:solidFill>
              <a:srgbClr val="4E885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 name="文本框 23"/>
          <p:cNvSpPr txBox="1"/>
          <p:nvPr/>
        </p:nvSpPr>
        <p:spPr>
          <a:xfrm>
            <a:off x="5205413" y="5076825"/>
            <a:ext cx="6623050" cy="1373188"/>
          </a:xfrm>
          <a:prstGeom prst="rect">
            <a:avLst/>
          </a:prstGeom>
          <a:noFill/>
        </p:spPr>
        <p:txBody>
          <a:bodyPr>
            <a:spAutoFit/>
          </a:bodyPr>
          <a:lstStyle/>
          <a:p>
            <a:pPr fontAlgn="auto">
              <a:lnSpc>
                <a:spcPct val="130000"/>
              </a:lnSpc>
              <a:spcBef>
                <a:spcPts val="0"/>
              </a:spcBef>
              <a:spcAft>
                <a:spcPts val="0"/>
              </a:spcAft>
              <a:buFontTx/>
              <a:buNone/>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和国民经济命脉的国有大型重要骨干企业。中储粮总公司受国务院委托，具体负责中央储备粮（含中央储备油，下同）的经营管理，同时接受国家委托执行粮油购销调存等调控任务</a:t>
            </a:r>
          </a:p>
        </p:txBody>
      </p:sp>
      <p:sp>
        <p:nvSpPr>
          <p:cNvPr id="25" name="矩形 24"/>
          <p:cNvSpPr/>
          <p:nvPr/>
        </p:nvSpPr>
        <p:spPr>
          <a:xfrm>
            <a:off x="5678488" y="1646238"/>
            <a:ext cx="985837" cy="985837"/>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矩形 25"/>
          <p:cNvSpPr/>
          <p:nvPr/>
        </p:nvSpPr>
        <p:spPr>
          <a:xfrm>
            <a:off x="7899400" y="1646238"/>
            <a:ext cx="985838" cy="985837"/>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 name="矩形 26"/>
          <p:cNvSpPr/>
          <p:nvPr/>
        </p:nvSpPr>
        <p:spPr>
          <a:xfrm>
            <a:off x="10112375" y="1646238"/>
            <a:ext cx="985838" cy="985837"/>
          </a:xfrm>
          <a:prstGeom prst="rect">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602" name="文本框 27"/>
          <p:cNvSpPr txBox="1">
            <a:spLocks noChangeArrowheads="1"/>
          </p:cNvSpPr>
          <p:nvPr/>
        </p:nvSpPr>
        <p:spPr bwMode="auto">
          <a:xfrm>
            <a:off x="5686425" y="1784350"/>
            <a:ext cx="977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000">
                <a:solidFill>
                  <a:schemeClr val="bg1"/>
                </a:solidFill>
              </a:rPr>
              <a:t>30</a:t>
            </a:r>
            <a:r>
              <a:rPr lang="en-US" altLang="zh-CN" sz="2000">
                <a:solidFill>
                  <a:schemeClr val="bg1"/>
                </a:solidFill>
              </a:rPr>
              <a:t>%</a:t>
            </a:r>
            <a:endParaRPr lang="zh-CN" altLang="en-US" sz="2000">
              <a:solidFill>
                <a:schemeClr val="bg1"/>
              </a:solidFill>
            </a:endParaRPr>
          </a:p>
        </p:txBody>
      </p:sp>
      <p:sp>
        <p:nvSpPr>
          <p:cNvPr id="24603" name="文本框 28"/>
          <p:cNvSpPr txBox="1">
            <a:spLocks noChangeArrowheads="1"/>
          </p:cNvSpPr>
          <p:nvPr/>
        </p:nvSpPr>
        <p:spPr bwMode="auto">
          <a:xfrm>
            <a:off x="7904163" y="1784350"/>
            <a:ext cx="977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000">
                <a:solidFill>
                  <a:schemeClr val="bg1"/>
                </a:solidFill>
              </a:rPr>
              <a:t>60</a:t>
            </a:r>
            <a:r>
              <a:rPr lang="en-US" altLang="zh-CN" sz="2000">
                <a:solidFill>
                  <a:schemeClr val="bg1"/>
                </a:solidFill>
              </a:rPr>
              <a:t>%</a:t>
            </a:r>
            <a:endParaRPr lang="zh-CN" altLang="en-US" sz="2000">
              <a:solidFill>
                <a:schemeClr val="bg1"/>
              </a:solidFill>
            </a:endParaRPr>
          </a:p>
        </p:txBody>
      </p:sp>
      <p:sp>
        <p:nvSpPr>
          <p:cNvPr id="24604" name="文本框 29"/>
          <p:cNvSpPr txBox="1">
            <a:spLocks noChangeArrowheads="1"/>
          </p:cNvSpPr>
          <p:nvPr/>
        </p:nvSpPr>
        <p:spPr bwMode="auto">
          <a:xfrm>
            <a:off x="10120313" y="1784350"/>
            <a:ext cx="977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000">
                <a:solidFill>
                  <a:schemeClr val="bg1"/>
                </a:solidFill>
              </a:rPr>
              <a:t>90</a:t>
            </a:r>
            <a:r>
              <a:rPr lang="en-US" altLang="zh-CN" sz="2000">
                <a:solidFill>
                  <a:schemeClr val="bg1"/>
                </a:solidFill>
              </a:rPr>
              <a:t>%</a:t>
            </a:r>
            <a:endParaRPr lang="zh-CN" altLang="en-US" sz="2000">
              <a:solidFill>
                <a:schemeClr val="bg1"/>
              </a:solidFill>
            </a:endParaRPr>
          </a:p>
        </p:txBody>
      </p:sp>
      <p:sp>
        <p:nvSpPr>
          <p:cNvPr id="24605" name="文本框 30"/>
          <p:cNvSpPr txBox="1">
            <a:spLocks noChangeArrowheads="1"/>
          </p:cNvSpPr>
          <p:nvPr/>
        </p:nvSpPr>
        <p:spPr bwMode="auto">
          <a:xfrm>
            <a:off x="5562600" y="2714625"/>
            <a:ext cx="1217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b="1">
                <a:latin typeface="微软雅黑" panose="020B0503020204020204" pitchFamily="34" charset="-122"/>
                <a:ea typeface="微软雅黑" panose="020B0503020204020204" pitchFamily="34" charset="-122"/>
              </a:rPr>
              <a:t>小标题一</a:t>
            </a:r>
          </a:p>
        </p:txBody>
      </p:sp>
      <p:sp>
        <p:nvSpPr>
          <p:cNvPr id="24606" name="文本框 31"/>
          <p:cNvSpPr txBox="1">
            <a:spLocks noChangeArrowheads="1"/>
          </p:cNvSpPr>
          <p:nvPr/>
        </p:nvSpPr>
        <p:spPr bwMode="auto">
          <a:xfrm>
            <a:off x="7778750" y="2714625"/>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b="1">
                <a:latin typeface="微软雅黑" panose="020B0503020204020204" pitchFamily="34" charset="-122"/>
                <a:ea typeface="微软雅黑" panose="020B0503020204020204" pitchFamily="34" charset="-122"/>
              </a:rPr>
              <a:t>小标题二</a:t>
            </a:r>
          </a:p>
        </p:txBody>
      </p:sp>
      <p:sp>
        <p:nvSpPr>
          <p:cNvPr id="24607" name="文本框 32"/>
          <p:cNvSpPr txBox="1">
            <a:spLocks noChangeArrowheads="1"/>
          </p:cNvSpPr>
          <p:nvPr/>
        </p:nvSpPr>
        <p:spPr bwMode="auto">
          <a:xfrm>
            <a:off x="9996488" y="2714625"/>
            <a:ext cx="121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b="1">
                <a:latin typeface="微软雅黑" panose="020B0503020204020204" pitchFamily="34" charset="-122"/>
                <a:ea typeface="微软雅黑" panose="020B0503020204020204" pitchFamily="34" charset="-122"/>
              </a:rPr>
              <a:t>小标题三</a:t>
            </a:r>
          </a:p>
        </p:txBody>
      </p:sp>
      <p:sp>
        <p:nvSpPr>
          <p:cNvPr id="34" name="文本框 33"/>
          <p:cNvSpPr txBox="1"/>
          <p:nvPr/>
        </p:nvSpPr>
        <p:spPr>
          <a:xfrm>
            <a:off x="5337175" y="3136900"/>
            <a:ext cx="1657350" cy="1533525"/>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请在此处输入一段文字，对上述标题解释说明</a:t>
            </a:r>
          </a:p>
        </p:txBody>
      </p:sp>
      <p:sp>
        <p:nvSpPr>
          <p:cNvPr id="35" name="文本框 34"/>
          <p:cNvSpPr txBox="1"/>
          <p:nvPr/>
        </p:nvSpPr>
        <p:spPr>
          <a:xfrm>
            <a:off x="7559675" y="3136900"/>
            <a:ext cx="1657350" cy="1533525"/>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请在此处输入一段文字，对上述标题解释说明</a:t>
            </a:r>
          </a:p>
        </p:txBody>
      </p:sp>
      <p:sp>
        <p:nvSpPr>
          <p:cNvPr id="36" name="文本框 35"/>
          <p:cNvSpPr txBox="1"/>
          <p:nvPr/>
        </p:nvSpPr>
        <p:spPr>
          <a:xfrm>
            <a:off x="9782175" y="3136900"/>
            <a:ext cx="1657350" cy="1533525"/>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请在此处输入一段文字，对上述标题解释说明</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5604"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3.3</a:t>
            </a:r>
          </a:p>
        </p:txBody>
      </p:sp>
      <p:sp>
        <p:nvSpPr>
          <p:cNvPr id="25605"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5606"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P14</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25607"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矩形 8"/>
          <p:cNvSpPr/>
          <p:nvPr/>
        </p:nvSpPr>
        <p:spPr>
          <a:xfrm>
            <a:off x="738188" y="1822450"/>
            <a:ext cx="5213350" cy="593725"/>
          </a:xfrm>
          <a:prstGeom prst="rect">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矩形 9"/>
          <p:cNvSpPr/>
          <p:nvPr/>
        </p:nvSpPr>
        <p:spPr>
          <a:xfrm>
            <a:off x="738188" y="2574925"/>
            <a:ext cx="5213350" cy="592138"/>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738188" y="3325813"/>
            <a:ext cx="5213350" cy="59372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738188" y="4078288"/>
            <a:ext cx="5213350" cy="592137"/>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738188" y="4829175"/>
            <a:ext cx="5213350" cy="593725"/>
          </a:xfrm>
          <a:prstGeom prst="rect">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17" name="直接连接符 16"/>
          <p:cNvCxnSpPr>
            <a:endCxn id="11" idx="3"/>
          </p:cNvCxnSpPr>
          <p:nvPr/>
        </p:nvCxnSpPr>
        <p:spPr>
          <a:xfrm flipH="1" flipV="1">
            <a:off x="5951538" y="3622675"/>
            <a:ext cx="3149600" cy="20638"/>
          </a:xfrm>
          <a:prstGeom prst="line">
            <a:avLst/>
          </a:prstGeom>
          <a:ln w="12700">
            <a:solidFill>
              <a:srgbClr val="436A3E"/>
            </a:solidFill>
            <a:headEnd type="stealth"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9" idx="3"/>
            <a:endCxn id="11" idx="3"/>
          </p:cNvCxnSpPr>
          <p:nvPr/>
        </p:nvCxnSpPr>
        <p:spPr>
          <a:xfrm>
            <a:off x="5951538" y="2119313"/>
            <a:ext cx="3149600" cy="1525587"/>
          </a:xfrm>
          <a:prstGeom prst="line">
            <a:avLst/>
          </a:prstGeom>
          <a:ln w="12700">
            <a:solidFill>
              <a:srgbClr val="436A3E"/>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0" idx="3"/>
            <a:endCxn id="11" idx="3"/>
          </p:cNvCxnSpPr>
          <p:nvPr/>
        </p:nvCxnSpPr>
        <p:spPr>
          <a:xfrm>
            <a:off x="5951538" y="2870200"/>
            <a:ext cx="3149600" cy="774700"/>
          </a:xfrm>
          <a:prstGeom prst="line">
            <a:avLst/>
          </a:prstGeom>
          <a:ln w="12700">
            <a:solidFill>
              <a:srgbClr val="436A3E"/>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2" idx="3"/>
            <a:endCxn id="11" idx="3"/>
          </p:cNvCxnSpPr>
          <p:nvPr/>
        </p:nvCxnSpPr>
        <p:spPr>
          <a:xfrm flipV="1">
            <a:off x="5951538" y="3644900"/>
            <a:ext cx="3149600" cy="730250"/>
          </a:xfrm>
          <a:prstGeom prst="line">
            <a:avLst/>
          </a:prstGeom>
          <a:ln w="12700">
            <a:solidFill>
              <a:srgbClr val="436A3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13" idx="3"/>
            <a:endCxn id="11" idx="3"/>
          </p:cNvCxnSpPr>
          <p:nvPr/>
        </p:nvCxnSpPr>
        <p:spPr>
          <a:xfrm flipV="1">
            <a:off x="5951538" y="3644900"/>
            <a:ext cx="3149600" cy="1481138"/>
          </a:xfrm>
          <a:prstGeom prst="line">
            <a:avLst/>
          </a:prstGeom>
          <a:ln w="12700">
            <a:solidFill>
              <a:srgbClr val="436A3E"/>
            </a:solidFill>
          </a:ln>
        </p:spPr>
        <p:style>
          <a:lnRef idx="1">
            <a:schemeClr val="accent1"/>
          </a:lnRef>
          <a:fillRef idx="0">
            <a:schemeClr val="accent1"/>
          </a:fillRef>
          <a:effectRef idx="0">
            <a:schemeClr val="accent1"/>
          </a:effectRef>
          <a:fontRef idx="minor">
            <a:schemeClr val="tx1"/>
          </a:fontRef>
        </p:style>
      </p:cxnSp>
      <p:sp>
        <p:nvSpPr>
          <p:cNvPr id="25618" name="文本框 37"/>
          <p:cNvSpPr txBox="1">
            <a:spLocks noChangeArrowheads="1"/>
          </p:cNvSpPr>
          <p:nvPr/>
        </p:nvSpPr>
        <p:spPr bwMode="auto">
          <a:xfrm>
            <a:off x="1770063" y="1857375"/>
            <a:ext cx="314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在此添加标题</a:t>
            </a:r>
          </a:p>
        </p:txBody>
      </p:sp>
      <p:sp>
        <p:nvSpPr>
          <p:cNvPr id="25619" name="文本框 38"/>
          <p:cNvSpPr txBox="1">
            <a:spLocks noChangeArrowheads="1"/>
          </p:cNvSpPr>
          <p:nvPr/>
        </p:nvSpPr>
        <p:spPr bwMode="auto">
          <a:xfrm>
            <a:off x="1770063" y="2609850"/>
            <a:ext cx="3149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在此添加标题</a:t>
            </a:r>
          </a:p>
        </p:txBody>
      </p:sp>
      <p:sp>
        <p:nvSpPr>
          <p:cNvPr id="25620" name="文本框 39"/>
          <p:cNvSpPr txBox="1">
            <a:spLocks noChangeArrowheads="1"/>
          </p:cNvSpPr>
          <p:nvPr/>
        </p:nvSpPr>
        <p:spPr bwMode="auto">
          <a:xfrm>
            <a:off x="1770063" y="3360738"/>
            <a:ext cx="314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在此添加标题</a:t>
            </a:r>
          </a:p>
        </p:txBody>
      </p:sp>
      <p:sp>
        <p:nvSpPr>
          <p:cNvPr id="25621" name="文本框 40"/>
          <p:cNvSpPr txBox="1">
            <a:spLocks noChangeArrowheads="1"/>
          </p:cNvSpPr>
          <p:nvPr/>
        </p:nvSpPr>
        <p:spPr bwMode="auto">
          <a:xfrm>
            <a:off x="1770063" y="4113213"/>
            <a:ext cx="3149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在此添加标题</a:t>
            </a:r>
          </a:p>
        </p:txBody>
      </p:sp>
      <p:sp>
        <p:nvSpPr>
          <p:cNvPr id="25622" name="文本框 41"/>
          <p:cNvSpPr txBox="1">
            <a:spLocks noChangeArrowheads="1"/>
          </p:cNvSpPr>
          <p:nvPr/>
        </p:nvSpPr>
        <p:spPr bwMode="auto">
          <a:xfrm>
            <a:off x="1770063" y="4864100"/>
            <a:ext cx="314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在此添加标题</a:t>
            </a:r>
          </a:p>
        </p:txBody>
      </p:sp>
      <p:sp>
        <p:nvSpPr>
          <p:cNvPr id="43" name="圆角矩形 42"/>
          <p:cNvSpPr/>
          <p:nvPr/>
        </p:nvSpPr>
        <p:spPr>
          <a:xfrm>
            <a:off x="9186863" y="3078163"/>
            <a:ext cx="2451100" cy="1241425"/>
          </a:xfrm>
          <a:prstGeom prst="roundRect">
            <a:avLst>
              <a:gd name="adj" fmla="val 13161"/>
            </a:avLst>
          </a:prstGeom>
          <a:solidFill>
            <a:srgbClr val="436A3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4" name="圆角矩形 43"/>
          <p:cNvSpPr/>
          <p:nvPr/>
        </p:nvSpPr>
        <p:spPr>
          <a:xfrm>
            <a:off x="9088438" y="2989263"/>
            <a:ext cx="2622550" cy="1422400"/>
          </a:xfrm>
          <a:prstGeom prst="roundRect">
            <a:avLst>
              <a:gd name="adj" fmla="val 9524"/>
            </a:avLst>
          </a:prstGeom>
          <a:noFill/>
          <a:ln>
            <a:solidFill>
              <a:srgbClr val="436A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5625" name="文本框 44"/>
          <p:cNvSpPr txBox="1">
            <a:spLocks noChangeArrowheads="1"/>
          </p:cNvSpPr>
          <p:nvPr/>
        </p:nvSpPr>
        <p:spPr bwMode="auto">
          <a:xfrm>
            <a:off x="9447213" y="3159125"/>
            <a:ext cx="19605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3200">
                <a:solidFill>
                  <a:schemeClr val="bg1"/>
                </a:solidFill>
                <a:latin typeface="微软雅黑" panose="020B0503020204020204" pitchFamily="34" charset="-122"/>
                <a:ea typeface="微软雅黑" panose="020B0503020204020204" pitchFamily="34" charset="-122"/>
              </a:rPr>
              <a:t>在此处添加标题</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7425" y="2684463"/>
            <a:ext cx="5767388" cy="14382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矩形 2"/>
          <p:cNvSpPr/>
          <p:nvPr/>
        </p:nvSpPr>
        <p:spPr>
          <a:xfrm>
            <a:off x="6756400" y="2932113"/>
            <a:ext cx="5435600" cy="94297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直角三角形 3"/>
          <p:cNvSpPr/>
          <p:nvPr/>
        </p:nvSpPr>
        <p:spPr>
          <a:xfrm>
            <a:off x="6754813" y="2684463"/>
            <a:ext cx="231775" cy="247650"/>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直角三角形 4"/>
          <p:cNvSpPr/>
          <p:nvPr/>
        </p:nvSpPr>
        <p:spPr>
          <a:xfrm rot="5400000">
            <a:off x="6757194" y="3872706"/>
            <a:ext cx="244475" cy="246063"/>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629" name="文本框 5"/>
          <p:cNvSpPr txBox="1">
            <a:spLocks noChangeArrowheads="1"/>
          </p:cNvSpPr>
          <p:nvPr/>
        </p:nvSpPr>
        <p:spPr bwMode="auto">
          <a:xfrm>
            <a:off x="1117600" y="2473325"/>
            <a:ext cx="19431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1500" b="1">
                <a:solidFill>
                  <a:schemeClr val="bg1"/>
                </a:solidFill>
              </a:rPr>
              <a:t>04</a:t>
            </a:r>
            <a:endParaRPr lang="zh-CN" altLang="en-US" sz="11500" b="1">
              <a:solidFill>
                <a:schemeClr val="bg1"/>
              </a:solidFill>
            </a:endParaRPr>
          </a:p>
        </p:txBody>
      </p:sp>
      <p:sp>
        <p:nvSpPr>
          <p:cNvPr id="26630" name="文本框 6"/>
          <p:cNvSpPr txBox="1">
            <a:spLocks noChangeArrowheads="1"/>
          </p:cNvSpPr>
          <p:nvPr/>
        </p:nvSpPr>
        <p:spPr bwMode="auto">
          <a:xfrm>
            <a:off x="2819400" y="3049588"/>
            <a:ext cx="3937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4000">
                <a:solidFill>
                  <a:schemeClr val="bg1"/>
                </a:solidFill>
                <a:latin typeface="微软雅黑" panose="020B0503020204020204" pitchFamily="34" charset="-122"/>
                <a:ea typeface="微软雅黑" panose="020B0503020204020204" pitchFamily="34" charset="-122"/>
              </a:rPr>
              <a:t>请在此输入标题</a:t>
            </a:r>
          </a:p>
        </p:txBody>
      </p:sp>
      <p:sp>
        <p:nvSpPr>
          <p:cNvPr id="8" name="文本框 7"/>
          <p:cNvSpPr txBox="1"/>
          <p:nvPr/>
        </p:nvSpPr>
        <p:spPr>
          <a:xfrm>
            <a:off x="7002463" y="3049588"/>
            <a:ext cx="4838700" cy="731837"/>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l" fontAlgn="auto">
              <a:spcBef>
                <a:spcPts val="0"/>
              </a:spcBef>
              <a:spcAft>
                <a:spcPts val="0"/>
              </a:spcAft>
              <a:buFontTx/>
              <a:buNone/>
              <a:defRPr/>
            </a:pPr>
            <a:r>
              <a:rPr lang="zh-CN" altLang="en-US" sz="1600" dirty="0">
                <a:solidFill>
                  <a:schemeClr val="bg1">
                    <a:lumMod val="95000"/>
                  </a:schemeClr>
                </a:solidFill>
              </a:rPr>
              <a:t>请在此输入一段文字对上述内容进行解释，文字不</a:t>
            </a:r>
            <a:r>
              <a:rPr lang="zh-CN" altLang="en-US" sz="1600" dirty="0" smtClean="0">
                <a:solidFill>
                  <a:schemeClr val="bg1">
                    <a:lumMod val="95000"/>
                  </a:schemeClr>
                </a:solidFill>
              </a:rPr>
              <a:t>超过</a:t>
            </a:r>
            <a:r>
              <a:rPr lang="en-US" altLang="zh-CN" sz="1600" dirty="0">
                <a:solidFill>
                  <a:schemeClr val="bg1">
                    <a:lumMod val="95000"/>
                  </a:schemeClr>
                </a:solidFill>
              </a:rPr>
              <a:t>3</a:t>
            </a:r>
            <a:r>
              <a:rPr lang="en-US" altLang="zh-CN" sz="1600" dirty="0" smtClean="0">
                <a:solidFill>
                  <a:schemeClr val="bg1">
                    <a:lumMod val="95000"/>
                  </a:schemeClr>
                </a:solidFill>
              </a:rPr>
              <a:t>0</a:t>
            </a:r>
            <a:r>
              <a:rPr lang="zh-CN" altLang="en-US" sz="1600" dirty="0">
                <a:solidFill>
                  <a:schemeClr val="bg1">
                    <a:lumMod val="95000"/>
                  </a:schemeClr>
                </a:solidFill>
              </a:rPr>
              <a:t>字</a:t>
            </a:r>
            <a:r>
              <a:rPr lang="zh-CN" altLang="en-US" sz="1600" dirty="0" smtClean="0">
                <a:solidFill>
                  <a:schemeClr val="bg1">
                    <a:lumMod val="95000"/>
                  </a:schemeClr>
                </a:solidFill>
              </a:rPr>
              <a:t>最佳，字号</a:t>
            </a:r>
            <a:r>
              <a:rPr lang="zh-CN" altLang="en-US" sz="1600" dirty="0">
                <a:solidFill>
                  <a:schemeClr val="bg1">
                    <a:lumMod val="95000"/>
                  </a:schemeClr>
                </a:solidFill>
              </a:rPr>
              <a:t>为</a:t>
            </a:r>
            <a:r>
              <a:rPr lang="en-US" altLang="zh-CN" sz="1600" dirty="0" smtClean="0">
                <a:solidFill>
                  <a:schemeClr val="bg1">
                    <a:lumMod val="95000"/>
                  </a:schemeClr>
                </a:solidFill>
              </a:rPr>
              <a:t>16</a:t>
            </a:r>
            <a:r>
              <a:rPr lang="zh-CN" altLang="en-US" sz="1600" dirty="0" smtClean="0">
                <a:solidFill>
                  <a:schemeClr val="bg1">
                    <a:lumMod val="95000"/>
                  </a:schemeClr>
                </a:solidFill>
              </a:rPr>
              <a:t>，字体</a:t>
            </a:r>
            <a:r>
              <a:rPr lang="zh-CN" altLang="en-US" sz="1600" dirty="0">
                <a:solidFill>
                  <a:schemeClr val="bg1">
                    <a:lumMod val="95000"/>
                  </a:schemeClr>
                </a:solidFill>
              </a:rPr>
              <a:t>为微软雅黑</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652"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4.1</a:t>
            </a:r>
          </a:p>
        </p:txBody>
      </p:sp>
      <p:sp>
        <p:nvSpPr>
          <p:cNvPr id="27653"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7654"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P16</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27655"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菱形 8"/>
          <p:cNvSpPr/>
          <p:nvPr/>
        </p:nvSpPr>
        <p:spPr>
          <a:xfrm>
            <a:off x="3624263" y="1293813"/>
            <a:ext cx="4987925" cy="4987925"/>
          </a:xfrm>
          <a:prstGeom prst="diamond">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圆角矩形 9"/>
          <p:cNvSpPr/>
          <p:nvPr/>
        </p:nvSpPr>
        <p:spPr>
          <a:xfrm>
            <a:off x="4194175" y="1882775"/>
            <a:ext cx="1828800" cy="1828800"/>
          </a:xfrm>
          <a:prstGeom prst="roundRect">
            <a:avLst/>
          </a:prstGeom>
          <a:solidFill>
            <a:srgbClr val="4E8858"/>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圆角矩形 10"/>
          <p:cNvSpPr/>
          <p:nvPr/>
        </p:nvSpPr>
        <p:spPr>
          <a:xfrm>
            <a:off x="6213475" y="1882775"/>
            <a:ext cx="1828800" cy="1828800"/>
          </a:xfrm>
          <a:prstGeom prst="roundRect">
            <a:avLst/>
          </a:prstGeom>
          <a:solidFill>
            <a:srgbClr val="73C09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圆角矩形 12"/>
          <p:cNvSpPr/>
          <p:nvPr/>
        </p:nvSpPr>
        <p:spPr>
          <a:xfrm>
            <a:off x="4194175" y="3863975"/>
            <a:ext cx="1828800" cy="1828800"/>
          </a:xfrm>
          <a:prstGeom prst="roundRect">
            <a:avLst/>
          </a:prstGeom>
          <a:solidFill>
            <a:srgbClr val="ACBA8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圆角矩形 13"/>
          <p:cNvSpPr/>
          <p:nvPr/>
        </p:nvSpPr>
        <p:spPr>
          <a:xfrm>
            <a:off x="6213475" y="3863975"/>
            <a:ext cx="1828800" cy="1828800"/>
          </a:xfrm>
          <a:prstGeom prst="roundRect">
            <a:avLst/>
          </a:prstGeom>
          <a:solidFill>
            <a:srgbClr val="CDB97A"/>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661" name="文本框 16"/>
          <p:cNvSpPr txBox="1">
            <a:spLocks noChangeArrowheads="1"/>
          </p:cNvSpPr>
          <p:nvPr/>
        </p:nvSpPr>
        <p:spPr bwMode="auto">
          <a:xfrm>
            <a:off x="715963" y="2071688"/>
            <a:ext cx="3208337"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27662" name="文本框 17"/>
          <p:cNvSpPr txBox="1">
            <a:spLocks noChangeArrowheads="1"/>
          </p:cNvSpPr>
          <p:nvPr/>
        </p:nvSpPr>
        <p:spPr bwMode="auto">
          <a:xfrm>
            <a:off x="715963" y="4338638"/>
            <a:ext cx="3208337"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27663" name="文本框 18"/>
          <p:cNvSpPr txBox="1">
            <a:spLocks noChangeArrowheads="1"/>
          </p:cNvSpPr>
          <p:nvPr/>
        </p:nvSpPr>
        <p:spPr bwMode="auto">
          <a:xfrm>
            <a:off x="8267700" y="2071688"/>
            <a:ext cx="3208338"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27664" name="文本框 19"/>
          <p:cNvSpPr txBox="1">
            <a:spLocks noChangeArrowheads="1"/>
          </p:cNvSpPr>
          <p:nvPr/>
        </p:nvSpPr>
        <p:spPr bwMode="auto">
          <a:xfrm>
            <a:off x="8267700" y="4338638"/>
            <a:ext cx="3208338"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27665" name="文本框 21"/>
          <p:cNvSpPr txBox="1">
            <a:spLocks noChangeArrowheads="1"/>
          </p:cNvSpPr>
          <p:nvPr/>
        </p:nvSpPr>
        <p:spPr bwMode="auto">
          <a:xfrm>
            <a:off x="4384675" y="2319338"/>
            <a:ext cx="1447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请输入标题一</a:t>
            </a:r>
          </a:p>
        </p:txBody>
      </p:sp>
      <p:sp>
        <p:nvSpPr>
          <p:cNvPr id="27666" name="文本框 22"/>
          <p:cNvSpPr txBox="1">
            <a:spLocks noChangeArrowheads="1"/>
          </p:cNvSpPr>
          <p:nvPr/>
        </p:nvSpPr>
        <p:spPr bwMode="auto">
          <a:xfrm>
            <a:off x="6403975" y="2319338"/>
            <a:ext cx="1447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请输入标题二</a:t>
            </a:r>
          </a:p>
        </p:txBody>
      </p:sp>
      <p:sp>
        <p:nvSpPr>
          <p:cNvPr id="27667" name="文本框 23"/>
          <p:cNvSpPr txBox="1">
            <a:spLocks noChangeArrowheads="1"/>
          </p:cNvSpPr>
          <p:nvPr/>
        </p:nvSpPr>
        <p:spPr bwMode="auto">
          <a:xfrm>
            <a:off x="4384675" y="4338638"/>
            <a:ext cx="1447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请输入标题三</a:t>
            </a:r>
          </a:p>
        </p:txBody>
      </p:sp>
      <p:sp>
        <p:nvSpPr>
          <p:cNvPr id="27668" name="文本框 24"/>
          <p:cNvSpPr txBox="1">
            <a:spLocks noChangeArrowheads="1"/>
          </p:cNvSpPr>
          <p:nvPr/>
        </p:nvSpPr>
        <p:spPr bwMode="auto">
          <a:xfrm>
            <a:off x="6403975" y="4338638"/>
            <a:ext cx="1447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请输入标题四</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8676"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4.2</a:t>
            </a:r>
          </a:p>
        </p:txBody>
      </p:sp>
      <p:sp>
        <p:nvSpPr>
          <p:cNvPr id="28677"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8678"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P17</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28679"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椭圆 8"/>
          <p:cNvSpPr/>
          <p:nvPr/>
        </p:nvSpPr>
        <p:spPr>
          <a:xfrm>
            <a:off x="1657350" y="1638300"/>
            <a:ext cx="2476500" cy="2476500"/>
          </a:xfrm>
          <a:prstGeom prst="ellipse">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9"/>
          <p:cNvSpPr/>
          <p:nvPr/>
        </p:nvSpPr>
        <p:spPr>
          <a:xfrm>
            <a:off x="1028700" y="2247900"/>
            <a:ext cx="1257300" cy="1257300"/>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0"/>
          <p:cNvSpPr/>
          <p:nvPr/>
        </p:nvSpPr>
        <p:spPr>
          <a:xfrm>
            <a:off x="5297488" y="1638300"/>
            <a:ext cx="2476500" cy="2476500"/>
          </a:xfrm>
          <a:prstGeom prst="ellipse">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1"/>
          <p:cNvSpPr/>
          <p:nvPr/>
        </p:nvSpPr>
        <p:spPr>
          <a:xfrm>
            <a:off x="4668838" y="2247900"/>
            <a:ext cx="1257300" cy="1257300"/>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椭圆 12"/>
          <p:cNvSpPr/>
          <p:nvPr/>
        </p:nvSpPr>
        <p:spPr>
          <a:xfrm>
            <a:off x="8937625" y="1638300"/>
            <a:ext cx="2476500" cy="2476500"/>
          </a:xfrm>
          <a:prstGeom prst="ellipse">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椭圆 13"/>
          <p:cNvSpPr/>
          <p:nvPr/>
        </p:nvSpPr>
        <p:spPr>
          <a:xfrm>
            <a:off x="8308975" y="2247900"/>
            <a:ext cx="1257300" cy="1257300"/>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8686" name="文本框 14"/>
          <p:cNvSpPr txBox="1">
            <a:spLocks noChangeArrowheads="1"/>
          </p:cNvSpPr>
          <p:nvPr/>
        </p:nvSpPr>
        <p:spPr bwMode="auto">
          <a:xfrm>
            <a:off x="1028700" y="4319588"/>
            <a:ext cx="310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latin typeface="微软雅黑" panose="020B0503020204020204" pitchFamily="34" charset="-122"/>
                <a:ea typeface="微软雅黑" panose="020B0503020204020204" pitchFamily="34" charset="-122"/>
              </a:rPr>
              <a:t>在此处添加文字标题</a:t>
            </a:r>
          </a:p>
        </p:txBody>
      </p:sp>
      <p:sp>
        <p:nvSpPr>
          <p:cNvPr id="28687" name="文本框 15"/>
          <p:cNvSpPr txBox="1">
            <a:spLocks noChangeArrowheads="1"/>
          </p:cNvSpPr>
          <p:nvPr/>
        </p:nvSpPr>
        <p:spPr bwMode="auto">
          <a:xfrm>
            <a:off x="1028700" y="4781550"/>
            <a:ext cx="3105150"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，字体为微软雅黑，请在此输入文字</a:t>
            </a:r>
          </a:p>
        </p:txBody>
      </p:sp>
      <p:sp>
        <p:nvSpPr>
          <p:cNvPr id="28688" name="文本框 16"/>
          <p:cNvSpPr txBox="1">
            <a:spLocks noChangeArrowheads="1"/>
          </p:cNvSpPr>
          <p:nvPr/>
        </p:nvSpPr>
        <p:spPr bwMode="auto">
          <a:xfrm>
            <a:off x="4668838" y="4319588"/>
            <a:ext cx="310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latin typeface="微软雅黑" panose="020B0503020204020204" pitchFamily="34" charset="-122"/>
                <a:ea typeface="微软雅黑" panose="020B0503020204020204" pitchFamily="34" charset="-122"/>
              </a:rPr>
              <a:t>在此处添加文字标题</a:t>
            </a:r>
          </a:p>
        </p:txBody>
      </p:sp>
      <p:sp>
        <p:nvSpPr>
          <p:cNvPr id="28689" name="文本框 17"/>
          <p:cNvSpPr txBox="1">
            <a:spLocks noChangeArrowheads="1"/>
          </p:cNvSpPr>
          <p:nvPr/>
        </p:nvSpPr>
        <p:spPr bwMode="auto">
          <a:xfrm>
            <a:off x="4668838" y="4781550"/>
            <a:ext cx="3105150"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，字体为微软雅黑，请在此输入文字</a:t>
            </a:r>
          </a:p>
        </p:txBody>
      </p:sp>
      <p:sp>
        <p:nvSpPr>
          <p:cNvPr id="28690" name="文本框 18"/>
          <p:cNvSpPr txBox="1">
            <a:spLocks noChangeArrowheads="1"/>
          </p:cNvSpPr>
          <p:nvPr/>
        </p:nvSpPr>
        <p:spPr bwMode="auto">
          <a:xfrm>
            <a:off x="8308975" y="4319588"/>
            <a:ext cx="310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latin typeface="微软雅黑" panose="020B0503020204020204" pitchFamily="34" charset="-122"/>
                <a:ea typeface="微软雅黑" panose="020B0503020204020204" pitchFamily="34" charset="-122"/>
              </a:rPr>
              <a:t>在此处添加文字标题</a:t>
            </a:r>
          </a:p>
        </p:txBody>
      </p:sp>
      <p:sp>
        <p:nvSpPr>
          <p:cNvPr id="28691" name="文本框 19"/>
          <p:cNvSpPr txBox="1">
            <a:spLocks noChangeArrowheads="1"/>
          </p:cNvSpPr>
          <p:nvPr/>
        </p:nvSpPr>
        <p:spPr bwMode="auto">
          <a:xfrm>
            <a:off x="8308975" y="4781550"/>
            <a:ext cx="3105150"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，字体为微软雅黑，请在此输入文字</a:t>
            </a:r>
          </a:p>
        </p:txBody>
      </p:sp>
      <p:sp>
        <p:nvSpPr>
          <p:cNvPr id="28692" name="文本框 20"/>
          <p:cNvSpPr txBox="1">
            <a:spLocks noChangeArrowheads="1"/>
          </p:cNvSpPr>
          <p:nvPr/>
        </p:nvSpPr>
        <p:spPr bwMode="auto">
          <a:xfrm>
            <a:off x="1041400" y="2460625"/>
            <a:ext cx="1244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800">
                <a:solidFill>
                  <a:schemeClr val="bg1"/>
                </a:solidFill>
              </a:rPr>
              <a:t>01</a:t>
            </a:r>
            <a:endParaRPr lang="zh-CN" altLang="en-US" sz="4800">
              <a:solidFill>
                <a:schemeClr val="bg1"/>
              </a:solidFill>
            </a:endParaRPr>
          </a:p>
        </p:txBody>
      </p:sp>
      <p:sp>
        <p:nvSpPr>
          <p:cNvPr id="28693" name="文本框 21"/>
          <p:cNvSpPr txBox="1">
            <a:spLocks noChangeArrowheads="1"/>
          </p:cNvSpPr>
          <p:nvPr/>
        </p:nvSpPr>
        <p:spPr bwMode="auto">
          <a:xfrm>
            <a:off x="4681538" y="2460625"/>
            <a:ext cx="1244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800">
                <a:solidFill>
                  <a:schemeClr val="bg1"/>
                </a:solidFill>
              </a:rPr>
              <a:t>02</a:t>
            </a:r>
            <a:endParaRPr lang="zh-CN" altLang="en-US" sz="4800">
              <a:solidFill>
                <a:schemeClr val="bg1"/>
              </a:solidFill>
            </a:endParaRPr>
          </a:p>
        </p:txBody>
      </p:sp>
      <p:sp>
        <p:nvSpPr>
          <p:cNvPr id="28694" name="文本框 22"/>
          <p:cNvSpPr txBox="1">
            <a:spLocks noChangeArrowheads="1"/>
          </p:cNvSpPr>
          <p:nvPr/>
        </p:nvSpPr>
        <p:spPr bwMode="auto">
          <a:xfrm>
            <a:off x="8302625" y="2441575"/>
            <a:ext cx="1244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800">
                <a:solidFill>
                  <a:schemeClr val="bg1"/>
                </a:solidFill>
              </a:rPr>
              <a:t>03</a:t>
            </a:r>
            <a:endParaRPr lang="zh-CN" altLang="en-US" sz="4800">
              <a:solidFill>
                <a:schemeClr val="bg1"/>
              </a:solidFill>
            </a:endParaRPr>
          </a:p>
        </p:txBody>
      </p:sp>
      <p:sp>
        <p:nvSpPr>
          <p:cNvPr id="28695" name="文本框 23"/>
          <p:cNvSpPr txBox="1">
            <a:spLocks noChangeArrowheads="1"/>
          </p:cNvSpPr>
          <p:nvPr/>
        </p:nvSpPr>
        <p:spPr bwMode="auto">
          <a:xfrm>
            <a:off x="2343150" y="2327275"/>
            <a:ext cx="171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600" b="1">
                <a:solidFill>
                  <a:schemeClr val="bg1"/>
                </a:solidFill>
                <a:latin typeface="微软雅黑" panose="020B0503020204020204" pitchFamily="34" charset="-122"/>
                <a:ea typeface="微软雅黑" panose="020B0503020204020204" pitchFamily="34" charset="-122"/>
              </a:rPr>
              <a:t>请输入标题一</a:t>
            </a:r>
          </a:p>
        </p:txBody>
      </p:sp>
      <p:sp>
        <p:nvSpPr>
          <p:cNvPr id="28696" name="文本框 24"/>
          <p:cNvSpPr txBox="1">
            <a:spLocks noChangeArrowheads="1"/>
          </p:cNvSpPr>
          <p:nvPr/>
        </p:nvSpPr>
        <p:spPr bwMode="auto">
          <a:xfrm>
            <a:off x="5976938" y="2327275"/>
            <a:ext cx="171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600" b="1">
                <a:solidFill>
                  <a:schemeClr val="bg1"/>
                </a:solidFill>
                <a:latin typeface="微软雅黑" panose="020B0503020204020204" pitchFamily="34" charset="-122"/>
                <a:ea typeface="微软雅黑" panose="020B0503020204020204" pitchFamily="34" charset="-122"/>
              </a:rPr>
              <a:t>请输入标题一</a:t>
            </a:r>
          </a:p>
        </p:txBody>
      </p:sp>
      <p:sp>
        <p:nvSpPr>
          <p:cNvPr id="28697" name="文本框 25"/>
          <p:cNvSpPr txBox="1">
            <a:spLocks noChangeArrowheads="1"/>
          </p:cNvSpPr>
          <p:nvPr/>
        </p:nvSpPr>
        <p:spPr bwMode="auto">
          <a:xfrm>
            <a:off x="9669463" y="2327275"/>
            <a:ext cx="171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600" b="1">
                <a:solidFill>
                  <a:schemeClr val="bg1"/>
                </a:solidFill>
                <a:latin typeface="微软雅黑" panose="020B0503020204020204" pitchFamily="34" charset="-122"/>
                <a:ea typeface="微软雅黑" panose="020B0503020204020204" pitchFamily="34" charset="-122"/>
              </a:rPr>
              <a:t>请输入标题一</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8" name="直接连接符 7"/>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9700" name="文本框 9"/>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4.3</a:t>
            </a:r>
          </a:p>
        </p:txBody>
      </p:sp>
      <p:sp>
        <p:nvSpPr>
          <p:cNvPr id="29701" name="文本框 10"/>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29702" name="文本框 11"/>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P18</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29703"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任意多边形 5"/>
          <p:cNvSpPr/>
          <p:nvPr/>
        </p:nvSpPr>
        <p:spPr>
          <a:xfrm>
            <a:off x="2520950" y="3260725"/>
            <a:ext cx="2554288" cy="2362200"/>
          </a:xfrm>
          <a:custGeom>
            <a:avLst/>
            <a:gdLst>
              <a:gd name="connsiteX0" fmla="*/ 1751150 w 3502300"/>
              <a:gd name="connsiteY0" fmla="*/ 0 h 3237050"/>
              <a:gd name="connsiteX1" fmla="*/ 3502300 w 3502300"/>
              <a:gd name="connsiteY1" fmla="*/ 1751150 h 3237050"/>
              <a:gd name="connsiteX2" fmla="*/ 3502300 w 3502300"/>
              <a:gd name="connsiteY2" fmla="*/ 3237050 h 3237050"/>
              <a:gd name="connsiteX3" fmla="*/ 0 w 3502300"/>
              <a:gd name="connsiteY3" fmla="*/ 3237050 h 3237050"/>
              <a:gd name="connsiteX4" fmla="*/ 0 w 3502300"/>
              <a:gd name="connsiteY4" fmla="*/ 1751150 h 323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2300" h="3237050">
                <a:moveTo>
                  <a:pt x="1751150" y="0"/>
                </a:moveTo>
                <a:lnTo>
                  <a:pt x="3502300" y="1751150"/>
                </a:lnTo>
                <a:lnTo>
                  <a:pt x="3502300" y="3237050"/>
                </a:lnTo>
                <a:lnTo>
                  <a:pt x="0" y="3237050"/>
                </a:lnTo>
                <a:lnTo>
                  <a:pt x="0" y="1751150"/>
                </a:ln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任意多边形 13"/>
          <p:cNvSpPr/>
          <p:nvPr/>
        </p:nvSpPr>
        <p:spPr>
          <a:xfrm>
            <a:off x="5584825" y="3260725"/>
            <a:ext cx="2554288" cy="2362200"/>
          </a:xfrm>
          <a:custGeom>
            <a:avLst/>
            <a:gdLst>
              <a:gd name="connsiteX0" fmla="*/ 1751150 w 3502300"/>
              <a:gd name="connsiteY0" fmla="*/ 0 h 3237050"/>
              <a:gd name="connsiteX1" fmla="*/ 3502300 w 3502300"/>
              <a:gd name="connsiteY1" fmla="*/ 1751150 h 3237050"/>
              <a:gd name="connsiteX2" fmla="*/ 3502300 w 3502300"/>
              <a:gd name="connsiteY2" fmla="*/ 3237050 h 3237050"/>
              <a:gd name="connsiteX3" fmla="*/ 0 w 3502300"/>
              <a:gd name="connsiteY3" fmla="*/ 3237050 h 3237050"/>
              <a:gd name="connsiteX4" fmla="*/ 0 w 3502300"/>
              <a:gd name="connsiteY4" fmla="*/ 1751150 h 323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2300" h="3237050">
                <a:moveTo>
                  <a:pt x="1751150" y="0"/>
                </a:moveTo>
                <a:lnTo>
                  <a:pt x="3502300" y="1751150"/>
                </a:lnTo>
                <a:lnTo>
                  <a:pt x="3502300" y="3237050"/>
                </a:lnTo>
                <a:lnTo>
                  <a:pt x="0" y="3237050"/>
                </a:lnTo>
                <a:lnTo>
                  <a:pt x="0" y="1751150"/>
                </a:lnTo>
                <a:close/>
              </a:path>
            </a:pathLst>
          </a:cu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任意多边形 14"/>
          <p:cNvSpPr/>
          <p:nvPr/>
        </p:nvSpPr>
        <p:spPr>
          <a:xfrm flipV="1">
            <a:off x="4052888" y="2035175"/>
            <a:ext cx="2554287" cy="2362200"/>
          </a:xfrm>
          <a:custGeom>
            <a:avLst/>
            <a:gdLst>
              <a:gd name="connsiteX0" fmla="*/ 1751150 w 3502300"/>
              <a:gd name="connsiteY0" fmla="*/ 0 h 3237050"/>
              <a:gd name="connsiteX1" fmla="*/ 3502300 w 3502300"/>
              <a:gd name="connsiteY1" fmla="*/ 1751150 h 3237050"/>
              <a:gd name="connsiteX2" fmla="*/ 3502300 w 3502300"/>
              <a:gd name="connsiteY2" fmla="*/ 3237050 h 3237050"/>
              <a:gd name="connsiteX3" fmla="*/ 0 w 3502300"/>
              <a:gd name="connsiteY3" fmla="*/ 3237050 h 3237050"/>
              <a:gd name="connsiteX4" fmla="*/ 0 w 3502300"/>
              <a:gd name="connsiteY4" fmla="*/ 1751150 h 323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2300" h="3237050">
                <a:moveTo>
                  <a:pt x="1751150" y="0"/>
                </a:moveTo>
                <a:lnTo>
                  <a:pt x="3502300" y="1751150"/>
                </a:lnTo>
                <a:lnTo>
                  <a:pt x="3502300" y="3237050"/>
                </a:lnTo>
                <a:lnTo>
                  <a:pt x="0" y="3237050"/>
                </a:lnTo>
                <a:lnTo>
                  <a:pt x="0" y="1751150"/>
                </a:ln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 name="任意多边形 15"/>
          <p:cNvSpPr/>
          <p:nvPr/>
        </p:nvSpPr>
        <p:spPr>
          <a:xfrm flipV="1">
            <a:off x="7116763" y="2035175"/>
            <a:ext cx="2554287" cy="2362200"/>
          </a:xfrm>
          <a:custGeom>
            <a:avLst/>
            <a:gdLst>
              <a:gd name="connsiteX0" fmla="*/ 1751150 w 3502300"/>
              <a:gd name="connsiteY0" fmla="*/ 0 h 3237050"/>
              <a:gd name="connsiteX1" fmla="*/ 3502300 w 3502300"/>
              <a:gd name="connsiteY1" fmla="*/ 1751150 h 3237050"/>
              <a:gd name="connsiteX2" fmla="*/ 3502300 w 3502300"/>
              <a:gd name="connsiteY2" fmla="*/ 3237050 h 3237050"/>
              <a:gd name="connsiteX3" fmla="*/ 0 w 3502300"/>
              <a:gd name="connsiteY3" fmla="*/ 3237050 h 3237050"/>
              <a:gd name="connsiteX4" fmla="*/ 0 w 3502300"/>
              <a:gd name="connsiteY4" fmla="*/ 1751150 h 323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2300" h="3237050">
                <a:moveTo>
                  <a:pt x="1751150" y="0"/>
                </a:moveTo>
                <a:lnTo>
                  <a:pt x="3502300" y="1751150"/>
                </a:lnTo>
                <a:lnTo>
                  <a:pt x="3502300" y="3237050"/>
                </a:lnTo>
                <a:lnTo>
                  <a:pt x="0" y="3237050"/>
                </a:lnTo>
                <a:lnTo>
                  <a:pt x="0" y="1751150"/>
                </a:lnTo>
                <a:close/>
              </a:path>
            </a:pathLst>
          </a:cu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9708" name="文本框 17"/>
          <p:cNvSpPr txBox="1">
            <a:spLocks noChangeArrowheads="1"/>
          </p:cNvSpPr>
          <p:nvPr/>
        </p:nvSpPr>
        <p:spPr bwMode="auto">
          <a:xfrm>
            <a:off x="4381500" y="2228850"/>
            <a:ext cx="198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3600" b="1">
                <a:solidFill>
                  <a:schemeClr val="bg1"/>
                </a:solidFill>
                <a:latin typeface="微软雅黑" panose="020B0503020204020204" pitchFamily="34" charset="-122"/>
                <a:ea typeface="微软雅黑" panose="020B0503020204020204" pitchFamily="34" charset="-122"/>
              </a:rPr>
              <a:t>请输入标题一</a:t>
            </a:r>
          </a:p>
        </p:txBody>
      </p:sp>
      <p:sp>
        <p:nvSpPr>
          <p:cNvPr id="29709" name="文本框 18"/>
          <p:cNvSpPr txBox="1">
            <a:spLocks noChangeArrowheads="1"/>
          </p:cNvSpPr>
          <p:nvPr/>
        </p:nvSpPr>
        <p:spPr bwMode="auto">
          <a:xfrm>
            <a:off x="7404100" y="2228850"/>
            <a:ext cx="198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3600" b="1">
                <a:solidFill>
                  <a:schemeClr val="bg1"/>
                </a:solidFill>
                <a:latin typeface="微软雅黑" panose="020B0503020204020204" pitchFamily="34" charset="-122"/>
                <a:ea typeface="微软雅黑" panose="020B0503020204020204" pitchFamily="34" charset="-122"/>
              </a:rPr>
              <a:t>请输入标题二</a:t>
            </a:r>
          </a:p>
        </p:txBody>
      </p:sp>
      <p:sp>
        <p:nvSpPr>
          <p:cNvPr id="29710" name="文本框 19"/>
          <p:cNvSpPr txBox="1">
            <a:spLocks noChangeArrowheads="1"/>
          </p:cNvSpPr>
          <p:nvPr/>
        </p:nvSpPr>
        <p:spPr bwMode="auto">
          <a:xfrm>
            <a:off x="2806700" y="4229100"/>
            <a:ext cx="198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3600" b="1">
                <a:solidFill>
                  <a:schemeClr val="bg1"/>
                </a:solidFill>
                <a:latin typeface="微软雅黑" panose="020B0503020204020204" pitchFamily="34" charset="-122"/>
                <a:ea typeface="微软雅黑" panose="020B0503020204020204" pitchFamily="34" charset="-122"/>
              </a:rPr>
              <a:t>请输入标题三</a:t>
            </a:r>
          </a:p>
        </p:txBody>
      </p:sp>
      <p:sp>
        <p:nvSpPr>
          <p:cNvPr id="29711" name="文本框 20"/>
          <p:cNvSpPr txBox="1">
            <a:spLocks noChangeArrowheads="1"/>
          </p:cNvSpPr>
          <p:nvPr/>
        </p:nvSpPr>
        <p:spPr bwMode="auto">
          <a:xfrm>
            <a:off x="5872163" y="4229100"/>
            <a:ext cx="1981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3600" b="1">
                <a:solidFill>
                  <a:schemeClr val="bg1"/>
                </a:solidFill>
                <a:latin typeface="微软雅黑" panose="020B0503020204020204" pitchFamily="34" charset="-122"/>
                <a:ea typeface="微软雅黑" panose="020B0503020204020204" pitchFamily="34" charset="-122"/>
              </a:rPr>
              <a:t>请输入标题四</a:t>
            </a:r>
          </a:p>
        </p:txBody>
      </p:sp>
      <p:sp>
        <p:nvSpPr>
          <p:cNvPr id="29712" name="文本框 21"/>
          <p:cNvSpPr txBox="1">
            <a:spLocks noChangeArrowheads="1"/>
          </p:cNvSpPr>
          <p:nvPr/>
        </p:nvSpPr>
        <p:spPr bwMode="auto">
          <a:xfrm>
            <a:off x="295275" y="1387475"/>
            <a:ext cx="3105150"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a:t>
            </a:r>
          </a:p>
        </p:txBody>
      </p:sp>
      <p:cxnSp>
        <p:nvCxnSpPr>
          <p:cNvPr id="24" name="直接连接符 23"/>
          <p:cNvCxnSpPr/>
          <p:nvPr/>
        </p:nvCxnSpPr>
        <p:spPr>
          <a:xfrm>
            <a:off x="3400425" y="1619250"/>
            <a:ext cx="1971675" cy="0"/>
          </a:xfrm>
          <a:prstGeom prst="line">
            <a:avLst/>
          </a:prstGeom>
          <a:ln w="19050">
            <a:solidFill>
              <a:srgbClr val="436A3E"/>
            </a:solidFill>
            <a:headEnd type="triangle"/>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372100" y="1612900"/>
            <a:ext cx="0" cy="422275"/>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29715" name="文本框 28"/>
          <p:cNvSpPr txBox="1">
            <a:spLocks noChangeArrowheads="1"/>
          </p:cNvSpPr>
          <p:nvPr/>
        </p:nvSpPr>
        <p:spPr bwMode="auto">
          <a:xfrm>
            <a:off x="295275" y="4675188"/>
            <a:ext cx="2225675"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cxnSp>
        <p:nvCxnSpPr>
          <p:cNvPr id="30" name="直接连接符 29"/>
          <p:cNvCxnSpPr/>
          <p:nvPr/>
        </p:nvCxnSpPr>
        <p:spPr>
          <a:xfrm>
            <a:off x="2306638" y="6076950"/>
            <a:ext cx="1490662" cy="0"/>
          </a:xfrm>
          <a:prstGeom prst="line">
            <a:avLst/>
          </a:prstGeom>
          <a:ln w="19050">
            <a:solidFill>
              <a:srgbClr val="436A3E"/>
            </a:solidFill>
            <a:head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797300" y="5622925"/>
            <a:ext cx="0" cy="46355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29718" name="文本框 34"/>
          <p:cNvSpPr txBox="1">
            <a:spLocks noChangeArrowheads="1"/>
          </p:cNvSpPr>
          <p:nvPr/>
        </p:nvSpPr>
        <p:spPr bwMode="auto">
          <a:xfrm>
            <a:off x="8650288" y="5035550"/>
            <a:ext cx="31051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，字体为微软雅黑</a:t>
            </a:r>
          </a:p>
        </p:txBody>
      </p:sp>
      <p:cxnSp>
        <p:nvCxnSpPr>
          <p:cNvPr id="36" name="直接连接符 35"/>
          <p:cNvCxnSpPr/>
          <p:nvPr/>
        </p:nvCxnSpPr>
        <p:spPr>
          <a:xfrm>
            <a:off x="6862763" y="5622925"/>
            <a:ext cx="0" cy="46355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6851650" y="6086475"/>
            <a:ext cx="1631950" cy="0"/>
          </a:xfrm>
          <a:prstGeom prst="line">
            <a:avLst/>
          </a:prstGeom>
          <a:ln w="19050">
            <a:solidFill>
              <a:srgbClr val="436A3E"/>
            </a:solidFill>
            <a:headEnd type="triangle"/>
          </a:ln>
        </p:spPr>
        <p:style>
          <a:lnRef idx="1">
            <a:schemeClr val="accent1"/>
          </a:lnRef>
          <a:fillRef idx="0">
            <a:schemeClr val="accent1"/>
          </a:fillRef>
          <a:effectRef idx="0">
            <a:schemeClr val="accent1"/>
          </a:effectRef>
          <a:fontRef idx="minor">
            <a:schemeClr val="tx1"/>
          </a:fontRef>
        </p:style>
      </p:cxnSp>
      <p:sp>
        <p:nvSpPr>
          <p:cNvPr id="29721" name="文本框 39"/>
          <p:cNvSpPr txBox="1">
            <a:spLocks noChangeArrowheads="1"/>
          </p:cNvSpPr>
          <p:nvPr/>
        </p:nvSpPr>
        <p:spPr bwMode="auto">
          <a:xfrm>
            <a:off x="9812338" y="1293813"/>
            <a:ext cx="222567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40</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cxnSp>
        <p:nvCxnSpPr>
          <p:cNvPr id="41" name="直接连接符 40"/>
          <p:cNvCxnSpPr/>
          <p:nvPr/>
        </p:nvCxnSpPr>
        <p:spPr>
          <a:xfrm flipH="1">
            <a:off x="8334375" y="1612900"/>
            <a:ext cx="1336675" cy="0"/>
          </a:xfrm>
          <a:prstGeom prst="line">
            <a:avLst/>
          </a:prstGeom>
          <a:ln w="19050">
            <a:solidFill>
              <a:srgbClr val="436A3E"/>
            </a:solidFill>
            <a:headEnd type="triangle"/>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334375" y="1606550"/>
            <a:ext cx="0" cy="422275"/>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7425" y="2684463"/>
            <a:ext cx="5767388" cy="14382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矩形 2"/>
          <p:cNvSpPr/>
          <p:nvPr/>
        </p:nvSpPr>
        <p:spPr>
          <a:xfrm>
            <a:off x="6756400" y="2932113"/>
            <a:ext cx="5435600" cy="94297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直角三角形 3"/>
          <p:cNvSpPr/>
          <p:nvPr/>
        </p:nvSpPr>
        <p:spPr>
          <a:xfrm>
            <a:off x="6754813" y="2684463"/>
            <a:ext cx="231775" cy="247650"/>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直角三角形 4"/>
          <p:cNvSpPr/>
          <p:nvPr/>
        </p:nvSpPr>
        <p:spPr>
          <a:xfrm rot="5400000">
            <a:off x="6757194" y="3872706"/>
            <a:ext cx="244475" cy="246063"/>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0725" name="文本框 5"/>
          <p:cNvSpPr txBox="1">
            <a:spLocks noChangeArrowheads="1"/>
          </p:cNvSpPr>
          <p:nvPr/>
        </p:nvSpPr>
        <p:spPr bwMode="auto">
          <a:xfrm>
            <a:off x="1117600" y="2473325"/>
            <a:ext cx="19431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1500" b="1">
                <a:solidFill>
                  <a:schemeClr val="bg1"/>
                </a:solidFill>
              </a:rPr>
              <a:t>05</a:t>
            </a:r>
            <a:endParaRPr lang="zh-CN" altLang="en-US" sz="11500" b="1">
              <a:solidFill>
                <a:schemeClr val="bg1"/>
              </a:solidFill>
            </a:endParaRPr>
          </a:p>
        </p:txBody>
      </p:sp>
      <p:sp>
        <p:nvSpPr>
          <p:cNvPr id="30726" name="文本框 6"/>
          <p:cNvSpPr txBox="1">
            <a:spLocks noChangeArrowheads="1"/>
          </p:cNvSpPr>
          <p:nvPr/>
        </p:nvSpPr>
        <p:spPr bwMode="auto">
          <a:xfrm>
            <a:off x="2819400" y="3049588"/>
            <a:ext cx="3937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4000">
                <a:solidFill>
                  <a:schemeClr val="bg1"/>
                </a:solidFill>
                <a:latin typeface="微软雅黑" panose="020B0503020204020204" pitchFamily="34" charset="-122"/>
                <a:ea typeface="微软雅黑" panose="020B0503020204020204" pitchFamily="34" charset="-122"/>
              </a:rPr>
              <a:t>请在此输入标题</a:t>
            </a:r>
          </a:p>
        </p:txBody>
      </p:sp>
      <p:sp>
        <p:nvSpPr>
          <p:cNvPr id="8" name="文本框 7"/>
          <p:cNvSpPr txBox="1"/>
          <p:nvPr/>
        </p:nvSpPr>
        <p:spPr>
          <a:xfrm>
            <a:off x="7002463" y="3049588"/>
            <a:ext cx="4838700" cy="731837"/>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l" fontAlgn="auto">
              <a:spcBef>
                <a:spcPts val="0"/>
              </a:spcBef>
              <a:spcAft>
                <a:spcPts val="0"/>
              </a:spcAft>
              <a:buFontTx/>
              <a:buNone/>
              <a:defRPr/>
            </a:pPr>
            <a:r>
              <a:rPr lang="zh-CN" altLang="en-US" sz="1600" dirty="0">
                <a:solidFill>
                  <a:schemeClr val="bg1">
                    <a:lumMod val="95000"/>
                  </a:schemeClr>
                </a:solidFill>
              </a:rPr>
              <a:t>请在此输入一段文字对上述内容进行解释，文字不</a:t>
            </a:r>
            <a:r>
              <a:rPr lang="zh-CN" altLang="en-US" sz="1600" dirty="0" smtClean="0">
                <a:solidFill>
                  <a:schemeClr val="bg1">
                    <a:lumMod val="95000"/>
                  </a:schemeClr>
                </a:solidFill>
              </a:rPr>
              <a:t>超过</a:t>
            </a:r>
            <a:r>
              <a:rPr lang="en-US" altLang="zh-CN" sz="1600" dirty="0">
                <a:solidFill>
                  <a:schemeClr val="bg1">
                    <a:lumMod val="95000"/>
                  </a:schemeClr>
                </a:solidFill>
              </a:rPr>
              <a:t>3</a:t>
            </a:r>
            <a:r>
              <a:rPr lang="en-US" altLang="zh-CN" sz="1600" dirty="0" smtClean="0">
                <a:solidFill>
                  <a:schemeClr val="bg1">
                    <a:lumMod val="95000"/>
                  </a:schemeClr>
                </a:solidFill>
              </a:rPr>
              <a:t>0</a:t>
            </a:r>
            <a:r>
              <a:rPr lang="zh-CN" altLang="en-US" sz="1600" dirty="0">
                <a:solidFill>
                  <a:schemeClr val="bg1">
                    <a:lumMod val="95000"/>
                  </a:schemeClr>
                </a:solidFill>
              </a:rPr>
              <a:t>字</a:t>
            </a:r>
            <a:r>
              <a:rPr lang="zh-CN" altLang="en-US" sz="1600" dirty="0" smtClean="0">
                <a:solidFill>
                  <a:schemeClr val="bg1">
                    <a:lumMod val="95000"/>
                  </a:schemeClr>
                </a:solidFill>
              </a:rPr>
              <a:t>最佳，字号</a:t>
            </a:r>
            <a:r>
              <a:rPr lang="zh-CN" altLang="en-US" sz="1600" dirty="0">
                <a:solidFill>
                  <a:schemeClr val="bg1">
                    <a:lumMod val="95000"/>
                  </a:schemeClr>
                </a:solidFill>
              </a:rPr>
              <a:t>为</a:t>
            </a:r>
            <a:r>
              <a:rPr lang="en-US" altLang="zh-CN" sz="1600" dirty="0" smtClean="0">
                <a:solidFill>
                  <a:schemeClr val="bg1">
                    <a:lumMod val="95000"/>
                  </a:schemeClr>
                </a:solidFill>
              </a:rPr>
              <a:t>16</a:t>
            </a:r>
            <a:r>
              <a:rPr lang="zh-CN" altLang="en-US" sz="1600" dirty="0" smtClean="0">
                <a:solidFill>
                  <a:schemeClr val="bg1">
                    <a:lumMod val="95000"/>
                  </a:schemeClr>
                </a:solidFill>
              </a:rPr>
              <a:t>，字体</a:t>
            </a:r>
            <a:r>
              <a:rPr lang="zh-CN" altLang="en-US" sz="1600" dirty="0">
                <a:solidFill>
                  <a:schemeClr val="bg1">
                    <a:lumMod val="95000"/>
                  </a:schemeClr>
                </a:solidFill>
              </a:rPr>
              <a:t>为微软雅黑</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748"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5.1</a:t>
            </a:r>
          </a:p>
        </p:txBody>
      </p:sp>
      <p:sp>
        <p:nvSpPr>
          <p:cNvPr id="31749"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1750"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P20</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1751"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六边形 8"/>
          <p:cNvSpPr/>
          <p:nvPr/>
        </p:nvSpPr>
        <p:spPr>
          <a:xfrm rot="5400000">
            <a:off x="4448969" y="1607344"/>
            <a:ext cx="1749425" cy="1509713"/>
          </a:xfrm>
          <a:prstGeom prst="hexagon">
            <a:avLst>
              <a:gd name="adj" fmla="val 29808"/>
              <a:gd name="vf" fmla="val 115470"/>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六边形 9"/>
          <p:cNvSpPr/>
          <p:nvPr/>
        </p:nvSpPr>
        <p:spPr>
          <a:xfrm rot="5400000">
            <a:off x="6008688" y="1608138"/>
            <a:ext cx="1749425" cy="1508125"/>
          </a:xfrm>
          <a:prstGeom prst="hexagon">
            <a:avLst>
              <a:gd name="adj" fmla="val 29808"/>
              <a:gd name="vf" fmla="val 115470"/>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六边形 10"/>
          <p:cNvSpPr/>
          <p:nvPr/>
        </p:nvSpPr>
        <p:spPr>
          <a:xfrm rot="5400000">
            <a:off x="4448175" y="4321175"/>
            <a:ext cx="1751013" cy="1509713"/>
          </a:xfrm>
          <a:prstGeom prst="hexagon">
            <a:avLst>
              <a:gd name="adj" fmla="val 29808"/>
              <a:gd name="vf" fmla="val 115470"/>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六边形 11"/>
          <p:cNvSpPr/>
          <p:nvPr/>
        </p:nvSpPr>
        <p:spPr>
          <a:xfrm rot="5400000">
            <a:off x="6007894" y="4321969"/>
            <a:ext cx="1751013" cy="1508125"/>
          </a:xfrm>
          <a:prstGeom prst="hexagon">
            <a:avLst>
              <a:gd name="adj" fmla="val 29808"/>
              <a:gd name="vf" fmla="val 115470"/>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六边形 12"/>
          <p:cNvSpPr/>
          <p:nvPr/>
        </p:nvSpPr>
        <p:spPr>
          <a:xfrm rot="5400000">
            <a:off x="3678238" y="2963863"/>
            <a:ext cx="1751012" cy="1509712"/>
          </a:xfrm>
          <a:prstGeom prst="hexagon">
            <a:avLst>
              <a:gd name="adj" fmla="val 29808"/>
              <a:gd name="vf" fmla="val 115470"/>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六边形 13"/>
          <p:cNvSpPr/>
          <p:nvPr/>
        </p:nvSpPr>
        <p:spPr>
          <a:xfrm rot="5400000">
            <a:off x="6762751" y="2963862"/>
            <a:ext cx="1751012" cy="1509713"/>
          </a:xfrm>
          <a:prstGeom prst="hexagon">
            <a:avLst>
              <a:gd name="adj" fmla="val 29808"/>
              <a:gd name="vf" fmla="val 115470"/>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758" name="文本框 15"/>
          <p:cNvSpPr txBox="1">
            <a:spLocks noChangeArrowheads="1"/>
          </p:cNvSpPr>
          <p:nvPr/>
        </p:nvSpPr>
        <p:spPr bwMode="auto">
          <a:xfrm>
            <a:off x="7753350" y="1809750"/>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latin typeface="微软雅黑" panose="020B0503020204020204" pitchFamily="34" charset="-122"/>
                <a:ea typeface="微软雅黑" panose="020B0503020204020204" pitchFamily="34" charset="-122"/>
              </a:rPr>
              <a:t>请输入标题</a:t>
            </a:r>
          </a:p>
        </p:txBody>
      </p:sp>
      <p:sp>
        <p:nvSpPr>
          <p:cNvPr id="17" name="文本框 16"/>
          <p:cNvSpPr txBox="1"/>
          <p:nvPr/>
        </p:nvSpPr>
        <p:spPr>
          <a:xfrm>
            <a:off x="7753350" y="2197100"/>
            <a:ext cx="3533775" cy="646113"/>
          </a:xfrm>
          <a:prstGeom prst="rect">
            <a:avLst/>
          </a:prstGeom>
          <a:noFill/>
        </p:spPr>
        <p:txBody>
          <a:bodyPr>
            <a:spAutoFit/>
          </a:bodyPr>
          <a:lstStyle/>
          <a:p>
            <a:pPr fontAlgn="auto">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请输入一段文字对上述标题进行解释，文字个数不超过</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20</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最佳</a:t>
            </a:r>
          </a:p>
        </p:txBody>
      </p:sp>
      <p:sp>
        <p:nvSpPr>
          <p:cNvPr id="31760" name="文本框 17"/>
          <p:cNvSpPr txBox="1">
            <a:spLocks noChangeArrowheads="1"/>
          </p:cNvSpPr>
          <p:nvPr/>
        </p:nvSpPr>
        <p:spPr bwMode="auto">
          <a:xfrm>
            <a:off x="8440738" y="3216275"/>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latin typeface="微软雅黑" panose="020B0503020204020204" pitchFamily="34" charset="-122"/>
                <a:ea typeface="微软雅黑" panose="020B0503020204020204" pitchFamily="34" charset="-122"/>
              </a:rPr>
              <a:t>请输入标题</a:t>
            </a:r>
          </a:p>
        </p:txBody>
      </p:sp>
      <p:sp>
        <p:nvSpPr>
          <p:cNvPr id="19" name="文本框 18"/>
          <p:cNvSpPr txBox="1"/>
          <p:nvPr/>
        </p:nvSpPr>
        <p:spPr>
          <a:xfrm>
            <a:off x="8440738" y="3603625"/>
            <a:ext cx="3532187" cy="646113"/>
          </a:xfrm>
          <a:prstGeom prst="rect">
            <a:avLst/>
          </a:prstGeom>
          <a:noFill/>
        </p:spPr>
        <p:txBody>
          <a:bodyPr>
            <a:spAutoFit/>
          </a:bodyPr>
          <a:lstStyle/>
          <a:p>
            <a:pPr fontAlgn="auto">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请输入一段文字对上述标题进行解释，文字个数不超过</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20</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最佳</a:t>
            </a:r>
          </a:p>
        </p:txBody>
      </p:sp>
      <p:sp>
        <p:nvSpPr>
          <p:cNvPr id="31762" name="文本框 19"/>
          <p:cNvSpPr txBox="1">
            <a:spLocks noChangeArrowheads="1"/>
          </p:cNvSpPr>
          <p:nvPr/>
        </p:nvSpPr>
        <p:spPr bwMode="auto">
          <a:xfrm>
            <a:off x="7753350" y="4643438"/>
            <a:ext cx="2076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latin typeface="微软雅黑" panose="020B0503020204020204" pitchFamily="34" charset="-122"/>
                <a:ea typeface="微软雅黑" panose="020B0503020204020204" pitchFamily="34" charset="-122"/>
              </a:rPr>
              <a:t>请输入标题</a:t>
            </a:r>
          </a:p>
        </p:txBody>
      </p:sp>
      <p:sp>
        <p:nvSpPr>
          <p:cNvPr id="21" name="文本框 20"/>
          <p:cNvSpPr txBox="1"/>
          <p:nvPr/>
        </p:nvSpPr>
        <p:spPr>
          <a:xfrm>
            <a:off x="7753350" y="5030788"/>
            <a:ext cx="3533775" cy="647700"/>
          </a:xfrm>
          <a:prstGeom prst="rect">
            <a:avLst/>
          </a:prstGeom>
          <a:noFill/>
        </p:spPr>
        <p:txBody>
          <a:bodyPr>
            <a:spAutoFit/>
          </a:bodyPr>
          <a:lstStyle/>
          <a:p>
            <a:pPr fontAlgn="auto">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请输入一段文字对上述标题进行解释，文字个数不超过</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20</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最佳</a:t>
            </a:r>
          </a:p>
        </p:txBody>
      </p:sp>
      <p:sp>
        <p:nvSpPr>
          <p:cNvPr id="31764" name="文本框 21"/>
          <p:cNvSpPr txBox="1">
            <a:spLocks noChangeArrowheads="1"/>
          </p:cNvSpPr>
          <p:nvPr/>
        </p:nvSpPr>
        <p:spPr bwMode="auto">
          <a:xfrm>
            <a:off x="2441575" y="1809750"/>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sz="2400" b="1">
                <a:latin typeface="微软雅黑" panose="020B0503020204020204" pitchFamily="34" charset="-122"/>
                <a:ea typeface="微软雅黑" panose="020B0503020204020204" pitchFamily="34" charset="-122"/>
              </a:rPr>
              <a:t>请输入标题</a:t>
            </a:r>
          </a:p>
        </p:txBody>
      </p:sp>
      <p:sp>
        <p:nvSpPr>
          <p:cNvPr id="23" name="文本框 22"/>
          <p:cNvSpPr txBox="1"/>
          <p:nvPr/>
        </p:nvSpPr>
        <p:spPr>
          <a:xfrm>
            <a:off x="984250" y="2197100"/>
            <a:ext cx="3533775" cy="646113"/>
          </a:xfrm>
          <a:prstGeom prst="rect">
            <a:avLst/>
          </a:prstGeom>
          <a:noFill/>
        </p:spPr>
        <p:txBody>
          <a:bodyPr>
            <a:spAutoFit/>
          </a:bodyPr>
          <a:lstStyle/>
          <a:p>
            <a:pPr algn="r" fontAlgn="auto">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请输入一段文字对上述标题进行解释，文字个数不超过</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20</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最佳</a:t>
            </a:r>
          </a:p>
        </p:txBody>
      </p:sp>
      <p:sp>
        <p:nvSpPr>
          <p:cNvPr id="31766" name="文本框 23"/>
          <p:cNvSpPr txBox="1">
            <a:spLocks noChangeArrowheads="1"/>
          </p:cNvSpPr>
          <p:nvPr/>
        </p:nvSpPr>
        <p:spPr bwMode="auto">
          <a:xfrm>
            <a:off x="1722438" y="3216275"/>
            <a:ext cx="207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sz="2400" b="1">
                <a:latin typeface="微软雅黑" panose="020B0503020204020204" pitchFamily="34" charset="-122"/>
                <a:ea typeface="微软雅黑" panose="020B0503020204020204" pitchFamily="34" charset="-122"/>
              </a:rPr>
              <a:t>请输入标题</a:t>
            </a:r>
          </a:p>
        </p:txBody>
      </p:sp>
      <p:sp>
        <p:nvSpPr>
          <p:cNvPr id="25" name="文本框 24"/>
          <p:cNvSpPr txBox="1"/>
          <p:nvPr/>
        </p:nvSpPr>
        <p:spPr>
          <a:xfrm>
            <a:off x="266700" y="3603625"/>
            <a:ext cx="3532188" cy="646113"/>
          </a:xfrm>
          <a:prstGeom prst="rect">
            <a:avLst/>
          </a:prstGeom>
          <a:noFill/>
        </p:spPr>
        <p:txBody>
          <a:bodyPr>
            <a:spAutoFit/>
          </a:bodyPr>
          <a:lstStyle/>
          <a:p>
            <a:pPr algn="r" fontAlgn="auto">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请输入一段文字对上述标题进行解释，文字个数不超过</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20</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最佳</a:t>
            </a:r>
          </a:p>
        </p:txBody>
      </p:sp>
      <p:sp>
        <p:nvSpPr>
          <p:cNvPr id="31768" name="文本框 25"/>
          <p:cNvSpPr txBox="1">
            <a:spLocks noChangeArrowheads="1"/>
          </p:cNvSpPr>
          <p:nvPr/>
        </p:nvSpPr>
        <p:spPr bwMode="auto">
          <a:xfrm>
            <a:off x="2441575" y="4643438"/>
            <a:ext cx="2076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sz="2400" b="1">
                <a:latin typeface="微软雅黑" panose="020B0503020204020204" pitchFamily="34" charset="-122"/>
                <a:ea typeface="微软雅黑" panose="020B0503020204020204" pitchFamily="34" charset="-122"/>
              </a:rPr>
              <a:t>请输入标题</a:t>
            </a:r>
          </a:p>
        </p:txBody>
      </p:sp>
      <p:sp>
        <p:nvSpPr>
          <p:cNvPr id="27" name="文本框 26"/>
          <p:cNvSpPr txBox="1"/>
          <p:nvPr/>
        </p:nvSpPr>
        <p:spPr>
          <a:xfrm>
            <a:off x="984250" y="5030788"/>
            <a:ext cx="3533775" cy="647700"/>
          </a:xfrm>
          <a:prstGeom prst="rect">
            <a:avLst/>
          </a:prstGeom>
          <a:noFill/>
        </p:spPr>
        <p:txBody>
          <a:bodyPr>
            <a:spAutoFit/>
          </a:bodyPr>
          <a:lstStyle/>
          <a:p>
            <a:pPr algn="r" fontAlgn="auto">
              <a:spcBef>
                <a:spcPts val="0"/>
              </a:spcBef>
              <a:spcAft>
                <a:spcPts val="0"/>
              </a:spcAft>
              <a:buFontTx/>
              <a:buNone/>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请输入一段文字对上述标题进行解释，文字个数不超过</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20</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最佳</a:t>
            </a:r>
          </a:p>
        </p:txBody>
      </p:sp>
      <p:sp>
        <p:nvSpPr>
          <p:cNvPr id="31770" name="Freeform 9"/>
          <p:cNvSpPr>
            <a:spLocks noEditPoints="1" noChangeArrowheads="1"/>
          </p:cNvSpPr>
          <p:nvPr/>
        </p:nvSpPr>
        <p:spPr bwMode="auto">
          <a:xfrm>
            <a:off x="4224338" y="3389313"/>
            <a:ext cx="658812" cy="658812"/>
          </a:xfrm>
          <a:custGeom>
            <a:avLst/>
            <a:gdLst>
              <a:gd name="T0" fmla="*/ 2425 w 2457"/>
              <a:gd name="T1" fmla="*/ 2133 h 2457"/>
              <a:gd name="T2" fmla="*/ 2075 w 2457"/>
              <a:gd name="T3" fmla="*/ 1783 h 2457"/>
              <a:gd name="T4" fmla="*/ 1958 w 2457"/>
              <a:gd name="T5" fmla="*/ 1783 h 2457"/>
              <a:gd name="T6" fmla="*/ 1949 w 2457"/>
              <a:gd name="T7" fmla="*/ 1793 h 2457"/>
              <a:gd name="T8" fmla="*/ 1784 w 2457"/>
              <a:gd name="T9" fmla="*/ 1628 h 2457"/>
              <a:gd name="T10" fmla="*/ 1772 w 2457"/>
              <a:gd name="T11" fmla="*/ 1618 h 2457"/>
              <a:gd name="T12" fmla="*/ 1991 w 2457"/>
              <a:gd name="T13" fmla="*/ 995 h 2457"/>
              <a:gd name="T14" fmla="*/ 995 w 2457"/>
              <a:gd name="T15" fmla="*/ 0 h 2457"/>
              <a:gd name="T16" fmla="*/ 0 w 2457"/>
              <a:gd name="T17" fmla="*/ 995 h 2457"/>
              <a:gd name="T18" fmla="*/ 995 w 2457"/>
              <a:gd name="T19" fmla="*/ 1991 h 2457"/>
              <a:gd name="T20" fmla="*/ 1618 w 2457"/>
              <a:gd name="T21" fmla="*/ 1771 h 2457"/>
              <a:gd name="T22" fmla="*/ 1628 w 2457"/>
              <a:gd name="T23" fmla="*/ 1784 h 2457"/>
              <a:gd name="T24" fmla="*/ 1793 w 2457"/>
              <a:gd name="T25" fmla="*/ 1949 h 2457"/>
              <a:gd name="T26" fmla="*/ 1783 w 2457"/>
              <a:gd name="T27" fmla="*/ 1958 h 2457"/>
              <a:gd name="T28" fmla="*/ 1783 w 2457"/>
              <a:gd name="T29" fmla="*/ 2075 h 2457"/>
              <a:gd name="T30" fmla="*/ 2133 w 2457"/>
              <a:gd name="T31" fmla="*/ 2425 h 2457"/>
              <a:gd name="T32" fmla="*/ 2250 w 2457"/>
              <a:gd name="T33" fmla="*/ 2425 h 2457"/>
              <a:gd name="T34" fmla="*/ 2425 w 2457"/>
              <a:gd name="T35" fmla="*/ 2250 h 2457"/>
              <a:gd name="T36" fmla="*/ 2425 w 2457"/>
              <a:gd name="T37" fmla="*/ 2133 h 2457"/>
              <a:gd name="T38" fmla="*/ 995 w 2457"/>
              <a:gd name="T39" fmla="*/ 1607 h 2457"/>
              <a:gd name="T40" fmla="*/ 383 w 2457"/>
              <a:gd name="T41" fmla="*/ 995 h 2457"/>
              <a:gd name="T42" fmla="*/ 995 w 2457"/>
              <a:gd name="T43" fmla="*/ 383 h 2457"/>
              <a:gd name="T44" fmla="*/ 1607 w 2457"/>
              <a:gd name="T45" fmla="*/ 995 h 2457"/>
              <a:gd name="T46" fmla="*/ 995 w 2457"/>
              <a:gd name="T47" fmla="*/ 1607 h 2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57" h="2457">
                <a:moveTo>
                  <a:pt x="2425" y="2133"/>
                </a:moveTo>
                <a:cubicBezTo>
                  <a:pt x="2075" y="1783"/>
                  <a:pt x="2075" y="1783"/>
                  <a:pt x="2075" y="1783"/>
                </a:cubicBezTo>
                <a:cubicBezTo>
                  <a:pt x="2043" y="1751"/>
                  <a:pt x="1991" y="1751"/>
                  <a:pt x="1958" y="1783"/>
                </a:cubicBezTo>
                <a:cubicBezTo>
                  <a:pt x="1949" y="1793"/>
                  <a:pt x="1949" y="1793"/>
                  <a:pt x="1949" y="1793"/>
                </a:cubicBezTo>
                <a:cubicBezTo>
                  <a:pt x="1784" y="1628"/>
                  <a:pt x="1784" y="1628"/>
                  <a:pt x="1784" y="1628"/>
                </a:cubicBezTo>
                <a:cubicBezTo>
                  <a:pt x="1780" y="1624"/>
                  <a:pt x="1776" y="1621"/>
                  <a:pt x="1772" y="1618"/>
                </a:cubicBezTo>
                <a:cubicBezTo>
                  <a:pt x="1909" y="1448"/>
                  <a:pt x="1991" y="1231"/>
                  <a:pt x="1991" y="995"/>
                </a:cubicBezTo>
                <a:cubicBezTo>
                  <a:pt x="1991" y="446"/>
                  <a:pt x="1545" y="0"/>
                  <a:pt x="995" y="0"/>
                </a:cubicBezTo>
                <a:cubicBezTo>
                  <a:pt x="446" y="0"/>
                  <a:pt x="0" y="446"/>
                  <a:pt x="0" y="995"/>
                </a:cubicBezTo>
                <a:cubicBezTo>
                  <a:pt x="0" y="1545"/>
                  <a:pt x="446" y="1991"/>
                  <a:pt x="995" y="1991"/>
                </a:cubicBezTo>
                <a:cubicBezTo>
                  <a:pt x="1231" y="1991"/>
                  <a:pt x="1448" y="1909"/>
                  <a:pt x="1618" y="1771"/>
                </a:cubicBezTo>
                <a:cubicBezTo>
                  <a:pt x="1621" y="1776"/>
                  <a:pt x="1624" y="1780"/>
                  <a:pt x="1628" y="1784"/>
                </a:cubicBezTo>
                <a:cubicBezTo>
                  <a:pt x="1793" y="1949"/>
                  <a:pt x="1793" y="1949"/>
                  <a:pt x="1793" y="1949"/>
                </a:cubicBezTo>
                <a:cubicBezTo>
                  <a:pt x="1783" y="1958"/>
                  <a:pt x="1783" y="1958"/>
                  <a:pt x="1783" y="1958"/>
                </a:cubicBezTo>
                <a:cubicBezTo>
                  <a:pt x="1751" y="1991"/>
                  <a:pt x="1751" y="2043"/>
                  <a:pt x="1783" y="2075"/>
                </a:cubicBezTo>
                <a:cubicBezTo>
                  <a:pt x="2133" y="2425"/>
                  <a:pt x="2133" y="2425"/>
                  <a:pt x="2133" y="2425"/>
                </a:cubicBezTo>
                <a:cubicBezTo>
                  <a:pt x="2166" y="2457"/>
                  <a:pt x="2218" y="2457"/>
                  <a:pt x="2250" y="2425"/>
                </a:cubicBezTo>
                <a:cubicBezTo>
                  <a:pt x="2425" y="2250"/>
                  <a:pt x="2425" y="2250"/>
                  <a:pt x="2425" y="2250"/>
                </a:cubicBezTo>
                <a:cubicBezTo>
                  <a:pt x="2457" y="2218"/>
                  <a:pt x="2457" y="2166"/>
                  <a:pt x="2425" y="2133"/>
                </a:cubicBezTo>
                <a:close/>
                <a:moveTo>
                  <a:pt x="995" y="1607"/>
                </a:moveTo>
                <a:cubicBezTo>
                  <a:pt x="657" y="1607"/>
                  <a:pt x="383" y="1333"/>
                  <a:pt x="383" y="995"/>
                </a:cubicBezTo>
                <a:cubicBezTo>
                  <a:pt x="383" y="657"/>
                  <a:pt x="657" y="383"/>
                  <a:pt x="995" y="383"/>
                </a:cubicBezTo>
                <a:cubicBezTo>
                  <a:pt x="1333" y="383"/>
                  <a:pt x="1607" y="657"/>
                  <a:pt x="1607" y="995"/>
                </a:cubicBezTo>
                <a:cubicBezTo>
                  <a:pt x="1607" y="1333"/>
                  <a:pt x="1333" y="1607"/>
                  <a:pt x="995" y="16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5" name="组合 28"/>
          <p:cNvGrpSpPr/>
          <p:nvPr/>
        </p:nvGrpSpPr>
        <p:grpSpPr>
          <a:xfrm>
            <a:off x="4969328" y="2000376"/>
            <a:ext cx="707572" cy="723648"/>
            <a:chOff x="785813" y="-2001838"/>
            <a:chExt cx="10620375" cy="10861676"/>
          </a:xfrm>
          <a:solidFill>
            <a:schemeClr val="bg1"/>
          </a:solidFill>
        </p:grpSpPr>
        <p:sp>
          <p:nvSpPr>
            <p:cNvPr id="30" name="Freeform 13"/>
            <p:cNvSpPr/>
            <p:nvPr/>
          </p:nvSpPr>
          <p:spPr bwMode="auto">
            <a:xfrm>
              <a:off x="1187451" y="2436812"/>
              <a:ext cx="2849563" cy="5122863"/>
            </a:xfrm>
            <a:custGeom>
              <a:avLst/>
              <a:gdLst>
                <a:gd name="T0" fmla="*/ 0 w 1795"/>
                <a:gd name="T1" fmla="*/ 3227 h 3227"/>
                <a:gd name="T2" fmla="*/ 1795 w 1795"/>
                <a:gd name="T3" fmla="*/ 3227 h 3227"/>
                <a:gd name="T4" fmla="*/ 1795 w 1795"/>
                <a:gd name="T5" fmla="*/ 342 h 3227"/>
                <a:gd name="T6" fmla="*/ 1303 w 1795"/>
                <a:gd name="T7" fmla="*/ 0 h 3227"/>
                <a:gd name="T8" fmla="*/ 0 w 1795"/>
                <a:gd name="T9" fmla="*/ 1109 h 3227"/>
                <a:gd name="T10" fmla="*/ 0 w 1795"/>
                <a:gd name="T11" fmla="*/ 3227 h 3227"/>
                <a:gd name="T12" fmla="*/ 0 w 1795"/>
                <a:gd name="T13" fmla="*/ 3227 h 3227"/>
              </a:gdLst>
              <a:ahLst/>
              <a:cxnLst>
                <a:cxn ang="0">
                  <a:pos x="T0" y="T1"/>
                </a:cxn>
                <a:cxn ang="0">
                  <a:pos x="T2" y="T3"/>
                </a:cxn>
                <a:cxn ang="0">
                  <a:pos x="T4" y="T5"/>
                </a:cxn>
                <a:cxn ang="0">
                  <a:pos x="T6" y="T7"/>
                </a:cxn>
                <a:cxn ang="0">
                  <a:pos x="T8" y="T9"/>
                </a:cxn>
                <a:cxn ang="0">
                  <a:pos x="T10" y="T11"/>
                </a:cxn>
                <a:cxn ang="0">
                  <a:pos x="T12" y="T13"/>
                </a:cxn>
              </a:cxnLst>
              <a:rect l="0" t="0" r="r" b="b"/>
              <a:pathLst>
                <a:path w="1795" h="3227">
                  <a:moveTo>
                    <a:pt x="0" y="3227"/>
                  </a:moveTo>
                  <a:lnTo>
                    <a:pt x="1795" y="3227"/>
                  </a:lnTo>
                  <a:lnTo>
                    <a:pt x="1795" y="342"/>
                  </a:lnTo>
                  <a:lnTo>
                    <a:pt x="1303" y="0"/>
                  </a:lnTo>
                  <a:lnTo>
                    <a:pt x="0" y="1109"/>
                  </a:lnTo>
                  <a:lnTo>
                    <a:pt x="0" y="3227"/>
                  </a:lnTo>
                  <a:lnTo>
                    <a:pt x="0" y="3227"/>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1" name="Freeform 14"/>
            <p:cNvSpPr/>
            <p:nvPr/>
          </p:nvSpPr>
          <p:spPr bwMode="auto">
            <a:xfrm>
              <a:off x="4708526" y="3006725"/>
              <a:ext cx="2852738" cy="4552950"/>
            </a:xfrm>
            <a:custGeom>
              <a:avLst/>
              <a:gdLst>
                <a:gd name="T0" fmla="*/ 0 w 1797"/>
                <a:gd name="T1" fmla="*/ 2868 h 2868"/>
                <a:gd name="T2" fmla="*/ 1797 w 1797"/>
                <a:gd name="T3" fmla="*/ 2868 h 2868"/>
                <a:gd name="T4" fmla="*/ 1797 w 1797"/>
                <a:gd name="T5" fmla="*/ 0 h 2868"/>
                <a:gd name="T6" fmla="*/ 930 w 1797"/>
                <a:gd name="T7" fmla="*/ 731 h 2868"/>
                <a:gd name="T8" fmla="*/ 0 w 1797"/>
                <a:gd name="T9" fmla="*/ 225 h 2868"/>
                <a:gd name="T10" fmla="*/ 0 w 1797"/>
                <a:gd name="T11" fmla="*/ 2868 h 2868"/>
                <a:gd name="T12" fmla="*/ 0 w 1797"/>
                <a:gd name="T13" fmla="*/ 2868 h 2868"/>
              </a:gdLst>
              <a:ahLst/>
              <a:cxnLst>
                <a:cxn ang="0">
                  <a:pos x="T0" y="T1"/>
                </a:cxn>
                <a:cxn ang="0">
                  <a:pos x="T2" y="T3"/>
                </a:cxn>
                <a:cxn ang="0">
                  <a:pos x="T4" y="T5"/>
                </a:cxn>
                <a:cxn ang="0">
                  <a:pos x="T6" y="T7"/>
                </a:cxn>
                <a:cxn ang="0">
                  <a:pos x="T8" y="T9"/>
                </a:cxn>
                <a:cxn ang="0">
                  <a:pos x="T10" y="T11"/>
                </a:cxn>
                <a:cxn ang="0">
                  <a:pos x="T12" y="T13"/>
                </a:cxn>
              </a:cxnLst>
              <a:rect l="0" t="0" r="r" b="b"/>
              <a:pathLst>
                <a:path w="1797" h="2868">
                  <a:moveTo>
                    <a:pt x="0" y="2868"/>
                  </a:moveTo>
                  <a:lnTo>
                    <a:pt x="1797" y="2868"/>
                  </a:lnTo>
                  <a:lnTo>
                    <a:pt x="1797" y="0"/>
                  </a:lnTo>
                  <a:lnTo>
                    <a:pt x="930" y="731"/>
                  </a:lnTo>
                  <a:lnTo>
                    <a:pt x="0" y="225"/>
                  </a:lnTo>
                  <a:lnTo>
                    <a:pt x="0" y="2868"/>
                  </a:lnTo>
                  <a:lnTo>
                    <a:pt x="0" y="286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2" name="Freeform 15"/>
            <p:cNvSpPr/>
            <p:nvPr/>
          </p:nvSpPr>
          <p:spPr bwMode="auto">
            <a:xfrm>
              <a:off x="8234363" y="896937"/>
              <a:ext cx="2849563" cy="6662738"/>
            </a:xfrm>
            <a:custGeom>
              <a:avLst/>
              <a:gdLst>
                <a:gd name="T0" fmla="*/ 0 w 1795"/>
                <a:gd name="T1" fmla="*/ 988 h 4197"/>
                <a:gd name="T2" fmla="*/ 0 w 1795"/>
                <a:gd name="T3" fmla="*/ 4197 h 4197"/>
                <a:gd name="T4" fmla="*/ 1795 w 1795"/>
                <a:gd name="T5" fmla="*/ 4197 h 4197"/>
                <a:gd name="T6" fmla="*/ 1795 w 1795"/>
                <a:gd name="T7" fmla="*/ 1010 h 4197"/>
                <a:gd name="T8" fmla="*/ 1028 w 1795"/>
                <a:gd name="T9" fmla="*/ 0 h 4197"/>
                <a:gd name="T10" fmla="*/ 0 w 1795"/>
                <a:gd name="T11" fmla="*/ 988 h 4197"/>
                <a:gd name="T12" fmla="*/ 0 w 1795"/>
                <a:gd name="T13" fmla="*/ 988 h 4197"/>
              </a:gdLst>
              <a:ahLst/>
              <a:cxnLst>
                <a:cxn ang="0">
                  <a:pos x="T0" y="T1"/>
                </a:cxn>
                <a:cxn ang="0">
                  <a:pos x="T2" y="T3"/>
                </a:cxn>
                <a:cxn ang="0">
                  <a:pos x="T4" y="T5"/>
                </a:cxn>
                <a:cxn ang="0">
                  <a:pos x="T6" y="T7"/>
                </a:cxn>
                <a:cxn ang="0">
                  <a:pos x="T8" y="T9"/>
                </a:cxn>
                <a:cxn ang="0">
                  <a:pos x="T10" y="T11"/>
                </a:cxn>
                <a:cxn ang="0">
                  <a:pos x="T12" y="T13"/>
                </a:cxn>
              </a:cxnLst>
              <a:rect l="0" t="0" r="r" b="b"/>
              <a:pathLst>
                <a:path w="1795" h="4197">
                  <a:moveTo>
                    <a:pt x="0" y="988"/>
                  </a:moveTo>
                  <a:lnTo>
                    <a:pt x="0" y="4197"/>
                  </a:lnTo>
                  <a:lnTo>
                    <a:pt x="1795" y="4197"/>
                  </a:lnTo>
                  <a:lnTo>
                    <a:pt x="1795" y="1010"/>
                  </a:lnTo>
                  <a:lnTo>
                    <a:pt x="1028" y="0"/>
                  </a:lnTo>
                  <a:lnTo>
                    <a:pt x="0" y="988"/>
                  </a:lnTo>
                  <a:lnTo>
                    <a:pt x="0" y="98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3" name="Freeform 16"/>
            <p:cNvSpPr/>
            <p:nvPr/>
          </p:nvSpPr>
          <p:spPr bwMode="auto">
            <a:xfrm>
              <a:off x="981076" y="-2001838"/>
              <a:ext cx="10279063" cy="5429250"/>
            </a:xfrm>
            <a:custGeom>
              <a:avLst/>
              <a:gdLst>
                <a:gd name="T0" fmla="*/ 180 w 2738"/>
                <a:gd name="T1" fmla="*/ 1312 h 1446"/>
                <a:gd name="T2" fmla="*/ 593 w 2738"/>
                <a:gd name="T3" fmla="*/ 966 h 1446"/>
                <a:gd name="T4" fmla="*/ 1382 w 2738"/>
                <a:gd name="T5" fmla="*/ 1446 h 1446"/>
                <a:gd name="T6" fmla="*/ 2318 w 2738"/>
                <a:gd name="T7" fmla="*/ 565 h 1446"/>
                <a:gd name="T8" fmla="*/ 2327 w 2738"/>
                <a:gd name="T9" fmla="*/ 555 h 1446"/>
                <a:gd name="T10" fmla="*/ 2485 w 2738"/>
                <a:gd name="T11" fmla="*/ 714 h 1446"/>
                <a:gd name="T12" fmla="*/ 2738 w 2738"/>
                <a:gd name="T13" fmla="*/ 0 h 1446"/>
                <a:gd name="T14" fmla="*/ 2010 w 2738"/>
                <a:gd name="T15" fmla="*/ 235 h 1446"/>
                <a:gd name="T16" fmla="*/ 2185 w 2738"/>
                <a:gd name="T17" fmla="*/ 411 h 1446"/>
                <a:gd name="T18" fmla="*/ 2178 w 2738"/>
                <a:gd name="T19" fmla="*/ 416 h 1446"/>
                <a:gd name="T20" fmla="*/ 1355 w 2738"/>
                <a:gd name="T21" fmla="*/ 1190 h 1446"/>
                <a:gd name="T22" fmla="*/ 574 w 2738"/>
                <a:gd name="T23" fmla="*/ 715 h 1446"/>
                <a:gd name="T24" fmla="*/ 49 w 2738"/>
                <a:gd name="T25" fmla="*/ 1155 h 1446"/>
                <a:gd name="T26" fmla="*/ 36 w 2738"/>
                <a:gd name="T27" fmla="*/ 1299 h 1446"/>
                <a:gd name="T28" fmla="*/ 180 w 2738"/>
                <a:gd name="T29" fmla="*/ 1312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8" h="1446">
                  <a:moveTo>
                    <a:pt x="180" y="1312"/>
                  </a:moveTo>
                  <a:cubicBezTo>
                    <a:pt x="593" y="966"/>
                    <a:pt x="593" y="966"/>
                    <a:pt x="593" y="966"/>
                  </a:cubicBezTo>
                  <a:cubicBezTo>
                    <a:pt x="1382" y="1446"/>
                    <a:pt x="1382" y="1446"/>
                    <a:pt x="1382" y="1446"/>
                  </a:cubicBezTo>
                  <a:cubicBezTo>
                    <a:pt x="2318" y="565"/>
                    <a:pt x="2318" y="565"/>
                    <a:pt x="2318" y="565"/>
                  </a:cubicBezTo>
                  <a:cubicBezTo>
                    <a:pt x="2321" y="562"/>
                    <a:pt x="2324" y="558"/>
                    <a:pt x="2327" y="555"/>
                  </a:cubicBezTo>
                  <a:cubicBezTo>
                    <a:pt x="2485" y="714"/>
                    <a:pt x="2485" y="714"/>
                    <a:pt x="2485" y="714"/>
                  </a:cubicBezTo>
                  <a:cubicBezTo>
                    <a:pt x="2738" y="0"/>
                    <a:pt x="2738" y="0"/>
                    <a:pt x="2738" y="0"/>
                  </a:cubicBezTo>
                  <a:cubicBezTo>
                    <a:pt x="2010" y="235"/>
                    <a:pt x="2010" y="235"/>
                    <a:pt x="2010" y="235"/>
                  </a:cubicBezTo>
                  <a:cubicBezTo>
                    <a:pt x="2185" y="411"/>
                    <a:pt x="2185" y="411"/>
                    <a:pt x="2185" y="411"/>
                  </a:cubicBezTo>
                  <a:cubicBezTo>
                    <a:pt x="2182" y="413"/>
                    <a:pt x="2180" y="414"/>
                    <a:pt x="2178" y="416"/>
                  </a:cubicBezTo>
                  <a:cubicBezTo>
                    <a:pt x="1355" y="1190"/>
                    <a:pt x="1355" y="1190"/>
                    <a:pt x="1355" y="1190"/>
                  </a:cubicBezTo>
                  <a:cubicBezTo>
                    <a:pt x="574" y="715"/>
                    <a:pt x="574" y="715"/>
                    <a:pt x="574" y="715"/>
                  </a:cubicBezTo>
                  <a:cubicBezTo>
                    <a:pt x="49" y="1155"/>
                    <a:pt x="49" y="1155"/>
                    <a:pt x="49" y="1155"/>
                  </a:cubicBezTo>
                  <a:cubicBezTo>
                    <a:pt x="5" y="1191"/>
                    <a:pt x="0" y="1255"/>
                    <a:pt x="36" y="1299"/>
                  </a:cubicBezTo>
                  <a:cubicBezTo>
                    <a:pt x="72" y="1342"/>
                    <a:pt x="137" y="1348"/>
                    <a:pt x="180" y="1312"/>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4" name="Freeform 17"/>
            <p:cNvSpPr/>
            <p:nvPr/>
          </p:nvSpPr>
          <p:spPr bwMode="auto">
            <a:xfrm>
              <a:off x="785813" y="8089900"/>
              <a:ext cx="10620375" cy="769938"/>
            </a:xfrm>
            <a:custGeom>
              <a:avLst/>
              <a:gdLst>
                <a:gd name="T0" fmla="*/ 2726 w 2829"/>
                <a:gd name="T1" fmla="*/ 0 h 205"/>
                <a:gd name="T2" fmla="*/ 102 w 2829"/>
                <a:gd name="T3" fmla="*/ 0 h 205"/>
                <a:gd name="T4" fmla="*/ 0 w 2829"/>
                <a:gd name="T5" fmla="*/ 102 h 205"/>
                <a:gd name="T6" fmla="*/ 102 w 2829"/>
                <a:gd name="T7" fmla="*/ 205 h 205"/>
                <a:gd name="T8" fmla="*/ 2726 w 2829"/>
                <a:gd name="T9" fmla="*/ 205 h 205"/>
                <a:gd name="T10" fmla="*/ 2829 w 2829"/>
                <a:gd name="T11" fmla="*/ 102 h 205"/>
                <a:gd name="T12" fmla="*/ 2726 w 2829"/>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829" h="205">
                  <a:moveTo>
                    <a:pt x="2726" y="0"/>
                  </a:moveTo>
                  <a:cubicBezTo>
                    <a:pt x="102" y="0"/>
                    <a:pt x="102" y="0"/>
                    <a:pt x="102" y="0"/>
                  </a:cubicBezTo>
                  <a:cubicBezTo>
                    <a:pt x="46" y="0"/>
                    <a:pt x="0" y="46"/>
                    <a:pt x="0" y="102"/>
                  </a:cubicBezTo>
                  <a:cubicBezTo>
                    <a:pt x="0" y="159"/>
                    <a:pt x="46" y="205"/>
                    <a:pt x="102" y="205"/>
                  </a:cubicBezTo>
                  <a:cubicBezTo>
                    <a:pt x="2726" y="205"/>
                    <a:pt x="2726" y="205"/>
                    <a:pt x="2726" y="205"/>
                  </a:cubicBezTo>
                  <a:cubicBezTo>
                    <a:pt x="2783" y="205"/>
                    <a:pt x="2829" y="159"/>
                    <a:pt x="2829" y="102"/>
                  </a:cubicBezTo>
                  <a:cubicBezTo>
                    <a:pt x="2829" y="46"/>
                    <a:pt x="2783" y="0"/>
                    <a:pt x="2726" y="0"/>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grpSp>
      <p:sp>
        <p:nvSpPr>
          <p:cNvPr id="31772" name="Freeform 21"/>
          <p:cNvSpPr>
            <a:spLocks noChangeArrowheads="1"/>
          </p:cNvSpPr>
          <p:nvPr/>
        </p:nvSpPr>
        <p:spPr bwMode="auto">
          <a:xfrm>
            <a:off x="6597650" y="1982788"/>
            <a:ext cx="762000" cy="758825"/>
          </a:xfrm>
          <a:custGeom>
            <a:avLst/>
            <a:gdLst>
              <a:gd name="T0" fmla="*/ 2372 w 2874"/>
              <a:gd name="T1" fmla="*/ 1360 h 2861"/>
              <a:gd name="T2" fmla="*/ 2566 w 2874"/>
              <a:gd name="T3" fmla="*/ 1399 h 2861"/>
              <a:gd name="T4" fmla="*/ 2726 w 2874"/>
              <a:gd name="T5" fmla="*/ 1507 h 2861"/>
              <a:gd name="T6" fmla="*/ 2834 w 2874"/>
              <a:gd name="T7" fmla="*/ 1668 h 2861"/>
              <a:gd name="T8" fmla="*/ 2874 w 2874"/>
              <a:gd name="T9" fmla="*/ 1861 h 2861"/>
              <a:gd name="T10" fmla="*/ 2834 w 2874"/>
              <a:gd name="T11" fmla="*/ 2056 h 2861"/>
              <a:gd name="T12" fmla="*/ 2726 w 2874"/>
              <a:gd name="T13" fmla="*/ 2215 h 2861"/>
              <a:gd name="T14" fmla="*/ 2566 w 2874"/>
              <a:gd name="T15" fmla="*/ 2323 h 2861"/>
              <a:gd name="T16" fmla="*/ 2372 w 2874"/>
              <a:gd name="T17" fmla="*/ 2363 h 2861"/>
              <a:gd name="T18" fmla="*/ 2194 w 2874"/>
              <a:gd name="T19" fmla="*/ 2328 h 2861"/>
              <a:gd name="T20" fmla="*/ 2045 w 2874"/>
              <a:gd name="T21" fmla="*/ 2238 h 2861"/>
              <a:gd name="T22" fmla="*/ 2045 w 2874"/>
              <a:gd name="T23" fmla="*/ 2648 h 2861"/>
              <a:gd name="T24" fmla="*/ 1982 w 2874"/>
              <a:gd name="T25" fmla="*/ 2798 h 2861"/>
              <a:gd name="T26" fmla="*/ 1832 w 2874"/>
              <a:gd name="T27" fmla="*/ 2861 h 2861"/>
              <a:gd name="T28" fmla="*/ 216 w 2874"/>
              <a:gd name="T29" fmla="*/ 2861 h 2861"/>
              <a:gd name="T30" fmla="*/ 64 w 2874"/>
              <a:gd name="T31" fmla="*/ 2798 h 2861"/>
              <a:gd name="T32" fmla="*/ 0 w 2874"/>
              <a:gd name="T33" fmla="*/ 2648 h 2861"/>
              <a:gd name="T34" fmla="*/ 0 w 2874"/>
              <a:gd name="T35" fmla="*/ 2284 h 2861"/>
              <a:gd name="T36" fmla="*/ 59 w 2874"/>
              <a:gd name="T37" fmla="*/ 2182 h 2861"/>
              <a:gd name="T38" fmla="*/ 184 w 2874"/>
              <a:gd name="T39" fmla="*/ 2199 h 2861"/>
              <a:gd name="T40" fmla="*/ 242 w 2874"/>
              <a:gd name="T41" fmla="*/ 2225 h 2861"/>
              <a:gd name="T42" fmla="*/ 416 w 2874"/>
              <a:gd name="T43" fmla="*/ 2268 h 2861"/>
              <a:gd name="T44" fmla="*/ 582 w 2874"/>
              <a:gd name="T45" fmla="*/ 2235 h 2861"/>
              <a:gd name="T46" fmla="*/ 716 w 2874"/>
              <a:gd name="T47" fmla="*/ 2145 h 2861"/>
              <a:gd name="T48" fmla="*/ 806 w 2874"/>
              <a:gd name="T49" fmla="*/ 2012 h 2861"/>
              <a:gd name="T50" fmla="*/ 839 w 2874"/>
              <a:gd name="T51" fmla="*/ 1848 h 2861"/>
              <a:gd name="T52" fmla="*/ 806 w 2874"/>
              <a:gd name="T53" fmla="*/ 1683 h 2861"/>
              <a:gd name="T54" fmla="*/ 716 w 2874"/>
              <a:gd name="T55" fmla="*/ 1548 h 2861"/>
              <a:gd name="T56" fmla="*/ 582 w 2874"/>
              <a:gd name="T57" fmla="*/ 1458 h 2861"/>
              <a:gd name="T58" fmla="*/ 416 w 2874"/>
              <a:gd name="T59" fmla="*/ 1425 h 2861"/>
              <a:gd name="T60" fmla="*/ 249 w 2874"/>
              <a:gd name="T61" fmla="*/ 1461 h 2861"/>
              <a:gd name="T62" fmla="*/ 216 w 2874"/>
              <a:gd name="T63" fmla="*/ 1475 h 2861"/>
              <a:gd name="T64" fmla="*/ 139 w 2874"/>
              <a:gd name="T65" fmla="*/ 1511 h 2861"/>
              <a:gd name="T66" fmla="*/ 72 w 2874"/>
              <a:gd name="T67" fmla="*/ 1524 h 2861"/>
              <a:gd name="T68" fmla="*/ 23 w 2874"/>
              <a:gd name="T69" fmla="*/ 1491 h 2861"/>
              <a:gd name="T70" fmla="*/ 0 w 2874"/>
              <a:gd name="T71" fmla="*/ 1393 h 2861"/>
              <a:gd name="T72" fmla="*/ 0 w 2874"/>
              <a:gd name="T73" fmla="*/ 1049 h 2861"/>
              <a:gd name="T74" fmla="*/ 64 w 2874"/>
              <a:gd name="T75" fmla="*/ 896 h 2861"/>
              <a:gd name="T76" fmla="*/ 216 w 2874"/>
              <a:gd name="T77" fmla="*/ 832 h 2861"/>
              <a:gd name="T78" fmla="*/ 727 w 2874"/>
              <a:gd name="T79" fmla="*/ 832 h 2861"/>
              <a:gd name="T80" fmla="*/ 644 w 2874"/>
              <a:gd name="T81" fmla="*/ 686 h 2861"/>
              <a:gd name="T82" fmla="*/ 613 w 2874"/>
              <a:gd name="T83" fmla="*/ 514 h 2861"/>
              <a:gd name="T84" fmla="*/ 654 w 2874"/>
              <a:gd name="T85" fmla="*/ 313 h 2861"/>
              <a:gd name="T86" fmla="*/ 763 w 2874"/>
              <a:gd name="T87" fmla="*/ 151 h 2861"/>
              <a:gd name="T88" fmla="*/ 926 w 2874"/>
              <a:gd name="T89" fmla="*/ 41 h 2861"/>
              <a:gd name="T90" fmla="*/ 1124 w 2874"/>
              <a:gd name="T91" fmla="*/ 0 h 2861"/>
              <a:gd name="T92" fmla="*/ 1322 w 2874"/>
              <a:gd name="T93" fmla="*/ 41 h 2861"/>
              <a:gd name="T94" fmla="*/ 1484 w 2874"/>
              <a:gd name="T95" fmla="*/ 151 h 2861"/>
              <a:gd name="T96" fmla="*/ 1594 w 2874"/>
              <a:gd name="T97" fmla="*/ 313 h 2861"/>
              <a:gd name="T98" fmla="*/ 1635 w 2874"/>
              <a:gd name="T99" fmla="*/ 514 h 2861"/>
              <a:gd name="T100" fmla="*/ 1520 w 2874"/>
              <a:gd name="T101" fmla="*/ 832 h 2861"/>
              <a:gd name="T102" fmla="*/ 1832 w 2874"/>
              <a:gd name="T103" fmla="*/ 832 h 2861"/>
              <a:gd name="T104" fmla="*/ 1982 w 2874"/>
              <a:gd name="T105" fmla="*/ 896 h 2861"/>
              <a:gd name="T106" fmla="*/ 2045 w 2874"/>
              <a:gd name="T107" fmla="*/ 1049 h 2861"/>
              <a:gd name="T108" fmla="*/ 2045 w 2874"/>
              <a:gd name="T109" fmla="*/ 1484 h 2861"/>
              <a:gd name="T110" fmla="*/ 2194 w 2874"/>
              <a:gd name="T111" fmla="*/ 1394 h 2861"/>
              <a:gd name="T112" fmla="*/ 2372 w 2874"/>
              <a:gd name="T113" fmla="*/ 1360 h 2861"/>
              <a:gd name="T114" fmla="*/ 2372 w 2874"/>
              <a:gd name="T115" fmla="*/ 1360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74" h="2861">
                <a:moveTo>
                  <a:pt x="2372" y="1360"/>
                </a:moveTo>
                <a:cubicBezTo>
                  <a:pt x="2440" y="1360"/>
                  <a:pt x="2505" y="1373"/>
                  <a:pt x="2566" y="1399"/>
                </a:cubicBezTo>
                <a:cubicBezTo>
                  <a:pt x="2627" y="1425"/>
                  <a:pt x="2680" y="1461"/>
                  <a:pt x="2726" y="1507"/>
                </a:cubicBezTo>
                <a:cubicBezTo>
                  <a:pt x="2772" y="1553"/>
                  <a:pt x="2808" y="1607"/>
                  <a:pt x="2834" y="1668"/>
                </a:cubicBezTo>
                <a:cubicBezTo>
                  <a:pt x="2861" y="1729"/>
                  <a:pt x="2874" y="1794"/>
                  <a:pt x="2874" y="1861"/>
                </a:cubicBezTo>
                <a:cubicBezTo>
                  <a:pt x="2874" y="1931"/>
                  <a:pt x="2861" y="1996"/>
                  <a:pt x="2834" y="2056"/>
                </a:cubicBezTo>
                <a:cubicBezTo>
                  <a:pt x="2808" y="2116"/>
                  <a:pt x="2772" y="2169"/>
                  <a:pt x="2726" y="2215"/>
                </a:cubicBezTo>
                <a:cubicBezTo>
                  <a:pt x="2680" y="2261"/>
                  <a:pt x="2627" y="2297"/>
                  <a:pt x="2566" y="2323"/>
                </a:cubicBezTo>
                <a:cubicBezTo>
                  <a:pt x="2505" y="2349"/>
                  <a:pt x="2440" y="2363"/>
                  <a:pt x="2372" y="2363"/>
                </a:cubicBezTo>
                <a:cubicBezTo>
                  <a:pt x="2309" y="2363"/>
                  <a:pt x="2250" y="2351"/>
                  <a:pt x="2194" y="2328"/>
                </a:cubicBezTo>
                <a:cubicBezTo>
                  <a:pt x="2138" y="2305"/>
                  <a:pt x="2088" y="2275"/>
                  <a:pt x="2045" y="2238"/>
                </a:cubicBezTo>
                <a:cubicBezTo>
                  <a:pt x="2045" y="2648"/>
                  <a:pt x="2045" y="2648"/>
                  <a:pt x="2045" y="2648"/>
                </a:cubicBezTo>
                <a:cubicBezTo>
                  <a:pt x="2045" y="2707"/>
                  <a:pt x="2024" y="2757"/>
                  <a:pt x="1982" y="2798"/>
                </a:cubicBezTo>
                <a:cubicBezTo>
                  <a:pt x="1941" y="2840"/>
                  <a:pt x="1891" y="2861"/>
                  <a:pt x="1832" y="2861"/>
                </a:cubicBezTo>
                <a:cubicBezTo>
                  <a:pt x="216" y="2861"/>
                  <a:pt x="216" y="2861"/>
                  <a:pt x="216" y="2861"/>
                </a:cubicBezTo>
                <a:cubicBezTo>
                  <a:pt x="157" y="2861"/>
                  <a:pt x="106" y="2840"/>
                  <a:pt x="64" y="2798"/>
                </a:cubicBezTo>
                <a:cubicBezTo>
                  <a:pt x="21" y="2757"/>
                  <a:pt x="0" y="2707"/>
                  <a:pt x="0" y="2648"/>
                </a:cubicBezTo>
                <a:cubicBezTo>
                  <a:pt x="0" y="2284"/>
                  <a:pt x="0" y="2284"/>
                  <a:pt x="0" y="2284"/>
                </a:cubicBezTo>
                <a:cubicBezTo>
                  <a:pt x="11" y="2238"/>
                  <a:pt x="31" y="2204"/>
                  <a:pt x="59" y="2182"/>
                </a:cubicBezTo>
                <a:cubicBezTo>
                  <a:pt x="87" y="2161"/>
                  <a:pt x="129" y="2166"/>
                  <a:pt x="184" y="2199"/>
                </a:cubicBezTo>
                <a:cubicBezTo>
                  <a:pt x="210" y="2214"/>
                  <a:pt x="229" y="2223"/>
                  <a:pt x="242" y="2225"/>
                </a:cubicBezTo>
                <a:cubicBezTo>
                  <a:pt x="299" y="2253"/>
                  <a:pt x="357" y="2268"/>
                  <a:pt x="416" y="2268"/>
                </a:cubicBezTo>
                <a:cubicBezTo>
                  <a:pt x="475" y="2268"/>
                  <a:pt x="530" y="2257"/>
                  <a:pt x="582" y="2235"/>
                </a:cubicBezTo>
                <a:cubicBezTo>
                  <a:pt x="633" y="2213"/>
                  <a:pt x="678" y="2183"/>
                  <a:pt x="716" y="2145"/>
                </a:cubicBezTo>
                <a:cubicBezTo>
                  <a:pt x="754" y="2106"/>
                  <a:pt x="784" y="2062"/>
                  <a:pt x="806" y="2012"/>
                </a:cubicBezTo>
                <a:cubicBezTo>
                  <a:pt x="828" y="1962"/>
                  <a:pt x="839" y="1907"/>
                  <a:pt x="839" y="1848"/>
                </a:cubicBezTo>
                <a:cubicBezTo>
                  <a:pt x="839" y="1789"/>
                  <a:pt x="828" y="1734"/>
                  <a:pt x="806" y="1683"/>
                </a:cubicBezTo>
                <a:cubicBezTo>
                  <a:pt x="784" y="1631"/>
                  <a:pt x="754" y="1587"/>
                  <a:pt x="716" y="1548"/>
                </a:cubicBezTo>
                <a:cubicBezTo>
                  <a:pt x="678" y="1510"/>
                  <a:pt x="633" y="1480"/>
                  <a:pt x="582" y="1458"/>
                </a:cubicBezTo>
                <a:cubicBezTo>
                  <a:pt x="530" y="1436"/>
                  <a:pt x="475" y="1425"/>
                  <a:pt x="416" y="1425"/>
                </a:cubicBezTo>
                <a:cubicBezTo>
                  <a:pt x="359" y="1425"/>
                  <a:pt x="304" y="1437"/>
                  <a:pt x="249" y="1461"/>
                </a:cubicBezTo>
                <a:cubicBezTo>
                  <a:pt x="236" y="1466"/>
                  <a:pt x="225" y="1470"/>
                  <a:pt x="216" y="1475"/>
                </a:cubicBezTo>
                <a:cubicBezTo>
                  <a:pt x="190" y="1488"/>
                  <a:pt x="164" y="1500"/>
                  <a:pt x="139" y="1511"/>
                </a:cubicBezTo>
                <a:cubicBezTo>
                  <a:pt x="114" y="1522"/>
                  <a:pt x="92" y="1526"/>
                  <a:pt x="72" y="1524"/>
                </a:cubicBezTo>
                <a:cubicBezTo>
                  <a:pt x="52" y="1522"/>
                  <a:pt x="36" y="1511"/>
                  <a:pt x="23" y="1491"/>
                </a:cubicBezTo>
                <a:cubicBezTo>
                  <a:pt x="10" y="1471"/>
                  <a:pt x="2" y="1439"/>
                  <a:pt x="0" y="1393"/>
                </a:cubicBezTo>
                <a:cubicBezTo>
                  <a:pt x="0" y="1049"/>
                  <a:pt x="0" y="1049"/>
                  <a:pt x="0" y="1049"/>
                </a:cubicBezTo>
                <a:cubicBezTo>
                  <a:pt x="0" y="990"/>
                  <a:pt x="21" y="939"/>
                  <a:pt x="64" y="896"/>
                </a:cubicBezTo>
                <a:cubicBezTo>
                  <a:pt x="106" y="854"/>
                  <a:pt x="157" y="832"/>
                  <a:pt x="216" y="832"/>
                </a:cubicBezTo>
                <a:cubicBezTo>
                  <a:pt x="727" y="832"/>
                  <a:pt x="727" y="832"/>
                  <a:pt x="727" y="832"/>
                </a:cubicBezTo>
                <a:cubicBezTo>
                  <a:pt x="692" y="789"/>
                  <a:pt x="665" y="740"/>
                  <a:pt x="644" y="686"/>
                </a:cubicBezTo>
                <a:cubicBezTo>
                  <a:pt x="623" y="633"/>
                  <a:pt x="613" y="576"/>
                  <a:pt x="613" y="514"/>
                </a:cubicBezTo>
                <a:cubicBezTo>
                  <a:pt x="613" y="442"/>
                  <a:pt x="626" y="375"/>
                  <a:pt x="654" y="313"/>
                </a:cubicBezTo>
                <a:cubicBezTo>
                  <a:pt x="681" y="251"/>
                  <a:pt x="718" y="197"/>
                  <a:pt x="763" y="151"/>
                </a:cubicBezTo>
                <a:cubicBezTo>
                  <a:pt x="809" y="105"/>
                  <a:pt x="863" y="68"/>
                  <a:pt x="926" y="41"/>
                </a:cubicBezTo>
                <a:cubicBezTo>
                  <a:pt x="988" y="14"/>
                  <a:pt x="1054" y="0"/>
                  <a:pt x="1124" y="0"/>
                </a:cubicBezTo>
                <a:cubicBezTo>
                  <a:pt x="1194" y="0"/>
                  <a:pt x="1260" y="14"/>
                  <a:pt x="1322" y="41"/>
                </a:cubicBezTo>
                <a:cubicBezTo>
                  <a:pt x="1384" y="68"/>
                  <a:pt x="1439" y="105"/>
                  <a:pt x="1484" y="151"/>
                </a:cubicBezTo>
                <a:cubicBezTo>
                  <a:pt x="1530" y="197"/>
                  <a:pt x="1567" y="251"/>
                  <a:pt x="1594" y="313"/>
                </a:cubicBezTo>
                <a:cubicBezTo>
                  <a:pt x="1621" y="375"/>
                  <a:pt x="1635" y="442"/>
                  <a:pt x="1635" y="514"/>
                </a:cubicBezTo>
                <a:cubicBezTo>
                  <a:pt x="1635" y="637"/>
                  <a:pt x="1597" y="743"/>
                  <a:pt x="1520" y="832"/>
                </a:cubicBezTo>
                <a:cubicBezTo>
                  <a:pt x="1832" y="832"/>
                  <a:pt x="1832" y="832"/>
                  <a:pt x="1832" y="832"/>
                </a:cubicBezTo>
                <a:cubicBezTo>
                  <a:pt x="1891" y="832"/>
                  <a:pt x="1941" y="854"/>
                  <a:pt x="1982" y="896"/>
                </a:cubicBezTo>
                <a:cubicBezTo>
                  <a:pt x="2024" y="939"/>
                  <a:pt x="2045" y="990"/>
                  <a:pt x="2045" y="1049"/>
                </a:cubicBezTo>
                <a:cubicBezTo>
                  <a:pt x="2045" y="1484"/>
                  <a:pt x="2045" y="1484"/>
                  <a:pt x="2045" y="1484"/>
                </a:cubicBezTo>
                <a:cubicBezTo>
                  <a:pt x="2088" y="1447"/>
                  <a:pt x="2138" y="1417"/>
                  <a:pt x="2194" y="1394"/>
                </a:cubicBezTo>
                <a:cubicBezTo>
                  <a:pt x="2250" y="1371"/>
                  <a:pt x="2309" y="1360"/>
                  <a:pt x="2372" y="1360"/>
                </a:cubicBezTo>
                <a:cubicBezTo>
                  <a:pt x="2372" y="1360"/>
                  <a:pt x="2372" y="1360"/>
                  <a:pt x="2372" y="13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773" name="Freeform 25"/>
          <p:cNvSpPr>
            <a:spLocks noEditPoints="1" noChangeArrowheads="1"/>
          </p:cNvSpPr>
          <p:nvPr/>
        </p:nvSpPr>
        <p:spPr bwMode="auto">
          <a:xfrm>
            <a:off x="6589713" y="4784725"/>
            <a:ext cx="587375" cy="584200"/>
          </a:xfrm>
          <a:custGeom>
            <a:avLst/>
            <a:gdLst>
              <a:gd name="T0" fmla="*/ 2969 w 3124"/>
              <a:gd name="T1" fmla="*/ 1168 h 3096"/>
              <a:gd name="T2" fmla="*/ 2587 w 3124"/>
              <a:gd name="T3" fmla="*/ 788 h 3096"/>
              <a:gd name="T4" fmla="*/ 2679 w 3124"/>
              <a:gd name="T5" fmla="*/ 480 h 3096"/>
              <a:gd name="T6" fmla="*/ 2213 w 3124"/>
              <a:gd name="T7" fmla="*/ 480 h 3096"/>
              <a:gd name="T8" fmla="*/ 2298 w 3124"/>
              <a:gd name="T9" fmla="*/ 791 h 3096"/>
              <a:gd name="T10" fmla="*/ 2083 w 3124"/>
              <a:gd name="T11" fmla="*/ 931 h 3096"/>
              <a:gd name="T12" fmla="*/ 1720 w 3124"/>
              <a:gd name="T13" fmla="*/ 644 h 3096"/>
              <a:gd name="T14" fmla="*/ 1829 w 3124"/>
              <a:gd name="T15" fmla="*/ 277 h 3096"/>
              <a:gd name="T16" fmla="*/ 1275 w 3124"/>
              <a:gd name="T17" fmla="*/ 277 h 3096"/>
              <a:gd name="T18" fmla="*/ 1375 w 3124"/>
              <a:gd name="T19" fmla="*/ 647 h 3096"/>
              <a:gd name="T20" fmla="*/ 1040 w 3124"/>
              <a:gd name="T21" fmla="*/ 929 h 3096"/>
              <a:gd name="T22" fmla="*/ 804 w 3124"/>
              <a:gd name="T23" fmla="*/ 788 h 3096"/>
              <a:gd name="T24" fmla="*/ 896 w 3124"/>
              <a:gd name="T25" fmla="*/ 480 h 3096"/>
              <a:gd name="T26" fmla="*/ 430 w 3124"/>
              <a:gd name="T27" fmla="*/ 480 h 3096"/>
              <a:gd name="T28" fmla="*/ 515 w 3124"/>
              <a:gd name="T29" fmla="*/ 791 h 3096"/>
              <a:gd name="T30" fmla="*/ 155 w 3124"/>
              <a:gd name="T31" fmla="*/ 1168 h 3096"/>
              <a:gd name="T32" fmla="*/ 56 w 3124"/>
              <a:gd name="T33" fmla="*/ 1622 h 3096"/>
              <a:gd name="T34" fmla="*/ 298 w 3124"/>
              <a:gd name="T35" fmla="*/ 1397 h 3096"/>
              <a:gd name="T36" fmla="*/ 316 w 3124"/>
              <a:gd name="T37" fmla="*/ 1831 h 3096"/>
              <a:gd name="T38" fmla="*/ 308 w 3124"/>
              <a:gd name="T39" fmla="*/ 2725 h 3096"/>
              <a:gd name="T40" fmla="*/ 509 w 3124"/>
              <a:gd name="T41" fmla="*/ 2720 h 3096"/>
              <a:gd name="T42" fmla="*/ 571 w 3124"/>
              <a:gd name="T43" fmla="*/ 1904 h 3096"/>
              <a:gd name="T44" fmla="*/ 757 w 3124"/>
              <a:gd name="T45" fmla="*/ 1902 h 3096"/>
              <a:gd name="T46" fmla="*/ 792 w 3124"/>
              <a:gd name="T47" fmla="*/ 2718 h 3096"/>
              <a:gd name="T48" fmla="*/ 991 w 3124"/>
              <a:gd name="T49" fmla="*/ 2724 h 3096"/>
              <a:gd name="T50" fmla="*/ 1000 w 3124"/>
              <a:gd name="T51" fmla="*/ 1793 h 3096"/>
              <a:gd name="T52" fmla="*/ 1140 w 3124"/>
              <a:gd name="T53" fmla="*/ 1786 h 3096"/>
              <a:gd name="T54" fmla="*/ 1133 w 3124"/>
              <a:gd name="T55" fmla="*/ 2185 h 3096"/>
              <a:gd name="T56" fmla="*/ 1245 w 3124"/>
              <a:gd name="T57" fmla="*/ 3096 h 3096"/>
              <a:gd name="T58" fmla="*/ 1411 w 3124"/>
              <a:gd name="T59" fmla="*/ 2385 h 3096"/>
              <a:gd name="T60" fmla="*/ 1552 w 3124"/>
              <a:gd name="T61" fmla="*/ 1884 h 3096"/>
              <a:gd name="T62" fmla="*/ 1672 w 3124"/>
              <a:gd name="T63" fmla="*/ 2390 h 3096"/>
              <a:gd name="T64" fmla="*/ 1814 w 3124"/>
              <a:gd name="T65" fmla="*/ 3096 h 3096"/>
              <a:gd name="T66" fmla="*/ 1959 w 3124"/>
              <a:gd name="T67" fmla="*/ 2191 h 3096"/>
              <a:gd name="T68" fmla="*/ 1958 w 3124"/>
              <a:gd name="T69" fmla="*/ 1725 h 3096"/>
              <a:gd name="T70" fmla="*/ 2105 w 3124"/>
              <a:gd name="T71" fmla="*/ 1737 h 3096"/>
              <a:gd name="T72" fmla="*/ 2094 w 3124"/>
              <a:gd name="T73" fmla="*/ 2083 h 3096"/>
              <a:gd name="T74" fmla="*/ 2188 w 3124"/>
              <a:gd name="T75" fmla="*/ 2849 h 3096"/>
              <a:gd name="T76" fmla="*/ 2328 w 3124"/>
              <a:gd name="T77" fmla="*/ 2251 h 3096"/>
              <a:gd name="T78" fmla="*/ 2446 w 3124"/>
              <a:gd name="T79" fmla="*/ 1830 h 3096"/>
              <a:gd name="T80" fmla="*/ 2547 w 3124"/>
              <a:gd name="T81" fmla="*/ 2256 h 3096"/>
              <a:gd name="T82" fmla="*/ 2666 w 3124"/>
              <a:gd name="T83" fmla="*/ 2849 h 3096"/>
              <a:gd name="T84" fmla="*/ 2788 w 3124"/>
              <a:gd name="T85" fmla="*/ 2088 h 3096"/>
              <a:gd name="T86" fmla="*/ 2787 w 3124"/>
              <a:gd name="T87" fmla="*/ 1598 h 3096"/>
              <a:gd name="T88" fmla="*/ 2934 w 3124"/>
              <a:gd name="T89" fmla="*/ 1562 h 3096"/>
              <a:gd name="T90" fmla="*/ 3102 w 3124"/>
              <a:gd name="T91" fmla="*/ 1489 h 3096"/>
              <a:gd name="T92" fmla="*/ 664 w 3124"/>
              <a:gd name="T93" fmla="*/ 1028 h 3096"/>
              <a:gd name="T94" fmla="*/ 550 w 3124"/>
              <a:gd name="T95" fmla="*/ 808 h 3096"/>
              <a:gd name="T96" fmla="*/ 748 w 3124"/>
              <a:gd name="T97" fmla="*/ 767 h 3096"/>
              <a:gd name="T98" fmla="*/ 723 w 3124"/>
              <a:gd name="T99" fmla="*/ 939 h 3096"/>
              <a:gd name="T100" fmla="*/ 1648 w 3124"/>
              <a:gd name="T101" fmla="*/ 1121 h 3096"/>
              <a:gd name="T102" fmla="*/ 1561 w 3124"/>
              <a:gd name="T103" fmla="*/ 1271 h 3096"/>
              <a:gd name="T104" fmla="*/ 1464 w 3124"/>
              <a:gd name="T105" fmla="*/ 1128 h 3096"/>
              <a:gd name="T106" fmla="*/ 1417 w 3124"/>
              <a:gd name="T107" fmla="*/ 667 h 3096"/>
              <a:gd name="T108" fmla="*/ 1679 w 3124"/>
              <a:gd name="T109" fmla="*/ 664 h 3096"/>
              <a:gd name="T110" fmla="*/ 2506 w 3124"/>
              <a:gd name="T111" fmla="*/ 939 h 3096"/>
              <a:gd name="T112" fmla="*/ 2368 w 3124"/>
              <a:gd name="T113" fmla="*/ 931 h 3096"/>
              <a:gd name="T114" fmla="*/ 2447 w 3124"/>
              <a:gd name="T115" fmla="*/ 728 h 3096"/>
              <a:gd name="T116" fmla="*/ 2553 w 3124"/>
              <a:gd name="T117" fmla="*/ 832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4" h="3096">
                <a:moveTo>
                  <a:pt x="3102" y="1489"/>
                </a:moveTo>
                <a:cubicBezTo>
                  <a:pt x="3083" y="1411"/>
                  <a:pt x="3018" y="1267"/>
                  <a:pt x="2969" y="1168"/>
                </a:cubicBezTo>
                <a:cubicBezTo>
                  <a:pt x="2883" y="994"/>
                  <a:pt x="2782" y="861"/>
                  <a:pt x="2714" y="827"/>
                </a:cubicBezTo>
                <a:cubicBezTo>
                  <a:pt x="2680" y="807"/>
                  <a:pt x="2637" y="799"/>
                  <a:pt x="2587" y="788"/>
                </a:cubicBezTo>
                <a:cubicBezTo>
                  <a:pt x="2553" y="781"/>
                  <a:pt x="2551" y="726"/>
                  <a:pt x="2490" y="708"/>
                </a:cubicBezTo>
                <a:cubicBezTo>
                  <a:pt x="2597" y="688"/>
                  <a:pt x="2679" y="593"/>
                  <a:pt x="2679" y="480"/>
                </a:cubicBezTo>
                <a:cubicBezTo>
                  <a:pt x="2679" y="351"/>
                  <a:pt x="2575" y="247"/>
                  <a:pt x="2446" y="247"/>
                </a:cubicBezTo>
                <a:cubicBezTo>
                  <a:pt x="2318" y="247"/>
                  <a:pt x="2213" y="351"/>
                  <a:pt x="2213" y="480"/>
                </a:cubicBezTo>
                <a:cubicBezTo>
                  <a:pt x="2213" y="592"/>
                  <a:pt x="2294" y="686"/>
                  <a:pt x="2400" y="708"/>
                </a:cubicBezTo>
                <a:cubicBezTo>
                  <a:pt x="2334" y="725"/>
                  <a:pt x="2336" y="780"/>
                  <a:pt x="2298" y="791"/>
                </a:cubicBezTo>
                <a:cubicBezTo>
                  <a:pt x="2229" y="809"/>
                  <a:pt x="2172" y="821"/>
                  <a:pt x="2133" y="874"/>
                </a:cubicBezTo>
                <a:cubicBezTo>
                  <a:pt x="2117" y="890"/>
                  <a:pt x="2100" y="909"/>
                  <a:pt x="2083" y="931"/>
                </a:cubicBezTo>
                <a:cubicBezTo>
                  <a:pt x="2006" y="808"/>
                  <a:pt x="1928" y="719"/>
                  <a:pt x="1871" y="689"/>
                </a:cubicBezTo>
                <a:cubicBezTo>
                  <a:pt x="1830" y="666"/>
                  <a:pt x="1779" y="657"/>
                  <a:pt x="1720" y="644"/>
                </a:cubicBezTo>
                <a:cubicBezTo>
                  <a:pt x="1679" y="635"/>
                  <a:pt x="1677" y="570"/>
                  <a:pt x="1604" y="548"/>
                </a:cubicBezTo>
                <a:cubicBezTo>
                  <a:pt x="1732" y="524"/>
                  <a:pt x="1829" y="412"/>
                  <a:pt x="1829" y="277"/>
                </a:cubicBezTo>
                <a:cubicBezTo>
                  <a:pt x="1829" y="124"/>
                  <a:pt x="1705" y="0"/>
                  <a:pt x="1552" y="0"/>
                </a:cubicBezTo>
                <a:cubicBezTo>
                  <a:pt x="1399" y="0"/>
                  <a:pt x="1275" y="124"/>
                  <a:pt x="1275" y="277"/>
                </a:cubicBezTo>
                <a:cubicBezTo>
                  <a:pt x="1275" y="411"/>
                  <a:pt x="1371" y="523"/>
                  <a:pt x="1497" y="548"/>
                </a:cubicBezTo>
                <a:cubicBezTo>
                  <a:pt x="1418" y="568"/>
                  <a:pt x="1421" y="634"/>
                  <a:pt x="1375" y="647"/>
                </a:cubicBezTo>
                <a:cubicBezTo>
                  <a:pt x="1294" y="669"/>
                  <a:pt x="1225" y="683"/>
                  <a:pt x="1179" y="746"/>
                </a:cubicBezTo>
                <a:cubicBezTo>
                  <a:pt x="1136" y="789"/>
                  <a:pt x="1088" y="853"/>
                  <a:pt x="1040" y="929"/>
                </a:cubicBezTo>
                <a:cubicBezTo>
                  <a:pt x="1000" y="878"/>
                  <a:pt x="962" y="842"/>
                  <a:pt x="932" y="827"/>
                </a:cubicBezTo>
                <a:cubicBezTo>
                  <a:pt x="897" y="807"/>
                  <a:pt x="854" y="799"/>
                  <a:pt x="804" y="788"/>
                </a:cubicBezTo>
                <a:cubicBezTo>
                  <a:pt x="770" y="781"/>
                  <a:pt x="769" y="726"/>
                  <a:pt x="707" y="708"/>
                </a:cubicBezTo>
                <a:cubicBezTo>
                  <a:pt x="815" y="688"/>
                  <a:pt x="896" y="593"/>
                  <a:pt x="896" y="480"/>
                </a:cubicBezTo>
                <a:cubicBezTo>
                  <a:pt x="896" y="351"/>
                  <a:pt x="792" y="247"/>
                  <a:pt x="663" y="247"/>
                </a:cubicBezTo>
                <a:cubicBezTo>
                  <a:pt x="535" y="247"/>
                  <a:pt x="430" y="351"/>
                  <a:pt x="430" y="480"/>
                </a:cubicBezTo>
                <a:cubicBezTo>
                  <a:pt x="430" y="592"/>
                  <a:pt x="511" y="686"/>
                  <a:pt x="617" y="708"/>
                </a:cubicBezTo>
                <a:cubicBezTo>
                  <a:pt x="551" y="725"/>
                  <a:pt x="553" y="780"/>
                  <a:pt x="515" y="791"/>
                </a:cubicBezTo>
                <a:cubicBezTo>
                  <a:pt x="446" y="809"/>
                  <a:pt x="389" y="821"/>
                  <a:pt x="350" y="874"/>
                </a:cubicBezTo>
                <a:cubicBezTo>
                  <a:pt x="290" y="935"/>
                  <a:pt x="218" y="1040"/>
                  <a:pt x="155" y="1168"/>
                </a:cubicBezTo>
                <a:cubicBezTo>
                  <a:pt x="106" y="1267"/>
                  <a:pt x="41" y="1411"/>
                  <a:pt x="23" y="1489"/>
                </a:cubicBezTo>
                <a:cubicBezTo>
                  <a:pt x="0" y="1582"/>
                  <a:pt x="25" y="1607"/>
                  <a:pt x="56" y="1622"/>
                </a:cubicBezTo>
                <a:cubicBezTo>
                  <a:pt x="89" y="1638"/>
                  <a:pt x="128" y="1640"/>
                  <a:pt x="190" y="1562"/>
                </a:cubicBezTo>
                <a:cubicBezTo>
                  <a:pt x="219" y="1525"/>
                  <a:pt x="255" y="1376"/>
                  <a:pt x="298" y="1397"/>
                </a:cubicBezTo>
                <a:cubicBezTo>
                  <a:pt x="359" y="1421"/>
                  <a:pt x="332" y="1548"/>
                  <a:pt x="322" y="1600"/>
                </a:cubicBezTo>
                <a:cubicBezTo>
                  <a:pt x="312" y="1652"/>
                  <a:pt x="318" y="1779"/>
                  <a:pt x="316" y="1831"/>
                </a:cubicBezTo>
                <a:cubicBezTo>
                  <a:pt x="315" y="1883"/>
                  <a:pt x="313" y="1999"/>
                  <a:pt x="312" y="2083"/>
                </a:cubicBezTo>
                <a:cubicBezTo>
                  <a:pt x="308" y="2271"/>
                  <a:pt x="288" y="2593"/>
                  <a:pt x="308" y="2725"/>
                </a:cubicBezTo>
                <a:cubicBezTo>
                  <a:pt x="320" y="2830"/>
                  <a:pt x="361" y="2849"/>
                  <a:pt x="405" y="2849"/>
                </a:cubicBezTo>
                <a:cubicBezTo>
                  <a:pt x="457" y="2849"/>
                  <a:pt x="491" y="2841"/>
                  <a:pt x="509" y="2720"/>
                </a:cubicBezTo>
                <a:cubicBezTo>
                  <a:pt x="528" y="2590"/>
                  <a:pt x="536" y="2316"/>
                  <a:pt x="545" y="2251"/>
                </a:cubicBezTo>
                <a:cubicBezTo>
                  <a:pt x="554" y="2186"/>
                  <a:pt x="570" y="1982"/>
                  <a:pt x="571" y="1904"/>
                </a:cubicBezTo>
                <a:cubicBezTo>
                  <a:pt x="571" y="1867"/>
                  <a:pt x="605" y="1830"/>
                  <a:pt x="663" y="1830"/>
                </a:cubicBezTo>
                <a:cubicBezTo>
                  <a:pt x="724" y="1830"/>
                  <a:pt x="757" y="1868"/>
                  <a:pt x="757" y="1902"/>
                </a:cubicBezTo>
                <a:cubicBezTo>
                  <a:pt x="755" y="1980"/>
                  <a:pt x="765" y="2222"/>
                  <a:pt x="764" y="2256"/>
                </a:cubicBezTo>
                <a:cubicBezTo>
                  <a:pt x="761" y="2443"/>
                  <a:pt x="773" y="2587"/>
                  <a:pt x="792" y="2718"/>
                </a:cubicBezTo>
                <a:cubicBezTo>
                  <a:pt x="805" y="2823"/>
                  <a:pt x="839" y="2849"/>
                  <a:pt x="883" y="2849"/>
                </a:cubicBezTo>
                <a:cubicBezTo>
                  <a:pt x="935" y="2849"/>
                  <a:pt x="973" y="2845"/>
                  <a:pt x="991" y="2724"/>
                </a:cubicBezTo>
                <a:cubicBezTo>
                  <a:pt x="1011" y="2595"/>
                  <a:pt x="1002" y="2270"/>
                  <a:pt x="1005" y="2088"/>
                </a:cubicBezTo>
                <a:cubicBezTo>
                  <a:pt x="1007" y="2000"/>
                  <a:pt x="1000" y="1793"/>
                  <a:pt x="1000" y="1793"/>
                </a:cubicBezTo>
                <a:cubicBezTo>
                  <a:pt x="1000" y="1793"/>
                  <a:pt x="996" y="1548"/>
                  <a:pt x="1064" y="1548"/>
                </a:cubicBezTo>
                <a:cubicBezTo>
                  <a:pt x="1144" y="1548"/>
                  <a:pt x="1140" y="1786"/>
                  <a:pt x="1140" y="1786"/>
                </a:cubicBezTo>
                <a:cubicBezTo>
                  <a:pt x="1140" y="1786"/>
                  <a:pt x="1141" y="1823"/>
                  <a:pt x="1139" y="1884"/>
                </a:cubicBezTo>
                <a:cubicBezTo>
                  <a:pt x="1137" y="1946"/>
                  <a:pt x="1135" y="2085"/>
                  <a:pt x="1133" y="2185"/>
                </a:cubicBezTo>
                <a:cubicBezTo>
                  <a:pt x="1129" y="2409"/>
                  <a:pt x="1106" y="2792"/>
                  <a:pt x="1129" y="2948"/>
                </a:cubicBezTo>
                <a:cubicBezTo>
                  <a:pt x="1144" y="3073"/>
                  <a:pt x="1192" y="3096"/>
                  <a:pt x="1245" y="3096"/>
                </a:cubicBezTo>
                <a:cubicBezTo>
                  <a:pt x="1306" y="3096"/>
                  <a:pt x="1347" y="3086"/>
                  <a:pt x="1368" y="2943"/>
                </a:cubicBezTo>
                <a:cubicBezTo>
                  <a:pt x="1392" y="2788"/>
                  <a:pt x="1400" y="2462"/>
                  <a:pt x="1411" y="2385"/>
                </a:cubicBezTo>
                <a:cubicBezTo>
                  <a:pt x="1422" y="2308"/>
                  <a:pt x="1441" y="2065"/>
                  <a:pt x="1442" y="1971"/>
                </a:cubicBezTo>
                <a:cubicBezTo>
                  <a:pt x="1442" y="1927"/>
                  <a:pt x="1483" y="1884"/>
                  <a:pt x="1552" y="1884"/>
                </a:cubicBezTo>
                <a:cubicBezTo>
                  <a:pt x="1624" y="1884"/>
                  <a:pt x="1663" y="1929"/>
                  <a:pt x="1663" y="1969"/>
                </a:cubicBezTo>
                <a:cubicBezTo>
                  <a:pt x="1661" y="2061"/>
                  <a:pt x="1673" y="2350"/>
                  <a:pt x="1672" y="2390"/>
                </a:cubicBezTo>
                <a:cubicBezTo>
                  <a:pt x="1668" y="2614"/>
                  <a:pt x="1682" y="2784"/>
                  <a:pt x="1706" y="2940"/>
                </a:cubicBezTo>
                <a:cubicBezTo>
                  <a:pt x="1720" y="3065"/>
                  <a:pt x="1761" y="3096"/>
                  <a:pt x="1814" y="3096"/>
                </a:cubicBezTo>
                <a:cubicBezTo>
                  <a:pt x="1875" y="3096"/>
                  <a:pt x="1920" y="3091"/>
                  <a:pt x="1942" y="2948"/>
                </a:cubicBezTo>
                <a:cubicBezTo>
                  <a:pt x="1965" y="2793"/>
                  <a:pt x="1955" y="2407"/>
                  <a:pt x="1959" y="2191"/>
                </a:cubicBezTo>
                <a:cubicBezTo>
                  <a:pt x="1961" y="2085"/>
                  <a:pt x="1966" y="1897"/>
                  <a:pt x="1962" y="1804"/>
                </a:cubicBezTo>
                <a:cubicBezTo>
                  <a:pt x="1961" y="1780"/>
                  <a:pt x="1960" y="1745"/>
                  <a:pt x="1958" y="1725"/>
                </a:cubicBezTo>
                <a:cubicBezTo>
                  <a:pt x="1959" y="1718"/>
                  <a:pt x="1959" y="1562"/>
                  <a:pt x="2030" y="1559"/>
                </a:cubicBezTo>
                <a:cubicBezTo>
                  <a:pt x="2102" y="1556"/>
                  <a:pt x="2105" y="1737"/>
                  <a:pt x="2105" y="1737"/>
                </a:cubicBezTo>
                <a:cubicBezTo>
                  <a:pt x="2105" y="1737"/>
                  <a:pt x="2101" y="1779"/>
                  <a:pt x="2099" y="1831"/>
                </a:cubicBezTo>
                <a:cubicBezTo>
                  <a:pt x="2098" y="1883"/>
                  <a:pt x="2096" y="1999"/>
                  <a:pt x="2094" y="2083"/>
                </a:cubicBezTo>
                <a:cubicBezTo>
                  <a:pt x="2091" y="2271"/>
                  <a:pt x="2071" y="2593"/>
                  <a:pt x="2091" y="2725"/>
                </a:cubicBezTo>
                <a:cubicBezTo>
                  <a:pt x="2103" y="2830"/>
                  <a:pt x="2144" y="2849"/>
                  <a:pt x="2188" y="2849"/>
                </a:cubicBezTo>
                <a:cubicBezTo>
                  <a:pt x="2240" y="2849"/>
                  <a:pt x="2273" y="2841"/>
                  <a:pt x="2292" y="2720"/>
                </a:cubicBezTo>
                <a:cubicBezTo>
                  <a:pt x="2311" y="2590"/>
                  <a:pt x="2319" y="2316"/>
                  <a:pt x="2328" y="2251"/>
                </a:cubicBezTo>
                <a:cubicBezTo>
                  <a:pt x="2337" y="2186"/>
                  <a:pt x="2353" y="1982"/>
                  <a:pt x="2354" y="1904"/>
                </a:cubicBezTo>
                <a:cubicBezTo>
                  <a:pt x="2354" y="1867"/>
                  <a:pt x="2388" y="1830"/>
                  <a:pt x="2446" y="1830"/>
                </a:cubicBezTo>
                <a:cubicBezTo>
                  <a:pt x="2507" y="1830"/>
                  <a:pt x="2540" y="1868"/>
                  <a:pt x="2540" y="1902"/>
                </a:cubicBezTo>
                <a:cubicBezTo>
                  <a:pt x="2538" y="1979"/>
                  <a:pt x="2548" y="2222"/>
                  <a:pt x="2547" y="2256"/>
                </a:cubicBezTo>
                <a:cubicBezTo>
                  <a:pt x="2543" y="2443"/>
                  <a:pt x="2556" y="2587"/>
                  <a:pt x="2575" y="2718"/>
                </a:cubicBezTo>
                <a:cubicBezTo>
                  <a:pt x="2588" y="2823"/>
                  <a:pt x="2622" y="2849"/>
                  <a:pt x="2666" y="2849"/>
                </a:cubicBezTo>
                <a:cubicBezTo>
                  <a:pt x="2718" y="2849"/>
                  <a:pt x="2756" y="2845"/>
                  <a:pt x="2774" y="2724"/>
                </a:cubicBezTo>
                <a:cubicBezTo>
                  <a:pt x="2793" y="2594"/>
                  <a:pt x="2784" y="2270"/>
                  <a:pt x="2788" y="2088"/>
                </a:cubicBezTo>
                <a:cubicBezTo>
                  <a:pt x="2789" y="2000"/>
                  <a:pt x="2794" y="1842"/>
                  <a:pt x="2790" y="1763"/>
                </a:cubicBezTo>
                <a:cubicBezTo>
                  <a:pt x="2789" y="1743"/>
                  <a:pt x="2789" y="1615"/>
                  <a:pt x="2787" y="1598"/>
                </a:cubicBezTo>
                <a:cubicBezTo>
                  <a:pt x="2791" y="1550"/>
                  <a:pt x="2747" y="1399"/>
                  <a:pt x="2803" y="1371"/>
                </a:cubicBezTo>
                <a:cubicBezTo>
                  <a:pt x="2844" y="1354"/>
                  <a:pt x="2901" y="1520"/>
                  <a:pt x="2934" y="1562"/>
                </a:cubicBezTo>
                <a:cubicBezTo>
                  <a:pt x="2997" y="1640"/>
                  <a:pt x="3036" y="1638"/>
                  <a:pt x="3068" y="1622"/>
                </a:cubicBezTo>
                <a:cubicBezTo>
                  <a:pt x="3099" y="1607"/>
                  <a:pt x="3124" y="1582"/>
                  <a:pt x="3102" y="1489"/>
                </a:cubicBezTo>
                <a:close/>
                <a:moveTo>
                  <a:pt x="723" y="939"/>
                </a:moveTo>
                <a:cubicBezTo>
                  <a:pt x="694" y="982"/>
                  <a:pt x="664" y="1028"/>
                  <a:pt x="664" y="1028"/>
                </a:cubicBezTo>
                <a:cubicBezTo>
                  <a:pt x="664" y="1028"/>
                  <a:pt x="608" y="962"/>
                  <a:pt x="585" y="931"/>
                </a:cubicBezTo>
                <a:cubicBezTo>
                  <a:pt x="562" y="900"/>
                  <a:pt x="538" y="856"/>
                  <a:pt x="550" y="808"/>
                </a:cubicBezTo>
                <a:cubicBezTo>
                  <a:pt x="565" y="749"/>
                  <a:pt x="607" y="728"/>
                  <a:pt x="665" y="728"/>
                </a:cubicBezTo>
                <a:cubicBezTo>
                  <a:pt x="722" y="728"/>
                  <a:pt x="735" y="753"/>
                  <a:pt x="748" y="767"/>
                </a:cubicBezTo>
                <a:cubicBezTo>
                  <a:pt x="761" y="782"/>
                  <a:pt x="770" y="807"/>
                  <a:pt x="770" y="832"/>
                </a:cubicBezTo>
                <a:cubicBezTo>
                  <a:pt x="770" y="858"/>
                  <a:pt x="753" y="896"/>
                  <a:pt x="723" y="939"/>
                </a:cubicBezTo>
                <a:close/>
                <a:moveTo>
                  <a:pt x="1603" y="749"/>
                </a:moveTo>
                <a:cubicBezTo>
                  <a:pt x="1593" y="770"/>
                  <a:pt x="1650" y="1089"/>
                  <a:pt x="1648" y="1121"/>
                </a:cubicBezTo>
                <a:cubicBezTo>
                  <a:pt x="1645" y="1153"/>
                  <a:pt x="1634" y="1201"/>
                  <a:pt x="1611" y="1230"/>
                </a:cubicBezTo>
                <a:cubicBezTo>
                  <a:pt x="1600" y="1245"/>
                  <a:pt x="1577" y="1271"/>
                  <a:pt x="1561" y="1271"/>
                </a:cubicBezTo>
                <a:cubicBezTo>
                  <a:pt x="1545" y="1271"/>
                  <a:pt x="1513" y="1248"/>
                  <a:pt x="1501" y="1231"/>
                </a:cubicBezTo>
                <a:cubicBezTo>
                  <a:pt x="1478" y="1200"/>
                  <a:pt x="1465" y="1161"/>
                  <a:pt x="1464" y="1128"/>
                </a:cubicBezTo>
                <a:cubicBezTo>
                  <a:pt x="1462" y="1095"/>
                  <a:pt x="1503" y="772"/>
                  <a:pt x="1494" y="753"/>
                </a:cubicBezTo>
                <a:cubicBezTo>
                  <a:pt x="1481" y="724"/>
                  <a:pt x="1409" y="702"/>
                  <a:pt x="1417" y="667"/>
                </a:cubicBezTo>
                <a:cubicBezTo>
                  <a:pt x="1436" y="598"/>
                  <a:pt x="1485" y="572"/>
                  <a:pt x="1553" y="572"/>
                </a:cubicBezTo>
                <a:cubicBezTo>
                  <a:pt x="1622" y="572"/>
                  <a:pt x="1667" y="608"/>
                  <a:pt x="1679" y="664"/>
                </a:cubicBezTo>
                <a:cubicBezTo>
                  <a:pt x="1684" y="693"/>
                  <a:pt x="1614" y="725"/>
                  <a:pt x="1603" y="749"/>
                </a:cubicBezTo>
                <a:close/>
                <a:moveTo>
                  <a:pt x="2506" y="939"/>
                </a:moveTo>
                <a:cubicBezTo>
                  <a:pt x="2477" y="982"/>
                  <a:pt x="2447" y="1028"/>
                  <a:pt x="2447" y="1028"/>
                </a:cubicBezTo>
                <a:cubicBezTo>
                  <a:pt x="2447" y="1028"/>
                  <a:pt x="2391" y="962"/>
                  <a:pt x="2368" y="931"/>
                </a:cubicBezTo>
                <a:cubicBezTo>
                  <a:pt x="2345" y="900"/>
                  <a:pt x="2321" y="856"/>
                  <a:pt x="2332" y="808"/>
                </a:cubicBezTo>
                <a:cubicBezTo>
                  <a:pt x="2348" y="749"/>
                  <a:pt x="2390" y="728"/>
                  <a:pt x="2447" y="728"/>
                </a:cubicBezTo>
                <a:cubicBezTo>
                  <a:pt x="2505" y="728"/>
                  <a:pt x="2518" y="753"/>
                  <a:pt x="2531" y="767"/>
                </a:cubicBezTo>
                <a:cubicBezTo>
                  <a:pt x="2544" y="782"/>
                  <a:pt x="2553" y="807"/>
                  <a:pt x="2553" y="832"/>
                </a:cubicBezTo>
                <a:cubicBezTo>
                  <a:pt x="2553" y="858"/>
                  <a:pt x="2536" y="896"/>
                  <a:pt x="2506" y="9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774" name="Freeform 5"/>
          <p:cNvSpPr>
            <a:spLocks noEditPoints="1" noChangeArrowheads="1"/>
          </p:cNvSpPr>
          <p:nvPr/>
        </p:nvSpPr>
        <p:spPr bwMode="auto">
          <a:xfrm>
            <a:off x="4941888" y="4743450"/>
            <a:ext cx="762000" cy="666750"/>
          </a:xfrm>
          <a:custGeom>
            <a:avLst/>
            <a:gdLst>
              <a:gd name="T0" fmla="*/ 1062 w 2833"/>
              <a:gd name="T1" fmla="*/ 2479 h 2479"/>
              <a:gd name="T2" fmla="*/ 1770 w 2833"/>
              <a:gd name="T3" fmla="*/ 2479 h 2479"/>
              <a:gd name="T4" fmla="*/ 1770 w 2833"/>
              <a:gd name="T5" fmla="*/ 2124 h 2479"/>
              <a:gd name="T6" fmla="*/ 1062 w 2833"/>
              <a:gd name="T7" fmla="*/ 2124 h 2479"/>
              <a:gd name="T8" fmla="*/ 1062 w 2833"/>
              <a:gd name="T9" fmla="*/ 2479 h 2479"/>
              <a:gd name="T10" fmla="*/ 1062 w 2833"/>
              <a:gd name="T11" fmla="*/ 2479 h 2479"/>
              <a:gd name="T12" fmla="*/ 2656 w 2833"/>
              <a:gd name="T13" fmla="*/ 0 h 2479"/>
              <a:gd name="T14" fmla="*/ 177 w 2833"/>
              <a:gd name="T15" fmla="*/ 0 h 2479"/>
              <a:gd name="T16" fmla="*/ 0 w 2833"/>
              <a:gd name="T17" fmla="*/ 177 h 2479"/>
              <a:gd name="T18" fmla="*/ 0 w 2833"/>
              <a:gd name="T19" fmla="*/ 1770 h 2479"/>
              <a:gd name="T20" fmla="*/ 177 w 2833"/>
              <a:gd name="T21" fmla="*/ 1947 h 2479"/>
              <a:gd name="T22" fmla="*/ 2656 w 2833"/>
              <a:gd name="T23" fmla="*/ 1947 h 2479"/>
              <a:gd name="T24" fmla="*/ 2833 w 2833"/>
              <a:gd name="T25" fmla="*/ 1770 h 2479"/>
              <a:gd name="T26" fmla="*/ 2833 w 2833"/>
              <a:gd name="T27" fmla="*/ 177 h 2479"/>
              <a:gd name="T28" fmla="*/ 2656 w 2833"/>
              <a:gd name="T29" fmla="*/ 0 h 2479"/>
              <a:gd name="T30" fmla="*/ 2656 w 2833"/>
              <a:gd name="T31" fmla="*/ 0 h 2479"/>
              <a:gd name="T32" fmla="*/ 1593 w 2833"/>
              <a:gd name="T33" fmla="*/ 1770 h 2479"/>
              <a:gd name="T34" fmla="*/ 1239 w 2833"/>
              <a:gd name="T35" fmla="*/ 1770 h 2479"/>
              <a:gd name="T36" fmla="*/ 1239 w 2833"/>
              <a:gd name="T37" fmla="*/ 1593 h 2479"/>
              <a:gd name="T38" fmla="*/ 1593 w 2833"/>
              <a:gd name="T39" fmla="*/ 1593 h 2479"/>
              <a:gd name="T40" fmla="*/ 1593 w 2833"/>
              <a:gd name="T41" fmla="*/ 1770 h 2479"/>
              <a:gd name="T42" fmla="*/ 1593 w 2833"/>
              <a:gd name="T43" fmla="*/ 1770 h 2479"/>
              <a:gd name="T44" fmla="*/ 2656 w 2833"/>
              <a:gd name="T45" fmla="*/ 1416 h 2479"/>
              <a:gd name="T46" fmla="*/ 177 w 2833"/>
              <a:gd name="T47" fmla="*/ 1416 h 2479"/>
              <a:gd name="T48" fmla="*/ 177 w 2833"/>
              <a:gd name="T49" fmla="*/ 177 h 2479"/>
              <a:gd name="T50" fmla="*/ 2656 w 2833"/>
              <a:gd name="T51" fmla="*/ 177 h 2479"/>
              <a:gd name="T52" fmla="*/ 2656 w 2833"/>
              <a:gd name="T53" fmla="*/ 1416 h 2479"/>
              <a:gd name="T54" fmla="*/ 2656 w 2833"/>
              <a:gd name="T55" fmla="*/ 1416 h 2479"/>
              <a:gd name="T56" fmla="*/ 2656 w 2833"/>
              <a:gd name="T57" fmla="*/ 1416 h 2479"/>
              <a:gd name="T58" fmla="*/ 2656 w 2833"/>
              <a:gd name="T59" fmla="*/ 1416 h 2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3" h="2479">
                <a:moveTo>
                  <a:pt x="1062" y="2479"/>
                </a:moveTo>
                <a:cubicBezTo>
                  <a:pt x="1770" y="2479"/>
                  <a:pt x="1770" y="2479"/>
                  <a:pt x="1770" y="2479"/>
                </a:cubicBezTo>
                <a:cubicBezTo>
                  <a:pt x="1770" y="2124"/>
                  <a:pt x="1770" y="2124"/>
                  <a:pt x="1770" y="2124"/>
                </a:cubicBezTo>
                <a:cubicBezTo>
                  <a:pt x="1062" y="2124"/>
                  <a:pt x="1062" y="2124"/>
                  <a:pt x="1062" y="2124"/>
                </a:cubicBezTo>
                <a:cubicBezTo>
                  <a:pt x="1062" y="2479"/>
                  <a:pt x="1062" y="2479"/>
                  <a:pt x="1062" y="2479"/>
                </a:cubicBezTo>
                <a:cubicBezTo>
                  <a:pt x="1062" y="2479"/>
                  <a:pt x="1062" y="2479"/>
                  <a:pt x="1062" y="2479"/>
                </a:cubicBezTo>
                <a:moveTo>
                  <a:pt x="2656" y="0"/>
                </a:moveTo>
                <a:cubicBezTo>
                  <a:pt x="177" y="0"/>
                  <a:pt x="177" y="0"/>
                  <a:pt x="177" y="0"/>
                </a:cubicBezTo>
                <a:cubicBezTo>
                  <a:pt x="80" y="0"/>
                  <a:pt x="0" y="80"/>
                  <a:pt x="0" y="177"/>
                </a:cubicBezTo>
                <a:cubicBezTo>
                  <a:pt x="0" y="1770"/>
                  <a:pt x="0" y="1770"/>
                  <a:pt x="0" y="1770"/>
                </a:cubicBezTo>
                <a:cubicBezTo>
                  <a:pt x="0" y="1868"/>
                  <a:pt x="80" y="1947"/>
                  <a:pt x="177" y="1947"/>
                </a:cubicBezTo>
                <a:cubicBezTo>
                  <a:pt x="2656" y="1947"/>
                  <a:pt x="2656" y="1947"/>
                  <a:pt x="2656" y="1947"/>
                </a:cubicBezTo>
                <a:cubicBezTo>
                  <a:pt x="2753" y="1947"/>
                  <a:pt x="2833" y="1868"/>
                  <a:pt x="2833" y="1770"/>
                </a:cubicBezTo>
                <a:cubicBezTo>
                  <a:pt x="2833" y="177"/>
                  <a:pt x="2833" y="177"/>
                  <a:pt x="2833" y="177"/>
                </a:cubicBezTo>
                <a:cubicBezTo>
                  <a:pt x="2833" y="80"/>
                  <a:pt x="2753" y="0"/>
                  <a:pt x="2656" y="0"/>
                </a:cubicBezTo>
                <a:cubicBezTo>
                  <a:pt x="2656" y="0"/>
                  <a:pt x="2656" y="0"/>
                  <a:pt x="2656" y="0"/>
                </a:cubicBezTo>
                <a:moveTo>
                  <a:pt x="1593" y="1770"/>
                </a:moveTo>
                <a:cubicBezTo>
                  <a:pt x="1239" y="1770"/>
                  <a:pt x="1239" y="1770"/>
                  <a:pt x="1239" y="1770"/>
                </a:cubicBezTo>
                <a:cubicBezTo>
                  <a:pt x="1239" y="1593"/>
                  <a:pt x="1239" y="1593"/>
                  <a:pt x="1239" y="1593"/>
                </a:cubicBezTo>
                <a:cubicBezTo>
                  <a:pt x="1593" y="1593"/>
                  <a:pt x="1593" y="1593"/>
                  <a:pt x="1593" y="1593"/>
                </a:cubicBezTo>
                <a:cubicBezTo>
                  <a:pt x="1593" y="1770"/>
                  <a:pt x="1593" y="1770"/>
                  <a:pt x="1593" y="1770"/>
                </a:cubicBezTo>
                <a:cubicBezTo>
                  <a:pt x="1593" y="1770"/>
                  <a:pt x="1593" y="1770"/>
                  <a:pt x="1593" y="1770"/>
                </a:cubicBezTo>
                <a:moveTo>
                  <a:pt x="2656" y="1416"/>
                </a:moveTo>
                <a:cubicBezTo>
                  <a:pt x="177" y="1416"/>
                  <a:pt x="177" y="1416"/>
                  <a:pt x="177" y="1416"/>
                </a:cubicBezTo>
                <a:cubicBezTo>
                  <a:pt x="177" y="177"/>
                  <a:pt x="177" y="177"/>
                  <a:pt x="177" y="177"/>
                </a:cubicBezTo>
                <a:cubicBezTo>
                  <a:pt x="2656" y="177"/>
                  <a:pt x="2656" y="177"/>
                  <a:pt x="2656" y="177"/>
                </a:cubicBezTo>
                <a:cubicBezTo>
                  <a:pt x="2656" y="1416"/>
                  <a:pt x="2656" y="1416"/>
                  <a:pt x="2656" y="1416"/>
                </a:cubicBezTo>
                <a:cubicBezTo>
                  <a:pt x="2656" y="1416"/>
                  <a:pt x="2656" y="1416"/>
                  <a:pt x="2656" y="1416"/>
                </a:cubicBezTo>
                <a:moveTo>
                  <a:pt x="2656" y="1416"/>
                </a:moveTo>
                <a:cubicBezTo>
                  <a:pt x="2656" y="1416"/>
                  <a:pt x="2656" y="1416"/>
                  <a:pt x="2656" y="141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775" name="Freeform 9"/>
          <p:cNvSpPr>
            <a:spLocks noEditPoints="1" noChangeArrowheads="1"/>
          </p:cNvSpPr>
          <p:nvPr/>
        </p:nvSpPr>
        <p:spPr bwMode="auto">
          <a:xfrm>
            <a:off x="7275513" y="3327400"/>
            <a:ext cx="725487" cy="784225"/>
          </a:xfrm>
          <a:custGeom>
            <a:avLst/>
            <a:gdLst>
              <a:gd name="T0" fmla="*/ 1921 w 3004"/>
              <a:gd name="T1" fmla="*/ 2722 h 3247"/>
              <a:gd name="T2" fmla="*/ 1685 w 3004"/>
              <a:gd name="T3" fmla="*/ 2319 h 3247"/>
              <a:gd name="T4" fmla="*/ 1318 w 3004"/>
              <a:gd name="T5" fmla="*/ 2319 h 3247"/>
              <a:gd name="T6" fmla="*/ 1083 w 3004"/>
              <a:gd name="T7" fmla="*/ 2722 h 3247"/>
              <a:gd name="T8" fmla="*/ 892 w 3004"/>
              <a:gd name="T9" fmla="*/ 3105 h 3247"/>
              <a:gd name="T10" fmla="*/ 999 w 3004"/>
              <a:gd name="T11" fmla="*/ 3247 h 3247"/>
              <a:gd name="T12" fmla="*/ 2005 w 3004"/>
              <a:gd name="T13" fmla="*/ 3247 h 3247"/>
              <a:gd name="T14" fmla="*/ 2108 w 3004"/>
              <a:gd name="T15" fmla="*/ 3092 h 3247"/>
              <a:gd name="T16" fmla="*/ 2028 w 3004"/>
              <a:gd name="T17" fmla="*/ 2803 h 3247"/>
              <a:gd name="T18" fmla="*/ 2537 w 3004"/>
              <a:gd name="T19" fmla="*/ 400 h 3247"/>
              <a:gd name="T20" fmla="*/ 2495 w 3004"/>
              <a:gd name="T21" fmla="*/ 105 h 3247"/>
              <a:gd name="T22" fmla="*/ 614 w 3004"/>
              <a:gd name="T23" fmla="*/ 0 h 3247"/>
              <a:gd name="T24" fmla="*/ 509 w 3004"/>
              <a:gd name="T25" fmla="*/ 402 h 3247"/>
              <a:gd name="T26" fmla="*/ 373 w 3004"/>
              <a:gd name="T27" fmla="*/ 412 h 3247"/>
              <a:gd name="T28" fmla="*/ 583 w 3004"/>
              <a:gd name="T29" fmla="*/ 1566 h 3247"/>
              <a:gd name="T30" fmla="*/ 641 w 3004"/>
              <a:gd name="T31" fmla="*/ 1615 h 3247"/>
              <a:gd name="T32" fmla="*/ 688 w 3004"/>
              <a:gd name="T33" fmla="*/ 1694 h 3247"/>
              <a:gd name="T34" fmla="*/ 741 w 3004"/>
              <a:gd name="T35" fmla="*/ 1770 h 3247"/>
              <a:gd name="T36" fmla="*/ 859 w 3004"/>
              <a:gd name="T37" fmla="*/ 1899 h 3247"/>
              <a:gd name="T38" fmla="*/ 925 w 3004"/>
              <a:gd name="T39" fmla="*/ 1955 h 3247"/>
              <a:gd name="T40" fmla="*/ 1233 w 3004"/>
              <a:gd name="T41" fmla="*/ 2116 h 3247"/>
              <a:gd name="T42" fmla="*/ 1318 w 3004"/>
              <a:gd name="T43" fmla="*/ 2138 h 3247"/>
              <a:gd name="T44" fmla="*/ 1408 w 3004"/>
              <a:gd name="T45" fmla="*/ 2151 h 3247"/>
              <a:gd name="T46" fmla="*/ 1502 w 3004"/>
              <a:gd name="T47" fmla="*/ 2156 h 3247"/>
              <a:gd name="T48" fmla="*/ 1596 w 3004"/>
              <a:gd name="T49" fmla="*/ 2151 h 3247"/>
              <a:gd name="T50" fmla="*/ 1685 w 3004"/>
              <a:gd name="T51" fmla="*/ 2138 h 3247"/>
              <a:gd name="T52" fmla="*/ 1770 w 3004"/>
              <a:gd name="T53" fmla="*/ 2116 h 3247"/>
              <a:gd name="T54" fmla="*/ 2075 w 3004"/>
              <a:gd name="T55" fmla="*/ 1958 h 3247"/>
              <a:gd name="T56" fmla="*/ 2143 w 3004"/>
              <a:gd name="T57" fmla="*/ 1901 h 3247"/>
              <a:gd name="T58" fmla="*/ 2262 w 3004"/>
              <a:gd name="T59" fmla="*/ 1771 h 3247"/>
              <a:gd name="T60" fmla="*/ 2311 w 3004"/>
              <a:gd name="T61" fmla="*/ 1702 h 3247"/>
              <a:gd name="T62" fmla="*/ 2358 w 3004"/>
              <a:gd name="T63" fmla="*/ 1624 h 3247"/>
              <a:gd name="T64" fmla="*/ 2388 w 3004"/>
              <a:gd name="T65" fmla="*/ 1564 h 3247"/>
              <a:gd name="T66" fmla="*/ 2921 w 3004"/>
              <a:gd name="T67" fmla="*/ 1101 h 3247"/>
              <a:gd name="T68" fmla="*/ 2630 w 3004"/>
              <a:gd name="T69" fmla="*/ 412 h 3247"/>
              <a:gd name="T70" fmla="*/ 419 w 3004"/>
              <a:gd name="T71" fmla="*/ 584 h 3247"/>
              <a:gd name="T72" fmla="*/ 509 w 3004"/>
              <a:gd name="T73" fmla="*/ 583 h 3247"/>
              <a:gd name="T74" fmla="*/ 513 w 3004"/>
              <a:gd name="T75" fmla="*/ 1168 h 3247"/>
              <a:gd name="T76" fmla="*/ 524 w 3004"/>
              <a:gd name="T77" fmla="*/ 1263 h 3247"/>
              <a:gd name="T78" fmla="*/ 544 w 3004"/>
              <a:gd name="T79" fmla="*/ 1359 h 3247"/>
              <a:gd name="T80" fmla="*/ 550 w 3004"/>
              <a:gd name="T81" fmla="*/ 1384 h 3247"/>
              <a:gd name="T82" fmla="*/ 255 w 3004"/>
              <a:gd name="T83" fmla="*/ 1055 h 3247"/>
              <a:gd name="T84" fmla="*/ 1750 w 3004"/>
              <a:gd name="T85" fmla="*/ 1074 h 3247"/>
              <a:gd name="T86" fmla="*/ 1845 w 3004"/>
              <a:gd name="T87" fmla="*/ 1462 h 3247"/>
              <a:gd name="T88" fmla="*/ 1806 w 3004"/>
              <a:gd name="T89" fmla="*/ 1463 h 3247"/>
              <a:gd name="T90" fmla="*/ 1198 w 3004"/>
              <a:gd name="T91" fmla="*/ 1463 h 3247"/>
              <a:gd name="T92" fmla="*/ 1147 w 3004"/>
              <a:gd name="T93" fmla="*/ 1426 h 3247"/>
              <a:gd name="T94" fmla="*/ 959 w 3004"/>
              <a:gd name="T95" fmla="*/ 852 h 3247"/>
              <a:gd name="T96" fmla="*/ 978 w 3004"/>
              <a:gd name="T97" fmla="*/ 791 h 3247"/>
              <a:gd name="T98" fmla="*/ 1471 w 3004"/>
              <a:gd name="T99" fmla="*/ 436 h 3247"/>
              <a:gd name="T100" fmla="*/ 1533 w 3004"/>
              <a:gd name="T101" fmla="*/ 436 h 3247"/>
              <a:gd name="T102" fmla="*/ 2025 w 3004"/>
              <a:gd name="T103" fmla="*/ 791 h 3247"/>
              <a:gd name="T104" fmla="*/ 2045 w 3004"/>
              <a:gd name="T105" fmla="*/ 852 h 3247"/>
              <a:gd name="T106" fmla="*/ 2749 w 3004"/>
              <a:gd name="T107" fmla="*/ 1055 h 3247"/>
              <a:gd name="T108" fmla="*/ 2457 w 3004"/>
              <a:gd name="T109" fmla="*/ 1371 h 3247"/>
              <a:gd name="T110" fmla="*/ 2477 w 3004"/>
              <a:gd name="T111" fmla="*/ 1278 h 3247"/>
              <a:gd name="T112" fmla="*/ 2490 w 3004"/>
              <a:gd name="T113" fmla="*/ 1180 h 3247"/>
              <a:gd name="T114" fmla="*/ 2495 w 3004"/>
              <a:gd name="T115" fmla="*/ 1078 h 3247"/>
              <a:gd name="T116" fmla="*/ 2538 w 3004"/>
              <a:gd name="T117" fmla="*/ 578 h 3247"/>
              <a:gd name="T118" fmla="*/ 2749 w 3004"/>
              <a:gd name="T119" fmla="*/ 1055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04" h="3247">
                <a:moveTo>
                  <a:pt x="2028" y="2803"/>
                </a:moveTo>
                <a:cubicBezTo>
                  <a:pt x="2015" y="2755"/>
                  <a:pt x="1971" y="2722"/>
                  <a:pt x="1921" y="2722"/>
                </a:cubicBezTo>
                <a:cubicBezTo>
                  <a:pt x="1685" y="2722"/>
                  <a:pt x="1685" y="2722"/>
                  <a:pt x="1685" y="2722"/>
                </a:cubicBezTo>
                <a:cubicBezTo>
                  <a:pt x="1685" y="2319"/>
                  <a:pt x="1685" y="2319"/>
                  <a:pt x="1685" y="2319"/>
                </a:cubicBezTo>
                <a:cubicBezTo>
                  <a:pt x="1626" y="2329"/>
                  <a:pt x="1564" y="2335"/>
                  <a:pt x="1502" y="2335"/>
                </a:cubicBezTo>
                <a:cubicBezTo>
                  <a:pt x="1439" y="2335"/>
                  <a:pt x="1378" y="2329"/>
                  <a:pt x="1318" y="2319"/>
                </a:cubicBezTo>
                <a:cubicBezTo>
                  <a:pt x="1318" y="2722"/>
                  <a:pt x="1318" y="2722"/>
                  <a:pt x="1318" y="2722"/>
                </a:cubicBezTo>
                <a:cubicBezTo>
                  <a:pt x="1083" y="2722"/>
                  <a:pt x="1083" y="2722"/>
                  <a:pt x="1083" y="2722"/>
                </a:cubicBezTo>
                <a:cubicBezTo>
                  <a:pt x="1033" y="2722"/>
                  <a:pt x="989" y="2755"/>
                  <a:pt x="976" y="2803"/>
                </a:cubicBezTo>
                <a:cubicBezTo>
                  <a:pt x="892" y="3105"/>
                  <a:pt x="892" y="3105"/>
                  <a:pt x="892" y="3105"/>
                </a:cubicBezTo>
                <a:cubicBezTo>
                  <a:pt x="883" y="3139"/>
                  <a:pt x="890" y="3175"/>
                  <a:pt x="911" y="3202"/>
                </a:cubicBezTo>
                <a:cubicBezTo>
                  <a:pt x="932" y="3230"/>
                  <a:pt x="965" y="3247"/>
                  <a:pt x="999" y="3247"/>
                </a:cubicBezTo>
                <a:cubicBezTo>
                  <a:pt x="2005" y="3247"/>
                  <a:pt x="2005" y="3247"/>
                  <a:pt x="2005" y="3247"/>
                </a:cubicBezTo>
                <a:cubicBezTo>
                  <a:pt x="2005" y="3247"/>
                  <a:pt x="2005" y="3247"/>
                  <a:pt x="2005" y="3247"/>
                </a:cubicBezTo>
                <a:cubicBezTo>
                  <a:pt x="2067" y="3247"/>
                  <a:pt x="2116" y="3197"/>
                  <a:pt x="2116" y="3135"/>
                </a:cubicBezTo>
                <a:cubicBezTo>
                  <a:pt x="2116" y="3120"/>
                  <a:pt x="2113" y="3105"/>
                  <a:pt x="2108" y="3092"/>
                </a:cubicBezTo>
                <a:cubicBezTo>
                  <a:pt x="2028" y="2803"/>
                  <a:pt x="2028" y="2803"/>
                  <a:pt x="2028" y="2803"/>
                </a:cubicBezTo>
                <a:cubicBezTo>
                  <a:pt x="2028" y="2803"/>
                  <a:pt x="2028" y="2803"/>
                  <a:pt x="2028" y="2803"/>
                </a:cubicBezTo>
                <a:close/>
                <a:moveTo>
                  <a:pt x="2630" y="412"/>
                </a:moveTo>
                <a:cubicBezTo>
                  <a:pt x="2600" y="404"/>
                  <a:pt x="2569" y="400"/>
                  <a:pt x="2537" y="400"/>
                </a:cubicBezTo>
                <a:cubicBezTo>
                  <a:pt x="2523" y="400"/>
                  <a:pt x="2509" y="401"/>
                  <a:pt x="2495" y="402"/>
                </a:cubicBezTo>
                <a:cubicBezTo>
                  <a:pt x="2495" y="105"/>
                  <a:pt x="2495" y="105"/>
                  <a:pt x="2495" y="105"/>
                </a:cubicBezTo>
                <a:cubicBezTo>
                  <a:pt x="2495" y="47"/>
                  <a:pt x="2448" y="0"/>
                  <a:pt x="2390" y="0"/>
                </a:cubicBezTo>
                <a:cubicBezTo>
                  <a:pt x="614" y="0"/>
                  <a:pt x="614" y="0"/>
                  <a:pt x="614" y="0"/>
                </a:cubicBezTo>
                <a:cubicBezTo>
                  <a:pt x="556" y="0"/>
                  <a:pt x="509" y="47"/>
                  <a:pt x="509" y="105"/>
                </a:cubicBezTo>
                <a:cubicBezTo>
                  <a:pt x="509" y="402"/>
                  <a:pt x="509" y="402"/>
                  <a:pt x="509" y="402"/>
                </a:cubicBezTo>
                <a:cubicBezTo>
                  <a:pt x="495" y="401"/>
                  <a:pt x="481" y="400"/>
                  <a:pt x="466" y="400"/>
                </a:cubicBezTo>
                <a:cubicBezTo>
                  <a:pt x="435" y="400"/>
                  <a:pt x="404" y="404"/>
                  <a:pt x="373" y="412"/>
                </a:cubicBezTo>
                <a:cubicBezTo>
                  <a:pt x="130" y="477"/>
                  <a:pt x="0" y="786"/>
                  <a:pt x="83" y="1101"/>
                </a:cubicBezTo>
                <a:cubicBezTo>
                  <a:pt x="156" y="1376"/>
                  <a:pt x="368" y="1566"/>
                  <a:pt x="583" y="1566"/>
                </a:cubicBezTo>
                <a:cubicBezTo>
                  <a:pt x="594" y="1566"/>
                  <a:pt x="605" y="1565"/>
                  <a:pt x="616" y="1564"/>
                </a:cubicBezTo>
                <a:cubicBezTo>
                  <a:pt x="624" y="1581"/>
                  <a:pt x="632" y="1598"/>
                  <a:pt x="641" y="1615"/>
                </a:cubicBezTo>
                <a:cubicBezTo>
                  <a:pt x="643" y="1618"/>
                  <a:pt x="645" y="1621"/>
                  <a:pt x="646" y="1624"/>
                </a:cubicBezTo>
                <a:cubicBezTo>
                  <a:pt x="659" y="1648"/>
                  <a:pt x="673" y="1671"/>
                  <a:pt x="688" y="1694"/>
                </a:cubicBezTo>
                <a:cubicBezTo>
                  <a:pt x="689" y="1697"/>
                  <a:pt x="691" y="1699"/>
                  <a:pt x="693" y="1702"/>
                </a:cubicBezTo>
                <a:cubicBezTo>
                  <a:pt x="708" y="1725"/>
                  <a:pt x="724" y="1748"/>
                  <a:pt x="741" y="1770"/>
                </a:cubicBezTo>
                <a:cubicBezTo>
                  <a:pt x="741" y="1770"/>
                  <a:pt x="742" y="1771"/>
                  <a:pt x="742" y="1771"/>
                </a:cubicBezTo>
                <a:cubicBezTo>
                  <a:pt x="778" y="1817"/>
                  <a:pt x="817" y="1860"/>
                  <a:pt x="859" y="1899"/>
                </a:cubicBezTo>
                <a:cubicBezTo>
                  <a:pt x="860" y="1899"/>
                  <a:pt x="860" y="1900"/>
                  <a:pt x="861" y="1901"/>
                </a:cubicBezTo>
                <a:cubicBezTo>
                  <a:pt x="882" y="1920"/>
                  <a:pt x="903" y="1938"/>
                  <a:pt x="925" y="1955"/>
                </a:cubicBezTo>
                <a:cubicBezTo>
                  <a:pt x="926" y="1956"/>
                  <a:pt x="927" y="1957"/>
                  <a:pt x="928" y="1958"/>
                </a:cubicBezTo>
                <a:cubicBezTo>
                  <a:pt x="1020" y="2028"/>
                  <a:pt x="1122" y="2082"/>
                  <a:pt x="1233" y="2116"/>
                </a:cubicBezTo>
                <a:cubicBezTo>
                  <a:pt x="1233" y="2116"/>
                  <a:pt x="1234" y="2116"/>
                  <a:pt x="1234" y="2116"/>
                </a:cubicBezTo>
                <a:cubicBezTo>
                  <a:pt x="1262" y="2125"/>
                  <a:pt x="1290" y="2132"/>
                  <a:pt x="1318" y="2138"/>
                </a:cubicBezTo>
                <a:cubicBezTo>
                  <a:pt x="1318" y="2138"/>
                  <a:pt x="1318" y="2138"/>
                  <a:pt x="1318" y="2138"/>
                </a:cubicBezTo>
                <a:cubicBezTo>
                  <a:pt x="1348" y="2144"/>
                  <a:pt x="1378" y="2148"/>
                  <a:pt x="1408" y="2151"/>
                </a:cubicBezTo>
                <a:cubicBezTo>
                  <a:pt x="1409" y="2152"/>
                  <a:pt x="1410" y="2152"/>
                  <a:pt x="1410" y="2152"/>
                </a:cubicBezTo>
                <a:cubicBezTo>
                  <a:pt x="1441" y="2155"/>
                  <a:pt x="1471" y="2156"/>
                  <a:pt x="1502" y="2156"/>
                </a:cubicBezTo>
                <a:cubicBezTo>
                  <a:pt x="1533" y="2156"/>
                  <a:pt x="1563" y="2155"/>
                  <a:pt x="1593" y="2152"/>
                </a:cubicBezTo>
                <a:cubicBezTo>
                  <a:pt x="1594" y="2152"/>
                  <a:pt x="1595" y="2152"/>
                  <a:pt x="1596" y="2151"/>
                </a:cubicBezTo>
                <a:cubicBezTo>
                  <a:pt x="1626" y="2148"/>
                  <a:pt x="1656" y="2144"/>
                  <a:pt x="1685" y="2138"/>
                </a:cubicBezTo>
                <a:cubicBezTo>
                  <a:pt x="1685" y="2138"/>
                  <a:pt x="1685" y="2138"/>
                  <a:pt x="1685" y="2138"/>
                </a:cubicBezTo>
                <a:cubicBezTo>
                  <a:pt x="1686" y="2138"/>
                  <a:pt x="1686" y="2138"/>
                  <a:pt x="1686" y="2138"/>
                </a:cubicBezTo>
                <a:cubicBezTo>
                  <a:pt x="1714" y="2132"/>
                  <a:pt x="1742" y="2125"/>
                  <a:pt x="1770" y="2116"/>
                </a:cubicBezTo>
                <a:cubicBezTo>
                  <a:pt x="1770" y="2116"/>
                  <a:pt x="1770" y="2116"/>
                  <a:pt x="1771" y="2116"/>
                </a:cubicBezTo>
                <a:cubicBezTo>
                  <a:pt x="1881" y="2082"/>
                  <a:pt x="1984" y="2028"/>
                  <a:pt x="2075" y="1958"/>
                </a:cubicBezTo>
                <a:cubicBezTo>
                  <a:pt x="2076" y="1957"/>
                  <a:pt x="2077" y="1956"/>
                  <a:pt x="2078" y="1955"/>
                </a:cubicBezTo>
                <a:cubicBezTo>
                  <a:pt x="2101" y="1938"/>
                  <a:pt x="2122" y="1920"/>
                  <a:pt x="2143" y="1901"/>
                </a:cubicBezTo>
                <a:cubicBezTo>
                  <a:pt x="2143" y="1900"/>
                  <a:pt x="2144" y="1900"/>
                  <a:pt x="2145" y="1899"/>
                </a:cubicBezTo>
                <a:cubicBezTo>
                  <a:pt x="2187" y="1860"/>
                  <a:pt x="2226" y="1817"/>
                  <a:pt x="2262" y="1771"/>
                </a:cubicBezTo>
                <a:cubicBezTo>
                  <a:pt x="2262" y="1771"/>
                  <a:pt x="2262" y="1770"/>
                  <a:pt x="2263" y="1770"/>
                </a:cubicBezTo>
                <a:cubicBezTo>
                  <a:pt x="2280" y="1748"/>
                  <a:pt x="2296" y="1725"/>
                  <a:pt x="2311" y="1702"/>
                </a:cubicBezTo>
                <a:cubicBezTo>
                  <a:pt x="2313" y="1699"/>
                  <a:pt x="2315" y="1697"/>
                  <a:pt x="2316" y="1694"/>
                </a:cubicBezTo>
                <a:cubicBezTo>
                  <a:pt x="2331" y="1671"/>
                  <a:pt x="2345" y="1648"/>
                  <a:pt x="2358" y="1624"/>
                </a:cubicBezTo>
                <a:cubicBezTo>
                  <a:pt x="2359" y="1621"/>
                  <a:pt x="2361" y="1618"/>
                  <a:pt x="2362" y="1615"/>
                </a:cubicBezTo>
                <a:cubicBezTo>
                  <a:pt x="2371" y="1598"/>
                  <a:pt x="2380" y="1581"/>
                  <a:pt x="2388" y="1564"/>
                </a:cubicBezTo>
                <a:cubicBezTo>
                  <a:pt x="2399" y="1565"/>
                  <a:pt x="2410" y="1566"/>
                  <a:pt x="2421" y="1566"/>
                </a:cubicBezTo>
                <a:cubicBezTo>
                  <a:pt x="2636" y="1566"/>
                  <a:pt x="2848" y="1376"/>
                  <a:pt x="2921" y="1101"/>
                </a:cubicBezTo>
                <a:cubicBezTo>
                  <a:pt x="3004" y="786"/>
                  <a:pt x="2874" y="477"/>
                  <a:pt x="2630" y="412"/>
                </a:cubicBezTo>
                <a:cubicBezTo>
                  <a:pt x="2630" y="412"/>
                  <a:pt x="2630" y="412"/>
                  <a:pt x="2630" y="412"/>
                </a:cubicBezTo>
                <a:close/>
                <a:moveTo>
                  <a:pt x="255" y="1055"/>
                </a:moveTo>
                <a:cubicBezTo>
                  <a:pt x="198" y="839"/>
                  <a:pt x="273" y="623"/>
                  <a:pt x="419" y="584"/>
                </a:cubicBezTo>
                <a:cubicBezTo>
                  <a:pt x="435" y="580"/>
                  <a:pt x="450" y="578"/>
                  <a:pt x="466" y="578"/>
                </a:cubicBezTo>
                <a:cubicBezTo>
                  <a:pt x="481" y="578"/>
                  <a:pt x="495" y="580"/>
                  <a:pt x="509" y="583"/>
                </a:cubicBezTo>
                <a:cubicBezTo>
                  <a:pt x="509" y="1078"/>
                  <a:pt x="509" y="1078"/>
                  <a:pt x="509" y="1078"/>
                </a:cubicBezTo>
                <a:cubicBezTo>
                  <a:pt x="509" y="1109"/>
                  <a:pt x="511" y="1138"/>
                  <a:pt x="513" y="1168"/>
                </a:cubicBezTo>
                <a:cubicBezTo>
                  <a:pt x="513" y="1172"/>
                  <a:pt x="513" y="1176"/>
                  <a:pt x="514" y="1180"/>
                </a:cubicBezTo>
                <a:cubicBezTo>
                  <a:pt x="516" y="1208"/>
                  <a:pt x="520" y="1236"/>
                  <a:pt x="524" y="1263"/>
                </a:cubicBezTo>
                <a:cubicBezTo>
                  <a:pt x="525" y="1268"/>
                  <a:pt x="526" y="1273"/>
                  <a:pt x="527" y="1278"/>
                </a:cubicBezTo>
                <a:cubicBezTo>
                  <a:pt x="531" y="1305"/>
                  <a:pt x="537" y="1332"/>
                  <a:pt x="544" y="1359"/>
                </a:cubicBezTo>
                <a:cubicBezTo>
                  <a:pt x="544" y="1363"/>
                  <a:pt x="546" y="1367"/>
                  <a:pt x="547" y="1371"/>
                </a:cubicBezTo>
                <a:cubicBezTo>
                  <a:pt x="548" y="1376"/>
                  <a:pt x="549" y="1380"/>
                  <a:pt x="550" y="1384"/>
                </a:cubicBezTo>
                <a:cubicBezTo>
                  <a:pt x="424" y="1364"/>
                  <a:pt x="301" y="1229"/>
                  <a:pt x="255" y="1055"/>
                </a:cubicBezTo>
                <a:cubicBezTo>
                  <a:pt x="255" y="1055"/>
                  <a:pt x="255" y="1055"/>
                  <a:pt x="255" y="1055"/>
                </a:cubicBezTo>
                <a:close/>
                <a:moveTo>
                  <a:pt x="2045" y="852"/>
                </a:moveTo>
                <a:cubicBezTo>
                  <a:pt x="1750" y="1074"/>
                  <a:pt x="1750" y="1074"/>
                  <a:pt x="1750" y="1074"/>
                </a:cubicBezTo>
                <a:cubicBezTo>
                  <a:pt x="1857" y="1426"/>
                  <a:pt x="1857" y="1426"/>
                  <a:pt x="1857" y="1426"/>
                </a:cubicBezTo>
                <a:cubicBezTo>
                  <a:pt x="1861" y="1439"/>
                  <a:pt x="1856" y="1454"/>
                  <a:pt x="1845" y="1462"/>
                </a:cubicBezTo>
                <a:cubicBezTo>
                  <a:pt x="1839" y="1467"/>
                  <a:pt x="1832" y="1469"/>
                  <a:pt x="1825" y="1469"/>
                </a:cubicBezTo>
                <a:cubicBezTo>
                  <a:pt x="1818" y="1469"/>
                  <a:pt x="1812" y="1467"/>
                  <a:pt x="1806" y="1463"/>
                </a:cubicBezTo>
                <a:cubicBezTo>
                  <a:pt x="1502" y="1253"/>
                  <a:pt x="1502" y="1253"/>
                  <a:pt x="1502" y="1253"/>
                </a:cubicBezTo>
                <a:cubicBezTo>
                  <a:pt x="1198" y="1463"/>
                  <a:pt x="1198" y="1463"/>
                  <a:pt x="1198" y="1463"/>
                </a:cubicBezTo>
                <a:cubicBezTo>
                  <a:pt x="1186" y="1471"/>
                  <a:pt x="1170" y="1471"/>
                  <a:pt x="1159" y="1462"/>
                </a:cubicBezTo>
                <a:cubicBezTo>
                  <a:pt x="1148" y="1454"/>
                  <a:pt x="1143" y="1439"/>
                  <a:pt x="1147" y="1426"/>
                </a:cubicBezTo>
                <a:cubicBezTo>
                  <a:pt x="1254" y="1074"/>
                  <a:pt x="1254" y="1074"/>
                  <a:pt x="1254" y="1074"/>
                </a:cubicBezTo>
                <a:cubicBezTo>
                  <a:pt x="959" y="852"/>
                  <a:pt x="959" y="852"/>
                  <a:pt x="959" y="852"/>
                </a:cubicBezTo>
                <a:cubicBezTo>
                  <a:pt x="948" y="843"/>
                  <a:pt x="943" y="828"/>
                  <a:pt x="947" y="815"/>
                </a:cubicBezTo>
                <a:cubicBezTo>
                  <a:pt x="952" y="801"/>
                  <a:pt x="964" y="792"/>
                  <a:pt x="978" y="791"/>
                </a:cubicBezTo>
                <a:cubicBezTo>
                  <a:pt x="1349" y="784"/>
                  <a:pt x="1349" y="784"/>
                  <a:pt x="1349" y="784"/>
                </a:cubicBezTo>
                <a:cubicBezTo>
                  <a:pt x="1471" y="436"/>
                  <a:pt x="1471" y="436"/>
                  <a:pt x="1471" y="436"/>
                </a:cubicBezTo>
                <a:cubicBezTo>
                  <a:pt x="1475" y="423"/>
                  <a:pt x="1488" y="414"/>
                  <a:pt x="1502" y="414"/>
                </a:cubicBezTo>
                <a:cubicBezTo>
                  <a:pt x="1516" y="414"/>
                  <a:pt x="1529" y="423"/>
                  <a:pt x="1533" y="436"/>
                </a:cubicBezTo>
                <a:cubicBezTo>
                  <a:pt x="1655" y="784"/>
                  <a:pt x="1655" y="784"/>
                  <a:pt x="1655" y="784"/>
                </a:cubicBezTo>
                <a:cubicBezTo>
                  <a:pt x="2025" y="791"/>
                  <a:pt x="2025" y="791"/>
                  <a:pt x="2025" y="791"/>
                </a:cubicBezTo>
                <a:cubicBezTo>
                  <a:pt x="2040" y="792"/>
                  <a:pt x="2052" y="801"/>
                  <a:pt x="2056" y="815"/>
                </a:cubicBezTo>
                <a:cubicBezTo>
                  <a:pt x="2061" y="828"/>
                  <a:pt x="2056" y="843"/>
                  <a:pt x="2045" y="852"/>
                </a:cubicBezTo>
                <a:cubicBezTo>
                  <a:pt x="2045" y="852"/>
                  <a:pt x="2045" y="852"/>
                  <a:pt x="2045" y="852"/>
                </a:cubicBezTo>
                <a:close/>
                <a:moveTo>
                  <a:pt x="2749" y="1055"/>
                </a:moveTo>
                <a:cubicBezTo>
                  <a:pt x="2703" y="1229"/>
                  <a:pt x="2580" y="1364"/>
                  <a:pt x="2454" y="1384"/>
                </a:cubicBezTo>
                <a:cubicBezTo>
                  <a:pt x="2455" y="1380"/>
                  <a:pt x="2456" y="1376"/>
                  <a:pt x="2457" y="1371"/>
                </a:cubicBezTo>
                <a:cubicBezTo>
                  <a:pt x="2458" y="1367"/>
                  <a:pt x="2459" y="1363"/>
                  <a:pt x="2460" y="1359"/>
                </a:cubicBezTo>
                <a:cubicBezTo>
                  <a:pt x="2467" y="1332"/>
                  <a:pt x="2473" y="1305"/>
                  <a:pt x="2477" y="1278"/>
                </a:cubicBezTo>
                <a:cubicBezTo>
                  <a:pt x="2478" y="1273"/>
                  <a:pt x="2479" y="1268"/>
                  <a:pt x="2480" y="1263"/>
                </a:cubicBezTo>
                <a:cubicBezTo>
                  <a:pt x="2484" y="1236"/>
                  <a:pt x="2488" y="1208"/>
                  <a:pt x="2490" y="1180"/>
                </a:cubicBezTo>
                <a:cubicBezTo>
                  <a:pt x="2490" y="1176"/>
                  <a:pt x="2491" y="1172"/>
                  <a:pt x="2491" y="1168"/>
                </a:cubicBezTo>
                <a:cubicBezTo>
                  <a:pt x="2493" y="1139"/>
                  <a:pt x="2495" y="1109"/>
                  <a:pt x="2495" y="1078"/>
                </a:cubicBezTo>
                <a:cubicBezTo>
                  <a:pt x="2495" y="583"/>
                  <a:pt x="2495" y="583"/>
                  <a:pt x="2495" y="583"/>
                </a:cubicBezTo>
                <a:cubicBezTo>
                  <a:pt x="2509" y="580"/>
                  <a:pt x="2523" y="578"/>
                  <a:pt x="2538" y="578"/>
                </a:cubicBezTo>
                <a:cubicBezTo>
                  <a:pt x="2553" y="578"/>
                  <a:pt x="2569" y="580"/>
                  <a:pt x="2585" y="584"/>
                </a:cubicBezTo>
                <a:cubicBezTo>
                  <a:pt x="2731" y="623"/>
                  <a:pt x="2806" y="839"/>
                  <a:pt x="2749" y="1055"/>
                </a:cubicBezTo>
                <a:cubicBezTo>
                  <a:pt x="2749" y="1055"/>
                  <a:pt x="2749" y="1055"/>
                  <a:pt x="2749" y="10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2772"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5.2</a:t>
            </a:r>
          </a:p>
        </p:txBody>
      </p:sp>
      <p:sp>
        <p:nvSpPr>
          <p:cNvPr id="32773"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2774"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P21</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2775"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椭圆 8"/>
          <p:cNvSpPr/>
          <p:nvPr/>
        </p:nvSpPr>
        <p:spPr>
          <a:xfrm>
            <a:off x="1411288" y="1566863"/>
            <a:ext cx="2147887" cy="2149475"/>
          </a:xfrm>
          <a:prstGeom prst="ellipse">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9"/>
          <p:cNvSpPr/>
          <p:nvPr/>
        </p:nvSpPr>
        <p:spPr>
          <a:xfrm>
            <a:off x="4883150" y="1566863"/>
            <a:ext cx="2147888" cy="2149475"/>
          </a:xfrm>
          <a:prstGeom prst="ellipse">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0"/>
          <p:cNvSpPr/>
          <p:nvPr/>
        </p:nvSpPr>
        <p:spPr>
          <a:xfrm>
            <a:off x="8353425" y="1566863"/>
            <a:ext cx="2147888" cy="2149475"/>
          </a:xfrm>
          <a:prstGeom prst="ellipse">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任意多边形 13"/>
          <p:cNvSpPr/>
          <p:nvPr/>
        </p:nvSpPr>
        <p:spPr>
          <a:xfrm rot="5400000">
            <a:off x="3767138" y="2187575"/>
            <a:ext cx="908050" cy="908050"/>
          </a:xfrm>
          <a:custGeom>
            <a:avLst/>
            <a:gdLst>
              <a:gd name="connsiteX0" fmla="*/ 0 w 1326731"/>
              <a:gd name="connsiteY0" fmla="*/ 852051 h 1326731"/>
              <a:gd name="connsiteX1" fmla="*/ 0 w 1326731"/>
              <a:gd name="connsiteY1" fmla="*/ 474680 h 1326731"/>
              <a:gd name="connsiteX2" fmla="*/ 474680 w 1326731"/>
              <a:gd name="connsiteY2" fmla="*/ 474680 h 1326731"/>
              <a:gd name="connsiteX3" fmla="*/ 474680 w 1326731"/>
              <a:gd name="connsiteY3" fmla="*/ 0 h 1326731"/>
              <a:gd name="connsiteX4" fmla="*/ 852051 w 1326731"/>
              <a:gd name="connsiteY4" fmla="*/ 0 h 1326731"/>
              <a:gd name="connsiteX5" fmla="*/ 852051 w 1326731"/>
              <a:gd name="connsiteY5" fmla="*/ 474680 h 1326731"/>
              <a:gd name="connsiteX6" fmla="*/ 1326731 w 1326731"/>
              <a:gd name="connsiteY6" fmla="*/ 474680 h 1326731"/>
              <a:gd name="connsiteX7" fmla="*/ 1326731 w 1326731"/>
              <a:gd name="connsiteY7" fmla="*/ 852051 h 1326731"/>
              <a:gd name="connsiteX8" fmla="*/ 852051 w 1326731"/>
              <a:gd name="connsiteY8" fmla="*/ 852051 h 1326731"/>
              <a:gd name="connsiteX9" fmla="*/ 852051 w 1326731"/>
              <a:gd name="connsiteY9" fmla="*/ 1326731 h 1326731"/>
              <a:gd name="connsiteX10" fmla="*/ 474680 w 1326731"/>
              <a:gd name="connsiteY10" fmla="*/ 1326731 h 1326731"/>
              <a:gd name="connsiteX11" fmla="*/ 474680 w 1326731"/>
              <a:gd name="connsiteY11" fmla="*/ 852051 h 132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26731" h="1326731">
                <a:moveTo>
                  <a:pt x="0" y="852051"/>
                </a:moveTo>
                <a:lnTo>
                  <a:pt x="0" y="474680"/>
                </a:lnTo>
                <a:lnTo>
                  <a:pt x="474680" y="474680"/>
                </a:lnTo>
                <a:lnTo>
                  <a:pt x="474680" y="0"/>
                </a:lnTo>
                <a:lnTo>
                  <a:pt x="852051" y="0"/>
                </a:lnTo>
                <a:lnTo>
                  <a:pt x="852051" y="474680"/>
                </a:lnTo>
                <a:lnTo>
                  <a:pt x="1326731" y="474680"/>
                </a:lnTo>
                <a:lnTo>
                  <a:pt x="1326731" y="852051"/>
                </a:lnTo>
                <a:lnTo>
                  <a:pt x="852051" y="852051"/>
                </a:lnTo>
                <a:lnTo>
                  <a:pt x="852051" y="1326731"/>
                </a:lnTo>
                <a:lnTo>
                  <a:pt x="474680" y="1326731"/>
                </a:lnTo>
                <a:lnTo>
                  <a:pt x="474680" y="852051"/>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任意多边形 14"/>
          <p:cNvSpPr/>
          <p:nvPr/>
        </p:nvSpPr>
        <p:spPr>
          <a:xfrm rot="5400000">
            <a:off x="7238207" y="2186781"/>
            <a:ext cx="908050" cy="909637"/>
          </a:xfrm>
          <a:custGeom>
            <a:avLst/>
            <a:gdLst>
              <a:gd name="connsiteX0" fmla="*/ 0 w 1326731"/>
              <a:gd name="connsiteY0" fmla="*/ 852051 h 1326731"/>
              <a:gd name="connsiteX1" fmla="*/ 0 w 1326731"/>
              <a:gd name="connsiteY1" fmla="*/ 474680 h 1326731"/>
              <a:gd name="connsiteX2" fmla="*/ 474680 w 1326731"/>
              <a:gd name="connsiteY2" fmla="*/ 474680 h 1326731"/>
              <a:gd name="connsiteX3" fmla="*/ 474680 w 1326731"/>
              <a:gd name="connsiteY3" fmla="*/ 0 h 1326731"/>
              <a:gd name="connsiteX4" fmla="*/ 852051 w 1326731"/>
              <a:gd name="connsiteY4" fmla="*/ 0 h 1326731"/>
              <a:gd name="connsiteX5" fmla="*/ 852051 w 1326731"/>
              <a:gd name="connsiteY5" fmla="*/ 474680 h 1326731"/>
              <a:gd name="connsiteX6" fmla="*/ 1326731 w 1326731"/>
              <a:gd name="connsiteY6" fmla="*/ 474680 h 1326731"/>
              <a:gd name="connsiteX7" fmla="*/ 1326731 w 1326731"/>
              <a:gd name="connsiteY7" fmla="*/ 852051 h 1326731"/>
              <a:gd name="connsiteX8" fmla="*/ 852051 w 1326731"/>
              <a:gd name="connsiteY8" fmla="*/ 852051 h 1326731"/>
              <a:gd name="connsiteX9" fmla="*/ 852051 w 1326731"/>
              <a:gd name="connsiteY9" fmla="*/ 1326731 h 1326731"/>
              <a:gd name="connsiteX10" fmla="*/ 474680 w 1326731"/>
              <a:gd name="connsiteY10" fmla="*/ 1326731 h 1326731"/>
              <a:gd name="connsiteX11" fmla="*/ 474680 w 1326731"/>
              <a:gd name="connsiteY11" fmla="*/ 852051 h 132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26731" h="1326731">
                <a:moveTo>
                  <a:pt x="0" y="852051"/>
                </a:moveTo>
                <a:lnTo>
                  <a:pt x="0" y="474680"/>
                </a:lnTo>
                <a:lnTo>
                  <a:pt x="474680" y="474680"/>
                </a:lnTo>
                <a:lnTo>
                  <a:pt x="474680" y="0"/>
                </a:lnTo>
                <a:lnTo>
                  <a:pt x="852051" y="0"/>
                </a:lnTo>
                <a:lnTo>
                  <a:pt x="852051" y="474680"/>
                </a:lnTo>
                <a:lnTo>
                  <a:pt x="1326731" y="474680"/>
                </a:lnTo>
                <a:lnTo>
                  <a:pt x="1326731" y="852051"/>
                </a:lnTo>
                <a:lnTo>
                  <a:pt x="852051" y="852051"/>
                </a:lnTo>
                <a:lnTo>
                  <a:pt x="852051" y="1326731"/>
                </a:lnTo>
                <a:lnTo>
                  <a:pt x="474680" y="1326731"/>
                </a:lnTo>
                <a:lnTo>
                  <a:pt x="474680" y="852051"/>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2781" name="Freeform 9"/>
          <p:cNvSpPr>
            <a:spLocks noEditPoints="1" noChangeArrowheads="1"/>
          </p:cNvSpPr>
          <p:nvPr/>
        </p:nvSpPr>
        <p:spPr bwMode="auto">
          <a:xfrm>
            <a:off x="2009775" y="1887538"/>
            <a:ext cx="950913" cy="949325"/>
          </a:xfrm>
          <a:custGeom>
            <a:avLst/>
            <a:gdLst>
              <a:gd name="T0" fmla="*/ 2425 w 2457"/>
              <a:gd name="T1" fmla="*/ 2133 h 2457"/>
              <a:gd name="T2" fmla="*/ 2075 w 2457"/>
              <a:gd name="T3" fmla="*/ 1783 h 2457"/>
              <a:gd name="T4" fmla="*/ 1958 w 2457"/>
              <a:gd name="T5" fmla="*/ 1783 h 2457"/>
              <a:gd name="T6" fmla="*/ 1949 w 2457"/>
              <a:gd name="T7" fmla="*/ 1793 h 2457"/>
              <a:gd name="T8" fmla="*/ 1784 w 2457"/>
              <a:gd name="T9" fmla="*/ 1628 h 2457"/>
              <a:gd name="T10" fmla="*/ 1772 w 2457"/>
              <a:gd name="T11" fmla="*/ 1618 h 2457"/>
              <a:gd name="T12" fmla="*/ 1991 w 2457"/>
              <a:gd name="T13" fmla="*/ 995 h 2457"/>
              <a:gd name="T14" fmla="*/ 995 w 2457"/>
              <a:gd name="T15" fmla="*/ 0 h 2457"/>
              <a:gd name="T16" fmla="*/ 0 w 2457"/>
              <a:gd name="T17" fmla="*/ 995 h 2457"/>
              <a:gd name="T18" fmla="*/ 995 w 2457"/>
              <a:gd name="T19" fmla="*/ 1991 h 2457"/>
              <a:gd name="T20" fmla="*/ 1618 w 2457"/>
              <a:gd name="T21" fmla="*/ 1771 h 2457"/>
              <a:gd name="T22" fmla="*/ 1628 w 2457"/>
              <a:gd name="T23" fmla="*/ 1784 h 2457"/>
              <a:gd name="T24" fmla="*/ 1793 w 2457"/>
              <a:gd name="T25" fmla="*/ 1949 h 2457"/>
              <a:gd name="T26" fmla="*/ 1783 w 2457"/>
              <a:gd name="T27" fmla="*/ 1958 h 2457"/>
              <a:gd name="T28" fmla="*/ 1783 w 2457"/>
              <a:gd name="T29" fmla="*/ 2075 h 2457"/>
              <a:gd name="T30" fmla="*/ 2133 w 2457"/>
              <a:gd name="T31" fmla="*/ 2425 h 2457"/>
              <a:gd name="T32" fmla="*/ 2250 w 2457"/>
              <a:gd name="T33" fmla="*/ 2425 h 2457"/>
              <a:gd name="T34" fmla="*/ 2425 w 2457"/>
              <a:gd name="T35" fmla="*/ 2250 h 2457"/>
              <a:gd name="T36" fmla="*/ 2425 w 2457"/>
              <a:gd name="T37" fmla="*/ 2133 h 2457"/>
              <a:gd name="T38" fmla="*/ 995 w 2457"/>
              <a:gd name="T39" fmla="*/ 1607 h 2457"/>
              <a:gd name="T40" fmla="*/ 383 w 2457"/>
              <a:gd name="T41" fmla="*/ 995 h 2457"/>
              <a:gd name="T42" fmla="*/ 995 w 2457"/>
              <a:gd name="T43" fmla="*/ 383 h 2457"/>
              <a:gd name="T44" fmla="*/ 1607 w 2457"/>
              <a:gd name="T45" fmla="*/ 995 h 2457"/>
              <a:gd name="T46" fmla="*/ 995 w 2457"/>
              <a:gd name="T47" fmla="*/ 1607 h 2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57" h="2457">
                <a:moveTo>
                  <a:pt x="2425" y="2133"/>
                </a:moveTo>
                <a:cubicBezTo>
                  <a:pt x="2075" y="1783"/>
                  <a:pt x="2075" y="1783"/>
                  <a:pt x="2075" y="1783"/>
                </a:cubicBezTo>
                <a:cubicBezTo>
                  <a:pt x="2043" y="1751"/>
                  <a:pt x="1991" y="1751"/>
                  <a:pt x="1958" y="1783"/>
                </a:cubicBezTo>
                <a:cubicBezTo>
                  <a:pt x="1949" y="1793"/>
                  <a:pt x="1949" y="1793"/>
                  <a:pt x="1949" y="1793"/>
                </a:cubicBezTo>
                <a:cubicBezTo>
                  <a:pt x="1784" y="1628"/>
                  <a:pt x="1784" y="1628"/>
                  <a:pt x="1784" y="1628"/>
                </a:cubicBezTo>
                <a:cubicBezTo>
                  <a:pt x="1780" y="1624"/>
                  <a:pt x="1776" y="1621"/>
                  <a:pt x="1772" y="1618"/>
                </a:cubicBezTo>
                <a:cubicBezTo>
                  <a:pt x="1909" y="1448"/>
                  <a:pt x="1991" y="1231"/>
                  <a:pt x="1991" y="995"/>
                </a:cubicBezTo>
                <a:cubicBezTo>
                  <a:pt x="1991" y="446"/>
                  <a:pt x="1545" y="0"/>
                  <a:pt x="995" y="0"/>
                </a:cubicBezTo>
                <a:cubicBezTo>
                  <a:pt x="446" y="0"/>
                  <a:pt x="0" y="446"/>
                  <a:pt x="0" y="995"/>
                </a:cubicBezTo>
                <a:cubicBezTo>
                  <a:pt x="0" y="1545"/>
                  <a:pt x="446" y="1991"/>
                  <a:pt x="995" y="1991"/>
                </a:cubicBezTo>
                <a:cubicBezTo>
                  <a:pt x="1231" y="1991"/>
                  <a:pt x="1448" y="1909"/>
                  <a:pt x="1618" y="1771"/>
                </a:cubicBezTo>
                <a:cubicBezTo>
                  <a:pt x="1621" y="1776"/>
                  <a:pt x="1624" y="1780"/>
                  <a:pt x="1628" y="1784"/>
                </a:cubicBezTo>
                <a:cubicBezTo>
                  <a:pt x="1793" y="1949"/>
                  <a:pt x="1793" y="1949"/>
                  <a:pt x="1793" y="1949"/>
                </a:cubicBezTo>
                <a:cubicBezTo>
                  <a:pt x="1783" y="1958"/>
                  <a:pt x="1783" y="1958"/>
                  <a:pt x="1783" y="1958"/>
                </a:cubicBezTo>
                <a:cubicBezTo>
                  <a:pt x="1751" y="1991"/>
                  <a:pt x="1751" y="2043"/>
                  <a:pt x="1783" y="2075"/>
                </a:cubicBezTo>
                <a:cubicBezTo>
                  <a:pt x="2133" y="2425"/>
                  <a:pt x="2133" y="2425"/>
                  <a:pt x="2133" y="2425"/>
                </a:cubicBezTo>
                <a:cubicBezTo>
                  <a:pt x="2166" y="2457"/>
                  <a:pt x="2218" y="2457"/>
                  <a:pt x="2250" y="2425"/>
                </a:cubicBezTo>
                <a:cubicBezTo>
                  <a:pt x="2425" y="2250"/>
                  <a:pt x="2425" y="2250"/>
                  <a:pt x="2425" y="2250"/>
                </a:cubicBezTo>
                <a:cubicBezTo>
                  <a:pt x="2457" y="2218"/>
                  <a:pt x="2457" y="2166"/>
                  <a:pt x="2425" y="2133"/>
                </a:cubicBezTo>
                <a:close/>
                <a:moveTo>
                  <a:pt x="995" y="1607"/>
                </a:moveTo>
                <a:cubicBezTo>
                  <a:pt x="657" y="1607"/>
                  <a:pt x="383" y="1333"/>
                  <a:pt x="383" y="995"/>
                </a:cubicBezTo>
                <a:cubicBezTo>
                  <a:pt x="383" y="657"/>
                  <a:pt x="657" y="383"/>
                  <a:pt x="995" y="383"/>
                </a:cubicBezTo>
                <a:cubicBezTo>
                  <a:pt x="1333" y="383"/>
                  <a:pt x="1607" y="657"/>
                  <a:pt x="1607" y="995"/>
                </a:cubicBezTo>
                <a:cubicBezTo>
                  <a:pt x="1607" y="1333"/>
                  <a:pt x="1333" y="1607"/>
                  <a:pt x="995" y="16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2" name="组合 16"/>
          <p:cNvGrpSpPr/>
          <p:nvPr/>
        </p:nvGrpSpPr>
        <p:grpSpPr>
          <a:xfrm>
            <a:off x="5492082" y="1886829"/>
            <a:ext cx="929412" cy="950528"/>
            <a:chOff x="785813" y="-2001838"/>
            <a:chExt cx="10620375" cy="10861676"/>
          </a:xfrm>
          <a:solidFill>
            <a:schemeClr val="bg1"/>
          </a:solidFill>
        </p:grpSpPr>
        <p:sp>
          <p:nvSpPr>
            <p:cNvPr id="18" name="Freeform 13"/>
            <p:cNvSpPr/>
            <p:nvPr/>
          </p:nvSpPr>
          <p:spPr bwMode="auto">
            <a:xfrm>
              <a:off x="1187451" y="2436812"/>
              <a:ext cx="2849563" cy="5122863"/>
            </a:xfrm>
            <a:custGeom>
              <a:avLst/>
              <a:gdLst>
                <a:gd name="T0" fmla="*/ 0 w 1795"/>
                <a:gd name="T1" fmla="*/ 3227 h 3227"/>
                <a:gd name="T2" fmla="*/ 1795 w 1795"/>
                <a:gd name="T3" fmla="*/ 3227 h 3227"/>
                <a:gd name="T4" fmla="*/ 1795 w 1795"/>
                <a:gd name="T5" fmla="*/ 342 h 3227"/>
                <a:gd name="T6" fmla="*/ 1303 w 1795"/>
                <a:gd name="T7" fmla="*/ 0 h 3227"/>
                <a:gd name="T8" fmla="*/ 0 w 1795"/>
                <a:gd name="T9" fmla="*/ 1109 h 3227"/>
                <a:gd name="T10" fmla="*/ 0 w 1795"/>
                <a:gd name="T11" fmla="*/ 3227 h 3227"/>
                <a:gd name="T12" fmla="*/ 0 w 1795"/>
                <a:gd name="T13" fmla="*/ 3227 h 3227"/>
              </a:gdLst>
              <a:ahLst/>
              <a:cxnLst>
                <a:cxn ang="0">
                  <a:pos x="T0" y="T1"/>
                </a:cxn>
                <a:cxn ang="0">
                  <a:pos x="T2" y="T3"/>
                </a:cxn>
                <a:cxn ang="0">
                  <a:pos x="T4" y="T5"/>
                </a:cxn>
                <a:cxn ang="0">
                  <a:pos x="T6" y="T7"/>
                </a:cxn>
                <a:cxn ang="0">
                  <a:pos x="T8" y="T9"/>
                </a:cxn>
                <a:cxn ang="0">
                  <a:pos x="T10" y="T11"/>
                </a:cxn>
                <a:cxn ang="0">
                  <a:pos x="T12" y="T13"/>
                </a:cxn>
              </a:cxnLst>
              <a:rect l="0" t="0" r="r" b="b"/>
              <a:pathLst>
                <a:path w="1795" h="3227">
                  <a:moveTo>
                    <a:pt x="0" y="3227"/>
                  </a:moveTo>
                  <a:lnTo>
                    <a:pt x="1795" y="3227"/>
                  </a:lnTo>
                  <a:lnTo>
                    <a:pt x="1795" y="342"/>
                  </a:lnTo>
                  <a:lnTo>
                    <a:pt x="1303" y="0"/>
                  </a:lnTo>
                  <a:lnTo>
                    <a:pt x="0" y="1109"/>
                  </a:lnTo>
                  <a:lnTo>
                    <a:pt x="0" y="3227"/>
                  </a:lnTo>
                  <a:lnTo>
                    <a:pt x="0" y="3227"/>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19" name="Freeform 14"/>
            <p:cNvSpPr/>
            <p:nvPr/>
          </p:nvSpPr>
          <p:spPr bwMode="auto">
            <a:xfrm>
              <a:off x="4708526" y="3006725"/>
              <a:ext cx="2852738" cy="4552950"/>
            </a:xfrm>
            <a:custGeom>
              <a:avLst/>
              <a:gdLst>
                <a:gd name="T0" fmla="*/ 0 w 1797"/>
                <a:gd name="T1" fmla="*/ 2868 h 2868"/>
                <a:gd name="T2" fmla="*/ 1797 w 1797"/>
                <a:gd name="T3" fmla="*/ 2868 h 2868"/>
                <a:gd name="T4" fmla="*/ 1797 w 1797"/>
                <a:gd name="T5" fmla="*/ 0 h 2868"/>
                <a:gd name="T6" fmla="*/ 930 w 1797"/>
                <a:gd name="T7" fmla="*/ 731 h 2868"/>
                <a:gd name="T8" fmla="*/ 0 w 1797"/>
                <a:gd name="T9" fmla="*/ 225 h 2868"/>
                <a:gd name="T10" fmla="*/ 0 w 1797"/>
                <a:gd name="T11" fmla="*/ 2868 h 2868"/>
                <a:gd name="T12" fmla="*/ 0 w 1797"/>
                <a:gd name="T13" fmla="*/ 2868 h 2868"/>
              </a:gdLst>
              <a:ahLst/>
              <a:cxnLst>
                <a:cxn ang="0">
                  <a:pos x="T0" y="T1"/>
                </a:cxn>
                <a:cxn ang="0">
                  <a:pos x="T2" y="T3"/>
                </a:cxn>
                <a:cxn ang="0">
                  <a:pos x="T4" y="T5"/>
                </a:cxn>
                <a:cxn ang="0">
                  <a:pos x="T6" y="T7"/>
                </a:cxn>
                <a:cxn ang="0">
                  <a:pos x="T8" y="T9"/>
                </a:cxn>
                <a:cxn ang="0">
                  <a:pos x="T10" y="T11"/>
                </a:cxn>
                <a:cxn ang="0">
                  <a:pos x="T12" y="T13"/>
                </a:cxn>
              </a:cxnLst>
              <a:rect l="0" t="0" r="r" b="b"/>
              <a:pathLst>
                <a:path w="1797" h="2868">
                  <a:moveTo>
                    <a:pt x="0" y="2868"/>
                  </a:moveTo>
                  <a:lnTo>
                    <a:pt x="1797" y="2868"/>
                  </a:lnTo>
                  <a:lnTo>
                    <a:pt x="1797" y="0"/>
                  </a:lnTo>
                  <a:lnTo>
                    <a:pt x="930" y="731"/>
                  </a:lnTo>
                  <a:lnTo>
                    <a:pt x="0" y="225"/>
                  </a:lnTo>
                  <a:lnTo>
                    <a:pt x="0" y="2868"/>
                  </a:lnTo>
                  <a:lnTo>
                    <a:pt x="0" y="286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0" name="Freeform 15"/>
            <p:cNvSpPr/>
            <p:nvPr/>
          </p:nvSpPr>
          <p:spPr bwMode="auto">
            <a:xfrm>
              <a:off x="8234363" y="896937"/>
              <a:ext cx="2849563" cy="6662738"/>
            </a:xfrm>
            <a:custGeom>
              <a:avLst/>
              <a:gdLst>
                <a:gd name="T0" fmla="*/ 0 w 1795"/>
                <a:gd name="T1" fmla="*/ 988 h 4197"/>
                <a:gd name="T2" fmla="*/ 0 w 1795"/>
                <a:gd name="T3" fmla="*/ 4197 h 4197"/>
                <a:gd name="T4" fmla="*/ 1795 w 1795"/>
                <a:gd name="T5" fmla="*/ 4197 h 4197"/>
                <a:gd name="T6" fmla="*/ 1795 w 1795"/>
                <a:gd name="T7" fmla="*/ 1010 h 4197"/>
                <a:gd name="T8" fmla="*/ 1028 w 1795"/>
                <a:gd name="T9" fmla="*/ 0 h 4197"/>
                <a:gd name="T10" fmla="*/ 0 w 1795"/>
                <a:gd name="T11" fmla="*/ 988 h 4197"/>
                <a:gd name="T12" fmla="*/ 0 w 1795"/>
                <a:gd name="T13" fmla="*/ 988 h 4197"/>
              </a:gdLst>
              <a:ahLst/>
              <a:cxnLst>
                <a:cxn ang="0">
                  <a:pos x="T0" y="T1"/>
                </a:cxn>
                <a:cxn ang="0">
                  <a:pos x="T2" y="T3"/>
                </a:cxn>
                <a:cxn ang="0">
                  <a:pos x="T4" y="T5"/>
                </a:cxn>
                <a:cxn ang="0">
                  <a:pos x="T6" y="T7"/>
                </a:cxn>
                <a:cxn ang="0">
                  <a:pos x="T8" y="T9"/>
                </a:cxn>
                <a:cxn ang="0">
                  <a:pos x="T10" y="T11"/>
                </a:cxn>
                <a:cxn ang="0">
                  <a:pos x="T12" y="T13"/>
                </a:cxn>
              </a:cxnLst>
              <a:rect l="0" t="0" r="r" b="b"/>
              <a:pathLst>
                <a:path w="1795" h="4197">
                  <a:moveTo>
                    <a:pt x="0" y="988"/>
                  </a:moveTo>
                  <a:lnTo>
                    <a:pt x="0" y="4197"/>
                  </a:lnTo>
                  <a:lnTo>
                    <a:pt x="1795" y="4197"/>
                  </a:lnTo>
                  <a:lnTo>
                    <a:pt x="1795" y="1010"/>
                  </a:lnTo>
                  <a:lnTo>
                    <a:pt x="1028" y="0"/>
                  </a:lnTo>
                  <a:lnTo>
                    <a:pt x="0" y="988"/>
                  </a:lnTo>
                  <a:lnTo>
                    <a:pt x="0" y="98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1" name="Freeform 16"/>
            <p:cNvSpPr/>
            <p:nvPr/>
          </p:nvSpPr>
          <p:spPr bwMode="auto">
            <a:xfrm>
              <a:off x="981076" y="-2001838"/>
              <a:ext cx="10279063" cy="5429250"/>
            </a:xfrm>
            <a:custGeom>
              <a:avLst/>
              <a:gdLst>
                <a:gd name="T0" fmla="*/ 180 w 2738"/>
                <a:gd name="T1" fmla="*/ 1312 h 1446"/>
                <a:gd name="T2" fmla="*/ 593 w 2738"/>
                <a:gd name="T3" fmla="*/ 966 h 1446"/>
                <a:gd name="T4" fmla="*/ 1382 w 2738"/>
                <a:gd name="T5" fmla="*/ 1446 h 1446"/>
                <a:gd name="T6" fmla="*/ 2318 w 2738"/>
                <a:gd name="T7" fmla="*/ 565 h 1446"/>
                <a:gd name="T8" fmla="*/ 2327 w 2738"/>
                <a:gd name="T9" fmla="*/ 555 h 1446"/>
                <a:gd name="T10" fmla="*/ 2485 w 2738"/>
                <a:gd name="T11" fmla="*/ 714 h 1446"/>
                <a:gd name="T12" fmla="*/ 2738 w 2738"/>
                <a:gd name="T13" fmla="*/ 0 h 1446"/>
                <a:gd name="T14" fmla="*/ 2010 w 2738"/>
                <a:gd name="T15" fmla="*/ 235 h 1446"/>
                <a:gd name="T16" fmla="*/ 2185 w 2738"/>
                <a:gd name="T17" fmla="*/ 411 h 1446"/>
                <a:gd name="T18" fmla="*/ 2178 w 2738"/>
                <a:gd name="T19" fmla="*/ 416 h 1446"/>
                <a:gd name="T20" fmla="*/ 1355 w 2738"/>
                <a:gd name="T21" fmla="*/ 1190 h 1446"/>
                <a:gd name="T22" fmla="*/ 574 w 2738"/>
                <a:gd name="T23" fmla="*/ 715 h 1446"/>
                <a:gd name="T24" fmla="*/ 49 w 2738"/>
                <a:gd name="T25" fmla="*/ 1155 h 1446"/>
                <a:gd name="T26" fmla="*/ 36 w 2738"/>
                <a:gd name="T27" fmla="*/ 1299 h 1446"/>
                <a:gd name="T28" fmla="*/ 180 w 2738"/>
                <a:gd name="T29" fmla="*/ 1312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8" h="1446">
                  <a:moveTo>
                    <a:pt x="180" y="1312"/>
                  </a:moveTo>
                  <a:cubicBezTo>
                    <a:pt x="593" y="966"/>
                    <a:pt x="593" y="966"/>
                    <a:pt x="593" y="966"/>
                  </a:cubicBezTo>
                  <a:cubicBezTo>
                    <a:pt x="1382" y="1446"/>
                    <a:pt x="1382" y="1446"/>
                    <a:pt x="1382" y="1446"/>
                  </a:cubicBezTo>
                  <a:cubicBezTo>
                    <a:pt x="2318" y="565"/>
                    <a:pt x="2318" y="565"/>
                    <a:pt x="2318" y="565"/>
                  </a:cubicBezTo>
                  <a:cubicBezTo>
                    <a:pt x="2321" y="562"/>
                    <a:pt x="2324" y="558"/>
                    <a:pt x="2327" y="555"/>
                  </a:cubicBezTo>
                  <a:cubicBezTo>
                    <a:pt x="2485" y="714"/>
                    <a:pt x="2485" y="714"/>
                    <a:pt x="2485" y="714"/>
                  </a:cubicBezTo>
                  <a:cubicBezTo>
                    <a:pt x="2738" y="0"/>
                    <a:pt x="2738" y="0"/>
                    <a:pt x="2738" y="0"/>
                  </a:cubicBezTo>
                  <a:cubicBezTo>
                    <a:pt x="2010" y="235"/>
                    <a:pt x="2010" y="235"/>
                    <a:pt x="2010" y="235"/>
                  </a:cubicBezTo>
                  <a:cubicBezTo>
                    <a:pt x="2185" y="411"/>
                    <a:pt x="2185" y="411"/>
                    <a:pt x="2185" y="411"/>
                  </a:cubicBezTo>
                  <a:cubicBezTo>
                    <a:pt x="2182" y="413"/>
                    <a:pt x="2180" y="414"/>
                    <a:pt x="2178" y="416"/>
                  </a:cubicBezTo>
                  <a:cubicBezTo>
                    <a:pt x="1355" y="1190"/>
                    <a:pt x="1355" y="1190"/>
                    <a:pt x="1355" y="1190"/>
                  </a:cubicBezTo>
                  <a:cubicBezTo>
                    <a:pt x="574" y="715"/>
                    <a:pt x="574" y="715"/>
                    <a:pt x="574" y="715"/>
                  </a:cubicBezTo>
                  <a:cubicBezTo>
                    <a:pt x="49" y="1155"/>
                    <a:pt x="49" y="1155"/>
                    <a:pt x="49" y="1155"/>
                  </a:cubicBezTo>
                  <a:cubicBezTo>
                    <a:pt x="5" y="1191"/>
                    <a:pt x="0" y="1255"/>
                    <a:pt x="36" y="1299"/>
                  </a:cubicBezTo>
                  <a:cubicBezTo>
                    <a:pt x="72" y="1342"/>
                    <a:pt x="137" y="1348"/>
                    <a:pt x="180" y="1312"/>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2" name="Freeform 17"/>
            <p:cNvSpPr/>
            <p:nvPr/>
          </p:nvSpPr>
          <p:spPr bwMode="auto">
            <a:xfrm>
              <a:off x="785813" y="8089900"/>
              <a:ext cx="10620375" cy="769938"/>
            </a:xfrm>
            <a:custGeom>
              <a:avLst/>
              <a:gdLst>
                <a:gd name="T0" fmla="*/ 2726 w 2829"/>
                <a:gd name="T1" fmla="*/ 0 h 205"/>
                <a:gd name="T2" fmla="*/ 102 w 2829"/>
                <a:gd name="T3" fmla="*/ 0 h 205"/>
                <a:gd name="T4" fmla="*/ 0 w 2829"/>
                <a:gd name="T5" fmla="*/ 102 h 205"/>
                <a:gd name="T6" fmla="*/ 102 w 2829"/>
                <a:gd name="T7" fmla="*/ 205 h 205"/>
                <a:gd name="T8" fmla="*/ 2726 w 2829"/>
                <a:gd name="T9" fmla="*/ 205 h 205"/>
                <a:gd name="T10" fmla="*/ 2829 w 2829"/>
                <a:gd name="T11" fmla="*/ 102 h 205"/>
                <a:gd name="T12" fmla="*/ 2726 w 2829"/>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829" h="205">
                  <a:moveTo>
                    <a:pt x="2726" y="0"/>
                  </a:moveTo>
                  <a:cubicBezTo>
                    <a:pt x="102" y="0"/>
                    <a:pt x="102" y="0"/>
                    <a:pt x="102" y="0"/>
                  </a:cubicBezTo>
                  <a:cubicBezTo>
                    <a:pt x="46" y="0"/>
                    <a:pt x="0" y="46"/>
                    <a:pt x="0" y="102"/>
                  </a:cubicBezTo>
                  <a:cubicBezTo>
                    <a:pt x="0" y="159"/>
                    <a:pt x="46" y="205"/>
                    <a:pt x="102" y="205"/>
                  </a:cubicBezTo>
                  <a:cubicBezTo>
                    <a:pt x="2726" y="205"/>
                    <a:pt x="2726" y="205"/>
                    <a:pt x="2726" y="205"/>
                  </a:cubicBezTo>
                  <a:cubicBezTo>
                    <a:pt x="2783" y="205"/>
                    <a:pt x="2829" y="159"/>
                    <a:pt x="2829" y="102"/>
                  </a:cubicBezTo>
                  <a:cubicBezTo>
                    <a:pt x="2829" y="46"/>
                    <a:pt x="2783" y="0"/>
                    <a:pt x="2726" y="0"/>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grpSp>
      <p:sp>
        <p:nvSpPr>
          <p:cNvPr id="32783" name="Freeform 9"/>
          <p:cNvSpPr>
            <a:spLocks noEditPoints="1" noChangeArrowheads="1"/>
          </p:cNvSpPr>
          <p:nvPr/>
        </p:nvSpPr>
        <p:spPr bwMode="auto">
          <a:xfrm>
            <a:off x="8942388" y="1887538"/>
            <a:ext cx="971550" cy="1047750"/>
          </a:xfrm>
          <a:custGeom>
            <a:avLst/>
            <a:gdLst>
              <a:gd name="T0" fmla="*/ 1921 w 3004"/>
              <a:gd name="T1" fmla="*/ 2722 h 3247"/>
              <a:gd name="T2" fmla="*/ 1685 w 3004"/>
              <a:gd name="T3" fmla="*/ 2319 h 3247"/>
              <a:gd name="T4" fmla="*/ 1318 w 3004"/>
              <a:gd name="T5" fmla="*/ 2319 h 3247"/>
              <a:gd name="T6" fmla="*/ 1083 w 3004"/>
              <a:gd name="T7" fmla="*/ 2722 h 3247"/>
              <a:gd name="T8" fmla="*/ 892 w 3004"/>
              <a:gd name="T9" fmla="*/ 3105 h 3247"/>
              <a:gd name="T10" fmla="*/ 999 w 3004"/>
              <a:gd name="T11" fmla="*/ 3247 h 3247"/>
              <a:gd name="T12" fmla="*/ 2005 w 3004"/>
              <a:gd name="T13" fmla="*/ 3247 h 3247"/>
              <a:gd name="T14" fmla="*/ 2108 w 3004"/>
              <a:gd name="T15" fmla="*/ 3092 h 3247"/>
              <a:gd name="T16" fmla="*/ 2028 w 3004"/>
              <a:gd name="T17" fmla="*/ 2803 h 3247"/>
              <a:gd name="T18" fmla="*/ 2537 w 3004"/>
              <a:gd name="T19" fmla="*/ 400 h 3247"/>
              <a:gd name="T20" fmla="*/ 2495 w 3004"/>
              <a:gd name="T21" fmla="*/ 105 h 3247"/>
              <a:gd name="T22" fmla="*/ 614 w 3004"/>
              <a:gd name="T23" fmla="*/ 0 h 3247"/>
              <a:gd name="T24" fmla="*/ 509 w 3004"/>
              <a:gd name="T25" fmla="*/ 402 h 3247"/>
              <a:gd name="T26" fmla="*/ 373 w 3004"/>
              <a:gd name="T27" fmla="*/ 412 h 3247"/>
              <a:gd name="T28" fmla="*/ 583 w 3004"/>
              <a:gd name="T29" fmla="*/ 1566 h 3247"/>
              <a:gd name="T30" fmla="*/ 641 w 3004"/>
              <a:gd name="T31" fmla="*/ 1615 h 3247"/>
              <a:gd name="T32" fmla="*/ 688 w 3004"/>
              <a:gd name="T33" fmla="*/ 1694 h 3247"/>
              <a:gd name="T34" fmla="*/ 741 w 3004"/>
              <a:gd name="T35" fmla="*/ 1770 h 3247"/>
              <a:gd name="T36" fmla="*/ 859 w 3004"/>
              <a:gd name="T37" fmla="*/ 1899 h 3247"/>
              <a:gd name="T38" fmla="*/ 925 w 3004"/>
              <a:gd name="T39" fmla="*/ 1955 h 3247"/>
              <a:gd name="T40" fmla="*/ 1233 w 3004"/>
              <a:gd name="T41" fmla="*/ 2116 h 3247"/>
              <a:gd name="T42" fmla="*/ 1318 w 3004"/>
              <a:gd name="T43" fmla="*/ 2138 h 3247"/>
              <a:gd name="T44" fmla="*/ 1408 w 3004"/>
              <a:gd name="T45" fmla="*/ 2151 h 3247"/>
              <a:gd name="T46" fmla="*/ 1502 w 3004"/>
              <a:gd name="T47" fmla="*/ 2156 h 3247"/>
              <a:gd name="T48" fmla="*/ 1596 w 3004"/>
              <a:gd name="T49" fmla="*/ 2151 h 3247"/>
              <a:gd name="T50" fmla="*/ 1685 w 3004"/>
              <a:gd name="T51" fmla="*/ 2138 h 3247"/>
              <a:gd name="T52" fmla="*/ 1770 w 3004"/>
              <a:gd name="T53" fmla="*/ 2116 h 3247"/>
              <a:gd name="T54" fmla="*/ 2075 w 3004"/>
              <a:gd name="T55" fmla="*/ 1958 h 3247"/>
              <a:gd name="T56" fmla="*/ 2143 w 3004"/>
              <a:gd name="T57" fmla="*/ 1901 h 3247"/>
              <a:gd name="T58" fmla="*/ 2262 w 3004"/>
              <a:gd name="T59" fmla="*/ 1771 h 3247"/>
              <a:gd name="T60" fmla="*/ 2311 w 3004"/>
              <a:gd name="T61" fmla="*/ 1702 h 3247"/>
              <a:gd name="T62" fmla="*/ 2358 w 3004"/>
              <a:gd name="T63" fmla="*/ 1624 h 3247"/>
              <a:gd name="T64" fmla="*/ 2388 w 3004"/>
              <a:gd name="T65" fmla="*/ 1564 h 3247"/>
              <a:gd name="T66" fmla="*/ 2921 w 3004"/>
              <a:gd name="T67" fmla="*/ 1101 h 3247"/>
              <a:gd name="T68" fmla="*/ 2630 w 3004"/>
              <a:gd name="T69" fmla="*/ 412 h 3247"/>
              <a:gd name="T70" fmla="*/ 419 w 3004"/>
              <a:gd name="T71" fmla="*/ 584 h 3247"/>
              <a:gd name="T72" fmla="*/ 509 w 3004"/>
              <a:gd name="T73" fmla="*/ 583 h 3247"/>
              <a:gd name="T74" fmla="*/ 513 w 3004"/>
              <a:gd name="T75" fmla="*/ 1168 h 3247"/>
              <a:gd name="T76" fmla="*/ 524 w 3004"/>
              <a:gd name="T77" fmla="*/ 1263 h 3247"/>
              <a:gd name="T78" fmla="*/ 544 w 3004"/>
              <a:gd name="T79" fmla="*/ 1359 h 3247"/>
              <a:gd name="T80" fmla="*/ 550 w 3004"/>
              <a:gd name="T81" fmla="*/ 1384 h 3247"/>
              <a:gd name="T82" fmla="*/ 255 w 3004"/>
              <a:gd name="T83" fmla="*/ 1055 h 3247"/>
              <a:gd name="T84" fmla="*/ 1750 w 3004"/>
              <a:gd name="T85" fmla="*/ 1074 h 3247"/>
              <a:gd name="T86" fmla="*/ 1845 w 3004"/>
              <a:gd name="T87" fmla="*/ 1462 h 3247"/>
              <a:gd name="T88" fmla="*/ 1806 w 3004"/>
              <a:gd name="T89" fmla="*/ 1463 h 3247"/>
              <a:gd name="T90" fmla="*/ 1198 w 3004"/>
              <a:gd name="T91" fmla="*/ 1463 h 3247"/>
              <a:gd name="T92" fmla="*/ 1147 w 3004"/>
              <a:gd name="T93" fmla="*/ 1426 h 3247"/>
              <a:gd name="T94" fmla="*/ 959 w 3004"/>
              <a:gd name="T95" fmla="*/ 852 h 3247"/>
              <a:gd name="T96" fmla="*/ 978 w 3004"/>
              <a:gd name="T97" fmla="*/ 791 h 3247"/>
              <a:gd name="T98" fmla="*/ 1471 w 3004"/>
              <a:gd name="T99" fmla="*/ 436 h 3247"/>
              <a:gd name="T100" fmla="*/ 1533 w 3004"/>
              <a:gd name="T101" fmla="*/ 436 h 3247"/>
              <a:gd name="T102" fmla="*/ 2025 w 3004"/>
              <a:gd name="T103" fmla="*/ 791 h 3247"/>
              <a:gd name="T104" fmla="*/ 2045 w 3004"/>
              <a:gd name="T105" fmla="*/ 852 h 3247"/>
              <a:gd name="T106" fmla="*/ 2749 w 3004"/>
              <a:gd name="T107" fmla="*/ 1055 h 3247"/>
              <a:gd name="T108" fmla="*/ 2457 w 3004"/>
              <a:gd name="T109" fmla="*/ 1371 h 3247"/>
              <a:gd name="T110" fmla="*/ 2477 w 3004"/>
              <a:gd name="T111" fmla="*/ 1278 h 3247"/>
              <a:gd name="T112" fmla="*/ 2490 w 3004"/>
              <a:gd name="T113" fmla="*/ 1180 h 3247"/>
              <a:gd name="T114" fmla="*/ 2495 w 3004"/>
              <a:gd name="T115" fmla="*/ 1078 h 3247"/>
              <a:gd name="T116" fmla="*/ 2538 w 3004"/>
              <a:gd name="T117" fmla="*/ 578 h 3247"/>
              <a:gd name="T118" fmla="*/ 2749 w 3004"/>
              <a:gd name="T119" fmla="*/ 1055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04" h="3247">
                <a:moveTo>
                  <a:pt x="2028" y="2803"/>
                </a:moveTo>
                <a:cubicBezTo>
                  <a:pt x="2015" y="2755"/>
                  <a:pt x="1971" y="2722"/>
                  <a:pt x="1921" y="2722"/>
                </a:cubicBezTo>
                <a:cubicBezTo>
                  <a:pt x="1685" y="2722"/>
                  <a:pt x="1685" y="2722"/>
                  <a:pt x="1685" y="2722"/>
                </a:cubicBezTo>
                <a:cubicBezTo>
                  <a:pt x="1685" y="2319"/>
                  <a:pt x="1685" y="2319"/>
                  <a:pt x="1685" y="2319"/>
                </a:cubicBezTo>
                <a:cubicBezTo>
                  <a:pt x="1626" y="2329"/>
                  <a:pt x="1564" y="2335"/>
                  <a:pt x="1502" y="2335"/>
                </a:cubicBezTo>
                <a:cubicBezTo>
                  <a:pt x="1439" y="2335"/>
                  <a:pt x="1378" y="2329"/>
                  <a:pt x="1318" y="2319"/>
                </a:cubicBezTo>
                <a:cubicBezTo>
                  <a:pt x="1318" y="2722"/>
                  <a:pt x="1318" y="2722"/>
                  <a:pt x="1318" y="2722"/>
                </a:cubicBezTo>
                <a:cubicBezTo>
                  <a:pt x="1083" y="2722"/>
                  <a:pt x="1083" y="2722"/>
                  <a:pt x="1083" y="2722"/>
                </a:cubicBezTo>
                <a:cubicBezTo>
                  <a:pt x="1033" y="2722"/>
                  <a:pt x="989" y="2755"/>
                  <a:pt x="976" y="2803"/>
                </a:cubicBezTo>
                <a:cubicBezTo>
                  <a:pt x="892" y="3105"/>
                  <a:pt x="892" y="3105"/>
                  <a:pt x="892" y="3105"/>
                </a:cubicBezTo>
                <a:cubicBezTo>
                  <a:pt x="883" y="3139"/>
                  <a:pt x="890" y="3175"/>
                  <a:pt x="911" y="3202"/>
                </a:cubicBezTo>
                <a:cubicBezTo>
                  <a:pt x="932" y="3230"/>
                  <a:pt x="965" y="3247"/>
                  <a:pt x="999" y="3247"/>
                </a:cubicBezTo>
                <a:cubicBezTo>
                  <a:pt x="2005" y="3247"/>
                  <a:pt x="2005" y="3247"/>
                  <a:pt x="2005" y="3247"/>
                </a:cubicBezTo>
                <a:cubicBezTo>
                  <a:pt x="2005" y="3247"/>
                  <a:pt x="2005" y="3247"/>
                  <a:pt x="2005" y="3247"/>
                </a:cubicBezTo>
                <a:cubicBezTo>
                  <a:pt x="2067" y="3247"/>
                  <a:pt x="2116" y="3197"/>
                  <a:pt x="2116" y="3135"/>
                </a:cubicBezTo>
                <a:cubicBezTo>
                  <a:pt x="2116" y="3120"/>
                  <a:pt x="2113" y="3105"/>
                  <a:pt x="2108" y="3092"/>
                </a:cubicBezTo>
                <a:cubicBezTo>
                  <a:pt x="2028" y="2803"/>
                  <a:pt x="2028" y="2803"/>
                  <a:pt x="2028" y="2803"/>
                </a:cubicBezTo>
                <a:cubicBezTo>
                  <a:pt x="2028" y="2803"/>
                  <a:pt x="2028" y="2803"/>
                  <a:pt x="2028" y="2803"/>
                </a:cubicBezTo>
                <a:close/>
                <a:moveTo>
                  <a:pt x="2630" y="412"/>
                </a:moveTo>
                <a:cubicBezTo>
                  <a:pt x="2600" y="404"/>
                  <a:pt x="2569" y="400"/>
                  <a:pt x="2537" y="400"/>
                </a:cubicBezTo>
                <a:cubicBezTo>
                  <a:pt x="2523" y="400"/>
                  <a:pt x="2509" y="401"/>
                  <a:pt x="2495" y="402"/>
                </a:cubicBezTo>
                <a:cubicBezTo>
                  <a:pt x="2495" y="105"/>
                  <a:pt x="2495" y="105"/>
                  <a:pt x="2495" y="105"/>
                </a:cubicBezTo>
                <a:cubicBezTo>
                  <a:pt x="2495" y="47"/>
                  <a:pt x="2448" y="0"/>
                  <a:pt x="2390" y="0"/>
                </a:cubicBezTo>
                <a:cubicBezTo>
                  <a:pt x="614" y="0"/>
                  <a:pt x="614" y="0"/>
                  <a:pt x="614" y="0"/>
                </a:cubicBezTo>
                <a:cubicBezTo>
                  <a:pt x="556" y="0"/>
                  <a:pt x="509" y="47"/>
                  <a:pt x="509" y="105"/>
                </a:cubicBezTo>
                <a:cubicBezTo>
                  <a:pt x="509" y="402"/>
                  <a:pt x="509" y="402"/>
                  <a:pt x="509" y="402"/>
                </a:cubicBezTo>
                <a:cubicBezTo>
                  <a:pt x="495" y="401"/>
                  <a:pt x="481" y="400"/>
                  <a:pt x="466" y="400"/>
                </a:cubicBezTo>
                <a:cubicBezTo>
                  <a:pt x="435" y="400"/>
                  <a:pt x="404" y="404"/>
                  <a:pt x="373" y="412"/>
                </a:cubicBezTo>
                <a:cubicBezTo>
                  <a:pt x="130" y="477"/>
                  <a:pt x="0" y="786"/>
                  <a:pt x="83" y="1101"/>
                </a:cubicBezTo>
                <a:cubicBezTo>
                  <a:pt x="156" y="1376"/>
                  <a:pt x="368" y="1566"/>
                  <a:pt x="583" y="1566"/>
                </a:cubicBezTo>
                <a:cubicBezTo>
                  <a:pt x="594" y="1566"/>
                  <a:pt x="605" y="1565"/>
                  <a:pt x="616" y="1564"/>
                </a:cubicBezTo>
                <a:cubicBezTo>
                  <a:pt x="624" y="1581"/>
                  <a:pt x="632" y="1598"/>
                  <a:pt x="641" y="1615"/>
                </a:cubicBezTo>
                <a:cubicBezTo>
                  <a:pt x="643" y="1618"/>
                  <a:pt x="645" y="1621"/>
                  <a:pt x="646" y="1624"/>
                </a:cubicBezTo>
                <a:cubicBezTo>
                  <a:pt x="659" y="1648"/>
                  <a:pt x="673" y="1671"/>
                  <a:pt x="688" y="1694"/>
                </a:cubicBezTo>
                <a:cubicBezTo>
                  <a:pt x="689" y="1697"/>
                  <a:pt x="691" y="1699"/>
                  <a:pt x="693" y="1702"/>
                </a:cubicBezTo>
                <a:cubicBezTo>
                  <a:pt x="708" y="1725"/>
                  <a:pt x="724" y="1748"/>
                  <a:pt x="741" y="1770"/>
                </a:cubicBezTo>
                <a:cubicBezTo>
                  <a:pt x="741" y="1770"/>
                  <a:pt x="742" y="1771"/>
                  <a:pt x="742" y="1771"/>
                </a:cubicBezTo>
                <a:cubicBezTo>
                  <a:pt x="778" y="1817"/>
                  <a:pt x="817" y="1860"/>
                  <a:pt x="859" y="1899"/>
                </a:cubicBezTo>
                <a:cubicBezTo>
                  <a:pt x="860" y="1899"/>
                  <a:pt x="860" y="1900"/>
                  <a:pt x="861" y="1901"/>
                </a:cubicBezTo>
                <a:cubicBezTo>
                  <a:pt x="882" y="1920"/>
                  <a:pt x="903" y="1938"/>
                  <a:pt x="925" y="1955"/>
                </a:cubicBezTo>
                <a:cubicBezTo>
                  <a:pt x="926" y="1956"/>
                  <a:pt x="927" y="1957"/>
                  <a:pt x="928" y="1958"/>
                </a:cubicBezTo>
                <a:cubicBezTo>
                  <a:pt x="1020" y="2028"/>
                  <a:pt x="1122" y="2082"/>
                  <a:pt x="1233" y="2116"/>
                </a:cubicBezTo>
                <a:cubicBezTo>
                  <a:pt x="1233" y="2116"/>
                  <a:pt x="1234" y="2116"/>
                  <a:pt x="1234" y="2116"/>
                </a:cubicBezTo>
                <a:cubicBezTo>
                  <a:pt x="1262" y="2125"/>
                  <a:pt x="1290" y="2132"/>
                  <a:pt x="1318" y="2138"/>
                </a:cubicBezTo>
                <a:cubicBezTo>
                  <a:pt x="1318" y="2138"/>
                  <a:pt x="1318" y="2138"/>
                  <a:pt x="1318" y="2138"/>
                </a:cubicBezTo>
                <a:cubicBezTo>
                  <a:pt x="1348" y="2144"/>
                  <a:pt x="1378" y="2148"/>
                  <a:pt x="1408" y="2151"/>
                </a:cubicBezTo>
                <a:cubicBezTo>
                  <a:pt x="1409" y="2152"/>
                  <a:pt x="1410" y="2152"/>
                  <a:pt x="1410" y="2152"/>
                </a:cubicBezTo>
                <a:cubicBezTo>
                  <a:pt x="1441" y="2155"/>
                  <a:pt x="1471" y="2156"/>
                  <a:pt x="1502" y="2156"/>
                </a:cubicBezTo>
                <a:cubicBezTo>
                  <a:pt x="1533" y="2156"/>
                  <a:pt x="1563" y="2155"/>
                  <a:pt x="1593" y="2152"/>
                </a:cubicBezTo>
                <a:cubicBezTo>
                  <a:pt x="1594" y="2152"/>
                  <a:pt x="1595" y="2152"/>
                  <a:pt x="1596" y="2151"/>
                </a:cubicBezTo>
                <a:cubicBezTo>
                  <a:pt x="1626" y="2148"/>
                  <a:pt x="1656" y="2144"/>
                  <a:pt x="1685" y="2138"/>
                </a:cubicBezTo>
                <a:cubicBezTo>
                  <a:pt x="1685" y="2138"/>
                  <a:pt x="1685" y="2138"/>
                  <a:pt x="1685" y="2138"/>
                </a:cubicBezTo>
                <a:cubicBezTo>
                  <a:pt x="1686" y="2138"/>
                  <a:pt x="1686" y="2138"/>
                  <a:pt x="1686" y="2138"/>
                </a:cubicBezTo>
                <a:cubicBezTo>
                  <a:pt x="1714" y="2132"/>
                  <a:pt x="1742" y="2125"/>
                  <a:pt x="1770" y="2116"/>
                </a:cubicBezTo>
                <a:cubicBezTo>
                  <a:pt x="1770" y="2116"/>
                  <a:pt x="1770" y="2116"/>
                  <a:pt x="1771" y="2116"/>
                </a:cubicBezTo>
                <a:cubicBezTo>
                  <a:pt x="1881" y="2082"/>
                  <a:pt x="1984" y="2028"/>
                  <a:pt x="2075" y="1958"/>
                </a:cubicBezTo>
                <a:cubicBezTo>
                  <a:pt x="2076" y="1957"/>
                  <a:pt x="2077" y="1956"/>
                  <a:pt x="2078" y="1955"/>
                </a:cubicBezTo>
                <a:cubicBezTo>
                  <a:pt x="2101" y="1938"/>
                  <a:pt x="2122" y="1920"/>
                  <a:pt x="2143" y="1901"/>
                </a:cubicBezTo>
                <a:cubicBezTo>
                  <a:pt x="2143" y="1900"/>
                  <a:pt x="2144" y="1900"/>
                  <a:pt x="2145" y="1899"/>
                </a:cubicBezTo>
                <a:cubicBezTo>
                  <a:pt x="2187" y="1860"/>
                  <a:pt x="2226" y="1817"/>
                  <a:pt x="2262" y="1771"/>
                </a:cubicBezTo>
                <a:cubicBezTo>
                  <a:pt x="2262" y="1771"/>
                  <a:pt x="2262" y="1770"/>
                  <a:pt x="2263" y="1770"/>
                </a:cubicBezTo>
                <a:cubicBezTo>
                  <a:pt x="2280" y="1748"/>
                  <a:pt x="2296" y="1725"/>
                  <a:pt x="2311" y="1702"/>
                </a:cubicBezTo>
                <a:cubicBezTo>
                  <a:pt x="2313" y="1699"/>
                  <a:pt x="2315" y="1697"/>
                  <a:pt x="2316" y="1694"/>
                </a:cubicBezTo>
                <a:cubicBezTo>
                  <a:pt x="2331" y="1671"/>
                  <a:pt x="2345" y="1648"/>
                  <a:pt x="2358" y="1624"/>
                </a:cubicBezTo>
                <a:cubicBezTo>
                  <a:pt x="2359" y="1621"/>
                  <a:pt x="2361" y="1618"/>
                  <a:pt x="2362" y="1615"/>
                </a:cubicBezTo>
                <a:cubicBezTo>
                  <a:pt x="2371" y="1598"/>
                  <a:pt x="2380" y="1581"/>
                  <a:pt x="2388" y="1564"/>
                </a:cubicBezTo>
                <a:cubicBezTo>
                  <a:pt x="2399" y="1565"/>
                  <a:pt x="2410" y="1566"/>
                  <a:pt x="2421" y="1566"/>
                </a:cubicBezTo>
                <a:cubicBezTo>
                  <a:pt x="2636" y="1566"/>
                  <a:pt x="2848" y="1376"/>
                  <a:pt x="2921" y="1101"/>
                </a:cubicBezTo>
                <a:cubicBezTo>
                  <a:pt x="3004" y="786"/>
                  <a:pt x="2874" y="477"/>
                  <a:pt x="2630" y="412"/>
                </a:cubicBezTo>
                <a:cubicBezTo>
                  <a:pt x="2630" y="412"/>
                  <a:pt x="2630" y="412"/>
                  <a:pt x="2630" y="412"/>
                </a:cubicBezTo>
                <a:close/>
                <a:moveTo>
                  <a:pt x="255" y="1055"/>
                </a:moveTo>
                <a:cubicBezTo>
                  <a:pt x="198" y="839"/>
                  <a:pt x="273" y="623"/>
                  <a:pt x="419" y="584"/>
                </a:cubicBezTo>
                <a:cubicBezTo>
                  <a:pt x="435" y="580"/>
                  <a:pt x="450" y="578"/>
                  <a:pt x="466" y="578"/>
                </a:cubicBezTo>
                <a:cubicBezTo>
                  <a:pt x="481" y="578"/>
                  <a:pt x="495" y="580"/>
                  <a:pt x="509" y="583"/>
                </a:cubicBezTo>
                <a:cubicBezTo>
                  <a:pt x="509" y="1078"/>
                  <a:pt x="509" y="1078"/>
                  <a:pt x="509" y="1078"/>
                </a:cubicBezTo>
                <a:cubicBezTo>
                  <a:pt x="509" y="1109"/>
                  <a:pt x="511" y="1138"/>
                  <a:pt x="513" y="1168"/>
                </a:cubicBezTo>
                <a:cubicBezTo>
                  <a:pt x="513" y="1172"/>
                  <a:pt x="513" y="1176"/>
                  <a:pt x="514" y="1180"/>
                </a:cubicBezTo>
                <a:cubicBezTo>
                  <a:pt x="516" y="1208"/>
                  <a:pt x="520" y="1236"/>
                  <a:pt x="524" y="1263"/>
                </a:cubicBezTo>
                <a:cubicBezTo>
                  <a:pt x="525" y="1268"/>
                  <a:pt x="526" y="1273"/>
                  <a:pt x="527" y="1278"/>
                </a:cubicBezTo>
                <a:cubicBezTo>
                  <a:pt x="531" y="1305"/>
                  <a:pt x="537" y="1332"/>
                  <a:pt x="544" y="1359"/>
                </a:cubicBezTo>
                <a:cubicBezTo>
                  <a:pt x="544" y="1363"/>
                  <a:pt x="546" y="1367"/>
                  <a:pt x="547" y="1371"/>
                </a:cubicBezTo>
                <a:cubicBezTo>
                  <a:pt x="548" y="1376"/>
                  <a:pt x="549" y="1380"/>
                  <a:pt x="550" y="1384"/>
                </a:cubicBezTo>
                <a:cubicBezTo>
                  <a:pt x="424" y="1364"/>
                  <a:pt x="301" y="1229"/>
                  <a:pt x="255" y="1055"/>
                </a:cubicBezTo>
                <a:cubicBezTo>
                  <a:pt x="255" y="1055"/>
                  <a:pt x="255" y="1055"/>
                  <a:pt x="255" y="1055"/>
                </a:cubicBezTo>
                <a:close/>
                <a:moveTo>
                  <a:pt x="2045" y="852"/>
                </a:moveTo>
                <a:cubicBezTo>
                  <a:pt x="1750" y="1074"/>
                  <a:pt x="1750" y="1074"/>
                  <a:pt x="1750" y="1074"/>
                </a:cubicBezTo>
                <a:cubicBezTo>
                  <a:pt x="1857" y="1426"/>
                  <a:pt x="1857" y="1426"/>
                  <a:pt x="1857" y="1426"/>
                </a:cubicBezTo>
                <a:cubicBezTo>
                  <a:pt x="1861" y="1439"/>
                  <a:pt x="1856" y="1454"/>
                  <a:pt x="1845" y="1462"/>
                </a:cubicBezTo>
                <a:cubicBezTo>
                  <a:pt x="1839" y="1467"/>
                  <a:pt x="1832" y="1469"/>
                  <a:pt x="1825" y="1469"/>
                </a:cubicBezTo>
                <a:cubicBezTo>
                  <a:pt x="1818" y="1469"/>
                  <a:pt x="1812" y="1467"/>
                  <a:pt x="1806" y="1463"/>
                </a:cubicBezTo>
                <a:cubicBezTo>
                  <a:pt x="1502" y="1253"/>
                  <a:pt x="1502" y="1253"/>
                  <a:pt x="1502" y="1253"/>
                </a:cubicBezTo>
                <a:cubicBezTo>
                  <a:pt x="1198" y="1463"/>
                  <a:pt x="1198" y="1463"/>
                  <a:pt x="1198" y="1463"/>
                </a:cubicBezTo>
                <a:cubicBezTo>
                  <a:pt x="1186" y="1471"/>
                  <a:pt x="1170" y="1471"/>
                  <a:pt x="1159" y="1462"/>
                </a:cubicBezTo>
                <a:cubicBezTo>
                  <a:pt x="1148" y="1454"/>
                  <a:pt x="1143" y="1439"/>
                  <a:pt x="1147" y="1426"/>
                </a:cubicBezTo>
                <a:cubicBezTo>
                  <a:pt x="1254" y="1074"/>
                  <a:pt x="1254" y="1074"/>
                  <a:pt x="1254" y="1074"/>
                </a:cubicBezTo>
                <a:cubicBezTo>
                  <a:pt x="959" y="852"/>
                  <a:pt x="959" y="852"/>
                  <a:pt x="959" y="852"/>
                </a:cubicBezTo>
                <a:cubicBezTo>
                  <a:pt x="948" y="843"/>
                  <a:pt x="943" y="828"/>
                  <a:pt x="947" y="815"/>
                </a:cubicBezTo>
                <a:cubicBezTo>
                  <a:pt x="952" y="801"/>
                  <a:pt x="964" y="792"/>
                  <a:pt x="978" y="791"/>
                </a:cubicBezTo>
                <a:cubicBezTo>
                  <a:pt x="1349" y="784"/>
                  <a:pt x="1349" y="784"/>
                  <a:pt x="1349" y="784"/>
                </a:cubicBezTo>
                <a:cubicBezTo>
                  <a:pt x="1471" y="436"/>
                  <a:pt x="1471" y="436"/>
                  <a:pt x="1471" y="436"/>
                </a:cubicBezTo>
                <a:cubicBezTo>
                  <a:pt x="1475" y="423"/>
                  <a:pt x="1488" y="414"/>
                  <a:pt x="1502" y="414"/>
                </a:cubicBezTo>
                <a:cubicBezTo>
                  <a:pt x="1516" y="414"/>
                  <a:pt x="1529" y="423"/>
                  <a:pt x="1533" y="436"/>
                </a:cubicBezTo>
                <a:cubicBezTo>
                  <a:pt x="1655" y="784"/>
                  <a:pt x="1655" y="784"/>
                  <a:pt x="1655" y="784"/>
                </a:cubicBezTo>
                <a:cubicBezTo>
                  <a:pt x="2025" y="791"/>
                  <a:pt x="2025" y="791"/>
                  <a:pt x="2025" y="791"/>
                </a:cubicBezTo>
                <a:cubicBezTo>
                  <a:pt x="2040" y="792"/>
                  <a:pt x="2052" y="801"/>
                  <a:pt x="2056" y="815"/>
                </a:cubicBezTo>
                <a:cubicBezTo>
                  <a:pt x="2061" y="828"/>
                  <a:pt x="2056" y="843"/>
                  <a:pt x="2045" y="852"/>
                </a:cubicBezTo>
                <a:cubicBezTo>
                  <a:pt x="2045" y="852"/>
                  <a:pt x="2045" y="852"/>
                  <a:pt x="2045" y="852"/>
                </a:cubicBezTo>
                <a:close/>
                <a:moveTo>
                  <a:pt x="2749" y="1055"/>
                </a:moveTo>
                <a:cubicBezTo>
                  <a:pt x="2703" y="1229"/>
                  <a:pt x="2580" y="1364"/>
                  <a:pt x="2454" y="1384"/>
                </a:cubicBezTo>
                <a:cubicBezTo>
                  <a:pt x="2455" y="1380"/>
                  <a:pt x="2456" y="1376"/>
                  <a:pt x="2457" y="1371"/>
                </a:cubicBezTo>
                <a:cubicBezTo>
                  <a:pt x="2458" y="1367"/>
                  <a:pt x="2459" y="1363"/>
                  <a:pt x="2460" y="1359"/>
                </a:cubicBezTo>
                <a:cubicBezTo>
                  <a:pt x="2467" y="1332"/>
                  <a:pt x="2473" y="1305"/>
                  <a:pt x="2477" y="1278"/>
                </a:cubicBezTo>
                <a:cubicBezTo>
                  <a:pt x="2478" y="1273"/>
                  <a:pt x="2479" y="1268"/>
                  <a:pt x="2480" y="1263"/>
                </a:cubicBezTo>
                <a:cubicBezTo>
                  <a:pt x="2484" y="1236"/>
                  <a:pt x="2488" y="1208"/>
                  <a:pt x="2490" y="1180"/>
                </a:cubicBezTo>
                <a:cubicBezTo>
                  <a:pt x="2490" y="1176"/>
                  <a:pt x="2491" y="1172"/>
                  <a:pt x="2491" y="1168"/>
                </a:cubicBezTo>
                <a:cubicBezTo>
                  <a:pt x="2493" y="1139"/>
                  <a:pt x="2495" y="1109"/>
                  <a:pt x="2495" y="1078"/>
                </a:cubicBezTo>
                <a:cubicBezTo>
                  <a:pt x="2495" y="583"/>
                  <a:pt x="2495" y="583"/>
                  <a:pt x="2495" y="583"/>
                </a:cubicBezTo>
                <a:cubicBezTo>
                  <a:pt x="2509" y="580"/>
                  <a:pt x="2523" y="578"/>
                  <a:pt x="2538" y="578"/>
                </a:cubicBezTo>
                <a:cubicBezTo>
                  <a:pt x="2553" y="578"/>
                  <a:pt x="2569" y="580"/>
                  <a:pt x="2585" y="584"/>
                </a:cubicBezTo>
                <a:cubicBezTo>
                  <a:pt x="2731" y="623"/>
                  <a:pt x="2806" y="839"/>
                  <a:pt x="2749" y="1055"/>
                </a:cubicBezTo>
                <a:cubicBezTo>
                  <a:pt x="2749" y="1055"/>
                  <a:pt x="2749" y="1055"/>
                  <a:pt x="2749" y="10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784" name="文本框 23"/>
          <p:cNvSpPr txBox="1">
            <a:spLocks noChangeArrowheads="1"/>
          </p:cNvSpPr>
          <p:nvPr/>
        </p:nvSpPr>
        <p:spPr bwMode="auto">
          <a:xfrm>
            <a:off x="1741488" y="2935288"/>
            <a:ext cx="1408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小标题一</a:t>
            </a:r>
          </a:p>
        </p:txBody>
      </p:sp>
      <p:sp>
        <p:nvSpPr>
          <p:cNvPr id="32785" name="文本框 24"/>
          <p:cNvSpPr txBox="1">
            <a:spLocks noChangeArrowheads="1"/>
          </p:cNvSpPr>
          <p:nvPr/>
        </p:nvSpPr>
        <p:spPr bwMode="auto">
          <a:xfrm>
            <a:off x="5253038" y="2935288"/>
            <a:ext cx="1408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小标题二</a:t>
            </a:r>
          </a:p>
        </p:txBody>
      </p:sp>
      <p:sp>
        <p:nvSpPr>
          <p:cNvPr id="32786" name="文本框 25"/>
          <p:cNvSpPr txBox="1">
            <a:spLocks noChangeArrowheads="1"/>
          </p:cNvSpPr>
          <p:nvPr/>
        </p:nvSpPr>
        <p:spPr bwMode="auto">
          <a:xfrm>
            <a:off x="8764588" y="2935288"/>
            <a:ext cx="1406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小标题三</a:t>
            </a:r>
          </a:p>
        </p:txBody>
      </p:sp>
      <p:sp>
        <p:nvSpPr>
          <p:cNvPr id="27" name="矩形 26"/>
          <p:cNvSpPr/>
          <p:nvPr/>
        </p:nvSpPr>
        <p:spPr>
          <a:xfrm>
            <a:off x="1411288" y="4106863"/>
            <a:ext cx="9090025" cy="2119312"/>
          </a:xfrm>
          <a:prstGeom prst="rect">
            <a:avLst/>
          </a:prstGeom>
          <a:noFill/>
          <a:ln w="28575">
            <a:solidFill>
              <a:srgbClr val="436A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8" name="文本框 27"/>
          <p:cNvSpPr txBox="1"/>
          <p:nvPr/>
        </p:nvSpPr>
        <p:spPr>
          <a:xfrm>
            <a:off x="1595438" y="4368800"/>
            <a:ext cx="8723312" cy="1692275"/>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和国民经济命脉的国有大型重要骨干企业。中储粮总公司受国务院委托，具体负责中央储备粮（含中央储备油下同）的经营管理，同时接受国家委托执行粮油购销调存等调控任务，在国家宏观调控和监督管理下，实行自主经营、自负盈亏。中储粮总公司成立于</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年，注册资本</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166.8</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亿元。总公司在国家计划、财政中实行单列</a:t>
            </a:r>
          </a:p>
        </p:txBody>
      </p:sp>
      <p:sp>
        <p:nvSpPr>
          <p:cNvPr id="32" name="任意多边形 31"/>
          <p:cNvSpPr/>
          <p:nvPr/>
        </p:nvSpPr>
        <p:spPr>
          <a:xfrm>
            <a:off x="1339850" y="4022725"/>
            <a:ext cx="454025" cy="452438"/>
          </a:xfrm>
          <a:custGeom>
            <a:avLst/>
            <a:gdLst>
              <a:gd name="connsiteX0" fmla="*/ 0 w 1033466"/>
              <a:gd name="connsiteY0" fmla="*/ 0 h 1033466"/>
              <a:gd name="connsiteX1" fmla="*/ 1033466 w 1033466"/>
              <a:gd name="connsiteY1" fmla="*/ 0 h 1033466"/>
              <a:gd name="connsiteX2" fmla="*/ 1033466 w 1033466"/>
              <a:gd name="connsiteY2" fmla="*/ 284929 h 1033466"/>
              <a:gd name="connsiteX3" fmla="*/ 312050 w 1033466"/>
              <a:gd name="connsiteY3" fmla="*/ 284929 h 1033466"/>
              <a:gd name="connsiteX4" fmla="*/ 312050 w 1033466"/>
              <a:gd name="connsiteY4" fmla="*/ 1033466 h 1033466"/>
              <a:gd name="connsiteX5" fmla="*/ 0 w 1033466"/>
              <a:gd name="connsiteY5" fmla="*/ 1033466 h 1033466"/>
              <a:gd name="connsiteX6" fmla="*/ 0 w 1033466"/>
              <a:gd name="connsiteY6" fmla="*/ 0 h 103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3466" h="1033466">
                <a:moveTo>
                  <a:pt x="0" y="0"/>
                </a:moveTo>
                <a:lnTo>
                  <a:pt x="1033466" y="0"/>
                </a:lnTo>
                <a:lnTo>
                  <a:pt x="1033466" y="284929"/>
                </a:lnTo>
                <a:lnTo>
                  <a:pt x="312050" y="284929"/>
                </a:lnTo>
                <a:lnTo>
                  <a:pt x="312050" y="1033466"/>
                </a:lnTo>
                <a:lnTo>
                  <a:pt x="0" y="1033466"/>
                </a:lnTo>
                <a:lnTo>
                  <a:pt x="0" y="0"/>
                </a:ln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 name="任意多边形 35"/>
          <p:cNvSpPr/>
          <p:nvPr/>
        </p:nvSpPr>
        <p:spPr>
          <a:xfrm rot="10800000">
            <a:off x="10112375" y="5835650"/>
            <a:ext cx="454025" cy="452438"/>
          </a:xfrm>
          <a:custGeom>
            <a:avLst/>
            <a:gdLst>
              <a:gd name="connsiteX0" fmla="*/ 0 w 1033466"/>
              <a:gd name="connsiteY0" fmla="*/ 0 h 1033466"/>
              <a:gd name="connsiteX1" fmla="*/ 1033466 w 1033466"/>
              <a:gd name="connsiteY1" fmla="*/ 0 h 1033466"/>
              <a:gd name="connsiteX2" fmla="*/ 1033466 w 1033466"/>
              <a:gd name="connsiteY2" fmla="*/ 284929 h 1033466"/>
              <a:gd name="connsiteX3" fmla="*/ 312050 w 1033466"/>
              <a:gd name="connsiteY3" fmla="*/ 284929 h 1033466"/>
              <a:gd name="connsiteX4" fmla="*/ 312050 w 1033466"/>
              <a:gd name="connsiteY4" fmla="*/ 1033466 h 1033466"/>
              <a:gd name="connsiteX5" fmla="*/ 0 w 1033466"/>
              <a:gd name="connsiteY5" fmla="*/ 1033466 h 1033466"/>
              <a:gd name="connsiteX6" fmla="*/ 0 w 1033466"/>
              <a:gd name="connsiteY6" fmla="*/ 0 h 103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3466" h="1033466">
                <a:moveTo>
                  <a:pt x="0" y="0"/>
                </a:moveTo>
                <a:lnTo>
                  <a:pt x="1033466" y="0"/>
                </a:lnTo>
                <a:lnTo>
                  <a:pt x="1033466" y="284929"/>
                </a:lnTo>
                <a:lnTo>
                  <a:pt x="312050" y="284929"/>
                </a:lnTo>
                <a:lnTo>
                  <a:pt x="312050" y="1033466"/>
                </a:lnTo>
                <a:lnTo>
                  <a:pt x="0" y="1033466"/>
                </a:lnTo>
                <a:lnTo>
                  <a:pt x="0" y="0"/>
                </a:ln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3796"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5.3</a:t>
            </a:r>
          </a:p>
        </p:txBody>
      </p:sp>
      <p:sp>
        <p:nvSpPr>
          <p:cNvPr id="33797"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3798"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P22</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3799"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3800" name="组合 18"/>
          <p:cNvGrpSpPr/>
          <p:nvPr/>
        </p:nvGrpSpPr>
        <p:grpSpPr bwMode="auto">
          <a:xfrm flipH="1">
            <a:off x="952500" y="3151188"/>
            <a:ext cx="10263188" cy="1182687"/>
            <a:chOff x="964442" y="2788314"/>
            <a:chExt cx="10263116" cy="1183185"/>
          </a:xfrm>
        </p:grpSpPr>
        <p:sp>
          <p:nvSpPr>
            <p:cNvPr id="14" name="任意多边形 13"/>
            <p:cNvSpPr/>
            <p:nvPr/>
          </p:nvSpPr>
          <p:spPr>
            <a:xfrm>
              <a:off x="964442" y="2788314"/>
              <a:ext cx="2565382" cy="883022"/>
            </a:xfrm>
            <a:custGeom>
              <a:avLst/>
              <a:gdLst>
                <a:gd name="connsiteX0" fmla="*/ 1282889 w 2565779"/>
                <a:gd name="connsiteY0" fmla="*/ 0 h 882934"/>
                <a:gd name="connsiteX1" fmla="*/ 1454616 w 2565779"/>
                <a:gd name="connsiteY1" fmla="*/ 296080 h 882934"/>
                <a:gd name="connsiteX2" fmla="*/ 2565779 w 2565779"/>
                <a:gd name="connsiteY2" fmla="*/ 296080 h 882934"/>
                <a:gd name="connsiteX3" fmla="*/ 2565779 w 2565779"/>
                <a:gd name="connsiteY3" fmla="*/ 882934 h 882934"/>
                <a:gd name="connsiteX4" fmla="*/ 0 w 2565779"/>
                <a:gd name="connsiteY4" fmla="*/ 882934 h 882934"/>
                <a:gd name="connsiteX5" fmla="*/ 0 w 2565779"/>
                <a:gd name="connsiteY5" fmla="*/ 296080 h 882934"/>
                <a:gd name="connsiteX6" fmla="*/ 1111163 w 2565779"/>
                <a:gd name="connsiteY6" fmla="*/ 296080 h 88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5779" h="882934">
                  <a:moveTo>
                    <a:pt x="1282889" y="0"/>
                  </a:moveTo>
                  <a:lnTo>
                    <a:pt x="1454616" y="296080"/>
                  </a:lnTo>
                  <a:lnTo>
                    <a:pt x="2565779" y="296080"/>
                  </a:lnTo>
                  <a:lnTo>
                    <a:pt x="2565779" y="882934"/>
                  </a:lnTo>
                  <a:lnTo>
                    <a:pt x="0" y="882934"/>
                  </a:lnTo>
                  <a:lnTo>
                    <a:pt x="0" y="296080"/>
                  </a:lnTo>
                  <a:lnTo>
                    <a:pt x="1111163" y="296080"/>
                  </a:ln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任意多边形 14"/>
            <p:cNvSpPr/>
            <p:nvPr/>
          </p:nvSpPr>
          <p:spPr>
            <a:xfrm flipV="1">
              <a:off x="3529824" y="3088477"/>
              <a:ext cx="2565382" cy="883022"/>
            </a:xfrm>
            <a:custGeom>
              <a:avLst/>
              <a:gdLst>
                <a:gd name="connsiteX0" fmla="*/ 1282889 w 2565779"/>
                <a:gd name="connsiteY0" fmla="*/ 0 h 882934"/>
                <a:gd name="connsiteX1" fmla="*/ 1454616 w 2565779"/>
                <a:gd name="connsiteY1" fmla="*/ 296080 h 882934"/>
                <a:gd name="connsiteX2" fmla="*/ 2565779 w 2565779"/>
                <a:gd name="connsiteY2" fmla="*/ 296080 h 882934"/>
                <a:gd name="connsiteX3" fmla="*/ 2565779 w 2565779"/>
                <a:gd name="connsiteY3" fmla="*/ 882934 h 882934"/>
                <a:gd name="connsiteX4" fmla="*/ 0 w 2565779"/>
                <a:gd name="connsiteY4" fmla="*/ 882934 h 882934"/>
                <a:gd name="connsiteX5" fmla="*/ 0 w 2565779"/>
                <a:gd name="connsiteY5" fmla="*/ 296080 h 882934"/>
                <a:gd name="connsiteX6" fmla="*/ 1111163 w 2565779"/>
                <a:gd name="connsiteY6" fmla="*/ 296080 h 88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5779" h="882934">
                  <a:moveTo>
                    <a:pt x="1282889" y="0"/>
                  </a:moveTo>
                  <a:lnTo>
                    <a:pt x="1454616" y="296080"/>
                  </a:lnTo>
                  <a:lnTo>
                    <a:pt x="2565779" y="296080"/>
                  </a:lnTo>
                  <a:lnTo>
                    <a:pt x="2565779" y="882934"/>
                  </a:lnTo>
                  <a:lnTo>
                    <a:pt x="0" y="882934"/>
                  </a:lnTo>
                  <a:lnTo>
                    <a:pt x="0" y="296080"/>
                  </a:lnTo>
                  <a:lnTo>
                    <a:pt x="1111163" y="296080"/>
                  </a:ln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 name="任意多边形 15"/>
            <p:cNvSpPr/>
            <p:nvPr/>
          </p:nvSpPr>
          <p:spPr>
            <a:xfrm>
              <a:off x="6095206" y="2788314"/>
              <a:ext cx="2566970" cy="883022"/>
            </a:xfrm>
            <a:custGeom>
              <a:avLst/>
              <a:gdLst>
                <a:gd name="connsiteX0" fmla="*/ 1282889 w 2565779"/>
                <a:gd name="connsiteY0" fmla="*/ 0 h 882934"/>
                <a:gd name="connsiteX1" fmla="*/ 1454616 w 2565779"/>
                <a:gd name="connsiteY1" fmla="*/ 296080 h 882934"/>
                <a:gd name="connsiteX2" fmla="*/ 2565779 w 2565779"/>
                <a:gd name="connsiteY2" fmla="*/ 296080 h 882934"/>
                <a:gd name="connsiteX3" fmla="*/ 2565779 w 2565779"/>
                <a:gd name="connsiteY3" fmla="*/ 882934 h 882934"/>
                <a:gd name="connsiteX4" fmla="*/ 0 w 2565779"/>
                <a:gd name="connsiteY4" fmla="*/ 882934 h 882934"/>
                <a:gd name="connsiteX5" fmla="*/ 0 w 2565779"/>
                <a:gd name="connsiteY5" fmla="*/ 296080 h 882934"/>
                <a:gd name="connsiteX6" fmla="*/ 1111163 w 2565779"/>
                <a:gd name="connsiteY6" fmla="*/ 296080 h 88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5779" h="882934">
                  <a:moveTo>
                    <a:pt x="1282889" y="0"/>
                  </a:moveTo>
                  <a:lnTo>
                    <a:pt x="1454616" y="296080"/>
                  </a:lnTo>
                  <a:lnTo>
                    <a:pt x="2565779" y="296080"/>
                  </a:lnTo>
                  <a:lnTo>
                    <a:pt x="2565779" y="882934"/>
                  </a:lnTo>
                  <a:lnTo>
                    <a:pt x="0" y="882934"/>
                  </a:lnTo>
                  <a:lnTo>
                    <a:pt x="0" y="296080"/>
                  </a:lnTo>
                  <a:lnTo>
                    <a:pt x="1111163" y="296080"/>
                  </a:ln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 name="任意多边形 16"/>
            <p:cNvSpPr/>
            <p:nvPr/>
          </p:nvSpPr>
          <p:spPr>
            <a:xfrm flipV="1">
              <a:off x="8662176" y="3088477"/>
              <a:ext cx="2565382" cy="883022"/>
            </a:xfrm>
            <a:custGeom>
              <a:avLst/>
              <a:gdLst>
                <a:gd name="connsiteX0" fmla="*/ 1282889 w 2565779"/>
                <a:gd name="connsiteY0" fmla="*/ 0 h 882934"/>
                <a:gd name="connsiteX1" fmla="*/ 1454616 w 2565779"/>
                <a:gd name="connsiteY1" fmla="*/ 296080 h 882934"/>
                <a:gd name="connsiteX2" fmla="*/ 2565779 w 2565779"/>
                <a:gd name="connsiteY2" fmla="*/ 296080 h 882934"/>
                <a:gd name="connsiteX3" fmla="*/ 2565779 w 2565779"/>
                <a:gd name="connsiteY3" fmla="*/ 882934 h 882934"/>
                <a:gd name="connsiteX4" fmla="*/ 0 w 2565779"/>
                <a:gd name="connsiteY4" fmla="*/ 882934 h 882934"/>
                <a:gd name="connsiteX5" fmla="*/ 0 w 2565779"/>
                <a:gd name="connsiteY5" fmla="*/ 296080 h 882934"/>
                <a:gd name="connsiteX6" fmla="*/ 1111163 w 2565779"/>
                <a:gd name="connsiteY6" fmla="*/ 296080 h 88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5779" h="882934">
                  <a:moveTo>
                    <a:pt x="1282889" y="0"/>
                  </a:moveTo>
                  <a:lnTo>
                    <a:pt x="1454616" y="296080"/>
                  </a:lnTo>
                  <a:lnTo>
                    <a:pt x="2565779" y="296080"/>
                  </a:lnTo>
                  <a:lnTo>
                    <a:pt x="2565779" y="882934"/>
                  </a:lnTo>
                  <a:lnTo>
                    <a:pt x="0" y="882934"/>
                  </a:lnTo>
                  <a:lnTo>
                    <a:pt x="0" y="296080"/>
                  </a:lnTo>
                  <a:lnTo>
                    <a:pt x="1111163" y="296080"/>
                  </a:ln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sp>
        <p:nvSpPr>
          <p:cNvPr id="20" name="矩形 19"/>
          <p:cNvSpPr/>
          <p:nvPr/>
        </p:nvSpPr>
        <p:spPr>
          <a:xfrm>
            <a:off x="1579563" y="1841500"/>
            <a:ext cx="1309687" cy="13096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1" name="矩形 20"/>
          <p:cNvSpPr/>
          <p:nvPr/>
        </p:nvSpPr>
        <p:spPr>
          <a:xfrm>
            <a:off x="1757363" y="2019300"/>
            <a:ext cx="955675" cy="954088"/>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3807" name="文本框 21"/>
          <p:cNvSpPr txBox="1">
            <a:spLocks noChangeArrowheads="1"/>
          </p:cNvSpPr>
          <p:nvPr/>
        </p:nvSpPr>
        <p:spPr bwMode="auto">
          <a:xfrm>
            <a:off x="1827213" y="2081213"/>
            <a:ext cx="8143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品种一</a:t>
            </a:r>
          </a:p>
        </p:txBody>
      </p:sp>
      <p:sp>
        <p:nvSpPr>
          <p:cNvPr id="25" name="矩形 24"/>
          <p:cNvSpPr/>
          <p:nvPr/>
        </p:nvSpPr>
        <p:spPr>
          <a:xfrm>
            <a:off x="4144963" y="4333875"/>
            <a:ext cx="1311275" cy="1311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矩形 25"/>
          <p:cNvSpPr/>
          <p:nvPr/>
        </p:nvSpPr>
        <p:spPr>
          <a:xfrm>
            <a:off x="4322763" y="4511675"/>
            <a:ext cx="955675" cy="9556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3810" name="文本框 26"/>
          <p:cNvSpPr txBox="1">
            <a:spLocks noChangeArrowheads="1"/>
          </p:cNvSpPr>
          <p:nvPr/>
        </p:nvSpPr>
        <p:spPr bwMode="auto">
          <a:xfrm>
            <a:off x="4394200" y="4573588"/>
            <a:ext cx="812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品种二</a:t>
            </a:r>
          </a:p>
        </p:txBody>
      </p:sp>
      <p:sp>
        <p:nvSpPr>
          <p:cNvPr id="29" name="矩形 28"/>
          <p:cNvSpPr/>
          <p:nvPr/>
        </p:nvSpPr>
        <p:spPr>
          <a:xfrm>
            <a:off x="6727825" y="1841500"/>
            <a:ext cx="1309688" cy="13096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0" name="矩形 29"/>
          <p:cNvSpPr/>
          <p:nvPr/>
        </p:nvSpPr>
        <p:spPr>
          <a:xfrm>
            <a:off x="6904038" y="2019300"/>
            <a:ext cx="955675" cy="954088"/>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3813" name="文本框 30"/>
          <p:cNvSpPr txBox="1">
            <a:spLocks noChangeArrowheads="1"/>
          </p:cNvSpPr>
          <p:nvPr/>
        </p:nvSpPr>
        <p:spPr bwMode="auto">
          <a:xfrm>
            <a:off x="6975475" y="2081213"/>
            <a:ext cx="814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品种三</a:t>
            </a:r>
          </a:p>
        </p:txBody>
      </p:sp>
      <p:sp>
        <p:nvSpPr>
          <p:cNvPr id="33" name="矩形 32"/>
          <p:cNvSpPr/>
          <p:nvPr/>
        </p:nvSpPr>
        <p:spPr>
          <a:xfrm>
            <a:off x="9277350" y="4333875"/>
            <a:ext cx="1309688" cy="13112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4" name="矩形 33"/>
          <p:cNvSpPr/>
          <p:nvPr/>
        </p:nvSpPr>
        <p:spPr>
          <a:xfrm>
            <a:off x="9455150" y="4511675"/>
            <a:ext cx="954088" cy="9556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3816" name="文本框 34"/>
          <p:cNvSpPr txBox="1">
            <a:spLocks noChangeArrowheads="1"/>
          </p:cNvSpPr>
          <p:nvPr/>
        </p:nvSpPr>
        <p:spPr bwMode="auto">
          <a:xfrm>
            <a:off x="9525000" y="4573588"/>
            <a:ext cx="8143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品种四</a:t>
            </a:r>
          </a:p>
        </p:txBody>
      </p:sp>
      <p:sp>
        <p:nvSpPr>
          <p:cNvPr id="33817" name="文本框 35"/>
          <p:cNvSpPr txBox="1">
            <a:spLocks noChangeArrowheads="1"/>
          </p:cNvSpPr>
          <p:nvPr/>
        </p:nvSpPr>
        <p:spPr bwMode="auto">
          <a:xfrm>
            <a:off x="952500" y="4511675"/>
            <a:ext cx="2565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25</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33818" name="文本框 36"/>
          <p:cNvSpPr txBox="1">
            <a:spLocks noChangeArrowheads="1"/>
          </p:cNvSpPr>
          <p:nvPr/>
        </p:nvSpPr>
        <p:spPr bwMode="auto">
          <a:xfrm>
            <a:off x="6099175" y="4511675"/>
            <a:ext cx="2565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25</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33819" name="文本框 37"/>
          <p:cNvSpPr txBox="1">
            <a:spLocks noChangeArrowheads="1"/>
          </p:cNvSpPr>
          <p:nvPr/>
        </p:nvSpPr>
        <p:spPr bwMode="auto">
          <a:xfrm>
            <a:off x="3527425" y="1620838"/>
            <a:ext cx="2565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25</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33820" name="文本框 38"/>
          <p:cNvSpPr txBox="1">
            <a:spLocks noChangeArrowheads="1"/>
          </p:cNvSpPr>
          <p:nvPr/>
        </p:nvSpPr>
        <p:spPr bwMode="auto">
          <a:xfrm>
            <a:off x="8674100" y="1620838"/>
            <a:ext cx="256540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7F7F7F"/>
                </a:solidFill>
                <a:latin typeface="微软雅黑" panose="020B0503020204020204" pitchFamily="34" charset="-122"/>
                <a:ea typeface="微软雅黑" panose="020B0503020204020204" pitchFamily="34" charset="-122"/>
              </a:rPr>
              <a:t>25</a:t>
            </a:r>
            <a:r>
              <a:rPr lang="zh-CN" altLang="en-US">
                <a:solidFill>
                  <a:srgbClr val="7F7F7F"/>
                </a:solidFill>
                <a:latin typeface="微软雅黑" panose="020B0503020204020204" pitchFamily="34" charset="-122"/>
                <a:ea typeface="微软雅黑" panose="020B0503020204020204" pitchFamily="34" charset="-122"/>
              </a:rPr>
              <a:t>字最佳，字号为</a:t>
            </a:r>
            <a:r>
              <a:rPr lang="en-US" altLang="zh-CN">
                <a:solidFill>
                  <a:srgbClr val="7F7F7F"/>
                </a:solidFill>
                <a:latin typeface="微软雅黑" panose="020B0503020204020204" pitchFamily="34" charset="-122"/>
                <a:ea typeface="微软雅黑" panose="020B0503020204020204" pitchFamily="34" charset="-122"/>
              </a:rPr>
              <a:t>18</a:t>
            </a:r>
            <a:r>
              <a:rPr lang="zh-CN" altLang="en-US">
                <a:solidFill>
                  <a:srgbClr val="7F7F7F"/>
                </a:solidFill>
                <a:latin typeface="微软雅黑" panose="020B0503020204020204" pitchFamily="34" charset="-122"/>
                <a:ea typeface="微软雅黑" panose="020B0503020204020204" pitchFamily="34" charset="-122"/>
              </a:rPr>
              <a:t>，字体为微软雅</a:t>
            </a:r>
          </a:p>
        </p:txBody>
      </p:sp>
      <p:sp>
        <p:nvSpPr>
          <p:cNvPr id="33821" name="文本框 40"/>
          <p:cNvSpPr txBox="1">
            <a:spLocks noChangeArrowheads="1"/>
          </p:cNvSpPr>
          <p:nvPr/>
        </p:nvSpPr>
        <p:spPr bwMode="auto">
          <a:xfrm>
            <a:off x="1419225" y="3482975"/>
            <a:ext cx="16398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小标题一</a:t>
            </a:r>
          </a:p>
        </p:txBody>
      </p:sp>
      <p:sp>
        <p:nvSpPr>
          <p:cNvPr id="33822" name="文本框 41"/>
          <p:cNvSpPr txBox="1">
            <a:spLocks noChangeArrowheads="1"/>
          </p:cNvSpPr>
          <p:nvPr/>
        </p:nvSpPr>
        <p:spPr bwMode="auto">
          <a:xfrm>
            <a:off x="3989388" y="3482975"/>
            <a:ext cx="16414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小标题二</a:t>
            </a:r>
          </a:p>
        </p:txBody>
      </p:sp>
      <p:sp>
        <p:nvSpPr>
          <p:cNvPr id="33823" name="文本框 42"/>
          <p:cNvSpPr txBox="1">
            <a:spLocks noChangeArrowheads="1"/>
          </p:cNvSpPr>
          <p:nvPr/>
        </p:nvSpPr>
        <p:spPr bwMode="auto">
          <a:xfrm>
            <a:off x="6559550" y="3482975"/>
            <a:ext cx="16414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小标题三</a:t>
            </a:r>
          </a:p>
        </p:txBody>
      </p:sp>
      <p:sp>
        <p:nvSpPr>
          <p:cNvPr id="33824" name="文本框 43"/>
          <p:cNvSpPr txBox="1">
            <a:spLocks noChangeArrowheads="1"/>
          </p:cNvSpPr>
          <p:nvPr/>
        </p:nvSpPr>
        <p:spPr bwMode="auto">
          <a:xfrm>
            <a:off x="9129713" y="3482975"/>
            <a:ext cx="16414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chemeClr val="bg1"/>
                </a:solidFill>
                <a:latin typeface="微软雅黑" panose="020B0503020204020204" pitchFamily="34" charset="-122"/>
                <a:ea typeface="微软雅黑" panose="020B0503020204020204" pitchFamily="34" charset="-122"/>
              </a:rPr>
              <a:t>小标题四</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7425" y="2684463"/>
            <a:ext cx="5767388" cy="1438275"/>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矩形 2"/>
          <p:cNvSpPr/>
          <p:nvPr/>
        </p:nvSpPr>
        <p:spPr>
          <a:xfrm>
            <a:off x="6756400" y="2932113"/>
            <a:ext cx="5435600" cy="942975"/>
          </a:xfrm>
          <a:prstGeom prst="rect">
            <a:avLst/>
          </a:pr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直角三角形 3"/>
          <p:cNvSpPr/>
          <p:nvPr/>
        </p:nvSpPr>
        <p:spPr>
          <a:xfrm>
            <a:off x="6754813" y="2684463"/>
            <a:ext cx="231775" cy="247650"/>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直角三角形 4"/>
          <p:cNvSpPr/>
          <p:nvPr/>
        </p:nvSpPr>
        <p:spPr>
          <a:xfrm rot="5400000">
            <a:off x="6757194" y="3872706"/>
            <a:ext cx="244475" cy="246063"/>
          </a:xfrm>
          <a:prstGeom prst="r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4821" name="文本框 5"/>
          <p:cNvSpPr txBox="1">
            <a:spLocks noChangeArrowheads="1"/>
          </p:cNvSpPr>
          <p:nvPr/>
        </p:nvSpPr>
        <p:spPr bwMode="auto">
          <a:xfrm>
            <a:off x="1117600" y="2473325"/>
            <a:ext cx="19431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1500" b="1">
                <a:solidFill>
                  <a:schemeClr val="bg1"/>
                </a:solidFill>
              </a:rPr>
              <a:t>06</a:t>
            </a:r>
            <a:endParaRPr lang="zh-CN" altLang="en-US" sz="11500" b="1">
              <a:solidFill>
                <a:schemeClr val="bg1"/>
              </a:solidFill>
            </a:endParaRPr>
          </a:p>
        </p:txBody>
      </p:sp>
      <p:sp>
        <p:nvSpPr>
          <p:cNvPr id="34822" name="文本框 6"/>
          <p:cNvSpPr txBox="1">
            <a:spLocks noChangeArrowheads="1"/>
          </p:cNvSpPr>
          <p:nvPr/>
        </p:nvSpPr>
        <p:spPr bwMode="auto">
          <a:xfrm>
            <a:off x="2819400" y="3049588"/>
            <a:ext cx="3937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4000">
                <a:solidFill>
                  <a:schemeClr val="bg1"/>
                </a:solidFill>
                <a:latin typeface="微软雅黑" panose="020B0503020204020204" pitchFamily="34" charset="-122"/>
                <a:ea typeface="微软雅黑" panose="020B0503020204020204" pitchFamily="34" charset="-122"/>
              </a:rPr>
              <a:t>请在此输入标题</a:t>
            </a:r>
          </a:p>
        </p:txBody>
      </p:sp>
      <p:sp>
        <p:nvSpPr>
          <p:cNvPr id="8" name="文本框 7"/>
          <p:cNvSpPr txBox="1"/>
          <p:nvPr/>
        </p:nvSpPr>
        <p:spPr>
          <a:xfrm>
            <a:off x="7002463" y="3049588"/>
            <a:ext cx="4838700" cy="731837"/>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l" fontAlgn="auto">
              <a:spcBef>
                <a:spcPts val="0"/>
              </a:spcBef>
              <a:spcAft>
                <a:spcPts val="0"/>
              </a:spcAft>
              <a:buFontTx/>
              <a:buNone/>
              <a:defRPr/>
            </a:pPr>
            <a:r>
              <a:rPr lang="zh-CN" altLang="en-US" sz="1600" dirty="0">
                <a:solidFill>
                  <a:schemeClr val="bg1">
                    <a:lumMod val="95000"/>
                  </a:schemeClr>
                </a:solidFill>
              </a:rPr>
              <a:t>请在此输入一段文字对上述内容进行解释，文字不</a:t>
            </a:r>
            <a:r>
              <a:rPr lang="zh-CN" altLang="en-US" sz="1600" dirty="0" smtClean="0">
                <a:solidFill>
                  <a:schemeClr val="bg1">
                    <a:lumMod val="95000"/>
                  </a:schemeClr>
                </a:solidFill>
              </a:rPr>
              <a:t>超过</a:t>
            </a:r>
            <a:r>
              <a:rPr lang="en-US" altLang="zh-CN" sz="1600" dirty="0">
                <a:solidFill>
                  <a:schemeClr val="bg1">
                    <a:lumMod val="95000"/>
                  </a:schemeClr>
                </a:solidFill>
              </a:rPr>
              <a:t>3</a:t>
            </a:r>
            <a:r>
              <a:rPr lang="en-US" altLang="zh-CN" sz="1600" dirty="0" smtClean="0">
                <a:solidFill>
                  <a:schemeClr val="bg1">
                    <a:lumMod val="95000"/>
                  </a:schemeClr>
                </a:solidFill>
              </a:rPr>
              <a:t>0</a:t>
            </a:r>
            <a:r>
              <a:rPr lang="zh-CN" altLang="en-US" sz="1600" dirty="0">
                <a:solidFill>
                  <a:schemeClr val="bg1">
                    <a:lumMod val="95000"/>
                  </a:schemeClr>
                </a:solidFill>
              </a:rPr>
              <a:t>字</a:t>
            </a:r>
            <a:r>
              <a:rPr lang="zh-CN" altLang="en-US" sz="1600" dirty="0" smtClean="0">
                <a:solidFill>
                  <a:schemeClr val="bg1">
                    <a:lumMod val="95000"/>
                  </a:schemeClr>
                </a:solidFill>
              </a:rPr>
              <a:t>最佳，字号</a:t>
            </a:r>
            <a:r>
              <a:rPr lang="zh-CN" altLang="en-US" sz="1600" dirty="0">
                <a:solidFill>
                  <a:schemeClr val="bg1">
                    <a:lumMod val="95000"/>
                  </a:schemeClr>
                </a:solidFill>
              </a:rPr>
              <a:t>为</a:t>
            </a:r>
            <a:r>
              <a:rPr lang="en-US" altLang="zh-CN" sz="1600" dirty="0" smtClean="0">
                <a:solidFill>
                  <a:schemeClr val="bg1">
                    <a:lumMod val="95000"/>
                  </a:schemeClr>
                </a:solidFill>
              </a:rPr>
              <a:t>16</a:t>
            </a:r>
            <a:r>
              <a:rPr lang="zh-CN" altLang="en-US" sz="1600" dirty="0" smtClean="0">
                <a:solidFill>
                  <a:schemeClr val="bg1">
                    <a:lumMod val="95000"/>
                  </a:schemeClr>
                </a:solidFill>
              </a:rPr>
              <a:t>，字体</a:t>
            </a:r>
            <a:r>
              <a:rPr lang="zh-CN" altLang="en-US" sz="1600" dirty="0">
                <a:solidFill>
                  <a:schemeClr val="bg1">
                    <a:lumMod val="95000"/>
                  </a:schemeClr>
                </a:solidFill>
              </a:rPr>
              <a:t>为微软雅黑</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5844"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6.1</a:t>
            </a:r>
          </a:p>
        </p:txBody>
      </p:sp>
      <p:sp>
        <p:nvSpPr>
          <p:cNvPr id="35845"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5846"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P24</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5847"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5848" name="组合 30"/>
          <p:cNvGrpSpPr/>
          <p:nvPr/>
        </p:nvGrpSpPr>
        <p:grpSpPr bwMode="auto">
          <a:xfrm>
            <a:off x="0" y="2289175"/>
            <a:ext cx="12192000" cy="3281363"/>
            <a:chOff x="0" y="1907114"/>
            <a:chExt cx="12192000" cy="3281026"/>
          </a:xfrm>
        </p:grpSpPr>
        <p:cxnSp>
          <p:nvCxnSpPr>
            <p:cNvPr id="10" name="直接连接符 9"/>
            <p:cNvCxnSpPr/>
            <p:nvPr/>
          </p:nvCxnSpPr>
          <p:spPr>
            <a:xfrm>
              <a:off x="0" y="3534135"/>
              <a:ext cx="4967288" cy="0"/>
            </a:xfrm>
            <a:prstGeom prst="line">
              <a:avLst/>
            </a:prstGeom>
            <a:ln w="19050">
              <a:solidFill>
                <a:srgbClr val="73C09C"/>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219950" y="3534135"/>
              <a:ext cx="4972050" cy="0"/>
            </a:xfrm>
            <a:prstGeom prst="line">
              <a:avLst/>
            </a:prstGeom>
            <a:ln w="19050">
              <a:solidFill>
                <a:srgbClr val="73C09C"/>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5249863" y="2688084"/>
              <a:ext cx="1692275" cy="1692101"/>
            </a:xfrm>
            <a:prstGeom prst="ellipse">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弧形 14"/>
            <p:cNvSpPr/>
            <p:nvPr/>
          </p:nvSpPr>
          <p:spPr>
            <a:xfrm flipV="1">
              <a:off x="4967288" y="2362680"/>
              <a:ext cx="2252662" cy="2344496"/>
            </a:xfrm>
            <a:prstGeom prst="arc">
              <a:avLst/>
            </a:prstGeom>
            <a:ln w="19050">
              <a:solidFill>
                <a:srgbClr val="73C09C"/>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buFontTx/>
                <a:buNone/>
                <a:defRPr/>
              </a:pPr>
              <a:endParaRPr lang="zh-CN" altLang="en-US"/>
            </a:p>
          </p:txBody>
        </p:sp>
        <p:sp>
          <p:nvSpPr>
            <p:cNvPr id="16" name="弧形 15"/>
            <p:cNvSpPr/>
            <p:nvPr/>
          </p:nvSpPr>
          <p:spPr>
            <a:xfrm flipH="1">
              <a:off x="4967288" y="2380140"/>
              <a:ext cx="2252662" cy="2300052"/>
            </a:xfrm>
            <a:prstGeom prst="arc">
              <a:avLst/>
            </a:prstGeom>
            <a:ln w="19050">
              <a:solidFill>
                <a:srgbClr val="73C09C"/>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buFontTx/>
                <a:buNone/>
                <a:defRPr/>
              </a:pPr>
              <a:endParaRPr lang="zh-CN" altLang="en-US"/>
            </a:p>
          </p:txBody>
        </p:sp>
        <p:sp>
          <p:nvSpPr>
            <p:cNvPr id="17" name="等腰三角形 16"/>
            <p:cNvSpPr/>
            <p:nvPr/>
          </p:nvSpPr>
          <p:spPr>
            <a:xfrm rot="19704281">
              <a:off x="6032500" y="2272202"/>
              <a:ext cx="214313" cy="185719"/>
            </a:xfrm>
            <a:prstGeom prs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等腰三角形 17"/>
            <p:cNvSpPr/>
            <p:nvPr/>
          </p:nvSpPr>
          <p:spPr>
            <a:xfrm rot="1804446" flipH="1">
              <a:off x="5984875" y="4575428"/>
              <a:ext cx="214313" cy="185718"/>
            </a:xfrm>
            <a:prstGeom prst="triangl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5856" name="文本框 18"/>
            <p:cNvSpPr txBox="1">
              <a:spLocks noChangeArrowheads="1"/>
            </p:cNvSpPr>
            <p:nvPr/>
          </p:nvSpPr>
          <p:spPr bwMode="auto">
            <a:xfrm>
              <a:off x="3452884" y="2110756"/>
              <a:ext cx="15149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800">
                  <a:solidFill>
                    <a:srgbClr val="4E8858"/>
                  </a:solidFill>
                </a:rPr>
                <a:t>01</a:t>
              </a:r>
              <a:endParaRPr lang="zh-CN" altLang="en-US" sz="8800">
                <a:solidFill>
                  <a:srgbClr val="4E8858"/>
                </a:solidFill>
              </a:endParaRPr>
            </a:p>
          </p:txBody>
        </p:sp>
        <p:sp>
          <p:nvSpPr>
            <p:cNvPr id="35857" name="文本框 19"/>
            <p:cNvSpPr txBox="1">
              <a:spLocks noChangeArrowheads="1"/>
            </p:cNvSpPr>
            <p:nvPr/>
          </p:nvSpPr>
          <p:spPr bwMode="auto">
            <a:xfrm>
              <a:off x="7224215" y="3557306"/>
              <a:ext cx="15149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800">
                  <a:solidFill>
                    <a:srgbClr val="4E8858"/>
                  </a:solidFill>
                </a:rPr>
                <a:t>02</a:t>
              </a:r>
              <a:endParaRPr lang="zh-CN" altLang="en-US" sz="8800">
                <a:solidFill>
                  <a:srgbClr val="4E8858"/>
                </a:solidFill>
              </a:endParaRPr>
            </a:p>
          </p:txBody>
        </p:sp>
        <p:sp>
          <p:nvSpPr>
            <p:cNvPr id="35858" name="文本框 20"/>
            <p:cNvSpPr txBox="1">
              <a:spLocks noChangeArrowheads="1"/>
            </p:cNvSpPr>
            <p:nvPr/>
          </p:nvSpPr>
          <p:spPr bwMode="auto">
            <a:xfrm>
              <a:off x="448811" y="1907114"/>
              <a:ext cx="266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b="1">
                  <a:solidFill>
                    <a:srgbClr val="4E8858"/>
                  </a:solidFill>
                  <a:latin typeface="微软雅黑" panose="020B0503020204020204" pitchFamily="34" charset="-122"/>
                  <a:ea typeface="微软雅黑" panose="020B0503020204020204" pitchFamily="34" charset="-122"/>
                </a:rPr>
                <a:t>请在此输入小标题</a:t>
              </a:r>
            </a:p>
          </p:txBody>
        </p:sp>
        <p:sp>
          <p:nvSpPr>
            <p:cNvPr id="35859" name="文本框 21"/>
            <p:cNvSpPr txBox="1">
              <a:spLocks noChangeArrowheads="1"/>
            </p:cNvSpPr>
            <p:nvPr/>
          </p:nvSpPr>
          <p:spPr bwMode="auto">
            <a:xfrm>
              <a:off x="448811" y="2230013"/>
              <a:ext cx="310515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600">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sz="1600">
                  <a:solidFill>
                    <a:srgbClr val="7F7F7F"/>
                  </a:solidFill>
                  <a:latin typeface="微软雅黑" panose="020B0503020204020204" pitchFamily="34" charset="-122"/>
                  <a:ea typeface="微软雅黑" panose="020B0503020204020204" pitchFamily="34" charset="-122"/>
                </a:rPr>
                <a:t>40</a:t>
              </a:r>
              <a:r>
                <a:rPr lang="zh-CN" altLang="en-US" sz="1600">
                  <a:solidFill>
                    <a:srgbClr val="7F7F7F"/>
                  </a:solidFill>
                  <a:latin typeface="微软雅黑" panose="020B0503020204020204" pitchFamily="34" charset="-122"/>
                  <a:ea typeface="微软雅黑" panose="020B0503020204020204" pitchFamily="34" charset="-122"/>
                </a:rPr>
                <a:t>字最佳字号为</a:t>
              </a:r>
              <a:r>
                <a:rPr lang="en-US" altLang="zh-CN" sz="1600">
                  <a:solidFill>
                    <a:srgbClr val="7F7F7F"/>
                  </a:solidFill>
                  <a:latin typeface="微软雅黑" panose="020B0503020204020204" pitchFamily="34" charset="-122"/>
                  <a:ea typeface="微软雅黑" panose="020B0503020204020204" pitchFamily="34" charset="-122"/>
                </a:rPr>
                <a:t>16</a:t>
              </a:r>
              <a:r>
                <a:rPr lang="zh-CN" altLang="en-US" sz="1600">
                  <a:solidFill>
                    <a:srgbClr val="7F7F7F"/>
                  </a:solidFill>
                  <a:latin typeface="微软雅黑" panose="020B0503020204020204" pitchFamily="34" charset="-122"/>
                  <a:ea typeface="微软雅黑" panose="020B0503020204020204" pitchFamily="34" charset="-122"/>
                </a:rPr>
                <a:t>，字体为微软雅黑</a:t>
              </a:r>
            </a:p>
          </p:txBody>
        </p:sp>
        <p:sp>
          <p:nvSpPr>
            <p:cNvPr id="35860" name="文本框 22"/>
            <p:cNvSpPr txBox="1">
              <a:spLocks noChangeArrowheads="1"/>
            </p:cNvSpPr>
            <p:nvPr/>
          </p:nvSpPr>
          <p:spPr bwMode="auto">
            <a:xfrm>
              <a:off x="9227163" y="3812645"/>
              <a:ext cx="266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zh-CN" altLang="en-US" b="1">
                  <a:solidFill>
                    <a:srgbClr val="4E8858"/>
                  </a:solidFill>
                  <a:latin typeface="微软雅黑" panose="020B0503020204020204" pitchFamily="34" charset="-122"/>
                  <a:ea typeface="微软雅黑" panose="020B0503020204020204" pitchFamily="34" charset="-122"/>
                </a:rPr>
                <a:t>请在此输入小标题</a:t>
              </a:r>
            </a:p>
          </p:txBody>
        </p:sp>
        <p:sp>
          <p:nvSpPr>
            <p:cNvPr id="35861" name="文本框 23"/>
            <p:cNvSpPr txBox="1">
              <a:spLocks noChangeArrowheads="1"/>
            </p:cNvSpPr>
            <p:nvPr/>
          </p:nvSpPr>
          <p:spPr bwMode="auto">
            <a:xfrm>
              <a:off x="8783327" y="4135544"/>
              <a:ext cx="310515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600">
                  <a:solidFill>
                    <a:srgbClr val="7F7F7F"/>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sz="1600">
                  <a:solidFill>
                    <a:srgbClr val="7F7F7F"/>
                  </a:solidFill>
                  <a:latin typeface="微软雅黑" panose="020B0503020204020204" pitchFamily="34" charset="-122"/>
                  <a:ea typeface="微软雅黑" panose="020B0503020204020204" pitchFamily="34" charset="-122"/>
                </a:rPr>
                <a:t>40</a:t>
              </a:r>
              <a:r>
                <a:rPr lang="zh-CN" altLang="en-US" sz="1600">
                  <a:solidFill>
                    <a:srgbClr val="7F7F7F"/>
                  </a:solidFill>
                  <a:latin typeface="微软雅黑" panose="020B0503020204020204" pitchFamily="34" charset="-122"/>
                  <a:ea typeface="微软雅黑" panose="020B0503020204020204" pitchFamily="34" charset="-122"/>
                </a:rPr>
                <a:t>字最佳字号为</a:t>
              </a:r>
              <a:r>
                <a:rPr lang="en-US" altLang="zh-CN" sz="1600">
                  <a:solidFill>
                    <a:srgbClr val="7F7F7F"/>
                  </a:solidFill>
                  <a:latin typeface="微软雅黑" panose="020B0503020204020204" pitchFamily="34" charset="-122"/>
                  <a:ea typeface="微软雅黑" panose="020B0503020204020204" pitchFamily="34" charset="-122"/>
                </a:rPr>
                <a:t>16</a:t>
              </a:r>
              <a:r>
                <a:rPr lang="zh-CN" altLang="en-US" sz="1600">
                  <a:solidFill>
                    <a:srgbClr val="7F7F7F"/>
                  </a:solidFill>
                  <a:latin typeface="微软雅黑" panose="020B0503020204020204" pitchFamily="34" charset="-122"/>
                  <a:ea typeface="微软雅黑" panose="020B0503020204020204" pitchFamily="34" charset="-122"/>
                </a:rPr>
                <a:t>，字体为微软雅黑</a:t>
              </a:r>
            </a:p>
          </p:txBody>
        </p:sp>
        <p:grpSp>
          <p:nvGrpSpPr>
            <p:cNvPr id="13" name="组合 24"/>
            <p:cNvGrpSpPr/>
            <p:nvPr/>
          </p:nvGrpSpPr>
          <p:grpSpPr>
            <a:xfrm>
              <a:off x="5631294" y="3004914"/>
              <a:ext cx="929412" cy="950528"/>
              <a:chOff x="785813" y="-2001838"/>
              <a:chExt cx="10620375" cy="10861676"/>
            </a:xfrm>
            <a:solidFill>
              <a:schemeClr val="bg1"/>
            </a:solidFill>
          </p:grpSpPr>
          <p:sp>
            <p:nvSpPr>
              <p:cNvPr id="26" name="Freeform 13"/>
              <p:cNvSpPr/>
              <p:nvPr/>
            </p:nvSpPr>
            <p:spPr bwMode="auto">
              <a:xfrm>
                <a:off x="1187451" y="2436812"/>
                <a:ext cx="2849563" cy="5122863"/>
              </a:xfrm>
              <a:custGeom>
                <a:avLst/>
                <a:gdLst>
                  <a:gd name="T0" fmla="*/ 0 w 1795"/>
                  <a:gd name="T1" fmla="*/ 3227 h 3227"/>
                  <a:gd name="T2" fmla="*/ 1795 w 1795"/>
                  <a:gd name="T3" fmla="*/ 3227 h 3227"/>
                  <a:gd name="T4" fmla="*/ 1795 w 1795"/>
                  <a:gd name="T5" fmla="*/ 342 h 3227"/>
                  <a:gd name="T6" fmla="*/ 1303 w 1795"/>
                  <a:gd name="T7" fmla="*/ 0 h 3227"/>
                  <a:gd name="T8" fmla="*/ 0 w 1795"/>
                  <a:gd name="T9" fmla="*/ 1109 h 3227"/>
                  <a:gd name="T10" fmla="*/ 0 w 1795"/>
                  <a:gd name="T11" fmla="*/ 3227 h 3227"/>
                  <a:gd name="T12" fmla="*/ 0 w 1795"/>
                  <a:gd name="T13" fmla="*/ 3227 h 3227"/>
                </a:gdLst>
                <a:ahLst/>
                <a:cxnLst>
                  <a:cxn ang="0">
                    <a:pos x="T0" y="T1"/>
                  </a:cxn>
                  <a:cxn ang="0">
                    <a:pos x="T2" y="T3"/>
                  </a:cxn>
                  <a:cxn ang="0">
                    <a:pos x="T4" y="T5"/>
                  </a:cxn>
                  <a:cxn ang="0">
                    <a:pos x="T6" y="T7"/>
                  </a:cxn>
                  <a:cxn ang="0">
                    <a:pos x="T8" y="T9"/>
                  </a:cxn>
                  <a:cxn ang="0">
                    <a:pos x="T10" y="T11"/>
                  </a:cxn>
                  <a:cxn ang="0">
                    <a:pos x="T12" y="T13"/>
                  </a:cxn>
                </a:cxnLst>
                <a:rect l="0" t="0" r="r" b="b"/>
                <a:pathLst>
                  <a:path w="1795" h="3227">
                    <a:moveTo>
                      <a:pt x="0" y="3227"/>
                    </a:moveTo>
                    <a:lnTo>
                      <a:pt x="1795" y="3227"/>
                    </a:lnTo>
                    <a:lnTo>
                      <a:pt x="1795" y="342"/>
                    </a:lnTo>
                    <a:lnTo>
                      <a:pt x="1303" y="0"/>
                    </a:lnTo>
                    <a:lnTo>
                      <a:pt x="0" y="1109"/>
                    </a:lnTo>
                    <a:lnTo>
                      <a:pt x="0" y="3227"/>
                    </a:lnTo>
                    <a:lnTo>
                      <a:pt x="0" y="3227"/>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7" name="Freeform 14"/>
              <p:cNvSpPr/>
              <p:nvPr/>
            </p:nvSpPr>
            <p:spPr bwMode="auto">
              <a:xfrm>
                <a:off x="4708526" y="3006725"/>
                <a:ext cx="2852738" cy="4552950"/>
              </a:xfrm>
              <a:custGeom>
                <a:avLst/>
                <a:gdLst>
                  <a:gd name="T0" fmla="*/ 0 w 1797"/>
                  <a:gd name="T1" fmla="*/ 2868 h 2868"/>
                  <a:gd name="T2" fmla="*/ 1797 w 1797"/>
                  <a:gd name="T3" fmla="*/ 2868 h 2868"/>
                  <a:gd name="T4" fmla="*/ 1797 w 1797"/>
                  <a:gd name="T5" fmla="*/ 0 h 2868"/>
                  <a:gd name="T6" fmla="*/ 930 w 1797"/>
                  <a:gd name="T7" fmla="*/ 731 h 2868"/>
                  <a:gd name="T8" fmla="*/ 0 w 1797"/>
                  <a:gd name="T9" fmla="*/ 225 h 2868"/>
                  <a:gd name="T10" fmla="*/ 0 w 1797"/>
                  <a:gd name="T11" fmla="*/ 2868 h 2868"/>
                  <a:gd name="T12" fmla="*/ 0 w 1797"/>
                  <a:gd name="T13" fmla="*/ 2868 h 2868"/>
                </a:gdLst>
                <a:ahLst/>
                <a:cxnLst>
                  <a:cxn ang="0">
                    <a:pos x="T0" y="T1"/>
                  </a:cxn>
                  <a:cxn ang="0">
                    <a:pos x="T2" y="T3"/>
                  </a:cxn>
                  <a:cxn ang="0">
                    <a:pos x="T4" y="T5"/>
                  </a:cxn>
                  <a:cxn ang="0">
                    <a:pos x="T6" y="T7"/>
                  </a:cxn>
                  <a:cxn ang="0">
                    <a:pos x="T8" y="T9"/>
                  </a:cxn>
                  <a:cxn ang="0">
                    <a:pos x="T10" y="T11"/>
                  </a:cxn>
                  <a:cxn ang="0">
                    <a:pos x="T12" y="T13"/>
                  </a:cxn>
                </a:cxnLst>
                <a:rect l="0" t="0" r="r" b="b"/>
                <a:pathLst>
                  <a:path w="1797" h="2868">
                    <a:moveTo>
                      <a:pt x="0" y="2868"/>
                    </a:moveTo>
                    <a:lnTo>
                      <a:pt x="1797" y="2868"/>
                    </a:lnTo>
                    <a:lnTo>
                      <a:pt x="1797" y="0"/>
                    </a:lnTo>
                    <a:lnTo>
                      <a:pt x="930" y="731"/>
                    </a:lnTo>
                    <a:lnTo>
                      <a:pt x="0" y="225"/>
                    </a:lnTo>
                    <a:lnTo>
                      <a:pt x="0" y="2868"/>
                    </a:lnTo>
                    <a:lnTo>
                      <a:pt x="0" y="286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8" name="Freeform 15"/>
              <p:cNvSpPr/>
              <p:nvPr/>
            </p:nvSpPr>
            <p:spPr bwMode="auto">
              <a:xfrm>
                <a:off x="8234363" y="896937"/>
                <a:ext cx="2849563" cy="6662738"/>
              </a:xfrm>
              <a:custGeom>
                <a:avLst/>
                <a:gdLst>
                  <a:gd name="T0" fmla="*/ 0 w 1795"/>
                  <a:gd name="T1" fmla="*/ 988 h 4197"/>
                  <a:gd name="T2" fmla="*/ 0 w 1795"/>
                  <a:gd name="T3" fmla="*/ 4197 h 4197"/>
                  <a:gd name="T4" fmla="*/ 1795 w 1795"/>
                  <a:gd name="T5" fmla="*/ 4197 h 4197"/>
                  <a:gd name="T6" fmla="*/ 1795 w 1795"/>
                  <a:gd name="T7" fmla="*/ 1010 h 4197"/>
                  <a:gd name="T8" fmla="*/ 1028 w 1795"/>
                  <a:gd name="T9" fmla="*/ 0 h 4197"/>
                  <a:gd name="T10" fmla="*/ 0 w 1795"/>
                  <a:gd name="T11" fmla="*/ 988 h 4197"/>
                  <a:gd name="T12" fmla="*/ 0 w 1795"/>
                  <a:gd name="T13" fmla="*/ 988 h 4197"/>
                </a:gdLst>
                <a:ahLst/>
                <a:cxnLst>
                  <a:cxn ang="0">
                    <a:pos x="T0" y="T1"/>
                  </a:cxn>
                  <a:cxn ang="0">
                    <a:pos x="T2" y="T3"/>
                  </a:cxn>
                  <a:cxn ang="0">
                    <a:pos x="T4" y="T5"/>
                  </a:cxn>
                  <a:cxn ang="0">
                    <a:pos x="T6" y="T7"/>
                  </a:cxn>
                  <a:cxn ang="0">
                    <a:pos x="T8" y="T9"/>
                  </a:cxn>
                  <a:cxn ang="0">
                    <a:pos x="T10" y="T11"/>
                  </a:cxn>
                  <a:cxn ang="0">
                    <a:pos x="T12" y="T13"/>
                  </a:cxn>
                </a:cxnLst>
                <a:rect l="0" t="0" r="r" b="b"/>
                <a:pathLst>
                  <a:path w="1795" h="4197">
                    <a:moveTo>
                      <a:pt x="0" y="988"/>
                    </a:moveTo>
                    <a:lnTo>
                      <a:pt x="0" y="4197"/>
                    </a:lnTo>
                    <a:lnTo>
                      <a:pt x="1795" y="4197"/>
                    </a:lnTo>
                    <a:lnTo>
                      <a:pt x="1795" y="1010"/>
                    </a:lnTo>
                    <a:lnTo>
                      <a:pt x="1028" y="0"/>
                    </a:lnTo>
                    <a:lnTo>
                      <a:pt x="0" y="988"/>
                    </a:lnTo>
                    <a:lnTo>
                      <a:pt x="0" y="98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9" name="Freeform 16"/>
              <p:cNvSpPr/>
              <p:nvPr/>
            </p:nvSpPr>
            <p:spPr bwMode="auto">
              <a:xfrm>
                <a:off x="981076" y="-2001838"/>
                <a:ext cx="10279063" cy="5429250"/>
              </a:xfrm>
              <a:custGeom>
                <a:avLst/>
                <a:gdLst>
                  <a:gd name="T0" fmla="*/ 180 w 2738"/>
                  <a:gd name="T1" fmla="*/ 1312 h 1446"/>
                  <a:gd name="T2" fmla="*/ 593 w 2738"/>
                  <a:gd name="T3" fmla="*/ 966 h 1446"/>
                  <a:gd name="T4" fmla="*/ 1382 w 2738"/>
                  <a:gd name="T5" fmla="*/ 1446 h 1446"/>
                  <a:gd name="T6" fmla="*/ 2318 w 2738"/>
                  <a:gd name="T7" fmla="*/ 565 h 1446"/>
                  <a:gd name="T8" fmla="*/ 2327 w 2738"/>
                  <a:gd name="T9" fmla="*/ 555 h 1446"/>
                  <a:gd name="T10" fmla="*/ 2485 w 2738"/>
                  <a:gd name="T11" fmla="*/ 714 h 1446"/>
                  <a:gd name="T12" fmla="*/ 2738 w 2738"/>
                  <a:gd name="T13" fmla="*/ 0 h 1446"/>
                  <a:gd name="T14" fmla="*/ 2010 w 2738"/>
                  <a:gd name="T15" fmla="*/ 235 h 1446"/>
                  <a:gd name="T16" fmla="*/ 2185 w 2738"/>
                  <a:gd name="T17" fmla="*/ 411 h 1446"/>
                  <a:gd name="T18" fmla="*/ 2178 w 2738"/>
                  <a:gd name="T19" fmla="*/ 416 h 1446"/>
                  <a:gd name="T20" fmla="*/ 1355 w 2738"/>
                  <a:gd name="T21" fmla="*/ 1190 h 1446"/>
                  <a:gd name="T22" fmla="*/ 574 w 2738"/>
                  <a:gd name="T23" fmla="*/ 715 h 1446"/>
                  <a:gd name="T24" fmla="*/ 49 w 2738"/>
                  <a:gd name="T25" fmla="*/ 1155 h 1446"/>
                  <a:gd name="T26" fmla="*/ 36 w 2738"/>
                  <a:gd name="T27" fmla="*/ 1299 h 1446"/>
                  <a:gd name="T28" fmla="*/ 180 w 2738"/>
                  <a:gd name="T29" fmla="*/ 1312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8" h="1446">
                    <a:moveTo>
                      <a:pt x="180" y="1312"/>
                    </a:moveTo>
                    <a:cubicBezTo>
                      <a:pt x="593" y="966"/>
                      <a:pt x="593" y="966"/>
                      <a:pt x="593" y="966"/>
                    </a:cubicBezTo>
                    <a:cubicBezTo>
                      <a:pt x="1382" y="1446"/>
                      <a:pt x="1382" y="1446"/>
                      <a:pt x="1382" y="1446"/>
                    </a:cubicBezTo>
                    <a:cubicBezTo>
                      <a:pt x="2318" y="565"/>
                      <a:pt x="2318" y="565"/>
                      <a:pt x="2318" y="565"/>
                    </a:cubicBezTo>
                    <a:cubicBezTo>
                      <a:pt x="2321" y="562"/>
                      <a:pt x="2324" y="558"/>
                      <a:pt x="2327" y="555"/>
                    </a:cubicBezTo>
                    <a:cubicBezTo>
                      <a:pt x="2485" y="714"/>
                      <a:pt x="2485" y="714"/>
                      <a:pt x="2485" y="714"/>
                    </a:cubicBezTo>
                    <a:cubicBezTo>
                      <a:pt x="2738" y="0"/>
                      <a:pt x="2738" y="0"/>
                      <a:pt x="2738" y="0"/>
                    </a:cubicBezTo>
                    <a:cubicBezTo>
                      <a:pt x="2010" y="235"/>
                      <a:pt x="2010" y="235"/>
                      <a:pt x="2010" y="235"/>
                    </a:cubicBezTo>
                    <a:cubicBezTo>
                      <a:pt x="2185" y="411"/>
                      <a:pt x="2185" y="411"/>
                      <a:pt x="2185" y="411"/>
                    </a:cubicBezTo>
                    <a:cubicBezTo>
                      <a:pt x="2182" y="413"/>
                      <a:pt x="2180" y="414"/>
                      <a:pt x="2178" y="416"/>
                    </a:cubicBezTo>
                    <a:cubicBezTo>
                      <a:pt x="1355" y="1190"/>
                      <a:pt x="1355" y="1190"/>
                      <a:pt x="1355" y="1190"/>
                    </a:cubicBezTo>
                    <a:cubicBezTo>
                      <a:pt x="574" y="715"/>
                      <a:pt x="574" y="715"/>
                      <a:pt x="574" y="715"/>
                    </a:cubicBezTo>
                    <a:cubicBezTo>
                      <a:pt x="49" y="1155"/>
                      <a:pt x="49" y="1155"/>
                      <a:pt x="49" y="1155"/>
                    </a:cubicBezTo>
                    <a:cubicBezTo>
                      <a:pt x="5" y="1191"/>
                      <a:pt x="0" y="1255"/>
                      <a:pt x="36" y="1299"/>
                    </a:cubicBezTo>
                    <a:cubicBezTo>
                      <a:pt x="72" y="1342"/>
                      <a:pt x="137" y="1348"/>
                      <a:pt x="180" y="1312"/>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30" name="Freeform 17"/>
              <p:cNvSpPr/>
              <p:nvPr/>
            </p:nvSpPr>
            <p:spPr bwMode="auto">
              <a:xfrm>
                <a:off x="785813" y="8089900"/>
                <a:ext cx="10620375" cy="769938"/>
              </a:xfrm>
              <a:custGeom>
                <a:avLst/>
                <a:gdLst>
                  <a:gd name="T0" fmla="*/ 2726 w 2829"/>
                  <a:gd name="T1" fmla="*/ 0 h 205"/>
                  <a:gd name="T2" fmla="*/ 102 w 2829"/>
                  <a:gd name="T3" fmla="*/ 0 h 205"/>
                  <a:gd name="T4" fmla="*/ 0 w 2829"/>
                  <a:gd name="T5" fmla="*/ 102 h 205"/>
                  <a:gd name="T6" fmla="*/ 102 w 2829"/>
                  <a:gd name="T7" fmla="*/ 205 h 205"/>
                  <a:gd name="T8" fmla="*/ 2726 w 2829"/>
                  <a:gd name="T9" fmla="*/ 205 h 205"/>
                  <a:gd name="T10" fmla="*/ 2829 w 2829"/>
                  <a:gd name="T11" fmla="*/ 102 h 205"/>
                  <a:gd name="T12" fmla="*/ 2726 w 2829"/>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829" h="205">
                    <a:moveTo>
                      <a:pt x="2726" y="0"/>
                    </a:moveTo>
                    <a:cubicBezTo>
                      <a:pt x="102" y="0"/>
                      <a:pt x="102" y="0"/>
                      <a:pt x="102" y="0"/>
                    </a:cubicBezTo>
                    <a:cubicBezTo>
                      <a:pt x="46" y="0"/>
                      <a:pt x="0" y="46"/>
                      <a:pt x="0" y="102"/>
                    </a:cubicBezTo>
                    <a:cubicBezTo>
                      <a:pt x="0" y="159"/>
                      <a:pt x="46" y="205"/>
                      <a:pt x="102" y="205"/>
                    </a:cubicBezTo>
                    <a:cubicBezTo>
                      <a:pt x="2726" y="205"/>
                      <a:pt x="2726" y="205"/>
                      <a:pt x="2726" y="205"/>
                    </a:cubicBezTo>
                    <a:cubicBezTo>
                      <a:pt x="2783" y="205"/>
                      <a:pt x="2829" y="159"/>
                      <a:pt x="2829" y="102"/>
                    </a:cubicBezTo>
                    <a:cubicBezTo>
                      <a:pt x="2829" y="46"/>
                      <a:pt x="2783" y="0"/>
                      <a:pt x="2726" y="0"/>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868"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6.2</a:t>
            </a:r>
          </a:p>
        </p:txBody>
      </p:sp>
      <p:sp>
        <p:nvSpPr>
          <p:cNvPr id="36869"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6870"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P25</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6871"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872" name="文本框 8"/>
          <p:cNvSpPr txBox="1">
            <a:spLocks noChangeArrowheads="1"/>
          </p:cNvSpPr>
          <p:nvPr/>
        </p:nvSpPr>
        <p:spPr bwMode="auto">
          <a:xfrm>
            <a:off x="738188" y="1346200"/>
            <a:ext cx="3001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a:solidFill>
                  <a:srgbClr val="4E8858"/>
                </a:solidFill>
                <a:latin typeface="微软雅黑" panose="020B0503020204020204" pitchFamily="34" charset="-122"/>
                <a:ea typeface="微软雅黑" panose="020B0503020204020204" pitchFamily="34" charset="-122"/>
              </a:rPr>
              <a:t>请在此处输入副标题</a:t>
            </a:r>
          </a:p>
        </p:txBody>
      </p:sp>
      <p:sp>
        <p:nvSpPr>
          <p:cNvPr id="10" name="文本框 9"/>
          <p:cNvSpPr txBox="1"/>
          <p:nvPr/>
        </p:nvSpPr>
        <p:spPr>
          <a:xfrm>
            <a:off x="738188" y="1808163"/>
            <a:ext cx="4911725" cy="731837"/>
          </a:xfrm>
          <a:prstGeom prst="rect">
            <a:avLst/>
          </a:prstGeom>
          <a:noFill/>
        </p:spPr>
        <p:txBody>
          <a:bodyPr>
            <a:spAutoFit/>
          </a:bodyPr>
          <a:lstStyle/>
          <a:p>
            <a:pPr algn="just" fontAlgn="auto">
              <a:lnSpc>
                <a:spcPct val="130000"/>
              </a:lnSpc>
              <a:spcBef>
                <a:spcPts val="0"/>
              </a:spcBef>
              <a:spcAft>
                <a:spcPts val="0"/>
              </a:spcAft>
              <a:buFontTx/>
              <a:buNone/>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可以在这里输入一段文字对上述标题解释说明，文字字数不超过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30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字最佳，字体为微软雅黑，字号为</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16</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738188" y="2636838"/>
            <a:ext cx="8705850" cy="436562"/>
          </a:xfrm>
          <a:prstGeom prst="roundRect">
            <a:avLst>
              <a:gd name="adj" fmla="val 50000"/>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圆角矩形 11"/>
          <p:cNvSpPr/>
          <p:nvPr/>
        </p:nvSpPr>
        <p:spPr>
          <a:xfrm>
            <a:off x="738188" y="2636838"/>
            <a:ext cx="5540375" cy="436562"/>
          </a:xfrm>
          <a:prstGeom prst="roundRect">
            <a:avLst>
              <a:gd name="adj" fmla="val 50000"/>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876" name="文本框 12"/>
          <p:cNvSpPr txBox="1">
            <a:spLocks noChangeArrowheads="1"/>
          </p:cNvSpPr>
          <p:nvPr/>
        </p:nvSpPr>
        <p:spPr bwMode="auto">
          <a:xfrm>
            <a:off x="9548813" y="2105025"/>
            <a:ext cx="15700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8000" b="1">
                <a:solidFill>
                  <a:srgbClr val="436A3E"/>
                </a:solidFill>
              </a:rPr>
              <a:t>71</a:t>
            </a:r>
            <a:r>
              <a:rPr lang="en-US" altLang="zh-CN" sz="3600" b="1">
                <a:solidFill>
                  <a:srgbClr val="436A3E"/>
                </a:solidFill>
              </a:rPr>
              <a:t>%</a:t>
            </a:r>
            <a:endParaRPr lang="zh-CN" altLang="en-US" sz="3600" b="1">
              <a:solidFill>
                <a:srgbClr val="436A3E"/>
              </a:solidFill>
            </a:endParaRPr>
          </a:p>
        </p:txBody>
      </p:sp>
      <p:sp>
        <p:nvSpPr>
          <p:cNvPr id="14" name="文本框 13"/>
          <p:cNvSpPr txBox="1"/>
          <p:nvPr/>
        </p:nvSpPr>
        <p:spPr>
          <a:xfrm>
            <a:off x="693738" y="3429000"/>
            <a:ext cx="4956175" cy="2652713"/>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和国民经济命脉的国有大型重要骨干企业。中储粮总公司受国务院委托，具体负责中央储备粮（含中央储备油下同）的经营管理，同时接受国家委托执行粮油购销调存等调控任务，在国家宏观调控和监督管理下，实行自主经营、自负盈亏。中储粮总公司成立于</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年，注册资本</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166.8</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亿元。总公司在国家计划、财政中实行单列</a:t>
            </a:r>
          </a:p>
        </p:txBody>
      </p:sp>
      <p:cxnSp>
        <p:nvCxnSpPr>
          <p:cNvPr id="19" name="直接连接符 18"/>
          <p:cNvCxnSpPr/>
          <p:nvPr/>
        </p:nvCxnSpPr>
        <p:spPr>
          <a:xfrm>
            <a:off x="6564313" y="5684838"/>
            <a:ext cx="4491037" cy="0"/>
          </a:xfrm>
          <a:prstGeom prst="line">
            <a:avLst/>
          </a:prstGeom>
          <a:ln w="38100" cap="rnd">
            <a:solidFill>
              <a:srgbClr val="436A3E"/>
            </a:solidFill>
          </a:ln>
        </p:spPr>
        <p:style>
          <a:lnRef idx="1">
            <a:schemeClr val="accent1"/>
          </a:lnRef>
          <a:fillRef idx="0">
            <a:schemeClr val="accent1"/>
          </a:fillRef>
          <a:effectRef idx="0">
            <a:schemeClr val="accent1"/>
          </a:effectRef>
          <a:fontRef idx="minor">
            <a:schemeClr val="tx1"/>
          </a:fontRef>
        </p:style>
      </p:cxnSp>
      <p:sp>
        <p:nvSpPr>
          <p:cNvPr id="20" name="同侧圆角矩形 19"/>
          <p:cNvSpPr/>
          <p:nvPr/>
        </p:nvSpPr>
        <p:spPr>
          <a:xfrm>
            <a:off x="6985000" y="4870450"/>
            <a:ext cx="409575" cy="800100"/>
          </a:xfrm>
          <a:prstGeom prst="round2SameRect">
            <a:avLst>
              <a:gd name="adj1" fmla="val 50000"/>
              <a:gd name="adj2" fmla="val 0"/>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1" name="同侧圆角矩形 20"/>
          <p:cNvSpPr/>
          <p:nvPr/>
        </p:nvSpPr>
        <p:spPr>
          <a:xfrm>
            <a:off x="7518400" y="4543425"/>
            <a:ext cx="409575" cy="1127125"/>
          </a:xfrm>
          <a:prstGeom prst="round2SameRect">
            <a:avLst>
              <a:gd name="adj1" fmla="val 50000"/>
              <a:gd name="adj2" fmla="val 0"/>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2" name="同侧圆角矩形 21"/>
          <p:cNvSpPr/>
          <p:nvPr/>
        </p:nvSpPr>
        <p:spPr>
          <a:xfrm>
            <a:off x="8050213" y="4229100"/>
            <a:ext cx="409575" cy="1441450"/>
          </a:xfrm>
          <a:prstGeom prst="round2SameRect">
            <a:avLst>
              <a:gd name="adj1" fmla="val 50000"/>
              <a:gd name="adj2" fmla="val 0"/>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3" name="同侧圆角矩形 22"/>
          <p:cNvSpPr/>
          <p:nvPr/>
        </p:nvSpPr>
        <p:spPr>
          <a:xfrm>
            <a:off x="8583613" y="4756150"/>
            <a:ext cx="407987" cy="914400"/>
          </a:xfrm>
          <a:prstGeom prst="round2SameRect">
            <a:avLst>
              <a:gd name="adj1" fmla="val 50000"/>
              <a:gd name="adj2" fmla="val 0"/>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 name="同侧圆角矩形 23"/>
          <p:cNvSpPr/>
          <p:nvPr/>
        </p:nvSpPr>
        <p:spPr>
          <a:xfrm>
            <a:off x="9115425" y="4037013"/>
            <a:ext cx="409575" cy="1633537"/>
          </a:xfrm>
          <a:prstGeom prst="round2SameRect">
            <a:avLst>
              <a:gd name="adj1" fmla="val 50000"/>
              <a:gd name="adj2" fmla="val 0"/>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5" name="同侧圆角矩形 24"/>
          <p:cNvSpPr/>
          <p:nvPr/>
        </p:nvSpPr>
        <p:spPr>
          <a:xfrm>
            <a:off x="9647238" y="4419600"/>
            <a:ext cx="409575" cy="1250950"/>
          </a:xfrm>
          <a:prstGeom prst="round2SameRect">
            <a:avLst>
              <a:gd name="adj1" fmla="val 50000"/>
              <a:gd name="adj2" fmla="val 0"/>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同侧圆角矩形 25"/>
          <p:cNvSpPr/>
          <p:nvPr/>
        </p:nvSpPr>
        <p:spPr>
          <a:xfrm>
            <a:off x="10180638" y="3683000"/>
            <a:ext cx="409575" cy="1987550"/>
          </a:xfrm>
          <a:prstGeom prst="round2SameRect">
            <a:avLst>
              <a:gd name="adj1" fmla="val 50000"/>
              <a:gd name="adj2" fmla="val 0"/>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 name="文本框 26"/>
          <p:cNvSpPr txBox="1"/>
          <p:nvPr/>
        </p:nvSpPr>
        <p:spPr>
          <a:xfrm>
            <a:off x="6972300" y="5767388"/>
            <a:ext cx="409575"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sp>
        <p:nvSpPr>
          <p:cNvPr id="28" name="文本框 27"/>
          <p:cNvSpPr txBox="1"/>
          <p:nvPr/>
        </p:nvSpPr>
        <p:spPr>
          <a:xfrm>
            <a:off x="7507288" y="5767388"/>
            <a:ext cx="409575"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一</a:t>
            </a:r>
          </a:p>
        </p:txBody>
      </p:sp>
      <p:sp>
        <p:nvSpPr>
          <p:cNvPr id="29" name="文本框 28"/>
          <p:cNvSpPr txBox="1"/>
          <p:nvPr/>
        </p:nvSpPr>
        <p:spPr>
          <a:xfrm>
            <a:off x="8040688" y="5767388"/>
            <a:ext cx="409575"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二</a:t>
            </a:r>
          </a:p>
        </p:txBody>
      </p:sp>
      <p:sp>
        <p:nvSpPr>
          <p:cNvPr id="30" name="文本框 29"/>
          <p:cNvSpPr txBox="1"/>
          <p:nvPr/>
        </p:nvSpPr>
        <p:spPr>
          <a:xfrm>
            <a:off x="8575675" y="5767388"/>
            <a:ext cx="409575"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三</a:t>
            </a:r>
          </a:p>
        </p:txBody>
      </p:sp>
      <p:sp>
        <p:nvSpPr>
          <p:cNvPr id="31" name="文本框 30"/>
          <p:cNvSpPr txBox="1"/>
          <p:nvPr/>
        </p:nvSpPr>
        <p:spPr>
          <a:xfrm>
            <a:off x="9110663" y="5767388"/>
            <a:ext cx="409575"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四</a:t>
            </a:r>
          </a:p>
        </p:txBody>
      </p:sp>
      <p:sp>
        <p:nvSpPr>
          <p:cNvPr id="32" name="文本框 31"/>
          <p:cNvSpPr txBox="1"/>
          <p:nvPr/>
        </p:nvSpPr>
        <p:spPr>
          <a:xfrm>
            <a:off x="9645650" y="5767388"/>
            <a:ext cx="409575"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五</a:t>
            </a:r>
          </a:p>
        </p:txBody>
      </p:sp>
      <p:sp>
        <p:nvSpPr>
          <p:cNvPr id="33" name="文本框 32"/>
          <p:cNvSpPr txBox="1"/>
          <p:nvPr/>
        </p:nvSpPr>
        <p:spPr>
          <a:xfrm>
            <a:off x="10180638" y="5767388"/>
            <a:ext cx="409575" cy="400050"/>
          </a:xfrm>
          <a:prstGeom prst="rect">
            <a:avLst/>
          </a:prstGeom>
          <a:noFill/>
        </p:spPr>
        <p:txBody>
          <a:bodyPr>
            <a:spAutoFit/>
          </a:bodyPr>
          <a:lstStyle/>
          <a:p>
            <a:pPr fontAlgn="auto">
              <a:spcBef>
                <a:spcPts val="0"/>
              </a:spcBef>
              <a:spcAft>
                <a:spcPts val="0"/>
              </a:spcAft>
              <a:buFontTx/>
              <a:buNone/>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六</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892"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6.3</a:t>
            </a:r>
          </a:p>
        </p:txBody>
      </p:sp>
      <p:sp>
        <p:nvSpPr>
          <p:cNvPr id="37893"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7894"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P26</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7895"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矩形 8"/>
          <p:cNvSpPr/>
          <p:nvPr/>
        </p:nvSpPr>
        <p:spPr>
          <a:xfrm>
            <a:off x="1146175" y="1581150"/>
            <a:ext cx="2279650" cy="4543425"/>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矩形 9"/>
          <p:cNvSpPr/>
          <p:nvPr/>
        </p:nvSpPr>
        <p:spPr>
          <a:xfrm>
            <a:off x="3686175" y="1581150"/>
            <a:ext cx="2279650" cy="4543425"/>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6226175" y="1581150"/>
            <a:ext cx="2279650" cy="4543425"/>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8766175" y="1581150"/>
            <a:ext cx="2279650" cy="4543425"/>
          </a:xfrm>
          <a:prstGeom prst="rect">
            <a:avLst/>
          </a:prstGeom>
          <a:solidFill>
            <a:srgbClr val="ACBA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矩形 13"/>
          <p:cNvSpPr/>
          <p:nvPr/>
        </p:nvSpPr>
        <p:spPr>
          <a:xfrm>
            <a:off x="1146175" y="2033588"/>
            <a:ext cx="2279650" cy="3657600"/>
          </a:xfrm>
          <a:prstGeom prst="rect">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矩形 14"/>
          <p:cNvSpPr/>
          <p:nvPr/>
        </p:nvSpPr>
        <p:spPr>
          <a:xfrm>
            <a:off x="3690938" y="2033588"/>
            <a:ext cx="2279650" cy="3657600"/>
          </a:xfrm>
          <a:prstGeom prst="rect">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 name="矩形 15"/>
          <p:cNvSpPr/>
          <p:nvPr/>
        </p:nvSpPr>
        <p:spPr>
          <a:xfrm>
            <a:off x="6223000" y="2033588"/>
            <a:ext cx="2278063" cy="3657600"/>
          </a:xfrm>
          <a:prstGeom prst="rect">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 name="矩形 16"/>
          <p:cNvSpPr/>
          <p:nvPr/>
        </p:nvSpPr>
        <p:spPr>
          <a:xfrm>
            <a:off x="8767763" y="2033588"/>
            <a:ext cx="2279650" cy="3657600"/>
          </a:xfrm>
          <a:prstGeom prst="rect">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904" name="Freeform 9"/>
          <p:cNvSpPr>
            <a:spLocks noEditPoints="1" noChangeArrowheads="1"/>
          </p:cNvSpPr>
          <p:nvPr/>
        </p:nvSpPr>
        <p:spPr bwMode="auto">
          <a:xfrm>
            <a:off x="1935163" y="2198688"/>
            <a:ext cx="658812" cy="658812"/>
          </a:xfrm>
          <a:custGeom>
            <a:avLst/>
            <a:gdLst>
              <a:gd name="T0" fmla="*/ 2425 w 2457"/>
              <a:gd name="T1" fmla="*/ 2133 h 2457"/>
              <a:gd name="T2" fmla="*/ 2075 w 2457"/>
              <a:gd name="T3" fmla="*/ 1783 h 2457"/>
              <a:gd name="T4" fmla="*/ 1958 w 2457"/>
              <a:gd name="T5" fmla="*/ 1783 h 2457"/>
              <a:gd name="T6" fmla="*/ 1949 w 2457"/>
              <a:gd name="T7" fmla="*/ 1793 h 2457"/>
              <a:gd name="T8" fmla="*/ 1784 w 2457"/>
              <a:gd name="T9" fmla="*/ 1628 h 2457"/>
              <a:gd name="T10" fmla="*/ 1772 w 2457"/>
              <a:gd name="T11" fmla="*/ 1618 h 2457"/>
              <a:gd name="T12" fmla="*/ 1991 w 2457"/>
              <a:gd name="T13" fmla="*/ 995 h 2457"/>
              <a:gd name="T14" fmla="*/ 995 w 2457"/>
              <a:gd name="T15" fmla="*/ 0 h 2457"/>
              <a:gd name="T16" fmla="*/ 0 w 2457"/>
              <a:gd name="T17" fmla="*/ 995 h 2457"/>
              <a:gd name="T18" fmla="*/ 995 w 2457"/>
              <a:gd name="T19" fmla="*/ 1991 h 2457"/>
              <a:gd name="T20" fmla="*/ 1618 w 2457"/>
              <a:gd name="T21" fmla="*/ 1771 h 2457"/>
              <a:gd name="T22" fmla="*/ 1628 w 2457"/>
              <a:gd name="T23" fmla="*/ 1784 h 2457"/>
              <a:gd name="T24" fmla="*/ 1793 w 2457"/>
              <a:gd name="T25" fmla="*/ 1949 h 2457"/>
              <a:gd name="T26" fmla="*/ 1783 w 2457"/>
              <a:gd name="T27" fmla="*/ 1958 h 2457"/>
              <a:gd name="T28" fmla="*/ 1783 w 2457"/>
              <a:gd name="T29" fmla="*/ 2075 h 2457"/>
              <a:gd name="T30" fmla="*/ 2133 w 2457"/>
              <a:gd name="T31" fmla="*/ 2425 h 2457"/>
              <a:gd name="T32" fmla="*/ 2250 w 2457"/>
              <a:gd name="T33" fmla="*/ 2425 h 2457"/>
              <a:gd name="T34" fmla="*/ 2425 w 2457"/>
              <a:gd name="T35" fmla="*/ 2250 h 2457"/>
              <a:gd name="T36" fmla="*/ 2425 w 2457"/>
              <a:gd name="T37" fmla="*/ 2133 h 2457"/>
              <a:gd name="T38" fmla="*/ 995 w 2457"/>
              <a:gd name="T39" fmla="*/ 1607 h 2457"/>
              <a:gd name="T40" fmla="*/ 383 w 2457"/>
              <a:gd name="T41" fmla="*/ 995 h 2457"/>
              <a:gd name="T42" fmla="*/ 995 w 2457"/>
              <a:gd name="T43" fmla="*/ 383 h 2457"/>
              <a:gd name="T44" fmla="*/ 1607 w 2457"/>
              <a:gd name="T45" fmla="*/ 995 h 2457"/>
              <a:gd name="T46" fmla="*/ 995 w 2457"/>
              <a:gd name="T47" fmla="*/ 1607 h 2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57" h="2457">
                <a:moveTo>
                  <a:pt x="2425" y="2133"/>
                </a:moveTo>
                <a:cubicBezTo>
                  <a:pt x="2075" y="1783"/>
                  <a:pt x="2075" y="1783"/>
                  <a:pt x="2075" y="1783"/>
                </a:cubicBezTo>
                <a:cubicBezTo>
                  <a:pt x="2043" y="1751"/>
                  <a:pt x="1991" y="1751"/>
                  <a:pt x="1958" y="1783"/>
                </a:cubicBezTo>
                <a:cubicBezTo>
                  <a:pt x="1949" y="1793"/>
                  <a:pt x="1949" y="1793"/>
                  <a:pt x="1949" y="1793"/>
                </a:cubicBezTo>
                <a:cubicBezTo>
                  <a:pt x="1784" y="1628"/>
                  <a:pt x="1784" y="1628"/>
                  <a:pt x="1784" y="1628"/>
                </a:cubicBezTo>
                <a:cubicBezTo>
                  <a:pt x="1780" y="1624"/>
                  <a:pt x="1776" y="1621"/>
                  <a:pt x="1772" y="1618"/>
                </a:cubicBezTo>
                <a:cubicBezTo>
                  <a:pt x="1909" y="1448"/>
                  <a:pt x="1991" y="1231"/>
                  <a:pt x="1991" y="995"/>
                </a:cubicBezTo>
                <a:cubicBezTo>
                  <a:pt x="1991" y="446"/>
                  <a:pt x="1545" y="0"/>
                  <a:pt x="995" y="0"/>
                </a:cubicBezTo>
                <a:cubicBezTo>
                  <a:pt x="446" y="0"/>
                  <a:pt x="0" y="446"/>
                  <a:pt x="0" y="995"/>
                </a:cubicBezTo>
                <a:cubicBezTo>
                  <a:pt x="0" y="1545"/>
                  <a:pt x="446" y="1991"/>
                  <a:pt x="995" y="1991"/>
                </a:cubicBezTo>
                <a:cubicBezTo>
                  <a:pt x="1231" y="1991"/>
                  <a:pt x="1448" y="1909"/>
                  <a:pt x="1618" y="1771"/>
                </a:cubicBezTo>
                <a:cubicBezTo>
                  <a:pt x="1621" y="1776"/>
                  <a:pt x="1624" y="1780"/>
                  <a:pt x="1628" y="1784"/>
                </a:cubicBezTo>
                <a:cubicBezTo>
                  <a:pt x="1793" y="1949"/>
                  <a:pt x="1793" y="1949"/>
                  <a:pt x="1793" y="1949"/>
                </a:cubicBezTo>
                <a:cubicBezTo>
                  <a:pt x="1783" y="1958"/>
                  <a:pt x="1783" y="1958"/>
                  <a:pt x="1783" y="1958"/>
                </a:cubicBezTo>
                <a:cubicBezTo>
                  <a:pt x="1751" y="1991"/>
                  <a:pt x="1751" y="2043"/>
                  <a:pt x="1783" y="2075"/>
                </a:cubicBezTo>
                <a:cubicBezTo>
                  <a:pt x="2133" y="2425"/>
                  <a:pt x="2133" y="2425"/>
                  <a:pt x="2133" y="2425"/>
                </a:cubicBezTo>
                <a:cubicBezTo>
                  <a:pt x="2166" y="2457"/>
                  <a:pt x="2218" y="2457"/>
                  <a:pt x="2250" y="2425"/>
                </a:cubicBezTo>
                <a:cubicBezTo>
                  <a:pt x="2425" y="2250"/>
                  <a:pt x="2425" y="2250"/>
                  <a:pt x="2425" y="2250"/>
                </a:cubicBezTo>
                <a:cubicBezTo>
                  <a:pt x="2457" y="2218"/>
                  <a:pt x="2457" y="2166"/>
                  <a:pt x="2425" y="2133"/>
                </a:cubicBezTo>
                <a:close/>
                <a:moveTo>
                  <a:pt x="995" y="1607"/>
                </a:moveTo>
                <a:cubicBezTo>
                  <a:pt x="657" y="1607"/>
                  <a:pt x="383" y="1333"/>
                  <a:pt x="383" y="995"/>
                </a:cubicBezTo>
                <a:cubicBezTo>
                  <a:pt x="383" y="657"/>
                  <a:pt x="657" y="383"/>
                  <a:pt x="995" y="383"/>
                </a:cubicBezTo>
                <a:cubicBezTo>
                  <a:pt x="1333" y="383"/>
                  <a:pt x="1607" y="657"/>
                  <a:pt x="1607" y="995"/>
                </a:cubicBezTo>
                <a:cubicBezTo>
                  <a:pt x="1607" y="1333"/>
                  <a:pt x="1333" y="1607"/>
                  <a:pt x="995" y="16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3" name="组合 18"/>
          <p:cNvGrpSpPr/>
          <p:nvPr/>
        </p:nvGrpSpPr>
        <p:grpSpPr>
          <a:xfrm>
            <a:off x="4490710" y="2166909"/>
            <a:ext cx="707572" cy="723648"/>
            <a:chOff x="785813" y="-2001838"/>
            <a:chExt cx="10620375" cy="10861676"/>
          </a:xfrm>
          <a:solidFill>
            <a:schemeClr val="bg1"/>
          </a:solidFill>
        </p:grpSpPr>
        <p:sp>
          <p:nvSpPr>
            <p:cNvPr id="20" name="Freeform 13"/>
            <p:cNvSpPr/>
            <p:nvPr/>
          </p:nvSpPr>
          <p:spPr bwMode="auto">
            <a:xfrm>
              <a:off x="1187451" y="2436812"/>
              <a:ext cx="2849563" cy="5122863"/>
            </a:xfrm>
            <a:custGeom>
              <a:avLst/>
              <a:gdLst>
                <a:gd name="T0" fmla="*/ 0 w 1795"/>
                <a:gd name="T1" fmla="*/ 3227 h 3227"/>
                <a:gd name="T2" fmla="*/ 1795 w 1795"/>
                <a:gd name="T3" fmla="*/ 3227 h 3227"/>
                <a:gd name="T4" fmla="*/ 1795 w 1795"/>
                <a:gd name="T5" fmla="*/ 342 h 3227"/>
                <a:gd name="T6" fmla="*/ 1303 w 1795"/>
                <a:gd name="T7" fmla="*/ 0 h 3227"/>
                <a:gd name="T8" fmla="*/ 0 w 1795"/>
                <a:gd name="T9" fmla="*/ 1109 h 3227"/>
                <a:gd name="T10" fmla="*/ 0 w 1795"/>
                <a:gd name="T11" fmla="*/ 3227 h 3227"/>
                <a:gd name="T12" fmla="*/ 0 w 1795"/>
                <a:gd name="T13" fmla="*/ 3227 h 3227"/>
              </a:gdLst>
              <a:ahLst/>
              <a:cxnLst>
                <a:cxn ang="0">
                  <a:pos x="T0" y="T1"/>
                </a:cxn>
                <a:cxn ang="0">
                  <a:pos x="T2" y="T3"/>
                </a:cxn>
                <a:cxn ang="0">
                  <a:pos x="T4" y="T5"/>
                </a:cxn>
                <a:cxn ang="0">
                  <a:pos x="T6" y="T7"/>
                </a:cxn>
                <a:cxn ang="0">
                  <a:pos x="T8" y="T9"/>
                </a:cxn>
                <a:cxn ang="0">
                  <a:pos x="T10" y="T11"/>
                </a:cxn>
                <a:cxn ang="0">
                  <a:pos x="T12" y="T13"/>
                </a:cxn>
              </a:cxnLst>
              <a:rect l="0" t="0" r="r" b="b"/>
              <a:pathLst>
                <a:path w="1795" h="3227">
                  <a:moveTo>
                    <a:pt x="0" y="3227"/>
                  </a:moveTo>
                  <a:lnTo>
                    <a:pt x="1795" y="3227"/>
                  </a:lnTo>
                  <a:lnTo>
                    <a:pt x="1795" y="342"/>
                  </a:lnTo>
                  <a:lnTo>
                    <a:pt x="1303" y="0"/>
                  </a:lnTo>
                  <a:lnTo>
                    <a:pt x="0" y="1109"/>
                  </a:lnTo>
                  <a:lnTo>
                    <a:pt x="0" y="3227"/>
                  </a:lnTo>
                  <a:lnTo>
                    <a:pt x="0" y="3227"/>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1" name="Freeform 14"/>
            <p:cNvSpPr/>
            <p:nvPr/>
          </p:nvSpPr>
          <p:spPr bwMode="auto">
            <a:xfrm>
              <a:off x="4708526" y="3006725"/>
              <a:ext cx="2852738" cy="4552950"/>
            </a:xfrm>
            <a:custGeom>
              <a:avLst/>
              <a:gdLst>
                <a:gd name="T0" fmla="*/ 0 w 1797"/>
                <a:gd name="T1" fmla="*/ 2868 h 2868"/>
                <a:gd name="T2" fmla="*/ 1797 w 1797"/>
                <a:gd name="T3" fmla="*/ 2868 h 2868"/>
                <a:gd name="T4" fmla="*/ 1797 w 1797"/>
                <a:gd name="T5" fmla="*/ 0 h 2868"/>
                <a:gd name="T6" fmla="*/ 930 w 1797"/>
                <a:gd name="T7" fmla="*/ 731 h 2868"/>
                <a:gd name="T8" fmla="*/ 0 w 1797"/>
                <a:gd name="T9" fmla="*/ 225 h 2868"/>
                <a:gd name="T10" fmla="*/ 0 w 1797"/>
                <a:gd name="T11" fmla="*/ 2868 h 2868"/>
                <a:gd name="T12" fmla="*/ 0 w 1797"/>
                <a:gd name="T13" fmla="*/ 2868 h 2868"/>
              </a:gdLst>
              <a:ahLst/>
              <a:cxnLst>
                <a:cxn ang="0">
                  <a:pos x="T0" y="T1"/>
                </a:cxn>
                <a:cxn ang="0">
                  <a:pos x="T2" y="T3"/>
                </a:cxn>
                <a:cxn ang="0">
                  <a:pos x="T4" y="T5"/>
                </a:cxn>
                <a:cxn ang="0">
                  <a:pos x="T6" y="T7"/>
                </a:cxn>
                <a:cxn ang="0">
                  <a:pos x="T8" y="T9"/>
                </a:cxn>
                <a:cxn ang="0">
                  <a:pos x="T10" y="T11"/>
                </a:cxn>
                <a:cxn ang="0">
                  <a:pos x="T12" y="T13"/>
                </a:cxn>
              </a:cxnLst>
              <a:rect l="0" t="0" r="r" b="b"/>
              <a:pathLst>
                <a:path w="1797" h="2868">
                  <a:moveTo>
                    <a:pt x="0" y="2868"/>
                  </a:moveTo>
                  <a:lnTo>
                    <a:pt x="1797" y="2868"/>
                  </a:lnTo>
                  <a:lnTo>
                    <a:pt x="1797" y="0"/>
                  </a:lnTo>
                  <a:lnTo>
                    <a:pt x="930" y="731"/>
                  </a:lnTo>
                  <a:lnTo>
                    <a:pt x="0" y="225"/>
                  </a:lnTo>
                  <a:lnTo>
                    <a:pt x="0" y="2868"/>
                  </a:lnTo>
                  <a:lnTo>
                    <a:pt x="0" y="286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2" name="Freeform 15"/>
            <p:cNvSpPr/>
            <p:nvPr/>
          </p:nvSpPr>
          <p:spPr bwMode="auto">
            <a:xfrm>
              <a:off x="8234363" y="896937"/>
              <a:ext cx="2849563" cy="6662738"/>
            </a:xfrm>
            <a:custGeom>
              <a:avLst/>
              <a:gdLst>
                <a:gd name="T0" fmla="*/ 0 w 1795"/>
                <a:gd name="T1" fmla="*/ 988 h 4197"/>
                <a:gd name="T2" fmla="*/ 0 w 1795"/>
                <a:gd name="T3" fmla="*/ 4197 h 4197"/>
                <a:gd name="T4" fmla="*/ 1795 w 1795"/>
                <a:gd name="T5" fmla="*/ 4197 h 4197"/>
                <a:gd name="T6" fmla="*/ 1795 w 1795"/>
                <a:gd name="T7" fmla="*/ 1010 h 4197"/>
                <a:gd name="T8" fmla="*/ 1028 w 1795"/>
                <a:gd name="T9" fmla="*/ 0 h 4197"/>
                <a:gd name="T10" fmla="*/ 0 w 1795"/>
                <a:gd name="T11" fmla="*/ 988 h 4197"/>
                <a:gd name="T12" fmla="*/ 0 w 1795"/>
                <a:gd name="T13" fmla="*/ 988 h 4197"/>
              </a:gdLst>
              <a:ahLst/>
              <a:cxnLst>
                <a:cxn ang="0">
                  <a:pos x="T0" y="T1"/>
                </a:cxn>
                <a:cxn ang="0">
                  <a:pos x="T2" y="T3"/>
                </a:cxn>
                <a:cxn ang="0">
                  <a:pos x="T4" y="T5"/>
                </a:cxn>
                <a:cxn ang="0">
                  <a:pos x="T6" y="T7"/>
                </a:cxn>
                <a:cxn ang="0">
                  <a:pos x="T8" y="T9"/>
                </a:cxn>
                <a:cxn ang="0">
                  <a:pos x="T10" y="T11"/>
                </a:cxn>
                <a:cxn ang="0">
                  <a:pos x="T12" y="T13"/>
                </a:cxn>
              </a:cxnLst>
              <a:rect l="0" t="0" r="r" b="b"/>
              <a:pathLst>
                <a:path w="1795" h="4197">
                  <a:moveTo>
                    <a:pt x="0" y="988"/>
                  </a:moveTo>
                  <a:lnTo>
                    <a:pt x="0" y="4197"/>
                  </a:lnTo>
                  <a:lnTo>
                    <a:pt x="1795" y="4197"/>
                  </a:lnTo>
                  <a:lnTo>
                    <a:pt x="1795" y="1010"/>
                  </a:lnTo>
                  <a:lnTo>
                    <a:pt x="1028" y="0"/>
                  </a:lnTo>
                  <a:lnTo>
                    <a:pt x="0" y="988"/>
                  </a:lnTo>
                  <a:lnTo>
                    <a:pt x="0" y="98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3" name="Freeform 16"/>
            <p:cNvSpPr/>
            <p:nvPr/>
          </p:nvSpPr>
          <p:spPr bwMode="auto">
            <a:xfrm>
              <a:off x="981076" y="-2001838"/>
              <a:ext cx="10279063" cy="5429250"/>
            </a:xfrm>
            <a:custGeom>
              <a:avLst/>
              <a:gdLst>
                <a:gd name="T0" fmla="*/ 180 w 2738"/>
                <a:gd name="T1" fmla="*/ 1312 h 1446"/>
                <a:gd name="T2" fmla="*/ 593 w 2738"/>
                <a:gd name="T3" fmla="*/ 966 h 1446"/>
                <a:gd name="T4" fmla="*/ 1382 w 2738"/>
                <a:gd name="T5" fmla="*/ 1446 h 1446"/>
                <a:gd name="T6" fmla="*/ 2318 w 2738"/>
                <a:gd name="T7" fmla="*/ 565 h 1446"/>
                <a:gd name="T8" fmla="*/ 2327 w 2738"/>
                <a:gd name="T9" fmla="*/ 555 h 1446"/>
                <a:gd name="T10" fmla="*/ 2485 w 2738"/>
                <a:gd name="T11" fmla="*/ 714 h 1446"/>
                <a:gd name="T12" fmla="*/ 2738 w 2738"/>
                <a:gd name="T13" fmla="*/ 0 h 1446"/>
                <a:gd name="T14" fmla="*/ 2010 w 2738"/>
                <a:gd name="T15" fmla="*/ 235 h 1446"/>
                <a:gd name="T16" fmla="*/ 2185 w 2738"/>
                <a:gd name="T17" fmla="*/ 411 h 1446"/>
                <a:gd name="T18" fmla="*/ 2178 w 2738"/>
                <a:gd name="T19" fmla="*/ 416 h 1446"/>
                <a:gd name="T20" fmla="*/ 1355 w 2738"/>
                <a:gd name="T21" fmla="*/ 1190 h 1446"/>
                <a:gd name="T22" fmla="*/ 574 w 2738"/>
                <a:gd name="T23" fmla="*/ 715 h 1446"/>
                <a:gd name="T24" fmla="*/ 49 w 2738"/>
                <a:gd name="T25" fmla="*/ 1155 h 1446"/>
                <a:gd name="T26" fmla="*/ 36 w 2738"/>
                <a:gd name="T27" fmla="*/ 1299 h 1446"/>
                <a:gd name="T28" fmla="*/ 180 w 2738"/>
                <a:gd name="T29" fmla="*/ 1312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8" h="1446">
                  <a:moveTo>
                    <a:pt x="180" y="1312"/>
                  </a:moveTo>
                  <a:cubicBezTo>
                    <a:pt x="593" y="966"/>
                    <a:pt x="593" y="966"/>
                    <a:pt x="593" y="966"/>
                  </a:cubicBezTo>
                  <a:cubicBezTo>
                    <a:pt x="1382" y="1446"/>
                    <a:pt x="1382" y="1446"/>
                    <a:pt x="1382" y="1446"/>
                  </a:cubicBezTo>
                  <a:cubicBezTo>
                    <a:pt x="2318" y="565"/>
                    <a:pt x="2318" y="565"/>
                    <a:pt x="2318" y="565"/>
                  </a:cubicBezTo>
                  <a:cubicBezTo>
                    <a:pt x="2321" y="562"/>
                    <a:pt x="2324" y="558"/>
                    <a:pt x="2327" y="555"/>
                  </a:cubicBezTo>
                  <a:cubicBezTo>
                    <a:pt x="2485" y="714"/>
                    <a:pt x="2485" y="714"/>
                    <a:pt x="2485" y="714"/>
                  </a:cubicBezTo>
                  <a:cubicBezTo>
                    <a:pt x="2738" y="0"/>
                    <a:pt x="2738" y="0"/>
                    <a:pt x="2738" y="0"/>
                  </a:cubicBezTo>
                  <a:cubicBezTo>
                    <a:pt x="2010" y="235"/>
                    <a:pt x="2010" y="235"/>
                    <a:pt x="2010" y="235"/>
                  </a:cubicBezTo>
                  <a:cubicBezTo>
                    <a:pt x="2185" y="411"/>
                    <a:pt x="2185" y="411"/>
                    <a:pt x="2185" y="411"/>
                  </a:cubicBezTo>
                  <a:cubicBezTo>
                    <a:pt x="2182" y="413"/>
                    <a:pt x="2180" y="414"/>
                    <a:pt x="2178" y="416"/>
                  </a:cubicBezTo>
                  <a:cubicBezTo>
                    <a:pt x="1355" y="1190"/>
                    <a:pt x="1355" y="1190"/>
                    <a:pt x="1355" y="1190"/>
                  </a:cubicBezTo>
                  <a:cubicBezTo>
                    <a:pt x="574" y="715"/>
                    <a:pt x="574" y="715"/>
                    <a:pt x="574" y="715"/>
                  </a:cubicBezTo>
                  <a:cubicBezTo>
                    <a:pt x="49" y="1155"/>
                    <a:pt x="49" y="1155"/>
                    <a:pt x="49" y="1155"/>
                  </a:cubicBezTo>
                  <a:cubicBezTo>
                    <a:pt x="5" y="1191"/>
                    <a:pt x="0" y="1255"/>
                    <a:pt x="36" y="1299"/>
                  </a:cubicBezTo>
                  <a:cubicBezTo>
                    <a:pt x="72" y="1342"/>
                    <a:pt x="137" y="1348"/>
                    <a:pt x="180" y="1312"/>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24" name="Freeform 17"/>
            <p:cNvSpPr/>
            <p:nvPr/>
          </p:nvSpPr>
          <p:spPr bwMode="auto">
            <a:xfrm>
              <a:off x="785813" y="8089900"/>
              <a:ext cx="10620375" cy="769938"/>
            </a:xfrm>
            <a:custGeom>
              <a:avLst/>
              <a:gdLst>
                <a:gd name="T0" fmla="*/ 2726 w 2829"/>
                <a:gd name="T1" fmla="*/ 0 h 205"/>
                <a:gd name="T2" fmla="*/ 102 w 2829"/>
                <a:gd name="T3" fmla="*/ 0 h 205"/>
                <a:gd name="T4" fmla="*/ 0 w 2829"/>
                <a:gd name="T5" fmla="*/ 102 h 205"/>
                <a:gd name="T6" fmla="*/ 102 w 2829"/>
                <a:gd name="T7" fmla="*/ 205 h 205"/>
                <a:gd name="T8" fmla="*/ 2726 w 2829"/>
                <a:gd name="T9" fmla="*/ 205 h 205"/>
                <a:gd name="T10" fmla="*/ 2829 w 2829"/>
                <a:gd name="T11" fmla="*/ 102 h 205"/>
                <a:gd name="T12" fmla="*/ 2726 w 2829"/>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829" h="205">
                  <a:moveTo>
                    <a:pt x="2726" y="0"/>
                  </a:moveTo>
                  <a:cubicBezTo>
                    <a:pt x="102" y="0"/>
                    <a:pt x="102" y="0"/>
                    <a:pt x="102" y="0"/>
                  </a:cubicBezTo>
                  <a:cubicBezTo>
                    <a:pt x="46" y="0"/>
                    <a:pt x="0" y="46"/>
                    <a:pt x="0" y="102"/>
                  </a:cubicBezTo>
                  <a:cubicBezTo>
                    <a:pt x="0" y="159"/>
                    <a:pt x="46" y="205"/>
                    <a:pt x="102" y="205"/>
                  </a:cubicBezTo>
                  <a:cubicBezTo>
                    <a:pt x="2726" y="205"/>
                    <a:pt x="2726" y="205"/>
                    <a:pt x="2726" y="205"/>
                  </a:cubicBezTo>
                  <a:cubicBezTo>
                    <a:pt x="2783" y="205"/>
                    <a:pt x="2829" y="159"/>
                    <a:pt x="2829" y="102"/>
                  </a:cubicBezTo>
                  <a:cubicBezTo>
                    <a:pt x="2829" y="46"/>
                    <a:pt x="2783" y="0"/>
                    <a:pt x="2726" y="0"/>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grpSp>
      <p:sp>
        <p:nvSpPr>
          <p:cNvPr id="37906" name="Freeform 25"/>
          <p:cNvSpPr>
            <a:spLocks noEditPoints="1" noChangeArrowheads="1"/>
          </p:cNvSpPr>
          <p:nvPr/>
        </p:nvSpPr>
        <p:spPr bwMode="auto">
          <a:xfrm>
            <a:off x="9612313" y="2236788"/>
            <a:ext cx="588962" cy="584200"/>
          </a:xfrm>
          <a:custGeom>
            <a:avLst/>
            <a:gdLst>
              <a:gd name="T0" fmla="*/ 2969 w 3124"/>
              <a:gd name="T1" fmla="*/ 1168 h 3096"/>
              <a:gd name="T2" fmla="*/ 2587 w 3124"/>
              <a:gd name="T3" fmla="*/ 788 h 3096"/>
              <a:gd name="T4" fmla="*/ 2679 w 3124"/>
              <a:gd name="T5" fmla="*/ 480 h 3096"/>
              <a:gd name="T6" fmla="*/ 2213 w 3124"/>
              <a:gd name="T7" fmla="*/ 480 h 3096"/>
              <a:gd name="T8" fmla="*/ 2298 w 3124"/>
              <a:gd name="T9" fmla="*/ 791 h 3096"/>
              <a:gd name="T10" fmla="*/ 2083 w 3124"/>
              <a:gd name="T11" fmla="*/ 931 h 3096"/>
              <a:gd name="T12" fmla="*/ 1720 w 3124"/>
              <a:gd name="T13" fmla="*/ 644 h 3096"/>
              <a:gd name="T14" fmla="*/ 1829 w 3124"/>
              <a:gd name="T15" fmla="*/ 277 h 3096"/>
              <a:gd name="T16" fmla="*/ 1275 w 3124"/>
              <a:gd name="T17" fmla="*/ 277 h 3096"/>
              <a:gd name="T18" fmla="*/ 1375 w 3124"/>
              <a:gd name="T19" fmla="*/ 647 h 3096"/>
              <a:gd name="T20" fmla="*/ 1040 w 3124"/>
              <a:gd name="T21" fmla="*/ 929 h 3096"/>
              <a:gd name="T22" fmla="*/ 804 w 3124"/>
              <a:gd name="T23" fmla="*/ 788 h 3096"/>
              <a:gd name="T24" fmla="*/ 896 w 3124"/>
              <a:gd name="T25" fmla="*/ 480 h 3096"/>
              <a:gd name="T26" fmla="*/ 430 w 3124"/>
              <a:gd name="T27" fmla="*/ 480 h 3096"/>
              <a:gd name="T28" fmla="*/ 515 w 3124"/>
              <a:gd name="T29" fmla="*/ 791 h 3096"/>
              <a:gd name="T30" fmla="*/ 155 w 3124"/>
              <a:gd name="T31" fmla="*/ 1168 h 3096"/>
              <a:gd name="T32" fmla="*/ 56 w 3124"/>
              <a:gd name="T33" fmla="*/ 1622 h 3096"/>
              <a:gd name="T34" fmla="*/ 298 w 3124"/>
              <a:gd name="T35" fmla="*/ 1397 h 3096"/>
              <a:gd name="T36" fmla="*/ 316 w 3124"/>
              <a:gd name="T37" fmla="*/ 1831 h 3096"/>
              <a:gd name="T38" fmla="*/ 308 w 3124"/>
              <a:gd name="T39" fmla="*/ 2725 h 3096"/>
              <a:gd name="T40" fmla="*/ 509 w 3124"/>
              <a:gd name="T41" fmla="*/ 2720 h 3096"/>
              <a:gd name="T42" fmla="*/ 571 w 3124"/>
              <a:gd name="T43" fmla="*/ 1904 h 3096"/>
              <a:gd name="T44" fmla="*/ 757 w 3124"/>
              <a:gd name="T45" fmla="*/ 1902 h 3096"/>
              <a:gd name="T46" fmla="*/ 792 w 3124"/>
              <a:gd name="T47" fmla="*/ 2718 h 3096"/>
              <a:gd name="T48" fmla="*/ 991 w 3124"/>
              <a:gd name="T49" fmla="*/ 2724 h 3096"/>
              <a:gd name="T50" fmla="*/ 1000 w 3124"/>
              <a:gd name="T51" fmla="*/ 1793 h 3096"/>
              <a:gd name="T52" fmla="*/ 1140 w 3124"/>
              <a:gd name="T53" fmla="*/ 1786 h 3096"/>
              <a:gd name="T54" fmla="*/ 1133 w 3124"/>
              <a:gd name="T55" fmla="*/ 2185 h 3096"/>
              <a:gd name="T56" fmla="*/ 1245 w 3124"/>
              <a:gd name="T57" fmla="*/ 3096 h 3096"/>
              <a:gd name="T58" fmla="*/ 1411 w 3124"/>
              <a:gd name="T59" fmla="*/ 2385 h 3096"/>
              <a:gd name="T60" fmla="*/ 1552 w 3124"/>
              <a:gd name="T61" fmla="*/ 1884 h 3096"/>
              <a:gd name="T62" fmla="*/ 1672 w 3124"/>
              <a:gd name="T63" fmla="*/ 2390 h 3096"/>
              <a:gd name="T64" fmla="*/ 1814 w 3124"/>
              <a:gd name="T65" fmla="*/ 3096 h 3096"/>
              <a:gd name="T66" fmla="*/ 1959 w 3124"/>
              <a:gd name="T67" fmla="*/ 2191 h 3096"/>
              <a:gd name="T68" fmla="*/ 1958 w 3124"/>
              <a:gd name="T69" fmla="*/ 1725 h 3096"/>
              <a:gd name="T70" fmla="*/ 2105 w 3124"/>
              <a:gd name="T71" fmla="*/ 1737 h 3096"/>
              <a:gd name="T72" fmla="*/ 2094 w 3124"/>
              <a:gd name="T73" fmla="*/ 2083 h 3096"/>
              <a:gd name="T74" fmla="*/ 2188 w 3124"/>
              <a:gd name="T75" fmla="*/ 2849 h 3096"/>
              <a:gd name="T76" fmla="*/ 2328 w 3124"/>
              <a:gd name="T77" fmla="*/ 2251 h 3096"/>
              <a:gd name="T78" fmla="*/ 2446 w 3124"/>
              <a:gd name="T79" fmla="*/ 1830 h 3096"/>
              <a:gd name="T80" fmla="*/ 2547 w 3124"/>
              <a:gd name="T81" fmla="*/ 2256 h 3096"/>
              <a:gd name="T82" fmla="*/ 2666 w 3124"/>
              <a:gd name="T83" fmla="*/ 2849 h 3096"/>
              <a:gd name="T84" fmla="*/ 2788 w 3124"/>
              <a:gd name="T85" fmla="*/ 2088 h 3096"/>
              <a:gd name="T86" fmla="*/ 2787 w 3124"/>
              <a:gd name="T87" fmla="*/ 1598 h 3096"/>
              <a:gd name="T88" fmla="*/ 2934 w 3124"/>
              <a:gd name="T89" fmla="*/ 1562 h 3096"/>
              <a:gd name="T90" fmla="*/ 3102 w 3124"/>
              <a:gd name="T91" fmla="*/ 1489 h 3096"/>
              <a:gd name="T92" fmla="*/ 664 w 3124"/>
              <a:gd name="T93" fmla="*/ 1028 h 3096"/>
              <a:gd name="T94" fmla="*/ 550 w 3124"/>
              <a:gd name="T95" fmla="*/ 808 h 3096"/>
              <a:gd name="T96" fmla="*/ 748 w 3124"/>
              <a:gd name="T97" fmla="*/ 767 h 3096"/>
              <a:gd name="T98" fmla="*/ 723 w 3124"/>
              <a:gd name="T99" fmla="*/ 939 h 3096"/>
              <a:gd name="T100" fmla="*/ 1648 w 3124"/>
              <a:gd name="T101" fmla="*/ 1121 h 3096"/>
              <a:gd name="T102" fmla="*/ 1561 w 3124"/>
              <a:gd name="T103" fmla="*/ 1271 h 3096"/>
              <a:gd name="T104" fmla="*/ 1464 w 3124"/>
              <a:gd name="T105" fmla="*/ 1128 h 3096"/>
              <a:gd name="T106" fmla="*/ 1417 w 3124"/>
              <a:gd name="T107" fmla="*/ 667 h 3096"/>
              <a:gd name="T108" fmla="*/ 1679 w 3124"/>
              <a:gd name="T109" fmla="*/ 664 h 3096"/>
              <a:gd name="T110" fmla="*/ 2506 w 3124"/>
              <a:gd name="T111" fmla="*/ 939 h 3096"/>
              <a:gd name="T112" fmla="*/ 2368 w 3124"/>
              <a:gd name="T113" fmla="*/ 931 h 3096"/>
              <a:gd name="T114" fmla="*/ 2447 w 3124"/>
              <a:gd name="T115" fmla="*/ 728 h 3096"/>
              <a:gd name="T116" fmla="*/ 2553 w 3124"/>
              <a:gd name="T117" fmla="*/ 832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4" h="3096">
                <a:moveTo>
                  <a:pt x="3102" y="1489"/>
                </a:moveTo>
                <a:cubicBezTo>
                  <a:pt x="3083" y="1411"/>
                  <a:pt x="3018" y="1267"/>
                  <a:pt x="2969" y="1168"/>
                </a:cubicBezTo>
                <a:cubicBezTo>
                  <a:pt x="2883" y="994"/>
                  <a:pt x="2782" y="861"/>
                  <a:pt x="2714" y="827"/>
                </a:cubicBezTo>
                <a:cubicBezTo>
                  <a:pt x="2680" y="807"/>
                  <a:pt x="2637" y="799"/>
                  <a:pt x="2587" y="788"/>
                </a:cubicBezTo>
                <a:cubicBezTo>
                  <a:pt x="2553" y="781"/>
                  <a:pt x="2551" y="726"/>
                  <a:pt x="2490" y="708"/>
                </a:cubicBezTo>
                <a:cubicBezTo>
                  <a:pt x="2597" y="688"/>
                  <a:pt x="2679" y="593"/>
                  <a:pt x="2679" y="480"/>
                </a:cubicBezTo>
                <a:cubicBezTo>
                  <a:pt x="2679" y="351"/>
                  <a:pt x="2575" y="247"/>
                  <a:pt x="2446" y="247"/>
                </a:cubicBezTo>
                <a:cubicBezTo>
                  <a:pt x="2318" y="247"/>
                  <a:pt x="2213" y="351"/>
                  <a:pt x="2213" y="480"/>
                </a:cubicBezTo>
                <a:cubicBezTo>
                  <a:pt x="2213" y="592"/>
                  <a:pt x="2294" y="686"/>
                  <a:pt x="2400" y="708"/>
                </a:cubicBezTo>
                <a:cubicBezTo>
                  <a:pt x="2334" y="725"/>
                  <a:pt x="2336" y="780"/>
                  <a:pt x="2298" y="791"/>
                </a:cubicBezTo>
                <a:cubicBezTo>
                  <a:pt x="2229" y="809"/>
                  <a:pt x="2172" y="821"/>
                  <a:pt x="2133" y="874"/>
                </a:cubicBezTo>
                <a:cubicBezTo>
                  <a:pt x="2117" y="890"/>
                  <a:pt x="2100" y="909"/>
                  <a:pt x="2083" y="931"/>
                </a:cubicBezTo>
                <a:cubicBezTo>
                  <a:pt x="2006" y="808"/>
                  <a:pt x="1928" y="719"/>
                  <a:pt x="1871" y="689"/>
                </a:cubicBezTo>
                <a:cubicBezTo>
                  <a:pt x="1830" y="666"/>
                  <a:pt x="1779" y="657"/>
                  <a:pt x="1720" y="644"/>
                </a:cubicBezTo>
                <a:cubicBezTo>
                  <a:pt x="1679" y="635"/>
                  <a:pt x="1677" y="570"/>
                  <a:pt x="1604" y="548"/>
                </a:cubicBezTo>
                <a:cubicBezTo>
                  <a:pt x="1732" y="524"/>
                  <a:pt x="1829" y="412"/>
                  <a:pt x="1829" y="277"/>
                </a:cubicBezTo>
                <a:cubicBezTo>
                  <a:pt x="1829" y="124"/>
                  <a:pt x="1705" y="0"/>
                  <a:pt x="1552" y="0"/>
                </a:cubicBezTo>
                <a:cubicBezTo>
                  <a:pt x="1399" y="0"/>
                  <a:pt x="1275" y="124"/>
                  <a:pt x="1275" y="277"/>
                </a:cubicBezTo>
                <a:cubicBezTo>
                  <a:pt x="1275" y="411"/>
                  <a:pt x="1371" y="523"/>
                  <a:pt x="1497" y="548"/>
                </a:cubicBezTo>
                <a:cubicBezTo>
                  <a:pt x="1418" y="568"/>
                  <a:pt x="1421" y="634"/>
                  <a:pt x="1375" y="647"/>
                </a:cubicBezTo>
                <a:cubicBezTo>
                  <a:pt x="1294" y="669"/>
                  <a:pt x="1225" y="683"/>
                  <a:pt x="1179" y="746"/>
                </a:cubicBezTo>
                <a:cubicBezTo>
                  <a:pt x="1136" y="789"/>
                  <a:pt x="1088" y="853"/>
                  <a:pt x="1040" y="929"/>
                </a:cubicBezTo>
                <a:cubicBezTo>
                  <a:pt x="1000" y="878"/>
                  <a:pt x="962" y="842"/>
                  <a:pt x="932" y="827"/>
                </a:cubicBezTo>
                <a:cubicBezTo>
                  <a:pt x="897" y="807"/>
                  <a:pt x="854" y="799"/>
                  <a:pt x="804" y="788"/>
                </a:cubicBezTo>
                <a:cubicBezTo>
                  <a:pt x="770" y="781"/>
                  <a:pt x="769" y="726"/>
                  <a:pt x="707" y="708"/>
                </a:cubicBezTo>
                <a:cubicBezTo>
                  <a:pt x="815" y="688"/>
                  <a:pt x="896" y="593"/>
                  <a:pt x="896" y="480"/>
                </a:cubicBezTo>
                <a:cubicBezTo>
                  <a:pt x="896" y="351"/>
                  <a:pt x="792" y="247"/>
                  <a:pt x="663" y="247"/>
                </a:cubicBezTo>
                <a:cubicBezTo>
                  <a:pt x="535" y="247"/>
                  <a:pt x="430" y="351"/>
                  <a:pt x="430" y="480"/>
                </a:cubicBezTo>
                <a:cubicBezTo>
                  <a:pt x="430" y="592"/>
                  <a:pt x="511" y="686"/>
                  <a:pt x="617" y="708"/>
                </a:cubicBezTo>
                <a:cubicBezTo>
                  <a:pt x="551" y="725"/>
                  <a:pt x="553" y="780"/>
                  <a:pt x="515" y="791"/>
                </a:cubicBezTo>
                <a:cubicBezTo>
                  <a:pt x="446" y="809"/>
                  <a:pt x="389" y="821"/>
                  <a:pt x="350" y="874"/>
                </a:cubicBezTo>
                <a:cubicBezTo>
                  <a:pt x="290" y="935"/>
                  <a:pt x="218" y="1040"/>
                  <a:pt x="155" y="1168"/>
                </a:cubicBezTo>
                <a:cubicBezTo>
                  <a:pt x="106" y="1267"/>
                  <a:pt x="41" y="1411"/>
                  <a:pt x="23" y="1489"/>
                </a:cubicBezTo>
                <a:cubicBezTo>
                  <a:pt x="0" y="1582"/>
                  <a:pt x="25" y="1607"/>
                  <a:pt x="56" y="1622"/>
                </a:cubicBezTo>
                <a:cubicBezTo>
                  <a:pt x="89" y="1638"/>
                  <a:pt x="128" y="1640"/>
                  <a:pt x="190" y="1562"/>
                </a:cubicBezTo>
                <a:cubicBezTo>
                  <a:pt x="219" y="1525"/>
                  <a:pt x="255" y="1376"/>
                  <a:pt x="298" y="1397"/>
                </a:cubicBezTo>
                <a:cubicBezTo>
                  <a:pt x="359" y="1421"/>
                  <a:pt x="332" y="1548"/>
                  <a:pt x="322" y="1600"/>
                </a:cubicBezTo>
                <a:cubicBezTo>
                  <a:pt x="312" y="1652"/>
                  <a:pt x="318" y="1779"/>
                  <a:pt x="316" y="1831"/>
                </a:cubicBezTo>
                <a:cubicBezTo>
                  <a:pt x="315" y="1883"/>
                  <a:pt x="313" y="1999"/>
                  <a:pt x="312" y="2083"/>
                </a:cubicBezTo>
                <a:cubicBezTo>
                  <a:pt x="308" y="2271"/>
                  <a:pt x="288" y="2593"/>
                  <a:pt x="308" y="2725"/>
                </a:cubicBezTo>
                <a:cubicBezTo>
                  <a:pt x="320" y="2830"/>
                  <a:pt x="361" y="2849"/>
                  <a:pt x="405" y="2849"/>
                </a:cubicBezTo>
                <a:cubicBezTo>
                  <a:pt x="457" y="2849"/>
                  <a:pt x="491" y="2841"/>
                  <a:pt x="509" y="2720"/>
                </a:cubicBezTo>
                <a:cubicBezTo>
                  <a:pt x="528" y="2590"/>
                  <a:pt x="536" y="2316"/>
                  <a:pt x="545" y="2251"/>
                </a:cubicBezTo>
                <a:cubicBezTo>
                  <a:pt x="554" y="2186"/>
                  <a:pt x="570" y="1982"/>
                  <a:pt x="571" y="1904"/>
                </a:cubicBezTo>
                <a:cubicBezTo>
                  <a:pt x="571" y="1867"/>
                  <a:pt x="605" y="1830"/>
                  <a:pt x="663" y="1830"/>
                </a:cubicBezTo>
                <a:cubicBezTo>
                  <a:pt x="724" y="1830"/>
                  <a:pt x="757" y="1868"/>
                  <a:pt x="757" y="1902"/>
                </a:cubicBezTo>
                <a:cubicBezTo>
                  <a:pt x="755" y="1980"/>
                  <a:pt x="765" y="2222"/>
                  <a:pt x="764" y="2256"/>
                </a:cubicBezTo>
                <a:cubicBezTo>
                  <a:pt x="761" y="2443"/>
                  <a:pt x="773" y="2587"/>
                  <a:pt x="792" y="2718"/>
                </a:cubicBezTo>
                <a:cubicBezTo>
                  <a:pt x="805" y="2823"/>
                  <a:pt x="839" y="2849"/>
                  <a:pt x="883" y="2849"/>
                </a:cubicBezTo>
                <a:cubicBezTo>
                  <a:pt x="935" y="2849"/>
                  <a:pt x="973" y="2845"/>
                  <a:pt x="991" y="2724"/>
                </a:cubicBezTo>
                <a:cubicBezTo>
                  <a:pt x="1011" y="2595"/>
                  <a:pt x="1002" y="2270"/>
                  <a:pt x="1005" y="2088"/>
                </a:cubicBezTo>
                <a:cubicBezTo>
                  <a:pt x="1007" y="2000"/>
                  <a:pt x="1000" y="1793"/>
                  <a:pt x="1000" y="1793"/>
                </a:cubicBezTo>
                <a:cubicBezTo>
                  <a:pt x="1000" y="1793"/>
                  <a:pt x="996" y="1548"/>
                  <a:pt x="1064" y="1548"/>
                </a:cubicBezTo>
                <a:cubicBezTo>
                  <a:pt x="1144" y="1548"/>
                  <a:pt x="1140" y="1786"/>
                  <a:pt x="1140" y="1786"/>
                </a:cubicBezTo>
                <a:cubicBezTo>
                  <a:pt x="1140" y="1786"/>
                  <a:pt x="1141" y="1823"/>
                  <a:pt x="1139" y="1884"/>
                </a:cubicBezTo>
                <a:cubicBezTo>
                  <a:pt x="1137" y="1946"/>
                  <a:pt x="1135" y="2085"/>
                  <a:pt x="1133" y="2185"/>
                </a:cubicBezTo>
                <a:cubicBezTo>
                  <a:pt x="1129" y="2409"/>
                  <a:pt x="1106" y="2792"/>
                  <a:pt x="1129" y="2948"/>
                </a:cubicBezTo>
                <a:cubicBezTo>
                  <a:pt x="1144" y="3073"/>
                  <a:pt x="1192" y="3096"/>
                  <a:pt x="1245" y="3096"/>
                </a:cubicBezTo>
                <a:cubicBezTo>
                  <a:pt x="1306" y="3096"/>
                  <a:pt x="1347" y="3086"/>
                  <a:pt x="1368" y="2943"/>
                </a:cubicBezTo>
                <a:cubicBezTo>
                  <a:pt x="1392" y="2788"/>
                  <a:pt x="1400" y="2462"/>
                  <a:pt x="1411" y="2385"/>
                </a:cubicBezTo>
                <a:cubicBezTo>
                  <a:pt x="1422" y="2308"/>
                  <a:pt x="1441" y="2065"/>
                  <a:pt x="1442" y="1971"/>
                </a:cubicBezTo>
                <a:cubicBezTo>
                  <a:pt x="1442" y="1927"/>
                  <a:pt x="1483" y="1884"/>
                  <a:pt x="1552" y="1884"/>
                </a:cubicBezTo>
                <a:cubicBezTo>
                  <a:pt x="1624" y="1884"/>
                  <a:pt x="1663" y="1929"/>
                  <a:pt x="1663" y="1969"/>
                </a:cubicBezTo>
                <a:cubicBezTo>
                  <a:pt x="1661" y="2061"/>
                  <a:pt x="1673" y="2350"/>
                  <a:pt x="1672" y="2390"/>
                </a:cubicBezTo>
                <a:cubicBezTo>
                  <a:pt x="1668" y="2614"/>
                  <a:pt x="1682" y="2784"/>
                  <a:pt x="1706" y="2940"/>
                </a:cubicBezTo>
                <a:cubicBezTo>
                  <a:pt x="1720" y="3065"/>
                  <a:pt x="1761" y="3096"/>
                  <a:pt x="1814" y="3096"/>
                </a:cubicBezTo>
                <a:cubicBezTo>
                  <a:pt x="1875" y="3096"/>
                  <a:pt x="1920" y="3091"/>
                  <a:pt x="1942" y="2948"/>
                </a:cubicBezTo>
                <a:cubicBezTo>
                  <a:pt x="1965" y="2793"/>
                  <a:pt x="1955" y="2407"/>
                  <a:pt x="1959" y="2191"/>
                </a:cubicBezTo>
                <a:cubicBezTo>
                  <a:pt x="1961" y="2085"/>
                  <a:pt x="1966" y="1897"/>
                  <a:pt x="1962" y="1804"/>
                </a:cubicBezTo>
                <a:cubicBezTo>
                  <a:pt x="1961" y="1780"/>
                  <a:pt x="1960" y="1745"/>
                  <a:pt x="1958" y="1725"/>
                </a:cubicBezTo>
                <a:cubicBezTo>
                  <a:pt x="1959" y="1718"/>
                  <a:pt x="1959" y="1562"/>
                  <a:pt x="2030" y="1559"/>
                </a:cubicBezTo>
                <a:cubicBezTo>
                  <a:pt x="2102" y="1556"/>
                  <a:pt x="2105" y="1737"/>
                  <a:pt x="2105" y="1737"/>
                </a:cubicBezTo>
                <a:cubicBezTo>
                  <a:pt x="2105" y="1737"/>
                  <a:pt x="2101" y="1779"/>
                  <a:pt x="2099" y="1831"/>
                </a:cubicBezTo>
                <a:cubicBezTo>
                  <a:pt x="2098" y="1883"/>
                  <a:pt x="2096" y="1999"/>
                  <a:pt x="2094" y="2083"/>
                </a:cubicBezTo>
                <a:cubicBezTo>
                  <a:pt x="2091" y="2271"/>
                  <a:pt x="2071" y="2593"/>
                  <a:pt x="2091" y="2725"/>
                </a:cubicBezTo>
                <a:cubicBezTo>
                  <a:pt x="2103" y="2830"/>
                  <a:pt x="2144" y="2849"/>
                  <a:pt x="2188" y="2849"/>
                </a:cubicBezTo>
                <a:cubicBezTo>
                  <a:pt x="2240" y="2849"/>
                  <a:pt x="2273" y="2841"/>
                  <a:pt x="2292" y="2720"/>
                </a:cubicBezTo>
                <a:cubicBezTo>
                  <a:pt x="2311" y="2590"/>
                  <a:pt x="2319" y="2316"/>
                  <a:pt x="2328" y="2251"/>
                </a:cubicBezTo>
                <a:cubicBezTo>
                  <a:pt x="2337" y="2186"/>
                  <a:pt x="2353" y="1982"/>
                  <a:pt x="2354" y="1904"/>
                </a:cubicBezTo>
                <a:cubicBezTo>
                  <a:pt x="2354" y="1867"/>
                  <a:pt x="2388" y="1830"/>
                  <a:pt x="2446" y="1830"/>
                </a:cubicBezTo>
                <a:cubicBezTo>
                  <a:pt x="2507" y="1830"/>
                  <a:pt x="2540" y="1868"/>
                  <a:pt x="2540" y="1902"/>
                </a:cubicBezTo>
                <a:cubicBezTo>
                  <a:pt x="2538" y="1979"/>
                  <a:pt x="2548" y="2222"/>
                  <a:pt x="2547" y="2256"/>
                </a:cubicBezTo>
                <a:cubicBezTo>
                  <a:pt x="2543" y="2443"/>
                  <a:pt x="2556" y="2587"/>
                  <a:pt x="2575" y="2718"/>
                </a:cubicBezTo>
                <a:cubicBezTo>
                  <a:pt x="2588" y="2823"/>
                  <a:pt x="2622" y="2849"/>
                  <a:pt x="2666" y="2849"/>
                </a:cubicBezTo>
                <a:cubicBezTo>
                  <a:pt x="2718" y="2849"/>
                  <a:pt x="2756" y="2845"/>
                  <a:pt x="2774" y="2724"/>
                </a:cubicBezTo>
                <a:cubicBezTo>
                  <a:pt x="2793" y="2594"/>
                  <a:pt x="2784" y="2270"/>
                  <a:pt x="2788" y="2088"/>
                </a:cubicBezTo>
                <a:cubicBezTo>
                  <a:pt x="2789" y="2000"/>
                  <a:pt x="2794" y="1842"/>
                  <a:pt x="2790" y="1763"/>
                </a:cubicBezTo>
                <a:cubicBezTo>
                  <a:pt x="2789" y="1743"/>
                  <a:pt x="2789" y="1615"/>
                  <a:pt x="2787" y="1598"/>
                </a:cubicBezTo>
                <a:cubicBezTo>
                  <a:pt x="2791" y="1550"/>
                  <a:pt x="2747" y="1399"/>
                  <a:pt x="2803" y="1371"/>
                </a:cubicBezTo>
                <a:cubicBezTo>
                  <a:pt x="2844" y="1354"/>
                  <a:pt x="2901" y="1520"/>
                  <a:pt x="2934" y="1562"/>
                </a:cubicBezTo>
                <a:cubicBezTo>
                  <a:pt x="2997" y="1640"/>
                  <a:pt x="3036" y="1638"/>
                  <a:pt x="3068" y="1622"/>
                </a:cubicBezTo>
                <a:cubicBezTo>
                  <a:pt x="3099" y="1607"/>
                  <a:pt x="3124" y="1582"/>
                  <a:pt x="3102" y="1489"/>
                </a:cubicBezTo>
                <a:close/>
                <a:moveTo>
                  <a:pt x="723" y="939"/>
                </a:moveTo>
                <a:cubicBezTo>
                  <a:pt x="694" y="982"/>
                  <a:pt x="664" y="1028"/>
                  <a:pt x="664" y="1028"/>
                </a:cubicBezTo>
                <a:cubicBezTo>
                  <a:pt x="664" y="1028"/>
                  <a:pt x="608" y="962"/>
                  <a:pt x="585" y="931"/>
                </a:cubicBezTo>
                <a:cubicBezTo>
                  <a:pt x="562" y="900"/>
                  <a:pt x="538" y="856"/>
                  <a:pt x="550" y="808"/>
                </a:cubicBezTo>
                <a:cubicBezTo>
                  <a:pt x="565" y="749"/>
                  <a:pt x="607" y="728"/>
                  <a:pt x="665" y="728"/>
                </a:cubicBezTo>
                <a:cubicBezTo>
                  <a:pt x="722" y="728"/>
                  <a:pt x="735" y="753"/>
                  <a:pt x="748" y="767"/>
                </a:cubicBezTo>
                <a:cubicBezTo>
                  <a:pt x="761" y="782"/>
                  <a:pt x="770" y="807"/>
                  <a:pt x="770" y="832"/>
                </a:cubicBezTo>
                <a:cubicBezTo>
                  <a:pt x="770" y="858"/>
                  <a:pt x="753" y="896"/>
                  <a:pt x="723" y="939"/>
                </a:cubicBezTo>
                <a:close/>
                <a:moveTo>
                  <a:pt x="1603" y="749"/>
                </a:moveTo>
                <a:cubicBezTo>
                  <a:pt x="1593" y="770"/>
                  <a:pt x="1650" y="1089"/>
                  <a:pt x="1648" y="1121"/>
                </a:cubicBezTo>
                <a:cubicBezTo>
                  <a:pt x="1645" y="1153"/>
                  <a:pt x="1634" y="1201"/>
                  <a:pt x="1611" y="1230"/>
                </a:cubicBezTo>
                <a:cubicBezTo>
                  <a:pt x="1600" y="1245"/>
                  <a:pt x="1577" y="1271"/>
                  <a:pt x="1561" y="1271"/>
                </a:cubicBezTo>
                <a:cubicBezTo>
                  <a:pt x="1545" y="1271"/>
                  <a:pt x="1513" y="1248"/>
                  <a:pt x="1501" y="1231"/>
                </a:cubicBezTo>
                <a:cubicBezTo>
                  <a:pt x="1478" y="1200"/>
                  <a:pt x="1465" y="1161"/>
                  <a:pt x="1464" y="1128"/>
                </a:cubicBezTo>
                <a:cubicBezTo>
                  <a:pt x="1462" y="1095"/>
                  <a:pt x="1503" y="772"/>
                  <a:pt x="1494" y="753"/>
                </a:cubicBezTo>
                <a:cubicBezTo>
                  <a:pt x="1481" y="724"/>
                  <a:pt x="1409" y="702"/>
                  <a:pt x="1417" y="667"/>
                </a:cubicBezTo>
                <a:cubicBezTo>
                  <a:pt x="1436" y="598"/>
                  <a:pt x="1485" y="572"/>
                  <a:pt x="1553" y="572"/>
                </a:cubicBezTo>
                <a:cubicBezTo>
                  <a:pt x="1622" y="572"/>
                  <a:pt x="1667" y="608"/>
                  <a:pt x="1679" y="664"/>
                </a:cubicBezTo>
                <a:cubicBezTo>
                  <a:pt x="1684" y="693"/>
                  <a:pt x="1614" y="725"/>
                  <a:pt x="1603" y="749"/>
                </a:cubicBezTo>
                <a:close/>
                <a:moveTo>
                  <a:pt x="2506" y="939"/>
                </a:moveTo>
                <a:cubicBezTo>
                  <a:pt x="2477" y="982"/>
                  <a:pt x="2447" y="1028"/>
                  <a:pt x="2447" y="1028"/>
                </a:cubicBezTo>
                <a:cubicBezTo>
                  <a:pt x="2447" y="1028"/>
                  <a:pt x="2391" y="962"/>
                  <a:pt x="2368" y="931"/>
                </a:cubicBezTo>
                <a:cubicBezTo>
                  <a:pt x="2345" y="900"/>
                  <a:pt x="2321" y="856"/>
                  <a:pt x="2332" y="808"/>
                </a:cubicBezTo>
                <a:cubicBezTo>
                  <a:pt x="2348" y="749"/>
                  <a:pt x="2390" y="728"/>
                  <a:pt x="2447" y="728"/>
                </a:cubicBezTo>
                <a:cubicBezTo>
                  <a:pt x="2505" y="728"/>
                  <a:pt x="2518" y="753"/>
                  <a:pt x="2531" y="767"/>
                </a:cubicBezTo>
                <a:cubicBezTo>
                  <a:pt x="2544" y="782"/>
                  <a:pt x="2553" y="807"/>
                  <a:pt x="2553" y="832"/>
                </a:cubicBezTo>
                <a:cubicBezTo>
                  <a:pt x="2553" y="858"/>
                  <a:pt x="2536" y="896"/>
                  <a:pt x="2506" y="9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907" name="Freeform 5"/>
          <p:cNvSpPr>
            <a:spLocks noEditPoints="1" noChangeArrowheads="1"/>
          </p:cNvSpPr>
          <p:nvPr/>
        </p:nvSpPr>
        <p:spPr bwMode="auto">
          <a:xfrm>
            <a:off x="6994525" y="2195513"/>
            <a:ext cx="762000" cy="666750"/>
          </a:xfrm>
          <a:custGeom>
            <a:avLst/>
            <a:gdLst>
              <a:gd name="T0" fmla="*/ 1062 w 2833"/>
              <a:gd name="T1" fmla="*/ 2479 h 2479"/>
              <a:gd name="T2" fmla="*/ 1770 w 2833"/>
              <a:gd name="T3" fmla="*/ 2479 h 2479"/>
              <a:gd name="T4" fmla="*/ 1770 w 2833"/>
              <a:gd name="T5" fmla="*/ 2124 h 2479"/>
              <a:gd name="T6" fmla="*/ 1062 w 2833"/>
              <a:gd name="T7" fmla="*/ 2124 h 2479"/>
              <a:gd name="T8" fmla="*/ 1062 w 2833"/>
              <a:gd name="T9" fmla="*/ 2479 h 2479"/>
              <a:gd name="T10" fmla="*/ 1062 w 2833"/>
              <a:gd name="T11" fmla="*/ 2479 h 2479"/>
              <a:gd name="T12" fmla="*/ 2656 w 2833"/>
              <a:gd name="T13" fmla="*/ 0 h 2479"/>
              <a:gd name="T14" fmla="*/ 177 w 2833"/>
              <a:gd name="T15" fmla="*/ 0 h 2479"/>
              <a:gd name="T16" fmla="*/ 0 w 2833"/>
              <a:gd name="T17" fmla="*/ 177 h 2479"/>
              <a:gd name="T18" fmla="*/ 0 w 2833"/>
              <a:gd name="T19" fmla="*/ 1770 h 2479"/>
              <a:gd name="T20" fmla="*/ 177 w 2833"/>
              <a:gd name="T21" fmla="*/ 1947 h 2479"/>
              <a:gd name="T22" fmla="*/ 2656 w 2833"/>
              <a:gd name="T23" fmla="*/ 1947 h 2479"/>
              <a:gd name="T24" fmla="*/ 2833 w 2833"/>
              <a:gd name="T25" fmla="*/ 1770 h 2479"/>
              <a:gd name="T26" fmla="*/ 2833 w 2833"/>
              <a:gd name="T27" fmla="*/ 177 h 2479"/>
              <a:gd name="T28" fmla="*/ 2656 w 2833"/>
              <a:gd name="T29" fmla="*/ 0 h 2479"/>
              <a:gd name="T30" fmla="*/ 2656 w 2833"/>
              <a:gd name="T31" fmla="*/ 0 h 2479"/>
              <a:gd name="T32" fmla="*/ 1593 w 2833"/>
              <a:gd name="T33" fmla="*/ 1770 h 2479"/>
              <a:gd name="T34" fmla="*/ 1239 w 2833"/>
              <a:gd name="T35" fmla="*/ 1770 h 2479"/>
              <a:gd name="T36" fmla="*/ 1239 w 2833"/>
              <a:gd name="T37" fmla="*/ 1593 h 2479"/>
              <a:gd name="T38" fmla="*/ 1593 w 2833"/>
              <a:gd name="T39" fmla="*/ 1593 h 2479"/>
              <a:gd name="T40" fmla="*/ 1593 w 2833"/>
              <a:gd name="T41" fmla="*/ 1770 h 2479"/>
              <a:gd name="T42" fmla="*/ 1593 w 2833"/>
              <a:gd name="T43" fmla="*/ 1770 h 2479"/>
              <a:gd name="T44" fmla="*/ 2656 w 2833"/>
              <a:gd name="T45" fmla="*/ 1416 h 2479"/>
              <a:gd name="T46" fmla="*/ 177 w 2833"/>
              <a:gd name="T47" fmla="*/ 1416 h 2479"/>
              <a:gd name="T48" fmla="*/ 177 w 2833"/>
              <a:gd name="T49" fmla="*/ 177 h 2479"/>
              <a:gd name="T50" fmla="*/ 2656 w 2833"/>
              <a:gd name="T51" fmla="*/ 177 h 2479"/>
              <a:gd name="T52" fmla="*/ 2656 w 2833"/>
              <a:gd name="T53" fmla="*/ 1416 h 2479"/>
              <a:gd name="T54" fmla="*/ 2656 w 2833"/>
              <a:gd name="T55" fmla="*/ 1416 h 2479"/>
              <a:gd name="T56" fmla="*/ 2656 w 2833"/>
              <a:gd name="T57" fmla="*/ 1416 h 2479"/>
              <a:gd name="T58" fmla="*/ 2656 w 2833"/>
              <a:gd name="T59" fmla="*/ 1416 h 2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3" h="2479">
                <a:moveTo>
                  <a:pt x="1062" y="2479"/>
                </a:moveTo>
                <a:cubicBezTo>
                  <a:pt x="1770" y="2479"/>
                  <a:pt x="1770" y="2479"/>
                  <a:pt x="1770" y="2479"/>
                </a:cubicBezTo>
                <a:cubicBezTo>
                  <a:pt x="1770" y="2124"/>
                  <a:pt x="1770" y="2124"/>
                  <a:pt x="1770" y="2124"/>
                </a:cubicBezTo>
                <a:cubicBezTo>
                  <a:pt x="1062" y="2124"/>
                  <a:pt x="1062" y="2124"/>
                  <a:pt x="1062" y="2124"/>
                </a:cubicBezTo>
                <a:cubicBezTo>
                  <a:pt x="1062" y="2479"/>
                  <a:pt x="1062" y="2479"/>
                  <a:pt x="1062" y="2479"/>
                </a:cubicBezTo>
                <a:cubicBezTo>
                  <a:pt x="1062" y="2479"/>
                  <a:pt x="1062" y="2479"/>
                  <a:pt x="1062" y="2479"/>
                </a:cubicBezTo>
                <a:moveTo>
                  <a:pt x="2656" y="0"/>
                </a:moveTo>
                <a:cubicBezTo>
                  <a:pt x="177" y="0"/>
                  <a:pt x="177" y="0"/>
                  <a:pt x="177" y="0"/>
                </a:cubicBezTo>
                <a:cubicBezTo>
                  <a:pt x="80" y="0"/>
                  <a:pt x="0" y="80"/>
                  <a:pt x="0" y="177"/>
                </a:cubicBezTo>
                <a:cubicBezTo>
                  <a:pt x="0" y="1770"/>
                  <a:pt x="0" y="1770"/>
                  <a:pt x="0" y="1770"/>
                </a:cubicBezTo>
                <a:cubicBezTo>
                  <a:pt x="0" y="1868"/>
                  <a:pt x="80" y="1947"/>
                  <a:pt x="177" y="1947"/>
                </a:cubicBezTo>
                <a:cubicBezTo>
                  <a:pt x="2656" y="1947"/>
                  <a:pt x="2656" y="1947"/>
                  <a:pt x="2656" y="1947"/>
                </a:cubicBezTo>
                <a:cubicBezTo>
                  <a:pt x="2753" y="1947"/>
                  <a:pt x="2833" y="1868"/>
                  <a:pt x="2833" y="1770"/>
                </a:cubicBezTo>
                <a:cubicBezTo>
                  <a:pt x="2833" y="177"/>
                  <a:pt x="2833" y="177"/>
                  <a:pt x="2833" y="177"/>
                </a:cubicBezTo>
                <a:cubicBezTo>
                  <a:pt x="2833" y="80"/>
                  <a:pt x="2753" y="0"/>
                  <a:pt x="2656" y="0"/>
                </a:cubicBezTo>
                <a:cubicBezTo>
                  <a:pt x="2656" y="0"/>
                  <a:pt x="2656" y="0"/>
                  <a:pt x="2656" y="0"/>
                </a:cubicBezTo>
                <a:moveTo>
                  <a:pt x="1593" y="1770"/>
                </a:moveTo>
                <a:cubicBezTo>
                  <a:pt x="1239" y="1770"/>
                  <a:pt x="1239" y="1770"/>
                  <a:pt x="1239" y="1770"/>
                </a:cubicBezTo>
                <a:cubicBezTo>
                  <a:pt x="1239" y="1593"/>
                  <a:pt x="1239" y="1593"/>
                  <a:pt x="1239" y="1593"/>
                </a:cubicBezTo>
                <a:cubicBezTo>
                  <a:pt x="1593" y="1593"/>
                  <a:pt x="1593" y="1593"/>
                  <a:pt x="1593" y="1593"/>
                </a:cubicBezTo>
                <a:cubicBezTo>
                  <a:pt x="1593" y="1770"/>
                  <a:pt x="1593" y="1770"/>
                  <a:pt x="1593" y="1770"/>
                </a:cubicBezTo>
                <a:cubicBezTo>
                  <a:pt x="1593" y="1770"/>
                  <a:pt x="1593" y="1770"/>
                  <a:pt x="1593" y="1770"/>
                </a:cubicBezTo>
                <a:moveTo>
                  <a:pt x="2656" y="1416"/>
                </a:moveTo>
                <a:cubicBezTo>
                  <a:pt x="177" y="1416"/>
                  <a:pt x="177" y="1416"/>
                  <a:pt x="177" y="1416"/>
                </a:cubicBezTo>
                <a:cubicBezTo>
                  <a:pt x="177" y="177"/>
                  <a:pt x="177" y="177"/>
                  <a:pt x="177" y="177"/>
                </a:cubicBezTo>
                <a:cubicBezTo>
                  <a:pt x="2656" y="177"/>
                  <a:pt x="2656" y="177"/>
                  <a:pt x="2656" y="177"/>
                </a:cubicBezTo>
                <a:cubicBezTo>
                  <a:pt x="2656" y="1416"/>
                  <a:pt x="2656" y="1416"/>
                  <a:pt x="2656" y="1416"/>
                </a:cubicBezTo>
                <a:cubicBezTo>
                  <a:pt x="2656" y="1416"/>
                  <a:pt x="2656" y="1416"/>
                  <a:pt x="2656" y="1416"/>
                </a:cubicBezTo>
                <a:moveTo>
                  <a:pt x="2656" y="1416"/>
                </a:moveTo>
                <a:cubicBezTo>
                  <a:pt x="2656" y="1416"/>
                  <a:pt x="2656" y="1416"/>
                  <a:pt x="2656" y="141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908" name="文本框 27"/>
          <p:cNvSpPr txBox="1">
            <a:spLocks noChangeArrowheads="1"/>
          </p:cNvSpPr>
          <p:nvPr/>
        </p:nvSpPr>
        <p:spPr bwMode="auto">
          <a:xfrm>
            <a:off x="3819525" y="3040063"/>
            <a:ext cx="201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请输入副标题</a:t>
            </a:r>
          </a:p>
        </p:txBody>
      </p:sp>
      <p:sp>
        <p:nvSpPr>
          <p:cNvPr id="37909" name="文本框 28"/>
          <p:cNvSpPr txBox="1">
            <a:spLocks noChangeArrowheads="1"/>
          </p:cNvSpPr>
          <p:nvPr/>
        </p:nvSpPr>
        <p:spPr bwMode="auto">
          <a:xfrm>
            <a:off x="6359525" y="3040063"/>
            <a:ext cx="201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请输入副标题</a:t>
            </a:r>
          </a:p>
        </p:txBody>
      </p:sp>
      <p:sp>
        <p:nvSpPr>
          <p:cNvPr id="37910" name="文本框 29"/>
          <p:cNvSpPr txBox="1">
            <a:spLocks noChangeArrowheads="1"/>
          </p:cNvSpPr>
          <p:nvPr/>
        </p:nvSpPr>
        <p:spPr bwMode="auto">
          <a:xfrm>
            <a:off x="8899525" y="3040063"/>
            <a:ext cx="201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请输入副标题</a:t>
            </a:r>
          </a:p>
        </p:txBody>
      </p:sp>
      <p:sp>
        <p:nvSpPr>
          <p:cNvPr id="37911" name="文本框 26"/>
          <p:cNvSpPr txBox="1">
            <a:spLocks noChangeArrowheads="1"/>
          </p:cNvSpPr>
          <p:nvPr/>
        </p:nvSpPr>
        <p:spPr bwMode="auto">
          <a:xfrm>
            <a:off x="1279525" y="3040063"/>
            <a:ext cx="201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a:solidFill>
                  <a:schemeClr val="bg1"/>
                </a:solidFill>
                <a:latin typeface="微软雅黑" panose="020B0503020204020204" pitchFamily="34" charset="-122"/>
                <a:ea typeface="微软雅黑" panose="020B0503020204020204" pitchFamily="34" charset="-122"/>
              </a:rPr>
              <a:t>请输入副标题</a:t>
            </a:r>
          </a:p>
        </p:txBody>
      </p:sp>
      <p:sp>
        <p:nvSpPr>
          <p:cNvPr id="31" name="文本框 30"/>
          <p:cNvSpPr txBox="1"/>
          <p:nvPr/>
        </p:nvSpPr>
        <p:spPr>
          <a:xfrm>
            <a:off x="1190625" y="3562350"/>
            <a:ext cx="2190750" cy="1893888"/>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fontAlgn="auto">
              <a:spcBef>
                <a:spcPts val="0"/>
              </a:spcBef>
              <a:spcAft>
                <a:spcPts val="0"/>
              </a:spcAft>
              <a:buFontTx/>
              <a:buNone/>
              <a:defRPr/>
            </a:pPr>
            <a:r>
              <a:rPr lang="zh-CN" altLang="en-US" dirty="0">
                <a:solidFill>
                  <a:schemeClr val="bg1">
                    <a:lumMod val="85000"/>
                  </a:schemeClr>
                </a:solidFill>
              </a:rPr>
              <a:t>请在此输入一段文字对上述内容进行解释，文字不</a:t>
            </a:r>
            <a:r>
              <a:rPr lang="zh-CN" altLang="en-US" dirty="0" smtClean="0">
                <a:solidFill>
                  <a:schemeClr val="bg1">
                    <a:lumMod val="85000"/>
                  </a:schemeClr>
                </a:solidFill>
              </a:rPr>
              <a:t>超过</a:t>
            </a:r>
            <a:r>
              <a:rPr lang="en-US" altLang="zh-CN" dirty="0" smtClean="0">
                <a:solidFill>
                  <a:schemeClr val="bg1">
                    <a:lumMod val="85000"/>
                  </a:schemeClr>
                </a:solidFill>
              </a:rPr>
              <a:t>25</a:t>
            </a:r>
            <a:r>
              <a:rPr lang="zh-CN" altLang="en-US" dirty="0" smtClean="0">
                <a:solidFill>
                  <a:schemeClr val="bg1">
                    <a:lumMod val="85000"/>
                  </a:schemeClr>
                </a:solidFill>
              </a:rPr>
              <a:t>字最佳，字号</a:t>
            </a:r>
            <a:r>
              <a:rPr lang="zh-CN" altLang="en-US" dirty="0">
                <a:solidFill>
                  <a:schemeClr val="bg1">
                    <a:lumMod val="85000"/>
                  </a:schemeClr>
                </a:solidFill>
              </a:rPr>
              <a:t>为</a:t>
            </a:r>
            <a:r>
              <a:rPr lang="en-US" altLang="zh-CN" dirty="0">
                <a:solidFill>
                  <a:schemeClr val="bg1">
                    <a:lumMod val="85000"/>
                  </a:schemeClr>
                </a:solidFill>
              </a:rPr>
              <a:t>18</a:t>
            </a:r>
            <a:r>
              <a:rPr lang="zh-CN" altLang="en-US" dirty="0">
                <a:solidFill>
                  <a:schemeClr val="bg1">
                    <a:lumMod val="85000"/>
                  </a:schemeClr>
                </a:solidFill>
              </a:rPr>
              <a:t>，字体为微软</a:t>
            </a:r>
            <a:r>
              <a:rPr lang="zh-CN" altLang="en-US" dirty="0" smtClean="0">
                <a:solidFill>
                  <a:schemeClr val="bg1">
                    <a:lumMod val="85000"/>
                  </a:schemeClr>
                </a:solidFill>
              </a:rPr>
              <a:t>雅</a:t>
            </a:r>
            <a:endParaRPr lang="zh-CN" altLang="en-US" dirty="0">
              <a:solidFill>
                <a:schemeClr val="bg1">
                  <a:lumMod val="85000"/>
                </a:schemeClr>
              </a:solidFill>
            </a:endParaRPr>
          </a:p>
        </p:txBody>
      </p:sp>
      <p:sp>
        <p:nvSpPr>
          <p:cNvPr id="33" name="文本框 32"/>
          <p:cNvSpPr txBox="1"/>
          <p:nvPr/>
        </p:nvSpPr>
        <p:spPr>
          <a:xfrm>
            <a:off x="3730625" y="3562350"/>
            <a:ext cx="2190750" cy="1893888"/>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fontAlgn="auto">
              <a:spcBef>
                <a:spcPts val="0"/>
              </a:spcBef>
              <a:spcAft>
                <a:spcPts val="0"/>
              </a:spcAft>
              <a:buFontTx/>
              <a:buNone/>
              <a:defRPr/>
            </a:pPr>
            <a:r>
              <a:rPr lang="zh-CN" altLang="en-US" dirty="0">
                <a:solidFill>
                  <a:schemeClr val="bg1">
                    <a:lumMod val="85000"/>
                  </a:schemeClr>
                </a:solidFill>
              </a:rPr>
              <a:t>请在此输入一段文字对上述内容进行解释，文字不</a:t>
            </a:r>
            <a:r>
              <a:rPr lang="zh-CN" altLang="en-US" dirty="0" smtClean="0">
                <a:solidFill>
                  <a:schemeClr val="bg1">
                    <a:lumMod val="85000"/>
                  </a:schemeClr>
                </a:solidFill>
              </a:rPr>
              <a:t>超过</a:t>
            </a:r>
            <a:r>
              <a:rPr lang="en-US" altLang="zh-CN" dirty="0" smtClean="0">
                <a:solidFill>
                  <a:schemeClr val="bg1">
                    <a:lumMod val="85000"/>
                  </a:schemeClr>
                </a:solidFill>
              </a:rPr>
              <a:t>25</a:t>
            </a:r>
            <a:r>
              <a:rPr lang="zh-CN" altLang="en-US" dirty="0" smtClean="0">
                <a:solidFill>
                  <a:schemeClr val="bg1">
                    <a:lumMod val="85000"/>
                  </a:schemeClr>
                </a:solidFill>
              </a:rPr>
              <a:t>字最佳，字号</a:t>
            </a:r>
            <a:r>
              <a:rPr lang="zh-CN" altLang="en-US" dirty="0">
                <a:solidFill>
                  <a:schemeClr val="bg1">
                    <a:lumMod val="85000"/>
                  </a:schemeClr>
                </a:solidFill>
              </a:rPr>
              <a:t>为</a:t>
            </a:r>
            <a:r>
              <a:rPr lang="en-US" altLang="zh-CN" dirty="0">
                <a:solidFill>
                  <a:schemeClr val="bg1">
                    <a:lumMod val="85000"/>
                  </a:schemeClr>
                </a:solidFill>
              </a:rPr>
              <a:t>18</a:t>
            </a:r>
            <a:r>
              <a:rPr lang="zh-CN" altLang="en-US" dirty="0">
                <a:solidFill>
                  <a:schemeClr val="bg1">
                    <a:lumMod val="85000"/>
                  </a:schemeClr>
                </a:solidFill>
              </a:rPr>
              <a:t>，字体为微软</a:t>
            </a:r>
            <a:r>
              <a:rPr lang="zh-CN" altLang="en-US" dirty="0" smtClean="0">
                <a:solidFill>
                  <a:schemeClr val="bg1">
                    <a:lumMod val="85000"/>
                  </a:schemeClr>
                </a:solidFill>
              </a:rPr>
              <a:t>雅</a:t>
            </a:r>
            <a:endParaRPr lang="zh-CN" altLang="en-US" dirty="0">
              <a:solidFill>
                <a:schemeClr val="bg1">
                  <a:lumMod val="85000"/>
                </a:schemeClr>
              </a:solidFill>
            </a:endParaRPr>
          </a:p>
        </p:txBody>
      </p:sp>
      <p:sp>
        <p:nvSpPr>
          <p:cNvPr id="34" name="文本框 33"/>
          <p:cNvSpPr txBox="1"/>
          <p:nvPr/>
        </p:nvSpPr>
        <p:spPr>
          <a:xfrm>
            <a:off x="6270625" y="3562350"/>
            <a:ext cx="2190750" cy="1893888"/>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fontAlgn="auto">
              <a:spcBef>
                <a:spcPts val="0"/>
              </a:spcBef>
              <a:spcAft>
                <a:spcPts val="0"/>
              </a:spcAft>
              <a:buFontTx/>
              <a:buNone/>
              <a:defRPr/>
            </a:pPr>
            <a:r>
              <a:rPr lang="zh-CN" altLang="en-US" dirty="0">
                <a:solidFill>
                  <a:schemeClr val="bg1">
                    <a:lumMod val="85000"/>
                  </a:schemeClr>
                </a:solidFill>
              </a:rPr>
              <a:t>请在此输入一段文字对上述内容进行解释，文字不</a:t>
            </a:r>
            <a:r>
              <a:rPr lang="zh-CN" altLang="en-US" dirty="0" smtClean="0">
                <a:solidFill>
                  <a:schemeClr val="bg1">
                    <a:lumMod val="85000"/>
                  </a:schemeClr>
                </a:solidFill>
              </a:rPr>
              <a:t>超过</a:t>
            </a:r>
            <a:r>
              <a:rPr lang="en-US" altLang="zh-CN" dirty="0" smtClean="0">
                <a:solidFill>
                  <a:schemeClr val="bg1">
                    <a:lumMod val="85000"/>
                  </a:schemeClr>
                </a:solidFill>
              </a:rPr>
              <a:t>25</a:t>
            </a:r>
            <a:r>
              <a:rPr lang="zh-CN" altLang="en-US" dirty="0" smtClean="0">
                <a:solidFill>
                  <a:schemeClr val="bg1">
                    <a:lumMod val="85000"/>
                  </a:schemeClr>
                </a:solidFill>
              </a:rPr>
              <a:t>字最佳，字号</a:t>
            </a:r>
            <a:r>
              <a:rPr lang="zh-CN" altLang="en-US" dirty="0">
                <a:solidFill>
                  <a:schemeClr val="bg1">
                    <a:lumMod val="85000"/>
                  </a:schemeClr>
                </a:solidFill>
              </a:rPr>
              <a:t>为</a:t>
            </a:r>
            <a:r>
              <a:rPr lang="en-US" altLang="zh-CN" dirty="0">
                <a:solidFill>
                  <a:schemeClr val="bg1">
                    <a:lumMod val="85000"/>
                  </a:schemeClr>
                </a:solidFill>
              </a:rPr>
              <a:t>18</a:t>
            </a:r>
            <a:r>
              <a:rPr lang="zh-CN" altLang="en-US" dirty="0">
                <a:solidFill>
                  <a:schemeClr val="bg1">
                    <a:lumMod val="85000"/>
                  </a:schemeClr>
                </a:solidFill>
              </a:rPr>
              <a:t>，字体为微软</a:t>
            </a:r>
            <a:r>
              <a:rPr lang="zh-CN" altLang="en-US" dirty="0" smtClean="0">
                <a:solidFill>
                  <a:schemeClr val="bg1">
                    <a:lumMod val="85000"/>
                  </a:schemeClr>
                </a:solidFill>
              </a:rPr>
              <a:t>雅</a:t>
            </a:r>
            <a:endParaRPr lang="zh-CN" altLang="en-US" dirty="0">
              <a:solidFill>
                <a:schemeClr val="bg1">
                  <a:lumMod val="85000"/>
                </a:schemeClr>
              </a:solidFill>
            </a:endParaRPr>
          </a:p>
        </p:txBody>
      </p:sp>
      <p:sp>
        <p:nvSpPr>
          <p:cNvPr id="35" name="文本框 34"/>
          <p:cNvSpPr txBox="1"/>
          <p:nvPr/>
        </p:nvSpPr>
        <p:spPr>
          <a:xfrm>
            <a:off x="8810625" y="3562350"/>
            <a:ext cx="2190750" cy="1893888"/>
          </a:xfrm>
          <a:prstGeom prst="rect">
            <a:avLst/>
          </a:prstGeom>
          <a:noFill/>
        </p:spPr>
        <p:txBody>
          <a:bodyPr>
            <a:spAutoFit/>
          </a:bodyPr>
          <a:lstStyle>
            <a:defPPr>
              <a:defRPr lang="zh-CN"/>
            </a:defPPr>
            <a:lvl1pPr algn="ctr">
              <a:lnSpc>
                <a:spcPct val="130000"/>
              </a:lnSpc>
              <a:defRPr>
                <a:solidFill>
                  <a:schemeClr val="tx1">
                    <a:lumMod val="50000"/>
                    <a:lumOff val="50000"/>
                  </a:schemeClr>
                </a:solidFill>
                <a:latin typeface="微软雅黑" panose="020B0503020204020204" pitchFamily="34" charset="-122"/>
                <a:ea typeface="微软雅黑" panose="020B0503020204020204" pitchFamily="34" charset="-122"/>
              </a:defRPr>
            </a:lvl1pPr>
          </a:lstStyle>
          <a:p>
            <a:pPr fontAlgn="auto">
              <a:spcBef>
                <a:spcPts val="0"/>
              </a:spcBef>
              <a:spcAft>
                <a:spcPts val="0"/>
              </a:spcAft>
              <a:buFontTx/>
              <a:buNone/>
              <a:defRPr/>
            </a:pPr>
            <a:r>
              <a:rPr lang="zh-CN" altLang="en-US" dirty="0">
                <a:solidFill>
                  <a:schemeClr val="bg1">
                    <a:lumMod val="85000"/>
                  </a:schemeClr>
                </a:solidFill>
              </a:rPr>
              <a:t>请在此输入一段文字对上述内容进行解释，文字不</a:t>
            </a:r>
            <a:r>
              <a:rPr lang="zh-CN" altLang="en-US" dirty="0" smtClean="0">
                <a:solidFill>
                  <a:schemeClr val="bg1">
                    <a:lumMod val="85000"/>
                  </a:schemeClr>
                </a:solidFill>
              </a:rPr>
              <a:t>超过</a:t>
            </a:r>
            <a:r>
              <a:rPr lang="en-US" altLang="zh-CN" dirty="0" smtClean="0">
                <a:solidFill>
                  <a:schemeClr val="bg1">
                    <a:lumMod val="85000"/>
                  </a:schemeClr>
                </a:solidFill>
              </a:rPr>
              <a:t>25</a:t>
            </a:r>
            <a:r>
              <a:rPr lang="zh-CN" altLang="en-US" dirty="0" smtClean="0">
                <a:solidFill>
                  <a:schemeClr val="bg1">
                    <a:lumMod val="85000"/>
                  </a:schemeClr>
                </a:solidFill>
              </a:rPr>
              <a:t>字最佳，字号</a:t>
            </a:r>
            <a:r>
              <a:rPr lang="zh-CN" altLang="en-US" dirty="0">
                <a:solidFill>
                  <a:schemeClr val="bg1">
                    <a:lumMod val="85000"/>
                  </a:schemeClr>
                </a:solidFill>
              </a:rPr>
              <a:t>为</a:t>
            </a:r>
            <a:r>
              <a:rPr lang="en-US" altLang="zh-CN" dirty="0">
                <a:solidFill>
                  <a:schemeClr val="bg1">
                    <a:lumMod val="85000"/>
                  </a:schemeClr>
                </a:solidFill>
              </a:rPr>
              <a:t>18</a:t>
            </a:r>
            <a:r>
              <a:rPr lang="zh-CN" altLang="en-US" dirty="0">
                <a:solidFill>
                  <a:schemeClr val="bg1">
                    <a:lumMod val="85000"/>
                  </a:schemeClr>
                </a:solidFill>
              </a:rPr>
              <a:t>，字体为微软</a:t>
            </a:r>
            <a:r>
              <a:rPr lang="zh-CN" altLang="en-US" dirty="0" smtClean="0">
                <a:solidFill>
                  <a:schemeClr val="bg1">
                    <a:lumMod val="85000"/>
                  </a:schemeClr>
                </a:solidFill>
              </a:rPr>
              <a:t>雅</a:t>
            </a:r>
            <a:endParaRPr lang="zh-CN" altLang="en-US" dirty="0">
              <a:solidFill>
                <a:schemeClr val="bg1">
                  <a:lumMod val="85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8916"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6.4</a:t>
            </a:r>
          </a:p>
        </p:txBody>
      </p:sp>
      <p:sp>
        <p:nvSpPr>
          <p:cNvPr id="38917"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8918"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P27</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8919"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9" name="图片 8"/>
          <p:cNvPicPr>
            <a:picLocks noChangeAspect="1"/>
          </p:cNvPicPr>
          <p:nvPr/>
        </p:nvPicPr>
        <p:blipFill rotWithShape="1">
          <a:blip r:embed="rId3">
            <a:duotone>
              <a:prstClr val="black"/>
              <a:srgbClr val="436A3E">
                <a:tint val="45000"/>
                <a:satMod val="400000"/>
              </a:srgbClr>
            </a:duotone>
          </a:blip>
          <a:srcRect t="16592" b="6226"/>
          <a:stretch>
            <a:fillRect/>
          </a:stretch>
        </p:blipFill>
        <p:spPr>
          <a:xfrm>
            <a:off x="1733623" y="1473958"/>
            <a:ext cx="8724752" cy="3985146"/>
          </a:xfrm>
          <a:prstGeom prst="rect">
            <a:avLst/>
          </a:prstGeom>
        </p:spPr>
      </p:pic>
      <p:sp>
        <p:nvSpPr>
          <p:cNvPr id="10" name="矩形 9"/>
          <p:cNvSpPr/>
          <p:nvPr/>
        </p:nvSpPr>
        <p:spPr>
          <a:xfrm>
            <a:off x="0" y="5364163"/>
            <a:ext cx="12192000" cy="1493837"/>
          </a:xfrm>
          <a:prstGeom prst="rect">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文本框 10"/>
          <p:cNvSpPr txBox="1"/>
          <p:nvPr/>
        </p:nvSpPr>
        <p:spPr>
          <a:xfrm>
            <a:off x="738188" y="5459413"/>
            <a:ext cx="10548937" cy="1371600"/>
          </a:xfrm>
          <a:prstGeom prst="rect">
            <a:avLst/>
          </a:prstGeom>
          <a:noFill/>
        </p:spPr>
        <p:txBody>
          <a:bodyPr>
            <a:spAutoFit/>
          </a:bodyPr>
          <a:lstStyle/>
          <a:p>
            <a:pPr algn="ctr" fontAlgn="auto">
              <a:lnSpc>
                <a:spcPct val="130000"/>
              </a:lnSpc>
              <a:spcBef>
                <a:spcPts val="0"/>
              </a:spcBef>
              <a:spcAft>
                <a:spcPts val="0"/>
              </a:spcAft>
              <a:buFontTx/>
              <a:buNone/>
              <a:defRPr/>
            </a:pPr>
            <a:r>
              <a:rPr lang="zh-CN" altLang="en-US" sz="1600" dirty="0">
                <a:solidFill>
                  <a:schemeClr val="bg1">
                    <a:lumMod val="85000"/>
                  </a:schemeClr>
                </a:solidFill>
                <a:latin typeface="微软雅黑" panose="020B0503020204020204" pitchFamily="34" charset="-122"/>
                <a:ea typeface="微软雅黑" panose="020B0503020204020204" pitchFamily="34" charset="-122"/>
              </a:rPr>
              <a:t>中国储备粮管理总公司（简称中储粮总公司）是经国务院批准组建的涉及国家安全和国民经济命脉的国有大型重要骨干企业。中储粮总公司受国务院委托，具体负责中央储备粮（含中央储备油下同）的经营管理，同时接受国家委托执行粮油购销调存等调控任务，在国家宏观调控和监督管理下，实行自主经营、自负盈亏。中储粮总公司成立于</a:t>
            </a:r>
            <a:r>
              <a:rPr lang="en-US" altLang="zh-CN" sz="1600" dirty="0">
                <a:solidFill>
                  <a:schemeClr val="bg1">
                    <a:lumMod val="85000"/>
                  </a:schemeClr>
                </a:solidFill>
                <a:latin typeface="微软雅黑" panose="020B0503020204020204" pitchFamily="34" charset="-122"/>
                <a:ea typeface="微软雅黑" panose="020B0503020204020204" pitchFamily="34" charset="-122"/>
              </a:rPr>
              <a:t>2000</a:t>
            </a:r>
            <a:r>
              <a:rPr lang="zh-CN" altLang="en-US" sz="1600" dirty="0">
                <a:solidFill>
                  <a:schemeClr val="bg1">
                    <a:lumMod val="85000"/>
                  </a:schemeClr>
                </a:solidFill>
                <a:latin typeface="微软雅黑" panose="020B0503020204020204" pitchFamily="34" charset="-122"/>
                <a:ea typeface="微软雅黑" panose="020B0503020204020204" pitchFamily="34" charset="-122"/>
              </a:rPr>
              <a:t>年，注册资本</a:t>
            </a:r>
            <a:r>
              <a:rPr lang="en-US" altLang="zh-CN" sz="1600" dirty="0">
                <a:solidFill>
                  <a:schemeClr val="bg1">
                    <a:lumMod val="85000"/>
                  </a:schemeClr>
                </a:solidFill>
                <a:latin typeface="微软雅黑" panose="020B0503020204020204" pitchFamily="34" charset="-122"/>
                <a:ea typeface="微软雅黑" panose="020B0503020204020204" pitchFamily="34" charset="-122"/>
              </a:rPr>
              <a:t>166.8</a:t>
            </a:r>
            <a:r>
              <a:rPr lang="zh-CN" altLang="en-US" sz="1600" dirty="0">
                <a:solidFill>
                  <a:schemeClr val="bg1">
                    <a:lumMod val="85000"/>
                  </a:schemeClr>
                </a:solidFill>
                <a:latin typeface="微软雅黑" panose="020B0503020204020204" pitchFamily="34" charset="-122"/>
                <a:ea typeface="微软雅黑" panose="020B0503020204020204" pitchFamily="34" charset="-122"/>
              </a:rPr>
              <a:t>亿元。总公司在国家计划、财政中实行单列</a:t>
            </a:r>
          </a:p>
        </p:txBody>
      </p:sp>
      <p:sp>
        <p:nvSpPr>
          <p:cNvPr id="12" name="椭圆 11"/>
          <p:cNvSpPr/>
          <p:nvPr/>
        </p:nvSpPr>
        <p:spPr>
          <a:xfrm>
            <a:off x="2593975" y="2722563"/>
            <a:ext cx="1438275" cy="1438275"/>
          </a:xfrm>
          <a:prstGeom prst="ellipse">
            <a:avLst/>
          </a:prstGeom>
          <a:solidFill>
            <a:schemeClr val="bg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同心圆 14"/>
          <p:cNvSpPr/>
          <p:nvPr/>
        </p:nvSpPr>
        <p:spPr>
          <a:xfrm>
            <a:off x="2535238" y="2663825"/>
            <a:ext cx="1555750" cy="1555750"/>
          </a:xfrm>
          <a:prstGeom prst="donut">
            <a:avLst>
              <a:gd name="adj" fmla="val 10965"/>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7" name="椭圆 16"/>
          <p:cNvSpPr/>
          <p:nvPr/>
        </p:nvSpPr>
        <p:spPr>
          <a:xfrm>
            <a:off x="5376863" y="2722563"/>
            <a:ext cx="1438275" cy="1438275"/>
          </a:xfrm>
          <a:prstGeom prst="ellipse">
            <a:avLst/>
          </a:prstGeom>
          <a:solidFill>
            <a:schemeClr val="bg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同心圆 17"/>
          <p:cNvSpPr/>
          <p:nvPr/>
        </p:nvSpPr>
        <p:spPr>
          <a:xfrm>
            <a:off x="5318125" y="2663825"/>
            <a:ext cx="1555750" cy="1555750"/>
          </a:xfrm>
          <a:prstGeom prst="donut">
            <a:avLst>
              <a:gd name="adj" fmla="val 10965"/>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9" name="椭圆 18"/>
          <p:cNvSpPr/>
          <p:nvPr/>
        </p:nvSpPr>
        <p:spPr>
          <a:xfrm>
            <a:off x="8159750" y="2722563"/>
            <a:ext cx="1438275" cy="1438275"/>
          </a:xfrm>
          <a:prstGeom prst="ellipse">
            <a:avLst/>
          </a:prstGeom>
          <a:solidFill>
            <a:schemeClr val="bg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 name="同心圆 19"/>
          <p:cNvSpPr/>
          <p:nvPr/>
        </p:nvSpPr>
        <p:spPr>
          <a:xfrm>
            <a:off x="8101013" y="2663825"/>
            <a:ext cx="1555750" cy="1555750"/>
          </a:xfrm>
          <a:prstGeom prst="donut">
            <a:avLst>
              <a:gd name="adj" fmla="val 10965"/>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8929" name="文本框 21"/>
          <p:cNvSpPr txBox="1">
            <a:spLocks noChangeArrowheads="1"/>
          </p:cNvSpPr>
          <p:nvPr/>
        </p:nvSpPr>
        <p:spPr bwMode="auto">
          <a:xfrm>
            <a:off x="2828925" y="2770188"/>
            <a:ext cx="9683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400" b="1">
                <a:solidFill>
                  <a:srgbClr val="436A3E"/>
                </a:solidFill>
              </a:rPr>
              <a:t>30</a:t>
            </a:r>
            <a:r>
              <a:rPr lang="en-US" altLang="zh-CN" b="1">
                <a:solidFill>
                  <a:srgbClr val="436A3E"/>
                </a:solidFill>
              </a:rPr>
              <a:t>%</a:t>
            </a:r>
            <a:endParaRPr lang="zh-CN" altLang="en-US" b="1">
              <a:solidFill>
                <a:srgbClr val="436A3E"/>
              </a:solidFill>
            </a:endParaRPr>
          </a:p>
        </p:txBody>
      </p:sp>
      <p:sp>
        <p:nvSpPr>
          <p:cNvPr id="38930" name="文本框 22"/>
          <p:cNvSpPr txBox="1">
            <a:spLocks noChangeArrowheads="1"/>
          </p:cNvSpPr>
          <p:nvPr/>
        </p:nvSpPr>
        <p:spPr bwMode="auto">
          <a:xfrm>
            <a:off x="2593975" y="3467100"/>
            <a:ext cx="1438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种类一</a:t>
            </a:r>
          </a:p>
        </p:txBody>
      </p:sp>
      <p:sp>
        <p:nvSpPr>
          <p:cNvPr id="38931" name="文本框 23"/>
          <p:cNvSpPr txBox="1">
            <a:spLocks noChangeArrowheads="1"/>
          </p:cNvSpPr>
          <p:nvPr/>
        </p:nvSpPr>
        <p:spPr bwMode="auto">
          <a:xfrm>
            <a:off x="5602288" y="2770188"/>
            <a:ext cx="9683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400" b="1">
                <a:solidFill>
                  <a:srgbClr val="436A3E"/>
                </a:solidFill>
              </a:rPr>
              <a:t>40</a:t>
            </a:r>
            <a:r>
              <a:rPr lang="en-US" altLang="zh-CN" b="1">
                <a:solidFill>
                  <a:srgbClr val="436A3E"/>
                </a:solidFill>
              </a:rPr>
              <a:t>%</a:t>
            </a:r>
            <a:endParaRPr lang="zh-CN" altLang="en-US" b="1">
              <a:solidFill>
                <a:srgbClr val="436A3E"/>
              </a:solidFill>
            </a:endParaRPr>
          </a:p>
        </p:txBody>
      </p:sp>
      <p:sp>
        <p:nvSpPr>
          <p:cNvPr id="38932" name="文本框 24"/>
          <p:cNvSpPr txBox="1">
            <a:spLocks noChangeArrowheads="1"/>
          </p:cNvSpPr>
          <p:nvPr/>
        </p:nvSpPr>
        <p:spPr bwMode="auto">
          <a:xfrm>
            <a:off x="5367338" y="3467100"/>
            <a:ext cx="1438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种类二</a:t>
            </a:r>
          </a:p>
        </p:txBody>
      </p:sp>
      <p:sp>
        <p:nvSpPr>
          <p:cNvPr id="38933" name="文本框 25"/>
          <p:cNvSpPr txBox="1">
            <a:spLocks noChangeArrowheads="1"/>
          </p:cNvSpPr>
          <p:nvPr/>
        </p:nvSpPr>
        <p:spPr bwMode="auto">
          <a:xfrm>
            <a:off x="8388350" y="2770188"/>
            <a:ext cx="9683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400" b="1">
                <a:solidFill>
                  <a:srgbClr val="436A3E"/>
                </a:solidFill>
              </a:rPr>
              <a:t>50</a:t>
            </a:r>
            <a:r>
              <a:rPr lang="en-US" altLang="zh-CN" b="1">
                <a:solidFill>
                  <a:srgbClr val="436A3E"/>
                </a:solidFill>
              </a:rPr>
              <a:t>%</a:t>
            </a:r>
            <a:endParaRPr lang="zh-CN" altLang="en-US" b="1">
              <a:solidFill>
                <a:srgbClr val="436A3E"/>
              </a:solidFill>
            </a:endParaRPr>
          </a:p>
        </p:txBody>
      </p:sp>
      <p:sp>
        <p:nvSpPr>
          <p:cNvPr id="38934" name="文本框 26"/>
          <p:cNvSpPr txBox="1">
            <a:spLocks noChangeArrowheads="1"/>
          </p:cNvSpPr>
          <p:nvPr/>
        </p:nvSpPr>
        <p:spPr bwMode="auto">
          <a:xfrm>
            <a:off x="8153400" y="3467100"/>
            <a:ext cx="1438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000" b="1">
                <a:solidFill>
                  <a:schemeClr val="bg1"/>
                </a:solidFill>
                <a:latin typeface="微软雅黑" panose="020B0503020204020204" pitchFamily="34" charset="-122"/>
                <a:ea typeface="微软雅黑" panose="020B0503020204020204" pitchFamily="34" charset="-122"/>
              </a:rPr>
              <a:t>种类三</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9940"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6.5</a:t>
            </a:r>
          </a:p>
        </p:txBody>
      </p:sp>
      <p:sp>
        <p:nvSpPr>
          <p:cNvPr id="39941"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39942"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P28</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39943"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矩形 8"/>
          <p:cNvSpPr/>
          <p:nvPr/>
        </p:nvSpPr>
        <p:spPr>
          <a:xfrm>
            <a:off x="1289050" y="1828800"/>
            <a:ext cx="3249613" cy="4013200"/>
          </a:xfrm>
          <a:prstGeom prst="rect">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矩形 9"/>
          <p:cNvSpPr/>
          <p:nvPr/>
        </p:nvSpPr>
        <p:spPr>
          <a:xfrm>
            <a:off x="4538663" y="1828800"/>
            <a:ext cx="3251200" cy="4013200"/>
          </a:xfrm>
          <a:prstGeom prst="rect">
            <a:avLst/>
          </a:pr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7789863" y="1828800"/>
            <a:ext cx="3249612" cy="4013200"/>
          </a:xfrm>
          <a:prstGeom prst="rect">
            <a:avLst/>
          </a:pr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9947" name="文本框 11"/>
          <p:cNvSpPr txBox="1">
            <a:spLocks noChangeArrowheads="1"/>
          </p:cNvSpPr>
          <p:nvPr/>
        </p:nvSpPr>
        <p:spPr bwMode="auto">
          <a:xfrm>
            <a:off x="1411288" y="2019300"/>
            <a:ext cx="2778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a:solidFill>
                  <a:schemeClr val="bg1"/>
                </a:solidFill>
                <a:latin typeface="微软雅黑" panose="020B0503020204020204" pitchFamily="34" charset="-122"/>
                <a:ea typeface="微软雅黑" panose="020B0503020204020204" pitchFamily="34" charset="-122"/>
              </a:rPr>
              <a:t>请输入副标题一</a:t>
            </a:r>
          </a:p>
        </p:txBody>
      </p:sp>
      <p:sp>
        <p:nvSpPr>
          <p:cNvPr id="39948" name="文本框 13"/>
          <p:cNvSpPr txBox="1">
            <a:spLocks noChangeArrowheads="1"/>
          </p:cNvSpPr>
          <p:nvPr/>
        </p:nvSpPr>
        <p:spPr bwMode="auto">
          <a:xfrm>
            <a:off x="1411288" y="2389188"/>
            <a:ext cx="188118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8800">
                <a:solidFill>
                  <a:schemeClr val="bg1"/>
                </a:solidFill>
              </a:rPr>
              <a:t>01</a:t>
            </a:r>
            <a:endParaRPr lang="zh-CN" altLang="en-US" sz="8800">
              <a:solidFill>
                <a:schemeClr val="bg1"/>
              </a:solidFill>
            </a:endParaRPr>
          </a:p>
        </p:txBody>
      </p:sp>
      <p:sp>
        <p:nvSpPr>
          <p:cNvPr id="39949" name="文本框 14"/>
          <p:cNvSpPr txBox="1">
            <a:spLocks noChangeArrowheads="1"/>
          </p:cNvSpPr>
          <p:nvPr/>
        </p:nvSpPr>
        <p:spPr bwMode="auto">
          <a:xfrm>
            <a:off x="1411288" y="3676650"/>
            <a:ext cx="312737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600">
                <a:solidFill>
                  <a:schemeClr val="bg1"/>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sz="1600">
                <a:solidFill>
                  <a:schemeClr val="bg1"/>
                </a:solidFill>
                <a:latin typeface="微软雅黑" panose="020B0503020204020204" pitchFamily="34" charset="-122"/>
                <a:ea typeface="微软雅黑" panose="020B0503020204020204" pitchFamily="34" charset="-122"/>
              </a:rPr>
              <a:t>60</a:t>
            </a:r>
            <a:r>
              <a:rPr lang="zh-CN" altLang="en-US" sz="1600">
                <a:solidFill>
                  <a:schemeClr val="bg1"/>
                </a:solidFill>
                <a:latin typeface="微软雅黑" panose="020B0503020204020204" pitchFamily="34" charset="-122"/>
                <a:ea typeface="微软雅黑" panose="020B0503020204020204" pitchFamily="34" charset="-122"/>
              </a:rPr>
              <a:t>字最佳字号为</a:t>
            </a:r>
            <a:r>
              <a:rPr lang="en-US" altLang="zh-CN" sz="1600">
                <a:solidFill>
                  <a:schemeClr val="bg1"/>
                </a:solidFill>
                <a:latin typeface="微软雅黑" panose="020B0503020204020204" pitchFamily="34" charset="-122"/>
                <a:ea typeface="微软雅黑" panose="020B0503020204020204" pitchFamily="34" charset="-122"/>
              </a:rPr>
              <a:t>16</a:t>
            </a:r>
            <a:r>
              <a:rPr lang="zh-CN" altLang="en-US" sz="1600">
                <a:solidFill>
                  <a:schemeClr val="bg1"/>
                </a:solidFill>
                <a:latin typeface="微软雅黑" panose="020B0503020204020204" pitchFamily="34" charset="-122"/>
                <a:ea typeface="微软雅黑" panose="020B0503020204020204" pitchFamily="34" charset="-122"/>
              </a:rPr>
              <a:t>，字体为微软雅黑，在输入文字时无须更改字体和字号</a:t>
            </a:r>
            <a:endParaRPr lang="en-US" altLang="zh-CN" sz="160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a:solidFill>
                  <a:schemeClr val="bg1"/>
                </a:solidFill>
                <a:latin typeface="微软雅黑" panose="020B0503020204020204" pitchFamily="34" charset="-122"/>
                <a:ea typeface="微软雅黑" panose="020B0503020204020204" pitchFamily="34" charset="-122"/>
              </a:rPr>
              <a:t>如需改变字号，请酌情删减字数内容，以保证美观</a:t>
            </a:r>
          </a:p>
        </p:txBody>
      </p:sp>
      <p:sp>
        <p:nvSpPr>
          <p:cNvPr id="39950" name="文本框 15"/>
          <p:cNvSpPr txBox="1">
            <a:spLocks noChangeArrowheads="1"/>
          </p:cNvSpPr>
          <p:nvPr/>
        </p:nvSpPr>
        <p:spPr bwMode="auto">
          <a:xfrm>
            <a:off x="4600575" y="2019300"/>
            <a:ext cx="2778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a:solidFill>
                  <a:schemeClr val="bg1"/>
                </a:solidFill>
                <a:latin typeface="微软雅黑" panose="020B0503020204020204" pitchFamily="34" charset="-122"/>
                <a:ea typeface="微软雅黑" panose="020B0503020204020204" pitchFamily="34" charset="-122"/>
              </a:rPr>
              <a:t>请输入副标题二</a:t>
            </a:r>
          </a:p>
        </p:txBody>
      </p:sp>
      <p:sp>
        <p:nvSpPr>
          <p:cNvPr id="39951" name="文本框 16"/>
          <p:cNvSpPr txBox="1">
            <a:spLocks noChangeArrowheads="1"/>
          </p:cNvSpPr>
          <p:nvPr/>
        </p:nvSpPr>
        <p:spPr bwMode="auto">
          <a:xfrm>
            <a:off x="4600575" y="2389188"/>
            <a:ext cx="1881188"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8800">
                <a:solidFill>
                  <a:schemeClr val="bg1"/>
                </a:solidFill>
              </a:rPr>
              <a:t>02</a:t>
            </a:r>
            <a:endParaRPr lang="zh-CN" altLang="en-US" sz="8800">
              <a:solidFill>
                <a:schemeClr val="bg1"/>
              </a:solidFill>
            </a:endParaRPr>
          </a:p>
        </p:txBody>
      </p:sp>
      <p:sp>
        <p:nvSpPr>
          <p:cNvPr id="39952" name="文本框 17"/>
          <p:cNvSpPr txBox="1">
            <a:spLocks noChangeArrowheads="1"/>
          </p:cNvSpPr>
          <p:nvPr/>
        </p:nvSpPr>
        <p:spPr bwMode="auto">
          <a:xfrm>
            <a:off x="4600575" y="3676650"/>
            <a:ext cx="312737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600">
                <a:solidFill>
                  <a:schemeClr val="bg1"/>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sz="1600">
                <a:solidFill>
                  <a:schemeClr val="bg1"/>
                </a:solidFill>
                <a:latin typeface="微软雅黑" panose="020B0503020204020204" pitchFamily="34" charset="-122"/>
                <a:ea typeface="微软雅黑" panose="020B0503020204020204" pitchFamily="34" charset="-122"/>
              </a:rPr>
              <a:t>60</a:t>
            </a:r>
            <a:r>
              <a:rPr lang="zh-CN" altLang="en-US" sz="1600">
                <a:solidFill>
                  <a:schemeClr val="bg1"/>
                </a:solidFill>
                <a:latin typeface="微软雅黑" panose="020B0503020204020204" pitchFamily="34" charset="-122"/>
                <a:ea typeface="微软雅黑" panose="020B0503020204020204" pitchFamily="34" charset="-122"/>
              </a:rPr>
              <a:t>字最佳字号为</a:t>
            </a:r>
            <a:r>
              <a:rPr lang="en-US" altLang="zh-CN" sz="1600">
                <a:solidFill>
                  <a:schemeClr val="bg1"/>
                </a:solidFill>
                <a:latin typeface="微软雅黑" panose="020B0503020204020204" pitchFamily="34" charset="-122"/>
                <a:ea typeface="微软雅黑" panose="020B0503020204020204" pitchFamily="34" charset="-122"/>
              </a:rPr>
              <a:t>16</a:t>
            </a:r>
            <a:r>
              <a:rPr lang="zh-CN" altLang="en-US" sz="1600">
                <a:solidFill>
                  <a:schemeClr val="bg1"/>
                </a:solidFill>
                <a:latin typeface="微软雅黑" panose="020B0503020204020204" pitchFamily="34" charset="-122"/>
                <a:ea typeface="微软雅黑" panose="020B0503020204020204" pitchFamily="34" charset="-122"/>
              </a:rPr>
              <a:t>，字体为微软雅黑，在输入文字时无须更改字体和字号</a:t>
            </a:r>
            <a:endParaRPr lang="en-US" altLang="zh-CN" sz="160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a:solidFill>
                  <a:schemeClr val="bg1"/>
                </a:solidFill>
                <a:latin typeface="微软雅黑" panose="020B0503020204020204" pitchFamily="34" charset="-122"/>
                <a:ea typeface="微软雅黑" panose="020B0503020204020204" pitchFamily="34" charset="-122"/>
              </a:rPr>
              <a:t>如需改变字号，请酌情删减字数内容，以保证美观</a:t>
            </a:r>
          </a:p>
        </p:txBody>
      </p:sp>
      <p:sp>
        <p:nvSpPr>
          <p:cNvPr id="39953" name="文本框 18"/>
          <p:cNvSpPr txBox="1">
            <a:spLocks noChangeArrowheads="1"/>
          </p:cNvSpPr>
          <p:nvPr/>
        </p:nvSpPr>
        <p:spPr bwMode="auto">
          <a:xfrm>
            <a:off x="7851775" y="2019300"/>
            <a:ext cx="2778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a:solidFill>
                  <a:schemeClr val="bg1"/>
                </a:solidFill>
                <a:latin typeface="微软雅黑" panose="020B0503020204020204" pitchFamily="34" charset="-122"/>
                <a:ea typeface="微软雅黑" panose="020B0503020204020204" pitchFamily="34" charset="-122"/>
              </a:rPr>
              <a:t>请输入副标题三</a:t>
            </a:r>
          </a:p>
        </p:txBody>
      </p:sp>
      <p:sp>
        <p:nvSpPr>
          <p:cNvPr id="39954" name="文本框 19"/>
          <p:cNvSpPr txBox="1">
            <a:spLocks noChangeArrowheads="1"/>
          </p:cNvSpPr>
          <p:nvPr/>
        </p:nvSpPr>
        <p:spPr bwMode="auto">
          <a:xfrm>
            <a:off x="7851775" y="2389188"/>
            <a:ext cx="1881188"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8800">
                <a:solidFill>
                  <a:schemeClr val="bg1"/>
                </a:solidFill>
              </a:rPr>
              <a:t>03</a:t>
            </a:r>
            <a:endParaRPr lang="zh-CN" altLang="en-US" sz="8800">
              <a:solidFill>
                <a:schemeClr val="bg1"/>
              </a:solidFill>
            </a:endParaRPr>
          </a:p>
        </p:txBody>
      </p:sp>
      <p:sp>
        <p:nvSpPr>
          <p:cNvPr id="39955" name="文本框 20"/>
          <p:cNvSpPr txBox="1">
            <a:spLocks noChangeArrowheads="1"/>
          </p:cNvSpPr>
          <p:nvPr/>
        </p:nvSpPr>
        <p:spPr bwMode="auto">
          <a:xfrm>
            <a:off x="7851775" y="3676650"/>
            <a:ext cx="3125788"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600">
                <a:solidFill>
                  <a:schemeClr val="bg1"/>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sz="1600">
                <a:solidFill>
                  <a:schemeClr val="bg1"/>
                </a:solidFill>
                <a:latin typeface="微软雅黑" panose="020B0503020204020204" pitchFamily="34" charset="-122"/>
                <a:ea typeface="微软雅黑" panose="020B0503020204020204" pitchFamily="34" charset="-122"/>
              </a:rPr>
              <a:t>60</a:t>
            </a:r>
            <a:r>
              <a:rPr lang="zh-CN" altLang="en-US" sz="1600">
                <a:solidFill>
                  <a:schemeClr val="bg1"/>
                </a:solidFill>
                <a:latin typeface="微软雅黑" panose="020B0503020204020204" pitchFamily="34" charset="-122"/>
                <a:ea typeface="微软雅黑" panose="020B0503020204020204" pitchFamily="34" charset="-122"/>
              </a:rPr>
              <a:t>字最佳字号为</a:t>
            </a:r>
            <a:r>
              <a:rPr lang="en-US" altLang="zh-CN" sz="1600">
                <a:solidFill>
                  <a:schemeClr val="bg1"/>
                </a:solidFill>
                <a:latin typeface="微软雅黑" panose="020B0503020204020204" pitchFamily="34" charset="-122"/>
                <a:ea typeface="微软雅黑" panose="020B0503020204020204" pitchFamily="34" charset="-122"/>
              </a:rPr>
              <a:t>16</a:t>
            </a:r>
            <a:r>
              <a:rPr lang="zh-CN" altLang="en-US" sz="1600">
                <a:solidFill>
                  <a:schemeClr val="bg1"/>
                </a:solidFill>
                <a:latin typeface="微软雅黑" panose="020B0503020204020204" pitchFamily="34" charset="-122"/>
                <a:ea typeface="微软雅黑" panose="020B0503020204020204" pitchFamily="34" charset="-122"/>
              </a:rPr>
              <a:t>，字体为微软雅黑，在输入文字时无须更改字体和字号</a:t>
            </a:r>
            <a:endParaRPr lang="en-US" altLang="zh-CN" sz="160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a:solidFill>
                  <a:schemeClr val="bg1"/>
                </a:solidFill>
                <a:latin typeface="微软雅黑" panose="020B0503020204020204" pitchFamily="34" charset="-122"/>
                <a:ea typeface="微软雅黑" panose="020B0503020204020204" pitchFamily="34" charset="-122"/>
              </a:rPr>
              <a:t>如需改变字号，请酌情删减字数内容，以保证美观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5400000">
            <a:off x="-277813" y="277813"/>
            <a:ext cx="1293813" cy="738188"/>
          </a:xfrm>
          <a:custGeom>
            <a:avLst/>
            <a:gdLst>
              <a:gd name="connsiteX0" fmla="*/ 0 w 1039401"/>
              <a:gd name="connsiteY0" fmla="*/ 592428 h 592429"/>
              <a:gd name="connsiteX1" fmla="*/ 0 w 1039401"/>
              <a:gd name="connsiteY1" fmla="*/ 425086 h 592429"/>
              <a:gd name="connsiteX2" fmla="*/ 434327 w 1039401"/>
              <a:gd name="connsiteY2" fmla="*/ 0 h 592429"/>
              <a:gd name="connsiteX3" fmla="*/ 450761 w 1039401"/>
              <a:gd name="connsiteY3" fmla="*/ 0 h 592429"/>
              <a:gd name="connsiteX4" fmla="*/ 450761 w 1039401"/>
              <a:gd name="connsiteY4" fmla="*/ 3789 h 592429"/>
              <a:gd name="connsiteX5" fmla="*/ 1039401 w 1039401"/>
              <a:gd name="connsiteY5" fmla="*/ 592429 h 592429"/>
              <a:gd name="connsiteX6" fmla="*/ 446973 w 1039401"/>
              <a:gd name="connsiteY6" fmla="*/ 592429 h 592429"/>
              <a:gd name="connsiteX7" fmla="*/ 446973 w 1039401"/>
              <a:gd name="connsiteY7" fmla="*/ 592428 h 59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9401" h="592429">
                <a:moveTo>
                  <a:pt x="0" y="592428"/>
                </a:moveTo>
                <a:lnTo>
                  <a:pt x="0" y="425086"/>
                </a:lnTo>
                <a:lnTo>
                  <a:pt x="434327" y="0"/>
                </a:lnTo>
                <a:lnTo>
                  <a:pt x="450761" y="0"/>
                </a:lnTo>
                <a:lnTo>
                  <a:pt x="450761" y="3789"/>
                </a:lnTo>
                <a:lnTo>
                  <a:pt x="1039401" y="592429"/>
                </a:lnTo>
                <a:lnTo>
                  <a:pt x="446973" y="592429"/>
                </a:lnTo>
                <a:lnTo>
                  <a:pt x="446973" y="592428"/>
                </a:lnTo>
                <a:close/>
              </a:path>
            </a:pathLst>
          </a:cu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3" name="直接连接符 2"/>
          <p:cNvCxnSpPr/>
          <p:nvPr/>
        </p:nvCxnSpPr>
        <p:spPr>
          <a:xfrm flipV="1">
            <a:off x="693738" y="528638"/>
            <a:ext cx="10525125" cy="12700"/>
          </a:xfrm>
          <a:prstGeom prst="line">
            <a:avLst/>
          </a:prstGeom>
          <a:ln w="19050">
            <a:solidFill>
              <a:srgbClr val="436A3E"/>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1193463" y="488950"/>
            <a:ext cx="93662" cy="92075"/>
          </a:xfrm>
          <a:prstGeom prst="ellipse">
            <a:avLst/>
          </a:prstGeom>
          <a:solidFill>
            <a:srgbClr val="436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0964" name="文本框 4"/>
          <p:cNvSpPr txBox="1">
            <a:spLocks noChangeArrowheads="1"/>
          </p:cNvSpPr>
          <p:nvPr/>
        </p:nvSpPr>
        <p:spPr bwMode="auto">
          <a:xfrm>
            <a:off x="693738" y="6985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a:t>6.6</a:t>
            </a:r>
          </a:p>
        </p:txBody>
      </p:sp>
      <p:sp>
        <p:nvSpPr>
          <p:cNvPr id="40965" name="文本框 5"/>
          <p:cNvSpPr txBox="1">
            <a:spLocks noChangeArrowheads="1"/>
          </p:cNvSpPr>
          <p:nvPr/>
        </p:nvSpPr>
        <p:spPr bwMode="auto">
          <a:xfrm>
            <a:off x="1289050" y="63500"/>
            <a:ext cx="40084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a:latin typeface="微软雅黑" panose="020B0503020204020204" pitchFamily="34" charset="-122"/>
                <a:ea typeface="微软雅黑" panose="020B0503020204020204" pitchFamily="34" charset="-122"/>
              </a:rPr>
              <a:t>请在此次输入本页标题</a:t>
            </a:r>
          </a:p>
        </p:txBody>
      </p:sp>
      <p:sp>
        <p:nvSpPr>
          <p:cNvPr id="40966" name="文本框 6"/>
          <p:cNvSpPr txBox="1">
            <a:spLocks noChangeArrowheads="1"/>
          </p:cNvSpPr>
          <p:nvPr/>
        </p:nvSpPr>
        <p:spPr bwMode="auto">
          <a:xfrm>
            <a:off x="10334625" y="0"/>
            <a:ext cx="95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3200" b="1">
                <a:solidFill>
                  <a:srgbClr val="436A3E"/>
                </a:solidFill>
                <a:latin typeface="微软雅黑" panose="020B0503020204020204" pitchFamily="34" charset="-122"/>
                <a:ea typeface="微软雅黑" panose="020B0503020204020204" pitchFamily="34" charset="-122"/>
              </a:rPr>
              <a:t>P29</a:t>
            </a:r>
            <a:endParaRPr lang="zh-CN" altLang="en-US" sz="3200" b="1">
              <a:solidFill>
                <a:srgbClr val="436A3E"/>
              </a:solidFill>
              <a:latin typeface="微软雅黑" panose="020B0503020204020204" pitchFamily="34" charset="-122"/>
              <a:ea typeface="微软雅黑" panose="020B0503020204020204" pitchFamily="34" charset="-122"/>
            </a:endParaRPr>
          </a:p>
        </p:txBody>
      </p:sp>
      <p:sp>
        <p:nvSpPr>
          <p:cNvPr id="40967" name="Freeform 13"/>
          <p:cNvSpPr>
            <a:spLocks noEditPoints="1" noChangeArrowheads="1"/>
          </p:cNvSpPr>
          <p:nvPr/>
        </p:nvSpPr>
        <p:spPr bwMode="auto">
          <a:xfrm>
            <a:off x="11598275" y="96838"/>
            <a:ext cx="439738" cy="495300"/>
          </a:xfrm>
          <a:custGeom>
            <a:avLst/>
            <a:gdLst>
              <a:gd name="T0" fmla="*/ 296 w 546"/>
              <a:gd name="T1" fmla="*/ 188 h 614"/>
              <a:gd name="T2" fmla="*/ 315 w 546"/>
              <a:gd name="T3" fmla="*/ 18 h 614"/>
              <a:gd name="T4" fmla="*/ 336 w 546"/>
              <a:gd name="T5" fmla="*/ 147 h 614"/>
              <a:gd name="T6" fmla="*/ 363 w 546"/>
              <a:gd name="T7" fmla="*/ 131 h 614"/>
              <a:gd name="T8" fmla="*/ 388 w 546"/>
              <a:gd name="T9" fmla="*/ 78 h 614"/>
              <a:gd name="T10" fmla="*/ 360 w 546"/>
              <a:gd name="T11" fmla="*/ 182 h 614"/>
              <a:gd name="T12" fmla="*/ 286 w 546"/>
              <a:gd name="T13" fmla="*/ 258 h 614"/>
              <a:gd name="T14" fmla="*/ 386 w 546"/>
              <a:gd name="T15" fmla="*/ 278 h 614"/>
              <a:gd name="T16" fmla="*/ 414 w 546"/>
              <a:gd name="T17" fmla="*/ 72 h 614"/>
              <a:gd name="T18" fmla="*/ 524 w 546"/>
              <a:gd name="T19" fmla="*/ 137 h 614"/>
              <a:gd name="T20" fmla="*/ 546 w 546"/>
              <a:gd name="T21" fmla="*/ 431 h 614"/>
              <a:gd name="T22" fmla="*/ 297 w 546"/>
              <a:gd name="T23" fmla="*/ 604 h 614"/>
              <a:gd name="T24" fmla="*/ 166 w 546"/>
              <a:gd name="T25" fmla="*/ 556 h 614"/>
              <a:gd name="T26" fmla="*/ 0 w 546"/>
              <a:gd name="T27" fmla="*/ 421 h 614"/>
              <a:gd name="T28" fmla="*/ 39 w 546"/>
              <a:gd name="T29" fmla="*/ 126 h 614"/>
              <a:gd name="T30" fmla="*/ 132 w 546"/>
              <a:gd name="T31" fmla="*/ 75 h 614"/>
              <a:gd name="T32" fmla="*/ 132 w 546"/>
              <a:gd name="T33" fmla="*/ 221 h 614"/>
              <a:gd name="T34" fmla="*/ 241 w 546"/>
              <a:gd name="T35" fmla="*/ 320 h 614"/>
              <a:gd name="T36" fmla="*/ 260 w 546"/>
              <a:gd name="T37" fmla="*/ 246 h 614"/>
              <a:gd name="T38" fmla="*/ 175 w 546"/>
              <a:gd name="T39" fmla="*/ 174 h 614"/>
              <a:gd name="T40" fmla="*/ 159 w 546"/>
              <a:gd name="T41" fmla="*/ 66 h 614"/>
              <a:gd name="T42" fmla="*/ 183 w 546"/>
              <a:gd name="T43" fmla="*/ 129 h 614"/>
              <a:gd name="T44" fmla="*/ 211 w 546"/>
              <a:gd name="T45" fmla="*/ 43 h 614"/>
              <a:gd name="T46" fmla="*/ 233 w 546"/>
              <a:gd name="T47" fmla="*/ 146 h 614"/>
              <a:gd name="T48" fmla="*/ 261 w 546"/>
              <a:gd name="T49" fmla="*/ 0 h 614"/>
              <a:gd name="T50" fmla="*/ 285 w 546"/>
              <a:gd name="T51" fmla="*/ 196 h 614"/>
              <a:gd name="T52" fmla="*/ 414 w 546"/>
              <a:gd name="T53" fmla="*/ 284 h 614"/>
              <a:gd name="T54" fmla="*/ 286 w 546"/>
              <a:gd name="T55" fmla="*/ 386 h 614"/>
              <a:gd name="T56" fmla="*/ 304 w 546"/>
              <a:gd name="T57" fmla="*/ 458 h 614"/>
              <a:gd name="T58" fmla="*/ 414 w 546"/>
              <a:gd name="T59" fmla="*/ 367 h 614"/>
              <a:gd name="T60" fmla="*/ 261 w 546"/>
              <a:gd name="T61" fmla="*/ 478 h 614"/>
              <a:gd name="T62" fmla="*/ 226 w 546"/>
              <a:gd name="T63" fmla="*/ 340 h 614"/>
              <a:gd name="T64" fmla="*/ 132 w 546"/>
              <a:gd name="T65" fmla="*/ 289 h 614"/>
              <a:gd name="T66" fmla="*/ 186 w 546"/>
              <a:gd name="T67"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6" h="614">
                <a:moveTo>
                  <a:pt x="288" y="197"/>
                </a:moveTo>
                <a:cubicBezTo>
                  <a:pt x="291" y="194"/>
                  <a:pt x="293" y="189"/>
                  <a:pt x="296" y="188"/>
                </a:cubicBezTo>
                <a:cubicBezTo>
                  <a:pt x="317" y="180"/>
                  <a:pt x="315" y="163"/>
                  <a:pt x="315" y="147"/>
                </a:cubicBezTo>
                <a:cubicBezTo>
                  <a:pt x="315" y="104"/>
                  <a:pt x="315" y="61"/>
                  <a:pt x="315" y="18"/>
                </a:cubicBezTo>
                <a:cubicBezTo>
                  <a:pt x="331" y="20"/>
                  <a:pt x="337" y="27"/>
                  <a:pt x="336" y="43"/>
                </a:cubicBezTo>
                <a:cubicBezTo>
                  <a:pt x="335" y="78"/>
                  <a:pt x="336" y="112"/>
                  <a:pt x="336" y="147"/>
                </a:cubicBezTo>
                <a:cubicBezTo>
                  <a:pt x="336" y="152"/>
                  <a:pt x="337" y="157"/>
                  <a:pt x="337" y="163"/>
                </a:cubicBezTo>
                <a:cubicBezTo>
                  <a:pt x="359" y="156"/>
                  <a:pt x="363" y="151"/>
                  <a:pt x="363" y="131"/>
                </a:cubicBezTo>
                <a:cubicBezTo>
                  <a:pt x="363" y="102"/>
                  <a:pt x="363" y="74"/>
                  <a:pt x="363" y="44"/>
                </a:cubicBezTo>
                <a:cubicBezTo>
                  <a:pt x="381" y="50"/>
                  <a:pt x="390" y="58"/>
                  <a:pt x="388" y="78"/>
                </a:cubicBezTo>
                <a:cubicBezTo>
                  <a:pt x="385" y="98"/>
                  <a:pt x="386" y="119"/>
                  <a:pt x="387" y="139"/>
                </a:cubicBezTo>
                <a:cubicBezTo>
                  <a:pt x="389" y="161"/>
                  <a:pt x="377" y="172"/>
                  <a:pt x="360" y="182"/>
                </a:cubicBezTo>
                <a:cubicBezTo>
                  <a:pt x="340" y="194"/>
                  <a:pt x="319" y="204"/>
                  <a:pt x="302" y="219"/>
                </a:cubicBezTo>
                <a:cubicBezTo>
                  <a:pt x="293" y="228"/>
                  <a:pt x="287" y="244"/>
                  <a:pt x="286" y="258"/>
                </a:cubicBezTo>
                <a:cubicBezTo>
                  <a:pt x="283" y="284"/>
                  <a:pt x="285" y="311"/>
                  <a:pt x="286" y="338"/>
                </a:cubicBezTo>
                <a:cubicBezTo>
                  <a:pt x="311" y="302"/>
                  <a:pt x="355" y="301"/>
                  <a:pt x="386" y="278"/>
                </a:cubicBezTo>
                <a:cubicBezTo>
                  <a:pt x="405" y="265"/>
                  <a:pt x="415" y="250"/>
                  <a:pt x="414" y="226"/>
                </a:cubicBezTo>
                <a:cubicBezTo>
                  <a:pt x="413" y="176"/>
                  <a:pt x="414" y="126"/>
                  <a:pt x="414" y="72"/>
                </a:cubicBezTo>
                <a:cubicBezTo>
                  <a:pt x="438" y="86"/>
                  <a:pt x="461" y="99"/>
                  <a:pt x="483" y="112"/>
                </a:cubicBezTo>
                <a:cubicBezTo>
                  <a:pt x="497" y="120"/>
                  <a:pt x="510" y="129"/>
                  <a:pt x="524" y="137"/>
                </a:cubicBezTo>
                <a:cubicBezTo>
                  <a:pt x="539" y="146"/>
                  <a:pt x="546" y="159"/>
                  <a:pt x="546" y="176"/>
                </a:cubicBezTo>
                <a:cubicBezTo>
                  <a:pt x="546" y="261"/>
                  <a:pt x="546" y="346"/>
                  <a:pt x="546" y="431"/>
                </a:cubicBezTo>
                <a:cubicBezTo>
                  <a:pt x="546" y="452"/>
                  <a:pt x="536" y="466"/>
                  <a:pt x="517" y="477"/>
                </a:cubicBezTo>
                <a:cubicBezTo>
                  <a:pt x="444" y="519"/>
                  <a:pt x="370" y="561"/>
                  <a:pt x="297" y="604"/>
                </a:cubicBezTo>
                <a:cubicBezTo>
                  <a:pt x="281" y="614"/>
                  <a:pt x="265" y="613"/>
                  <a:pt x="249" y="603"/>
                </a:cubicBezTo>
                <a:cubicBezTo>
                  <a:pt x="221" y="588"/>
                  <a:pt x="194" y="572"/>
                  <a:pt x="166" y="556"/>
                </a:cubicBezTo>
                <a:cubicBezTo>
                  <a:pt x="122" y="531"/>
                  <a:pt x="79" y="505"/>
                  <a:pt x="35" y="480"/>
                </a:cubicBezTo>
                <a:cubicBezTo>
                  <a:pt x="11" y="467"/>
                  <a:pt x="0" y="448"/>
                  <a:pt x="0" y="421"/>
                </a:cubicBezTo>
                <a:cubicBezTo>
                  <a:pt x="0" y="344"/>
                  <a:pt x="0" y="268"/>
                  <a:pt x="0" y="192"/>
                </a:cubicBezTo>
                <a:cubicBezTo>
                  <a:pt x="0" y="162"/>
                  <a:pt x="9" y="139"/>
                  <a:pt x="39" y="126"/>
                </a:cubicBezTo>
                <a:cubicBezTo>
                  <a:pt x="68" y="113"/>
                  <a:pt x="94" y="95"/>
                  <a:pt x="122" y="79"/>
                </a:cubicBezTo>
                <a:cubicBezTo>
                  <a:pt x="125" y="78"/>
                  <a:pt x="127" y="77"/>
                  <a:pt x="132" y="75"/>
                </a:cubicBezTo>
                <a:cubicBezTo>
                  <a:pt x="132" y="89"/>
                  <a:pt x="132" y="102"/>
                  <a:pt x="132" y="116"/>
                </a:cubicBezTo>
                <a:cubicBezTo>
                  <a:pt x="132" y="151"/>
                  <a:pt x="133" y="186"/>
                  <a:pt x="132" y="221"/>
                </a:cubicBezTo>
                <a:cubicBezTo>
                  <a:pt x="131" y="251"/>
                  <a:pt x="144" y="272"/>
                  <a:pt x="172" y="284"/>
                </a:cubicBezTo>
                <a:cubicBezTo>
                  <a:pt x="196" y="295"/>
                  <a:pt x="219" y="307"/>
                  <a:pt x="241" y="320"/>
                </a:cubicBezTo>
                <a:cubicBezTo>
                  <a:pt x="248" y="324"/>
                  <a:pt x="254" y="330"/>
                  <a:pt x="261" y="337"/>
                </a:cubicBezTo>
                <a:cubicBezTo>
                  <a:pt x="261" y="306"/>
                  <a:pt x="264" y="275"/>
                  <a:pt x="260" y="246"/>
                </a:cubicBezTo>
                <a:cubicBezTo>
                  <a:pt x="257" y="225"/>
                  <a:pt x="243" y="208"/>
                  <a:pt x="221" y="199"/>
                </a:cubicBezTo>
                <a:cubicBezTo>
                  <a:pt x="205" y="193"/>
                  <a:pt x="188" y="185"/>
                  <a:pt x="175" y="174"/>
                </a:cubicBezTo>
                <a:cubicBezTo>
                  <a:pt x="167" y="167"/>
                  <a:pt x="161" y="154"/>
                  <a:pt x="160" y="144"/>
                </a:cubicBezTo>
                <a:cubicBezTo>
                  <a:pt x="158" y="118"/>
                  <a:pt x="159" y="92"/>
                  <a:pt x="159" y="66"/>
                </a:cubicBezTo>
                <a:cubicBezTo>
                  <a:pt x="159" y="50"/>
                  <a:pt x="173" y="51"/>
                  <a:pt x="183" y="45"/>
                </a:cubicBezTo>
                <a:cubicBezTo>
                  <a:pt x="183" y="74"/>
                  <a:pt x="183" y="101"/>
                  <a:pt x="183" y="129"/>
                </a:cubicBezTo>
                <a:cubicBezTo>
                  <a:pt x="183" y="152"/>
                  <a:pt x="186" y="156"/>
                  <a:pt x="211" y="162"/>
                </a:cubicBezTo>
                <a:cubicBezTo>
                  <a:pt x="211" y="122"/>
                  <a:pt x="212" y="83"/>
                  <a:pt x="211" y="43"/>
                </a:cubicBezTo>
                <a:cubicBezTo>
                  <a:pt x="210" y="30"/>
                  <a:pt x="215" y="22"/>
                  <a:pt x="234" y="16"/>
                </a:cubicBezTo>
                <a:cubicBezTo>
                  <a:pt x="234" y="60"/>
                  <a:pt x="236" y="103"/>
                  <a:pt x="233" y="146"/>
                </a:cubicBezTo>
                <a:cubicBezTo>
                  <a:pt x="232" y="170"/>
                  <a:pt x="240" y="184"/>
                  <a:pt x="261" y="196"/>
                </a:cubicBezTo>
                <a:cubicBezTo>
                  <a:pt x="261" y="130"/>
                  <a:pt x="261" y="66"/>
                  <a:pt x="261" y="0"/>
                </a:cubicBezTo>
                <a:cubicBezTo>
                  <a:pt x="269" y="0"/>
                  <a:pt x="276" y="0"/>
                  <a:pt x="285" y="0"/>
                </a:cubicBezTo>
                <a:cubicBezTo>
                  <a:pt x="285" y="65"/>
                  <a:pt x="285" y="131"/>
                  <a:pt x="285" y="196"/>
                </a:cubicBezTo>
                <a:cubicBezTo>
                  <a:pt x="286" y="196"/>
                  <a:pt x="287" y="197"/>
                  <a:pt x="288" y="197"/>
                </a:cubicBezTo>
                <a:close/>
                <a:moveTo>
                  <a:pt x="414" y="284"/>
                </a:moveTo>
                <a:cubicBezTo>
                  <a:pt x="395" y="310"/>
                  <a:pt x="368" y="318"/>
                  <a:pt x="343" y="329"/>
                </a:cubicBezTo>
                <a:cubicBezTo>
                  <a:pt x="317" y="341"/>
                  <a:pt x="290" y="354"/>
                  <a:pt x="286" y="386"/>
                </a:cubicBezTo>
                <a:cubicBezTo>
                  <a:pt x="283" y="415"/>
                  <a:pt x="285" y="444"/>
                  <a:pt x="285" y="475"/>
                </a:cubicBezTo>
                <a:cubicBezTo>
                  <a:pt x="293" y="468"/>
                  <a:pt x="298" y="462"/>
                  <a:pt x="304" y="458"/>
                </a:cubicBezTo>
                <a:cubicBezTo>
                  <a:pt x="328" y="445"/>
                  <a:pt x="353" y="434"/>
                  <a:pt x="377" y="421"/>
                </a:cubicBezTo>
                <a:cubicBezTo>
                  <a:pt x="398" y="410"/>
                  <a:pt x="413" y="392"/>
                  <a:pt x="414" y="367"/>
                </a:cubicBezTo>
                <a:cubicBezTo>
                  <a:pt x="415" y="341"/>
                  <a:pt x="414" y="314"/>
                  <a:pt x="414" y="284"/>
                </a:cubicBezTo>
                <a:close/>
                <a:moveTo>
                  <a:pt x="261" y="478"/>
                </a:moveTo>
                <a:cubicBezTo>
                  <a:pt x="261" y="449"/>
                  <a:pt x="261" y="424"/>
                  <a:pt x="261" y="399"/>
                </a:cubicBezTo>
                <a:cubicBezTo>
                  <a:pt x="262" y="372"/>
                  <a:pt x="250" y="352"/>
                  <a:pt x="226" y="340"/>
                </a:cubicBezTo>
                <a:cubicBezTo>
                  <a:pt x="213" y="334"/>
                  <a:pt x="199" y="328"/>
                  <a:pt x="185" y="321"/>
                </a:cubicBezTo>
                <a:cubicBezTo>
                  <a:pt x="167" y="311"/>
                  <a:pt x="149" y="300"/>
                  <a:pt x="132" y="289"/>
                </a:cubicBezTo>
                <a:cubicBezTo>
                  <a:pt x="132" y="309"/>
                  <a:pt x="132" y="331"/>
                  <a:pt x="132" y="352"/>
                </a:cubicBezTo>
                <a:cubicBezTo>
                  <a:pt x="132" y="390"/>
                  <a:pt x="150" y="414"/>
                  <a:pt x="186" y="429"/>
                </a:cubicBezTo>
                <a:cubicBezTo>
                  <a:pt x="212" y="440"/>
                  <a:pt x="242" y="448"/>
                  <a:pt x="261" y="478"/>
                </a:cubicBezTo>
                <a:close/>
              </a:path>
            </a:pathLst>
          </a:custGeom>
          <a:solidFill>
            <a:srgbClr val="436A3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968" name="Freeform 9"/>
          <p:cNvSpPr>
            <a:spLocks noEditPoints="1" noChangeArrowheads="1"/>
          </p:cNvSpPr>
          <p:nvPr/>
        </p:nvSpPr>
        <p:spPr bwMode="auto">
          <a:xfrm>
            <a:off x="1935163" y="2430463"/>
            <a:ext cx="658812" cy="660400"/>
          </a:xfrm>
          <a:custGeom>
            <a:avLst/>
            <a:gdLst>
              <a:gd name="T0" fmla="*/ 2425 w 2457"/>
              <a:gd name="T1" fmla="*/ 2133 h 2457"/>
              <a:gd name="T2" fmla="*/ 2075 w 2457"/>
              <a:gd name="T3" fmla="*/ 1783 h 2457"/>
              <a:gd name="T4" fmla="*/ 1958 w 2457"/>
              <a:gd name="T5" fmla="*/ 1783 h 2457"/>
              <a:gd name="T6" fmla="*/ 1949 w 2457"/>
              <a:gd name="T7" fmla="*/ 1793 h 2457"/>
              <a:gd name="T8" fmla="*/ 1784 w 2457"/>
              <a:gd name="T9" fmla="*/ 1628 h 2457"/>
              <a:gd name="T10" fmla="*/ 1772 w 2457"/>
              <a:gd name="T11" fmla="*/ 1618 h 2457"/>
              <a:gd name="T12" fmla="*/ 1991 w 2457"/>
              <a:gd name="T13" fmla="*/ 995 h 2457"/>
              <a:gd name="T14" fmla="*/ 995 w 2457"/>
              <a:gd name="T15" fmla="*/ 0 h 2457"/>
              <a:gd name="T16" fmla="*/ 0 w 2457"/>
              <a:gd name="T17" fmla="*/ 995 h 2457"/>
              <a:gd name="T18" fmla="*/ 995 w 2457"/>
              <a:gd name="T19" fmla="*/ 1991 h 2457"/>
              <a:gd name="T20" fmla="*/ 1618 w 2457"/>
              <a:gd name="T21" fmla="*/ 1771 h 2457"/>
              <a:gd name="T22" fmla="*/ 1628 w 2457"/>
              <a:gd name="T23" fmla="*/ 1784 h 2457"/>
              <a:gd name="T24" fmla="*/ 1793 w 2457"/>
              <a:gd name="T25" fmla="*/ 1949 h 2457"/>
              <a:gd name="T26" fmla="*/ 1783 w 2457"/>
              <a:gd name="T27" fmla="*/ 1958 h 2457"/>
              <a:gd name="T28" fmla="*/ 1783 w 2457"/>
              <a:gd name="T29" fmla="*/ 2075 h 2457"/>
              <a:gd name="T30" fmla="*/ 2133 w 2457"/>
              <a:gd name="T31" fmla="*/ 2425 h 2457"/>
              <a:gd name="T32" fmla="*/ 2250 w 2457"/>
              <a:gd name="T33" fmla="*/ 2425 h 2457"/>
              <a:gd name="T34" fmla="*/ 2425 w 2457"/>
              <a:gd name="T35" fmla="*/ 2250 h 2457"/>
              <a:gd name="T36" fmla="*/ 2425 w 2457"/>
              <a:gd name="T37" fmla="*/ 2133 h 2457"/>
              <a:gd name="T38" fmla="*/ 995 w 2457"/>
              <a:gd name="T39" fmla="*/ 1607 h 2457"/>
              <a:gd name="T40" fmla="*/ 383 w 2457"/>
              <a:gd name="T41" fmla="*/ 995 h 2457"/>
              <a:gd name="T42" fmla="*/ 995 w 2457"/>
              <a:gd name="T43" fmla="*/ 383 h 2457"/>
              <a:gd name="T44" fmla="*/ 1607 w 2457"/>
              <a:gd name="T45" fmla="*/ 995 h 2457"/>
              <a:gd name="T46" fmla="*/ 995 w 2457"/>
              <a:gd name="T47" fmla="*/ 1607 h 2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57" h="2457">
                <a:moveTo>
                  <a:pt x="2425" y="2133"/>
                </a:moveTo>
                <a:cubicBezTo>
                  <a:pt x="2075" y="1783"/>
                  <a:pt x="2075" y="1783"/>
                  <a:pt x="2075" y="1783"/>
                </a:cubicBezTo>
                <a:cubicBezTo>
                  <a:pt x="2043" y="1751"/>
                  <a:pt x="1991" y="1751"/>
                  <a:pt x="1958" y="1783"/>
                </a:cubicBezTo>
                <a:cubicBezTo>
                  <a:pt x="1949" y="1793"/>
                  <a:pt x="1949" y="1793"/>
                  <a:pt x="1949" y="1793"/>
                </a:cubicBezTo>
                <a:cubicBezTo>
                  <a:pt x="1784" y="1628"/>
                  <a:pt x="1784" y="1628"/>
                  <a:pt x="1784" y="1628"/>
                </a:cubicBezTo>
                <a:cubicBezTo>
                  <a:pt x="1780" y="1624"/>
                  <a:pt x="1776" y="1621"/>
                  <a:pt x="1772" y="1618"/>
                </a:cubicBezTo>
                <a:cubicBezTo>
                  <a:pt x="1909" y="1448"/>
                  <a:pt x="1991" y="1231"/>
                  <a:pt x="1991" y="995"/>
                </a:cubicBezTo>
                <a:cubicBezTo>
                  <a:pt x="1991" y="446"/>
                  <a:pt x="1545" y="0"/>
                  <a:pt x="995" y="0"/>
                </a:cubicBezTo>
                <a:cubicBezTo>
                  <a:pt x="446" y="0"/>
                  <a:pt x="0" y="446"/>
                  <a:pt x="0" y="995"/>
                </a:cubicBezTo>
                <a:cubicBezTo>
                  <a:pt x="0" y="1545"/>
                  <a:pt x="446" y="1991"/>
                  <a:pt x="995" y="1991"/>
                </a:cubicBezTo>
                <a:cubicBezTo>
                  <a:pt x="1231" y="1991"/>
                  <a:pt x="1448" y="1909"/>
                  <a:pt x="1618" y="1771"/>
                </a:cubicBezTo>
                <a:cubicBezTo>
                  <a:pt x="1621" y="1776"/>
                  <a:pt x="1624" y="1780"/>
                  <a:pt x="1628" y="1784"/>
                </a:cubicBezTo>
                <a:cubicBezTo>
                  <a:pt x="1793" y="1949"/>
                  <a:pt x="1793" y="1949"/>
                  <a:pt x="1793" y="1949"/>
                </a:cubicBezTo>
                <a:cubicBezTo>
                  <a:pt x="1783" y="1958"/>
                  <a:pt x="1783" y="1958"/>
                  <a:pt x="1783" y="1958"/>
                </a:cubicBezTo>
                <a:cubicBezTo>
                  <a:pt x="1751" y="1991"/>
                  <a:pt x="1751" y="2043"/>
                  <a:pt x="1783" y="2075"/>
                </a:cubicBezTo>
                <a:cubicBezTo>
                  <a:pt x="2133" y="2425"/>
                  <a:pt x="2133" y="2425"/>
                  <a:pt x="2133" y="2425"/>
                </a:cubicBezTo>
                <a:cubicBezTo>
                  <a:pt x="2166" y="2457"/>
                  <a:pt x="2218" y="2457"/>
                  <a:pt x="2250" y="2425"/>
                </a:cubicBezTo>
                <a:cubicBezTo>
                  <a:pt x="2425" y="2250"/>
                  <a:pt x="2425" y="2250"/>
                  <a:pt x="2425" y="2250"/>
                </a:cubicBezTo>
                <a:cubicBezTo>
                  <a:pt x="2457" y="2218"/>
                  <a:pt x="2457" y="2166"/>
                  <a:pt x="2425" y="2133"/>
                </a:cubicBezTo>
                <a:close/>
                <a:moveTo>
                  <a:pt x="995" y="1607"/>
                </a:moveTo>
                <a:cubicBezTo>
                  <a:pt x="657" y="1607"/>
                  <a:pt x="383" y="1333"/>
                  <a:pt x="383" y="995"/>
                </a:cubicBezTo>
                <a:cubicBezTo>
                  <a:pt x="383" y="657"/>
                  <a:pt x="657" y="383"/>
                  <a:pt x="995" y="383"/>
                </a:cubicBezTo>
                <a:cubicBezTo>
                  <a:pt x="1333" y="383"/>
                  <a:pt x="1607" y="657"/>
                  <a:pt x="1607" y="995"/>
                </a:cubicBezTo>
                <a:cubicBezTo>
                  <a:pt x="1607" y="1333"/>
                  <a:pt x="1333" y="1607"/>
                  <a:pt x="995" y="1607"/>
                </a:cubicBezTo>
                <a:close/>
              </a:path>
            </a:pathLst>
          </a:custGeom>
          <a:solidFill>
            <a:srgbClr val="4E8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0" name="组合 9"/>
          <p:cNvGrpSpPr/>
          <p:nvPr/>
        </p:nvGrpSpPr>
        <p:grpSpPr>
          <a:xfrm>
            <a:off x="4490710" y="2398921"/>
            <a:ext cx="707572" cy="723648"/>
            <a:chOff x="785813" y="-2001838"/>
            <a:chExt cx="10620375" cy="10861676"/>
          </a:xfrm>
          <a:solidFill>
            <a:srgbClr val="4E8858"/>
          </a:solidFill>
        </p:grpSpPr>
        <p:sp>
          <p:nvSpPr>
            <p:cNvPr id="11" name="Freeform 13"/>
            <p:cNvSpPr/>
            <p:nvPr/>
          </p:nvSpPr>
          <p:spPr bwMode="auto">
            <a:xfrm>
              <a:off x="1187451" y="2436812"/>
              <a:ext cx="2849563" cy="5122863"/>
            </a:xfrm>
            <a:custGeom>
              <a:avLst/>
              <a:gdLst>
                <a:gd name="T0" fmla="*/ 0 w 1795"/>
                <a:gd name="T1" fmla="*/ 3227 h 3227"/>
                <a:gd name="T2" fmla="*/ 1795 w 1795"/>
                <a:gd name="T3" fmla="*/ 3227 h 3227"/>
                <a:gd name="T4" fmla="*/ 1795 w 1795"/>
                <a:gd name="T5" fmla="*/ 342 h 3227"/>
                <a:gd name="T6" fmla="*/ 1303 w 1795"/>
                <a:gd name="T7" fmla="*/ 0 h 3227"/>
                <a:gd name="T8" fmla="*/ 0 w 1795"/>
                <a:gd name="T9" fmla="*/ 1109 h 3227"/>
                <a:gd name="T10" fmla="*/ 0 w 1795"/>
                <a:gd name="T11" fmla="*/ 3227 h 3227"/>
                <a:gd name="T12" fmla="*/ 0 w 1795"/>
                <a:gd name="T13" fmla="*/ 3227 h 3227"/>
              </a:gdLst>
              <a:ahLst/>
              <a:cxnLst>
                <a:cxn ang="0">
                  <a:pos x="T0" y="T1"/>
                </a:cxn>
                <a:cxn ang="0">
                  <a:pos x="T2" y="T3"/>
                </a:cxn>
                <a:cxn ang="0">
                  <a:pos x="T4" y="T5"/>
                </a:cxn>
                <a:cxn ang="0">
                  <a:pos x="T6" y="T7"/>
                </a:cxn>
                <a:cxn ang="0">
                  <a:pos x="T8" y="T9"/>
                </a:cxn>
                <a:cxn ang="0">
                  <a:pos x="T10" y="T11"/>
                </a:cxn>
                <a:cxn ang="0">
                  <a:pos x="T12" y="T13"/>
                </a:cxn>
              </a:cxnLst>
              <a:rect l="0" t="0" r="r" b="b"/>
              <a:pathLst>
                <a:path w="1795" h="3227">
                  <a:moveTo>
                    <a:pt x="0" y="3227"/>
                  </a:moveTo>
                  <a:lnTo>
                    <a:pt x="1795" y="3227"/>
                  </a:lnTo>
                  <a:lnTo>
                    <a:pt x="1795" y="342"/>
                  </a:lnTo>
                  <a:lnTo>
                    <a:pt x="1303" y="0"/>
                  </a:lnTo>
                  <a:lnTo>
                    <a:pt x="0" y="1109"/>
                  </a:lnTo>
                  <a:lnTo>
                    <a:pt x="0" y="3227"/>
                  </a:lnTo>
                  <a:lnTo>
                    <a:pt x="0" y="3227"/>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12" name="Freeform 14"/>
            <p:cNvSpPr/>
            <p:nvPr/>
          </p:nvSpPr>
          <p:spPr bwMode="auto">
            <a:xfrm>
              <a:off x="4708526" y="3006725"/>
              <a:ext cx="2852738" cy="4552950"/>
            </a:xfrm>
            <a:custGeom>
              <a:avLst/>
              <a:gdLst>
                <a:gd name="T0" fmla="*/ 0 w 1797"/>
                <a:gd name="T1" fmla="*/ 2868 h 2868"/>
                <a:gd name="T2" fmla="*/ 1797 w 1797"/>
                <a:gd name="T3" fmla="*/ 2868 h 2868"/>
                <a:gd name="T4" fmla="*/ 1797 w 1797"/>
                <a:gd name="T5" fmla="*/ 0 h 2868"/>
                <a:gd name="T6" fmla="*/ 930 w 1797"/>
                <a:gd name="T7" fmla="*/ 731 h 2868"/>
                <a:gd name="T8" fmla="*/ 0 w 1797"/>
                <a:gd name="T9" fmla="*/ 225 h 2868"/>
                <a:gd name="T10" fmla="*/ 0 w 1797"/>
                <a:gd name="T11" fmla="*/ 2868 h 2868"/>
                <a:gd name="T12" fmla="*/ 0 w 1797"/>
                <a:gd name="T13" fmla="*/ 2868 h 2868"/>
              </a:gdLst>
              <a:ahLst/>
              <a:cxnLst>
                <a:cxn ang="0">
                  <a:pos x="T0" y="T1"/>
                </a:cxn>
                <a:cxn ang="0">
                  <a:pos x="T2" y="T3"/>
                </a:cxn>
                <a:cxn ang="0">
                  <a:pos x="T4" y="T5"/>
                </a:cxn>
                <a:cxn ang="0">
                  <a:pos x="T6" y="T7"/>
                </a:cxn>
                <a:cxn ang="0">
                  <a:pos x="T8" y="T9"/>
                </a:cxn>
                <a:cxn ang="0">
                  <a:pos x="T10" y="T11"/>
                </a:cxn>
                <a:cxn ang="0">
                  <a:pos x="T12" y="T13"/>
                </a:cxn>
              </a:cxnLst>
              <a:rect l="0" t="0" r="r" b="b"/>
              <a:pathLst>
                <a:path w="1797" h="2868">
                  <a:moveTo>
                    <a:pt x="0" y="2868"/>
                  </a:moveTo>
                  <a:lnTo>
                    <a:pt x="1797" y="2868"/>
                  </a:lnTo>
                  <a:lnTo>
                    <a:pt x="1797" y="0"/>
                  </a:lnTo>
                  <a:lnTo>
                    <a:pt x="930" y="731"/>
                  </a:lnTo>
                  <a:lnTo>
                    <a:pt x="0" y="225"/>
                  </a:lnTo>
                  <a:lnTo>
                    <a:pt x="0" y="2868"/>
                  </a:lnTo>
                  <a:lnTo>
                    <a:pt x="0" y="286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13" name="Freeform 15"/>
            <p:cNvSpPr/>
            <p:nvPr/>
          </p:nvSpPr>
          <p:spPr bwMode="auto">
            <a:xfrm>
              <a:off x="8234363" y="896937"/>
              <a:ext cx="2849563" cy="6662738"/>
            </a:xfrm>
            <a:custGeom>
              <a:avLst/>
              <a:gdLst>
                <a:gd name="T0" fmla="*/ 0 w 1795"/>
                <a:gd name="T1" fmla="*/ 988 h 4197"/>
                <a:gd name="T2" fmla="*/ 0 w 1795"/>
                <a:gd name="T3" fmla="*/ 4197 h 4197"/>
                <a:gd name="T4" fmla="*/ 1795 w 1795"/>
                <a:gd name="T5" fmla="*/ 4197 h 4197"/>
                <a:gd name="T6" fmla="*/ 1795 w 1795"/>
                <a:gd name="T7" fmla="*/ 1010 h 4197"/>
                <a:gd name="T8" fmla="*/ 1028 w 1795"/>
                <a:gd name="T9" fmla="*/ 0 h 4197"/>
                <a:gd name="T10" fmla="*/ 0 w 1795"/>
                <a:gd name="T11" fmla="*/ 988 h 4197"/>
                <a:gd name="T12" fmla="*/ 0 w 1795"/>
                <a:gd name="T13" fmla="*/ 988 h 4197"/>
              </a:gdLst>
              <a:ahLst/>
              <a:cxnLst>
                <a:cxn ang="0">
                  <a:pos x="T0" y="T1"/>
                </a:cxn>
                <a:cxn ang="0">
                  <a:pos x="T2" y="T3"/>
                </a:cxn>
                <a:cxn ang="0">
                  <a:pos x="T4" y="T5"/>
                </a:cxn>
                <a:cxn ang="0">
                  <a:pos x="T6" y="T7"/>
                </a:cxn>
                <a:cxn ang="0">
                  <a:pos x="T8" y="T9"/>
                </a:cxn>
                <a:cxn ang="0">
                  <a:pos x="T10" y="T11"/>
                </a:cxn>
                <a:cxn ang="0">
                  <a:pos x="T12" y="T13"/>
                </a:cxn>
              </a:cxnLst>
              <a:rect l="0" t="0" r="r" b="b"/>
              <a:pathLst>
                <a:path w="1795" h="4197">
                  <a:moveTo>
                    <a:pt x="0" y="988"/>
                  </a:moveTo>
                  <a:lnTo>
                    <a:pt x="0" y="4197"/>
                  </a:lnTo>
                  <a:lnTo>
                    <a:pt x="1795" y="4197"/>
                  </a:lnTo>
                  <a:lnTo>
                    <a:pt x="1795" y="1010"/>
                  </a:lnTo>
                  <a:lnTo>
                    <a:pt x="1028" y="0"/>
                  </a:lnTo>
                  <a:lnTo>
                    <a:pt x="0" y="988"/>
                  </a:lnTo>
                  <a:lnTo>
                    <a:pt x="0" y="988"/>
                  </a:ln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14" name="Freeform 16"/>
            <p:cNvSpPr/>
            <p:nvPr/>
          </p:nvSpPr>
          <p:spPr bwMode="auto">
            <a:xfrm>
              <a:off x="981076" y="-2001838"/>
              <a:ext cx="10279063" cy="5429250"/>
            </a:xfrm>
            <a:custGeom>
              <a:avLst/>
              <a:gdLst>
                <a:gd name="T0" fmla="*/ 180 w 2738"/>
                <a:gd name="T1" fmla="*/ 1312 h 1446"/>
                <a:gd name="T2" fmla="*/ 593 w 2738"/>
                <a:gd name="T3" fmla="*/ 966 h 1446"/>
                <a:gd name="T4" fmla="*/ 1382 w 2738"/>
                <a:gd name="T5" fmla="*/ 1446 h 1446"/>
                <a:gd name="T6" fmla="*/ 2318 w 2738"/>
                <a:gd name="T7" fmla="*/ 565 h 1446"/>
                <a:gd name="T8" fmla="*/ 2327 w 2738"/>
                <a:gd name="T9" fmla="*/ 555 h 1446"/>
                <a:gd name="T10" fmla="*/ 2485 w 2738"/>
                <a:gd name="T11" fmla="*/ 714 h 1446"/>
                <a:gd name="T12" fmla="*/ 2738 w 2738"/>
                <a:gd name="T13" fmla="*/ 0 h 1446"/>
                <a:gd name="T14" fmla="*/ 2010 w 2738"/>
                <a:gd name="T15" fmla="*/ 235 h 1446"/>
                <a:gd name="T16" fmla="*/ 2185 w 2738"/>
                <a:gd name="T17" fmla="*/ 411 h 1446"/>
                <a:gd name="T18" fmla="*/ 2178 w 2738"/>
                <a:gd name="T19" fmla="*/ 416 h 1446"/>
                <a:gd name="T20" fmla="*/ 1355 w 2738"/>
                <a:gd name="T21" fmla="*/ 1190 h 1446"/>
                <a:gd name="T22" fmla="*/ 574 w 2738"/>
                <a:gd name="T23" fmla="*/ 715 h 1446"/>
                <a:gd name="T24" fmla="*/ 49 w 2738"/>
                <a:gd name="T25" fmla="*/ 1155 h 1446"/>
                <a:gd name="T26" fmla="*/ 36 w 2738"/>
                <a:gd name="T27" fmla="*/ 1299 h 1446"/>
                <a:gd name="T28" fmla="*/ 180 w 2738"/>
                <a:gd name="T29" fmla="*/ 1312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8" h="1446">
                  <a:moveTo>
                    <a:pt x="180" y="1312"/>
                  </a:moveTo>
                  <a:cubicBezTo>
                    <a:pt x="593" y="966"/>
                    <a:pt x="593" y="966"/>
                    <a:pt x="593" y="966"/>
                  </a:cubicBezTo>
                  <a:cubicBezTo>
                    <a:pt x="1382" y="1446"/>
                    <a:pt x="1382" y="1446"/>
                    <a:pt x="1382" y="1446"/>
                  </a:cubicBezTo>
                  <a:cubicBezTo>
                    <a:pt x="2318" y="565"/>
                    <a:pt x="2318" y="565"/>
                    <a:pt x="2318" y="565"/>
                  </a:cubicBezTo>
                  <a:cubicBezTo>
                    <a:pt x="2321" y="562"/>
                    <a:pt x="2324" y="558"/>
                    <a:pt x="2327" y="555"/>
                  </a:cubicBezTo>
                  <a:cubicBezTo>
                    <a:pt x="2485" y="714"/>
                    <a:pt x="2485" y="714"/>
                    <a:pt x="2485" y="714"/>
                  </a:cubicBezTo>
                  <a:cubicBezTo>
                    <a:pt x="2738" y="0"/>
                    <a:pt x="2738" y="0"/>
                    <a:pt x="2738" y="0"/>
                  </a:cubicBezTo>
                  <a:cubicBezTo>
                    <a:pt x="2010" y="235"/>
                    <a:pt x="2010" y="235"/>
                    <a:pt x="2010" y="235"/>
                  </a:cubicBezTo>
                  <a:cubicBezTo>
                    <a:pt x="2185" y="411"/>
                    <a:pt x="2185" y="411"/>
                    <a:pt x="2185" y="411"/>
                  </a:cubicBezTo>
                  <a:cubicBezTo>
                    <a:pt x="2182" y="413"/>
                    <a:pt x="2180" y="414"/>
                    <a:pt x="2178" y="416"/>
                  </a:cubicBezTo>
                  <a:cubicBezTo>
                    <a:pt x="1355" y="1190"/>
                    <a:pt x="1355" y="1190"/>
                    <a:pt x="1355" y="1190"/>
                  </a:cubicBezTo>
                  <a:cubicBezTo>
                    <a:pt x="574" y="715"/>
                    <a:pt x="574" y="715"/>
                    <a:pt x="574" y="715"/>
                  </a:cubicBezTo>
                  <a:cubicBezTo>
                    <a:pt x="49" y="1155"/>
                    <a:pt x="49" y="1155"/>
                    <a:pt x="49" y="1155"/>
                  </a:cubicBezTo>
                  <a:cubicBezTo>
                    <a:pt x="5" y="1191"/>
                    <a:pt x="0" y="1255"/>
                    <a:pt x="36" y="1299"/>
                  </a:cubicBezTo>
                  <a:cubicBezTo>
                    <a:pt x="72" y="1342"/>
                    <a:pt x="137" y="1348"/>
                    <a:pt x="180" y="1312"/>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sp>
          <p:nvSpPr>
            <p:cNvPr id="15" name="Freeform 17"/>
            <p:cNvSpPr/>
            <p:nvPr/>
          </p:nvSpPr>
          <p:spPr bwMode="auto">
            <a:xfrm>
              <a:off x="785813" y="8089900"/>
              <a:ext cx="10620375" cy="769938"/>
            </a:xfrm>
            <a:custGeom>
              <a:avLst/>
              <a:gdLst>
                <a:gd name="T0" fmla="*/ 2726 w 2829"/>
                <a:gd name="T1" fmla="*/ 0 h 205"/>
                <a:gd name="T2" fmla="*/ 102 w 2829"/>
                <a:gd name="T3" fmla="*/ 0 h 205"/>
                <a:gd name="T4" fmla="*/ 0 w 2829"/>
                <a:gd name="T5" fmla="*/ 102 h 205"/>
                <a:gd name="T6" fmla="*/ 102 w 2829"/>
                <a:gd name="T7" fmla="*/ 205 h 205"/>
                <a:gd name="T8" fmla="*/ 2726 w 2829"/>
                <a:gd name="T9" fmla="*/ 205 h 205"/>
                <a:gd name="T10" fmla="*/ 2829 w 2829"/>
                <a:gd name="T11" fmla="*/ 102 h 205"/>
                <a:gd name="T12" fmla="*/ 2726 w 2829"/>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829" h="205">
                  <a:moveTo>
                    <a:pt x="2726" y="0"/>
                  </a:moveTo>
                  <a:cubicBezTo>
                    <a:pt x="102" y="0"/>
                    <a:pt x="102" y="0"/>
                    <a:pt x="102" y="0"/>
                  </a:cubicBezTo>
                  <a:cubicBezTo>
                    <a:pt x="46" y="0"/>
                    <a:pt x="0" y="46"/>
                    <a:pt x="0" y="102"/>
                  </a:cubicBezTo>
                  <a:cubicBezTo>
                    <a:pt x="0" y="159"/>
                    <a:pt x="46" y="205"/>
                    <a:pt x="102" y="205"/>
                  </a:cubicBezTo>
                  <a:cubicBezTo>
                    <a:pt x="2726" y="205"/>
                    <a:pt x="2726" y="205"/>
                    <a:pt x="2726" y="205"/>
                  </a:cubicBezTo>
                  <a:cubicBezTo>
                    <a:pt x="2783" y="205"/>
                    <a:pt x="2829" y="159"/>
                    <a:pt x="2829" y="102"/>
                  </a:cubicBezTo>
                  <a:cubicBezTo>
                    <a:pt x="2829" y="46"/>
                    <a:pt x="2783" y="0"/>
                    <a:pt x="2726" y="0"/>
                  </a:cubicBezTo>
                  <a:close/>
                </a:path>
              </a:pathLst>
            </a:custGeom>
            <a:grpFill/>
            <a:ln w="9525">
              <a:noFill/>
              <a:round/>
            </a:ln>
          </p:spPr>
          <p:txBody>
            <a:bodyPr/>
            <a:lstStyle/>
            <a:p>
              <a:pPr fontAlgn="auto">
                <a:spcBef>
                  <a:spcPts val="0"/>
                </a:spcBef>
                <a:spcAft>
                  <a:spcPts val="0"/>
                </a:spcAft>
                <a:buFontTx/>
                <a:buNone/>
                <a:defRPr/>
              </a:pPr>
              <a:endParaRPr lang="zh-CN" altLang="en-US">
                <a:latin typeface="+mn-lt"/>
                <a:ea typeface="+mn-ea"/>
              </a:endParaRPr>
            </a:p>
          </p:txBody>
        </p:sp>
      </p:grpSp>
      <p:sp>
        <p:nvSpPr>
          <p:cNvPr id="40970" name="Freeform 25"/>
          <p:cNvSpPr>
            <a:spLocks noEditPoints="1" noChangeArrowheads="1"/>
          </p:cNvSpPr>
          <p:nvPr/>
        </p:nvSpPr>
        <p:spPr bwMode="auto">
          <a:xfrm>
            <a:off x="9612313" y="2468563"/>
            <a:ext cx="588962" cy="584200"/>
          </a:xfrm>
          <a:custGeom>
            <a:avLst/>
            <a:gdLst>
              <a:gd name="T0" fmla="*/ 2969 w 3124"/>
              <a:gd name="T1" fmla="*/ 1168 h 3096"/>
              <a:gd name="T2" fmla="*/ 2587 w 3124"/>
              <a:gd name="T3" fmla="*/ 788 h 3096"/>
              <a:gd name="T4" fmla="*/ 2679 w 3124"/>
              <a:gd name="T5" fmla="*/ 480 h 3096"/>
              <a:gd name="T6" fmla="*/ 2213 w 3124"/>
              <a:gd name="T7" fmla="*/ 480 h 3096"/>
              <a:gd name="T8" fmla="*/ 2298 w 3124"/>
              <a:gd name="T9" fmla="*/ 791 h 3096"/>
              <a:gd name="T10" fmla="*/ 2083 w 3124"/>
              <a:gd name="T11" fmla="*/ 931 h 3096"/>
              <a:gd name="T12" fmla="*/ 1720 w 3124"/>
              <a:gd name="T13" fmla="*/ 644 h 3096"/>
              <a:gd name="T14" fmla="*/ 1829 w 3124"/>
              <a:gd name="T15" fmla="*/ 277 h 3096"/>
              <a:gd name="T16" fmla="*/ 1275 w 3124"/>
              <a:gd name="T17" fmla="*/ 277 h 3096"/>
              <a:gd name="T18" fmla="*/ 1375 w 3124"/>
              <a:gd name="T19" fmla="*/ 647 h 3096"/>
              <a:gd name="T20" fmla="*/ 1040 w 3124"/>
              <a:gd name="T21" fmla="*/ 929 h 3096"/>
              <a:gd name="T22" fmla="*/ 804 w 3124"/>
              <a:gd name="T23" fmla="*/ 788 h 3096"/>
              <a:gd name="T24" fmla="*/ 896 w 3124"/>
              <a:gd name="T25" fmla="*/ 480 h 3096"/>
              <a:gd name="T26" fmla="*/ 430 w 3124"/>
              <a:gd name="T27" fmla="*/ 480 h 3096"/>
              <a:gd name="T28" fmla="*/ 515 w 3124"/>
              <a:gd name="T29" fmla="*/ 791 h 3096"/>
              <a:gd name="T30" fmla="*/ 155 w 3124"/>
              <a:gd name="T31" fmla="*/ 1168 h 3096"/>
              <a:gd name="T32" fmla="*/ 56 w 3124"/>
              <a:gd name="T33" fmla="*/ 1622 h 3096"/>
              <a:gd name="T34" fmla="*/ 298 w 3124"/>
              <a:gd name="T35" fmla="*/ 1397 h 3096"/>
              <a:gd name="T36" fmla="*/ 316 w 3124"/>
              <a:gd name="T37" fmla="*/ 1831 h 3096"/>
              <a:gd name="T38" fmla="*/ 308 w 3124"/>
              <a:gd name="T39" fmla="*/ 2725 h 3096"/>
              <a:gd name="T40" fmla="*/ 509 w 3124"/>
              <a:gd name="T41" fmla="*/ 2720 h 3096"/>
              <a:gd name="T42" fmla="*/ 571 w 3124"/>
              <a:gd name="T43" fmla="*/ 1904 h 3096"/>
              <a:gd name="T44" fmla="*/ 757 w 3124"/>
              <a:gd name="T45" fmla="*/ 1902 h 3096"/>
              <a:gd name="T46" fmla="*/ 792 w 3124"/>
              <a:gd name="T47" fmla="*/ 2718 h 3096"/>
              <a:gd name="T48" fmla="*/ 991 w 3124"/>
              <a:gd name="T49" fmla="*/ 2724 h 3096"/>
              <a:gd name="T50" fmla="*/ 1000 w 3124"/>
              <a:gd name="T51" fmla="*/ 1793 h 3096"/>
              <a:gd name="T52" fmla="*/ 1140 w 3124"/>
              <a:gd name="T53" fmla="*/ 1786 h 3096"/>
              <a:gd name="T54" fmla="*/ 1133 w 3124"/>
              <a:gd name="T55" fmla="*/ 2185 h 3096"/>
              <a:gd name="T56" fmla="*/ 1245 w 3124"/>
              <a:gd name="T57" fmla="*/ 3096 h 3096"/>
              <a:gd name="T58" fmla="*/ 1411 w 3124"/>
              <a:gd name="T59" fmla="*/ 2385 h 3096"/>
              <a:gd name="T60" fmla="*/ 1552 w 3124"/>
              <a:gd name="T61" fmla="*/ 1884 h 3096"/>
              <a:gd name="T62" fmla="*/ 1672 w 3124"/>
              <a:gd name="T63" fmla="*/ 2390 h 3096"/>
              <a:gd name="T64" fmla="*/ 1814 w 3124"/>
              <a:gd name="T65" fmla="*/ 3096 h 3096"/>
              <a:gd name="T66" fmla="*/ 1959 w 3124"/>
              <a:gd name="T67" fmla="*/ 2191 h 3096"/>
              <a:gd name="T68" fmla="*/ 1958 w 3124"/>
              <a:gd name="T69" fmla="*/ 1725 h 3096"/>
              <a:gd name="T70" fmla="*/ 2105 w 3124"/>
              <a:gd name="T71" fmla="*/ 1737 h 3096"/>
              <a:gd name="T72" fmla="*/ 2094 w 3124"/>
              <a:gd name="T73" fmla="*/ 2083 h 3096"/>
              <a:gd name="T74" fmla="*/ 2188 w 3124"/>
              <a:gd name="T75" fmla="*/ 2849 h 3096"/>
              <a:gd name="T76" fmla="*/ 2328 w 3124"/>
              <a:gd name="T77" fmla="*/ 2251 h 3096"/>
              <a:gd name="T78" fmla="*/ 2446 w 3124"/>
              <a:gd name="T79" fmla="*/ 1830 h 3096"/>
              <a:gd name="T80" fmla="*/ 2547 w 3124"/>
              <a:gd name="T81" fmla="*/ 2256 h 3096"/>
              <a:gd name="T82" fmla="*/ 2666 w 3124"/>
              <a:gd name="T83" fmla="*/ 2849 h 3096"/>
              <a:gd name="T84" fmla="*/ 2788 w 3124"/>
              <a:gd name="T85" fmla="*/ 2088 h 3096"/>
              <a:gd name="T86" fmla="*/ 2787 w 3124"/>
              <a:gd name="T87" fmla="*/ 1598 h 3096"/>
              <a:gd name="T88" fmla="*/ 2934 w 3124"/>
              <a:gd name="T89" fmla="*/ 1562 h 3096"/>
              <a:gd name="T90" fmla="*/ 3102 w 3124"/>
              <a:gd name="T91" fmla="*/ 1489 h 3096"/>
              <a:gd name="T92" fmla="*/ 664 w 3124"/>
              <a:gd name="T93" fmla="*/ 1028 h 3096"/>
              <a:gd name="T94" fmla="*/ 550 w 3124"/>
              <a:gd name="T95" fmla="*/ 808 h 3096"/>
              <a:gd name="T96" fmla="*/ 748 w 3124"/>
              <a:gd name="T97" fmla="*/ 767 h 3096"/>
              <a:gd name="T98" fmla="*/ 723 w 3124"/>
              <a:gd name="T99" fmla="*/ 939 h 3096"/>
              <a:gd name="T100" fmla="*/ 1648 w 3124"/>
              <a:gd name="T101" fmla="*/ 1121 h 3096"/>
              <a:gd name="T102" fmla="*/ 1561 w 3124"/>
              <a:gd name="T103" fmla="*/ 1271 h 3096"/>
              <a:gd name="T104" fmla="*/ 1464 w 3124"/>
              <a:gd name="T105" fmla="*/ 1128 h 3096"/>
              <a:gd name="T106" fmla="*/ 1417 w 3124"/>
              <a:gd name="T107" fmla="*/ 667 h 3096"/>
              <a:gd name="T108" fmla="*/ 1679 w 3124"/>
              <a:gd name="T109" fmla="*/ 664 h 3096"/>
              <a:gd name="T110" fmla="*/ 2506 w 3124"/>
              <a:gd name="T111" fmla="*/ 939 h 3096"/>
              <a:gd name="T112" fmla="*/ 2368 w 3124"/>
              <a:gd name="T113" fmla="*/ 931 h 3096"/>
              <a:gd name="T114" fmla="*/ 2447 w 3124"/>
              <a:gd name="T115" fmla="*/ 728 h 3096"/>
              <a:gd name="T116" fmla="*/ 2553 w 3124"/>
              <a:gd name="T117" fmla="*/ 832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4" h="3096">
                <a:moveTo>
                  <a:pt x="3102" y="1489"/>
                </a:moveTo>
                <a:cubicBezTo>
                  <a:pt x="3083" y="1411"/>
                  <a:pt x="3018" y="1267"/>
                  <a:pt x="2969" y="1168"/>
                </a:cubicBezTo>
                <a:cubicBezTo>
                  <a:pt x="2883" y="994"/>
                  <a:pt x="2782" y="861"/>
                  <a:pt x="2714" y="827"/>
                </a:cubicBezTo>
                <a:cubicBezTo>
                  <a:pt x="2680" y="807"/>
                  <a:pt x="2637" y="799"/>
                  <a:pt x="2587" y="788"/>
                </a:cubicBezTo>
                <a:cubicBezTo>
                  <a:pt x="2553" y="781"/>
                  <a:pt x="2551" y="726"/>
                  <a:pt x="2490" y="708"/>
                </a:cubicBezTo>
                <a:cubicBezTo>
                  <a:pt x="2597" y="688"/>
                  <a:pt x="2679" y="593"/>
                  <a:pt x="2679" y="480"/>
                </a:cubicBezTo>
                <a:cubicBezTo>
                  <a:pt x="2679" y="351"/>
                  <a:pt x="2575" y="247"/>
                  <a:pt x="2446" y="247"/>
                </a:cubicBezTo>
                <a:cubicBezTo>
                  <a:pt x="2318" y="247"/>
                  <a:pt x="2213" y="351"/>
                  <a:pt x="2213" y="480"/>
                </a:cubicBezTo>
                <a:cubicBezTo>
                  <a:pt x="2213" y="592"/>
                  <a:pt x="2294" y="686"/>
                  <a:pt x="2400" y="708"/>
                </a:cubicBezTo>
                <a:cubicBezTo>
                  <a:pt x="2334" y="725"/>
                  <a:pt x="2336" y="780"/>
                  <a:pt x="2298" y="791"/>
                </a:cubicBezTo>
                <a:cubicBezTo>
                  <a:pt x="2229" y="809"/>
                  <a:pt x="2172" y="821"/>
                  <a:pt x="2133" y="874"/>
                </a:cubicBezTo>
                <a:cubicBezTo>
                  <a:pt x="2117" y="890"/>
                  <a:pt x="2100" y="909"/>
                  <a:pt x="2083" y="931"/>
                </a:cubicBezTo>
                <a:cubicBezTo>
                  <a:pt x="2006" y="808"/>
                  <a:pt x="1928" y="719"/>
                  <a:pt x="1871" y="689"/>
                </a:cubicBezTo>
                <a:cubicBezTo>
                  <a:pt x="1830" y="666"/>
                  <a:pt x="1779" y="657"/>
                  <a:pt x="1720" y="644"/>
                </a:cubicBezTo>
                <a:cubicBezTo>
                  <a:pt x="1679" y="635"/>
                  <a:pt x="1677" y="570"/>
                  <a:pt x="1604" y="548"/>
                </a:cubicBezTo>
                <a:cubicBezTo>
                  <a:pt x="1732" y="524"/>
                  <a:pt x="1829" y="412"/>
                  <a:pt x="1829" y="277"/>
                </a:cubicBezTo>
                <a:cubicBezTo>
                  <a:pt x="1829" y="124"/>
                  <a:pt x="1705" y="0"/>
                  <a:pt x="1552" y="0"/>
                </a:cubicBezTo>
                <a:cubicBezTo>
                  <a:pt x="1399" y="0"/>
                  <a:pt x="1275" y="124"/>
                  <a:pt x="1275" y="277"/>
                </a:cubicBezTo>
                <a:cubicBezTo>
                  <a:pt x="1275" y="411"/>
                  <a:pt x="1371" y="523"/>
                  <a:pt x="1497" y="548"/>
                </a:cubicBezTo>
                <a:cubicBezTo>
                  <a:pt x="1418" y="568"/>
                  <a:pt x="1421" y="634"/>
                  <a:pt x="1375" y="647"/>
                </a:cubicBezTo>
                <a:cubicBezTo>
                  <a:pt x="1294" y="669"/>
                  <a:pt x="1225" y="683"/>
                  <a:pt x="1179" y="746"/>
                </a:cubicBezTo>
                <a:cubicBezTo>
                  <a:pt x="1136" y="789"/>
                  <a:pt x="1088" y="853"/>
                  <a:pt x="1040" y="929"/>
                </a:cubicBezTo>
                <a:cubicBezTo>
                  <a:pt x="1000" y="878"/>
                  <a:pt x="962" y="842"/>
                  <a:pt x="932" y="827"/>
                </a:cubicBezTo>
                <a:cubicBezTo>
                  <a:pt x="897" y="807"/>
                  <a:pt x="854" y="799"/>
                  <a:pt x="804" y="788"/>
                </a:cubicBezTo>
                <a:cubicBezTo>
                  <a:pt x="770" y="781"/>
                  <a:pt x="769" y="726"/>
                  <a:pt x="707" y="708"/>
                </a:cubicBezTo>
                <a:cubicBezTo>
                  <a:pt x="815" y="688"/>
                  <a:pt x="896" y="593"/>
                  <a:pt x="896" y="480"/>
                </a:cubicBezTo>
                <a:cubicBezTo>
                  <a:pt x="896" y="351"/>
                  <a:pt x="792" y="247"/>
                  <a:pt x="663" y="247"/>
                </a:cubicBezTo>
                <a:cubicBezTo>
                  <a:pt x="535" y="247"/>
                  <a:pt x="430" y="351"/>
                  <a:pt x="430" y="480"/>
                </a:cubicBezTo>
                <a:cubicBezTo>
                  <a:pt x="430" y="592"/>
                  <a:pt x="511" y="686"/>
                  <a:pt x="617" y="708"/>
                </a:cubicBezTo>
                <a:cubicBezTo>
                  <a:pt x="551" y="725"/>
                  <a:pt x="553" y="780"/>
                  <a:pt x="515" y="791"/>
                </a:cubicBezTo>
                <a:cubicBezTo>
                  <a:pt x="446" y="809"/>
                  <a:pt x="389" y="821"/>
                  <a:pt x="350" y="874"/>
                </a:cubicBezTo>
                <a:cubicBezTo>
                  <a:pt x="290" y="935"/>
                  <a:pt x="218" y="1040"/>
                  <a:pt x="155" y="1168"/>
                </a:cubicBezTo>
                <a:cubicBezTo>
                  <a:pt x="106" y="1267"/>
                  <a:pt x="41" y="1411"/>
                  <a:pt x="23" y="1489"/>
                </a:cubicBezTo>
                <a:cubicBezTo>
                  <a:pt x="0" y="1582"/>
                  <a:pt x="25" y="1607"/>
                  <a:pt x="56" y="1622"/>
                </a:cubicBezTo>
                <a:cubicBezTo>
                  <a:pt x="89" y="1638"/>
                  <a:pt x="128" y="1640"/>
                  <a:pt x="190" y="1562"/>
                </a:cubicBezTo>
                <a:cubicBezTo>
                  <a:pt x="219" y="1525"/>
                  <a:pt x="255" y="1376"/>
                  <a:pt x="298" y="1397"/>
                </a:cubicBezTo>
                <a:cubicBezTo>
                  <a:pt x="359" y="1421"/>
                  <a:pt x="332" y="1548"/>
                  <a:pt x="322" y="1600"/>
                </a:cubicBezTo>
                <a:cubicBezTo>
                  <a:pt x="312" y="1652"/>
                  <a:pt x="318" y="1779"/>
                  <a:pt x="316" y="1831"/>
                </a:cubicBezTo>
                <a:cubicBezTo>
                  <a:pt x="315" y="1883"/>
                  <a:pt x="313" y="1999"/>
                  <a:pt x="312" y="2083"/>
                </a:cubicBezTo>
                <a:cubicBezTo>
                  <a:pt x="308" y="2271"/>
                  <a:pt x="288" y="2593"/>
                  <a:pt x="308" y="2725"/>
                </a:cubicBezTo>
                <a:cubicBezTo>
                  <a:pt x="320" y="2830"/>
                  <a:pt x="361" y="2849"/>
                  <a:pt x="405" y="2849"/>
                </a:cubicBezTo>
                <a:cubicBezTo>
                  <a:pt x="457" y="2849"/>
                  <a:pt x="491" y="2841"/>
                  <a:pt x="509" y="2720"/>
                </a:cubicBezTo>
                <a:cubicBezTo>
                  <a:pt x="528" y="2590"/>
                  <a:pt x="536" y="2316"/>
                  <a:pt x="545" y="2251"/>
                </a:cubicBezTo>
                <a:cubicBezTo>
                  <a:pt x="554" y="2186"/>
                  <a:pt x="570" y="1982"/>
                  <a:pt x="571" y="1904"/>
                </a:cubicBezTo>
                <a:cubicBezTo>
                  <a:pt x="571" y="1867"/>
                  <a:pt x="605" y="1830"/>
                  <a:pt x="663" y="1830"/>
                </a:cubicBezTo>
                <a:cubicBezTo>
                  <a:pt x="724" y="1830"/>
                  <a:pt x="757" y="1868"/>
                  <a:pt x="757" y="1902"/>
                </a:cubicBezTo>
                <a:cubicBezTo>
                  <a:pt x="755" y="1980"/>
                  <a:pt x="765" y="2222"/>
                  <a:pt x="764" y="2256"/>
                </a:cubicBezTo>
                <a:cubicBezTo>
                  <a:pt x="761" y="2443"/>
                  <a:pt x="773" y="2587"/>
                  <a:pt x="792" y="2718"/>
                </a:cubicBezTo>
                <a:cubicBezTo>
                  <a:pt x="805" y="2823"/>
                  <a:pt x="839" y="2849"/>
                  <a:pt x="883" y="2849"/>
                </a:cubicBezTo>
                <a:cubicBezTo>
                  <a:pt x="935" y="2849"/>
                  <a:pt x="973" y="2845"/>
                  <a:pt x="991" y="2724"/>
                </a:cubicBezTo>
                <a:cubicBezTo>
                  <a:pt x="1011" y="2595"/>
                  <a:pt x="1002" y="2270"/>
                  <a:pt x="1005" y="2088"/>
                </a:cubicBezTo>
                <a:cubicBezTo>
                  <a:pt x="1007" y="2000"/>
                  <a:pt x="1000" y="1793"/>
                  <a:pt x="1000" y="1793"/>
                </a:cubicBezTo>
                <a:cubicBezTo>
                  <a:pt x="1000" y="1793"/>
                  <a:pt x="996" y="1548"/>
                  <a:pt x="1064" y="1548"/>
                </a:cubicBezTo>
                <a:cubicBezTo>
                  <a:pt x="1144" y="1548"/>
                  <a:pt x="1140" y="1786"/>
                  <a:pt x="1140" y="1786"/>
                </a:cubicBezTo>
                <a:cubicBezTo>
                  <a:pt x="1140" y="1786"/>
                  <a:pt x="1141" y="1823"/>
                  <a:pt x="1139" y="1884"/>
                </a:cubicBezTo>
                <a:cubicBezTo>
                  <a:pt x="1137" y="1946"/>
                  <a:pt x="1135" y="2085"/>
                  <a:pt x="1133" y="2185"/>
                </a:cubicBezTo>
                <a:cubicBezTo>
                  <a:pt x="1129" y="2409"/>
                  <a:pt x="1106" y="2792"/>
                  <a:pt x="1129" y="2948"/>
                </a:cubicBezTo>
                <a:cubicBezTo>
                  <a:pt x="1144" y="3073"/>
                  <a:pt x="1192" y="3096"/>
                  <a:pt x="1245" y="3096"/>
                </a:cubicBezTo>
                <a:cubicBezTo>
                  <a:pt x="1306" y="3096"/>
                  <a:pt x="1347" y="3086"/>
                  <a:pt x="1368" y="2943"/>
                </a:cubicBezTo>
                <a:cubicBezTo>
                  <a:pt x="1392" y="2788"/>
                  <a:pt x="1400" y="2462"/>
                  <a:pt x="1411" y="2385"/>
                </a:cubicBezTo>
                <a:cubicBezTo>
                  <a:pt x="1422" y="2308"/>
                  <a:pt x="1441" y="2065"/>
                  <a:pt x="1442" y="1971"/>
                </a:cubicBezTo>
                <a:cubicBezTo>
                  <a:pt x="1442" y="1927"/>
                  <a:pt x="1483" y="1884"/>
                  <a:pt x="1552" y="1884"/>
                </a:cubicBezTo>
                <a:cubicBezTo>
                  <a:pt x="1624" y="1884"/>
                  <a:pt x="1663" y="1929"/>
                  <a:pt x="1663" y="1969"/>
                </a:cubicBezTo>
                <a:cubicBezTo>
                  <a:pt x="1661" y="2061"/>
                  <a:pt x="1673" y="2350"/>
                  <a:pt x="1672" y="2390"/>
                </a:cubicBezTo>
                <a:cubicBezTo>
                  <a:pt x="1668" y="2614"/>
                  <a:pt x="1682" y="2784"/>
                  <a:pt x="1706" y="2940"/>
                </a:cubicBezTo>
                <a:cubicBezTo>
                  <a:pt x="1720" y="3065"/>
                  <a:pt x="1761" y="3096"/>
                  <a:pt x="1814" y="3096"/>
                </a:cubicBezTo>
                <a:cubicBezTo>
                  <a:pt x="1875" y="3096"/>
                  <a:pt x="1920" y="3091"/>
                  <a:pt x="1942" y="2948"/>
                </a:cubicBezTo>
                <a:cubicBezTo>
                  <a:pt x="1965" y="2793"/>
                  <a:pt x="1955" y="2407"/>
                  <a:pt x="1959" y="2191"/>
                </a:cubicBezTo>
                <a:cubicBezTo>
                  <a:pt x="1961" y="2085"/>
                  <a:pt x="1966" y="1897"/>
                  <a:pt x="1962" y="1804"/>
                </a:cubicBezTo>
                <a:cubicBezTo>
                  <a:pt x="1961" y="1780"/>
                  <a:pt x="1960" y="1745"/>
                  <a:pt x="1958" y="1725"/>
                </a:cubicBezTo>
                <a:cubicBezTo>
                  <a:pt x="1959" y="1718"/>
                  <a:pt x="1959" y="1562"/>
                  <a:pt x="2030" y="1559"/>
                </a:cubicBezTo>
                <a:cubicBezTo>
                  <a:pt x="2102" y="1556"/>
                  <a:pt x="2105" y="1737"/>
                  <a:pt x="2105" y="1737"/>
                </a:cubicBezTo>
                <a:cubicBezTo>
                  <a:pt x="2105" y="1737"/>
                  <a:pt x="2101" y="1779"/>
                  <a:pt x="2099" y="1831"/>
                </a:cubicBezTo>
                <a:cubicBezTo>
                  <a:pt x="2098" y="1883"/>
                  <a:pt x="2096" y="1999"/>
                  <a:pt x="2094" y="2083"/>
                </a:cubicBezTo>
                <a:cubicBezTo>
                  <a:pt x="2091" y="2271"/>
                  <a:pt x="2071" y="2593"/>
                  <a:pt x="2091" y="2725"/>
                </a:cubicBezTo>
                <a:cubicBezTo>
                  <a:pt x="2103" y="2830"/>
                  <a:pt x="2144" y="2849"/>
                  <a:pt x="2188" y="2849"/>
                </a:cubicBezTo>
                <a:cubicBezTo>
                  <a:pt x="2240" y="2849"/>
                  <a:pt x="2273" y="2841"/>
                  <a:pt x="2292" y="2720"/>
                </a:cubicBezTo>
                <a:cubicBezTo>
                  <a:pt x="2311" y="2590"/>
                  <a:pt x="2319" y="2316"/>
                  <a:pt x="2328" y="2251"/>
                </a:cubicBezTo>
                <a:cubicBezTo>
                  <a:pt x="2337" y="2186"/>
                  <a:pt x="2353" y="1982"/>
                  <a:pt x="2354" y="1904"/>
                </a:cubicBezTo>
                <a:cubicBezTo>
                  <a:pt x="2354" y="1867"/>
                  <a:pt x="2388" y="1830"/>
                  <a:pt x="2446" y="1830"/>
                </a:cubicBezTo>
                <a:cubicBezTo>
                  <a:pt x="2507" y="1830"/>
                  <a:pt x="2540" y="1868"/>
                  <a:pt x="2540" y="1902"/>
                </a:cubicBezTo>
                <a:cubicBezTo>
                  <a:pt x="2538" y="1979"/>
                  <a:pt x="2548" y="2222"/>
                  <a:pt x="2547" y="2256"/>
                </a:cubicBezTo>
                <a:cubicBezTo>
                  <a:pt x="2543" y="2443"/>
                  <a:pt x="2556" y="2587"/>
                  <a:pt x="2575" y="2718"/>
                </a:cubicBezTo>
                <a:cubicBezTo>
                  <a:pt x="2588" y="2823"/>
                  <a:pt x="2622" y="2849"/>
                  <a:pt x="2666" y="2849"/>
                </a:cubicBezTo>
                <a:cubicBezTo>
                  <a:pt x="2718" y="2849"/>
                  <a:pt x="2756" y="2845"/>
                  <a:pt x="2774" y="2724"/>
                </a:cubicBezTo>
                <a:cubicBezTo>
                  <a:pt x="2793" y="2594"/>
                  <a:pt x="2784" y="2270"/>
                  <a:pt x="2788" y="2088"/>
                </a:cubicBezTo>
                <a:cubicBezTo>
                  <a:pt x="2789" y="2000"/>
                  <a:pt x="2794" y="1842"/>
                  <a:pt x="2790" y="1763"/>
                </a:cubicBezTo>
                <a:cubicBezTo>
                  <a:pt x="2789" y="1743"/>
                  <a:pt x="2789" y="1615"/>
                  <a:pt x="2787" y="1598"/>
                </a:cubicBezTo>
                <a:cubicBezTo>
                  <a:pt x="2791" y="1550"/>
                  <a:pt x="2747" y="1399"/>
                  <a:pt x="2803" y="1371"/>
                </a:cubicBezTo>
                <a:cubicBezTo>
                  <a:pt x="2844" y="1354"/>
                  <a:pt x="2901" y="1520"/>
                  <a:pt x="2934" y="1562"/>
                </a:cubicBezTo>
                <a:cubicBezTo>
                  <a:pt x="2997" y="1640"/>
                  <a:pt x="3036" y="1638"/>
                  <a:pt x="3068" y="1622"/>
                </a:cubicBezTo>
                <a:cubicBezTo>
                  <a:pt x="3099" y="1607"/>
                  <a:pt x="3124" y="1582"/>
                  <a:pt x="3102" y="1489"/>
                </a:cubicBezTo>
                <a:close/>
                <a:moveTo>
                  <a:pt x="723" y="939"/>
                </a:moveTo>
                <a:cubicBezTo>
                  <a:pt x="694" y="982"/>
                  <a:pt x="664" y="1028"/>
                  <a:pt x="664" y="1028"/>
                </a:cubicBezTo>
                <a:cubicBezTo>
                  <a:pt x="664" y="1028"/>
                  <a:pt x="608" y="962"/>
                  <a:pt x="585" y="931"/>
                </a:cubicBezTo>
                <a:cubicBezTo>
                  <a:pt x="562" y="900"/>
                  <a:pt x="538" y="856"/>
                  <a:pt x="550" y="808"/>
                </a:cubicBezTo>
                <a:cubicBezTo>
                  <a:pt x="565" y="749"/>
                  <a:pt x="607" y="728"/>
                  <a:pt x="665" y="728"/>
                </a:cubicBezTo>
                <a:cubicBezTo>
                  <a:pt x="722" y="728"/>
                  <a:pt x="735" y="753"/>
                  <a:pt x="748" y="767"/>
                </a:cubicBezTo>
                <a:cubicBezTo>
                  <a:pt x="761" y="782"/>
                  <a:pt x="770" y="807"/>
                  <a:pt x="770" y="832"/>
                </a:cubicBezTo>
                <a:cubicBezTo>
                  <a:pt x="770" y="858"/>
                  <a:pt x="753" y="896"/>
                  <a:pt x="723" y="939"/>
                </a:cubicBezTo>
                <a:close/>
                <a:moveTo>
                  <a:pt x="1603" y="749"/>
                </a:moveTo>
                <a:cubicBezTo>
                  <a:pt x="1593" y="770"/>
                  <a:pt x="1650" y="1089"/>
                  <a:pt x="1648" y="1121"/>
                </a:cubicBezTo>
                <a:cubicBezTo>
                  <a:pt x="1645" y="1153"/>
                  <a:pt x="1634" y="1201"/>
                  <a:pt x="1611" y="1230"/>
                </a:cubicBezTo>
                <a:cubicBezTo>
                  <a:pt x="1600" y="1245"/>
                  <a:pt x="1577" y="1271"/>
                  <a:pt x="1561" y="1271"/>
                </a:cubicBezTo>
                <a:cubicBezTo>
                  <a:pt x="1545" y="1271"/>
                  <a:pt x="1513" y="1248"/>
                  <a:pt x="1501" y="1231"/>
                </a:cubicBezTo>
                <a:cubicBezTo>
                  <a:pt x="1478" y="1200"/>
                  <a:pt x="1465" y="1161"/>
                  <a:pt x="1464" y="1128"/>
                </a:cubicBezTo>
                <a:cubicBezTo>
                  <a:pt x="1462" y="1095"/>
                  <a:pt x="1503" y="772"/>
                  <a:pt x="1494" y="753"/>
                </a:cubicBezTo>
                <a:cubicBezTo>
                  <a:pt x="1481" y="724"/>
                  <a:pt x="1409" y="702"/>
                  <a:pt x="1417" y="667"/>
                </a:cubicBezTo>
                <a:cubicBezTo>
                  <a:pt x="1436" y="598"/>
                  <a:pt x="1485" y="572"/>
                  <a:pt x="1553" y="572"/>
                </a:cubicBezTo>
                <a:cubicBezTo>
                  <a:pt x="1622" y="572"/>
                  <a:pt x="1667" y="608"/>
                  <a:pt x="1679" y="664"/>
                </a:cubicBezTo>
                <a:cubicBezTo>
                  <a:pt x="1684" y="693"/>
                  <a:pt x="1614" y="725"/>
                  <a:pt x="1603" y="749"/>
                </a:cubicBezTo>
                <a:close/>
                <a:moveTo>
                  <a:pt x="2506" y="939"/>
                </a:moveTo>
                <a:cubicBezTo>
                  <a:pt x="2477" y="982"/>
                  <a:pt x="2447" y="1028"/>
                  <a:pt x="2447" y="1028"/>
                </a:cubicBezTo>
                <a:cubicBezTo>
                  <a:pt x="2447" y="1028"/>
                  <a:pt x="2391" y="962"/>
                  <a:pt x="2368" y="931"/>
                </a:cubicBezTo>
                <a:cubicBezTo>
                  <a:pt x="2345" y="900"/>
                  <a:pt x="2321" y="856"/>
                  <a:pt x="2332" y="808"/>
                </a:cubicBezTo>
                <a:cubicBezTo>
                  <a:pt x="2348" y="749"/>
                  <a:pt x="2390" y="728"/>
                  <a:pt x="2447" y="728"/>
                </a:cubicBezTo>
                <a:cubicBezTo>
                  <a:pt x="2505" y="728"/>
                  <a:pt x="2518" y="753"/>
                  <a:pt x="2531" y="767"/>
                </a:cubicBezTo>
                <a:cubicBezTo>
                  <a:pt x="2544" y="782"/>
                  <a:pt x="2553" y="807"/>
                  <a:pt x="2553" y="832"/>
                </a:cubicBezTo>
                <a:cubicBezTo>
                  <a:pt x="2553" y="858"/>
                  <a:pt x="2536" y="896"/>
                  <a:pt x="2506" y="939"/>
                </a:cubicBezTo>
                <a:close/>
              </a:path>
            </a:pathLst>
          </a:custGeom>
          <a:solidFill>
            <a:srgbClr val="4E8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971" name="Freeform 5"/>
          <p:cNvSpPr>
            <a:spLocks noEditPoints="1" noChangeArrowheads="1"/>
          </p:cNvSpPr>
          <p:nvPr/>
        </p:nvSpPr>
        <p:spPr bwMode="auto">
          <a:xfrm>
            <a:off x="6994525" y="2427288"/>
            <a:ext cx="762000" cy="666750"/>
          </a:xfrm>
          <a:custGeom>
            <a:avLst/>
            <a:gdLst>
              <a:gd name="T0" fmla="*/ 1062 w 2833"/>
              <a:gd name="T1" fmla="*/ 2479 h 2479"/>
              <a:gd name="T2" fmla="*/ 1770 w 2833"/>
              <a:gd name="T3" fmla="*/ 2479 h 2479"/>
              <a:gd name="T4" fmla="*/ 1770 w 2833"/>
              <a:gd name="T5" fmla="*/ 2124 h 2479"/>
              <a:gd name="T6" fmla="*/ 1062 w 2833"/>
              <a:gd name="T7" fmla="*/ 2124 h 2479"/>
              <a:gd name="T8" fmla="*/ 1062 w 2833"/>
              <a:gd name="T9" fmla="*/ 2479 h 2479"/>
              <a:gd name="T10" fmla="*/ 1062 w 2833"/>
              <a:gd name="T11" fmla="*/ 2479 h 2479"/>
              <a:gd name="T12" fmla="*/ 2656 w 2833"/>
              <a:gd name="T13" fmla="*/ 0 h 2479"/>
              <a:gd name="T14" fmla="*/ 177 w 2833"/>
              <a:gd name="T15" fmla="*/ 0 h 2479"/>
              <a:gd name="T16" fmla="*/ 0 w 2833"/>
              <a:gd name="T17" fmla="*/ 177 h 2479"/>
              <a:gd name="T18" fmla="*/ 0 w 2833"/>
              <a:gd name="T19" fmla="*/ 1770 h 2479"/>
              <a:gd name="T20" fmla="*/ 177 w 2833"/>
              <a:gd name="T21" fmla="*/ 1947 h 2479"/>
              <a:gd name="T22" fmla="*/ 2656 w 2833"/>
              <a:gd name="T23" fmla="*/ 1947 h 2479"/>
              <a:gd name="T24" fmla="*/ 2833 w 2833"/>
              <a:gd name="T25" fmla="*/ 1770 h 2479"/>
              <a:gd name="T26" fmla="*/ 2833 w 2833"/>
              <a:gd name="T27" fmla="*/ 177 h 2479"/>
              <a:gd name="T28" fmla="*/ 2656 w 2833"/>
              <a:gd name="T29" fmla="*/ 0 h 2479"/>
              <a:gd name="T30" fmla="*/ 2656 w 2833"/>
              <a:gd name="T31" fmla="*/ 0 h 2479"/>
              <a:gd name="T32" fmla="*/ 1593 w 2833"/>
              <a:gd name="T33" fmla="*/ 1770 h 2479"/>
              <a:gd name="T34" fmla="*/ 1239 w 2833"/>
              <a:gd name="T35" fmla="*/ 1770 h 2479"/>
              <a:gd name="T36" fmla="*/ 1239 w 2833"/>
              <a:gd name="T37" fmla="*/ 1593 h 2479"/>
              <a:gd name="T38" fmla="*/ 1593 w 2833"/>
              <a:gd name="T39" fmla="*/ 1593 h 2479"/>
              <a:gd name="T40" fmla="*/ 1593 w 2833"/>
              <a:gd name="T41" fmla="*/ 1770 h 2479"/>
              <a:gd name="T42" fmla="*/ 1593 w 2833"/>
              <a:gd name="T43" fmla="*/ 1770 h 2479"/>
              <a:gd name="T44" fmla="*/ 2656 w 2833"/>
              <a:gd name="T45" fmla="*/ 1416 h 2479"/>
              <a:gd name="T46" fmla="*/ 177 w 2833"/>
              <a:gd name="T47" fmla="*/ 1416 h 2479"/>
              <a:gd name="T48" fmla="*/ 177 w 2833"/>
              <a:gd name="T49" fmla="*/ 177 h 2479"/>
              <a:gd name="T50" fmla="*/ 2656 w 2833"/>
              <a:gd name="T51" fmla="*/ 177 h 2479"/>
              <a:gd name="T52" fmla="*/ 2656 w 2833"/>
              <a:gd name="T53" fmla="*/ 1416 h 2479"/>
              <a:gd name="T54" fmla="*/ 2656 w 2833"/>
              <a:gd name="T55" fmla="*/ 1416 h 2479"/>
              <a:gd name="T56" fmla="*/ 2656 w 2833"/>
              <a:gd name="T57" fmla="*/ 1416 h 2479"/>
              <a:gd name="T58" fmla="*/ 2656 w 2833"/>
              <a:gd name="T59" fmla="*/ 1416 h 2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3" h="2479">
                <a:moveTo>
                  <a:pt x="1062" y="2479"/>
                </a:moveTo>
                <a:cubicBezTo>
                  <a:pt x="1770" y="2479"/>
                  <a:pt x="1770" y="2479"/>
                  <a:pt x="1770" y="2479"/>
                </a:cubicBezTo>
                <a:cubicBezTo>
                  <a:pt x="1770" y="2124"/>
                  <a:pt x="1770" y="2124"/>
                  <a:pt x="1770" y="2124"/>
                </a:cubicBezTo>
                <a:cubicBezTo>
                  <a:pt x="1062" y="2124"/>
                  <a:pt x="1062" y="2124"/>
                  <a:pt x="1062" y="2124"/>
                </a:cubicBezTo>
                <a:cubicBezTo>
                  <a:pt x="1062" y="2479"/>
                  <a:pt x="1062" y="2479"/>
                  <a:pt x="1062" y="2479"/>
                </a:cubicBezTo>
                <a:cubicBezTo>
                  <a:pt x="1062" y="2479"/>
                  <a:pt x="1062" y="2479"/>
                  <a:pt x="1062" y="2479"/>
                </a:cubicBezTo>
                <a:moveTo>
                  <a:pt x="2656" y="0"/>
                </a:moveTo>
                <a:cubicBezTo>
                  <a:pt x="177" y="0"/>
                  <a:pt x="177" y="0"/>
                  <a:pt x="177" y="0"/>
                </a:cubicBezTo>
                <a:cubicBezTo>
                  <a:pt x="80" y="0"/>
                  <a:pt x="0" y="80"/>
                  <a:pt x="0" y="177"/>
                </a:cubicBezTo>
                <a:cubicBezTo>
                  <a:pt x="0" y="1770"/>
                  <a:pt x="0" y="1770"/>
                  <a:pt x="0" y="1770"/>
                </a:cubicBezTo>
                <a:cubicBezTo>
                  <a:pt x="0" y="1868"/>
                  <a:pt x="80" y="1947"/>
                  <a:pt x="177" y="1947"/>
                </a:cubicBezTo>
                <a:cubicBezTo>
                  <a:pt x="2656" y="1947"/>
                  <a:pt x="2656" y="1947"/>
                  <a:pt x="2656" y="1947"/>
                </a:cubicBezTo>
                <a:cubicBezTo>
                  <a:pt x="2753" y="1947"/>
                  <a:pt x="2833" y="1868"/>
                  <a:pt x="2833" y="1770"/>
                </a:cubicBezTo>
                <a:cubicBezTo>
                  <a:pt x="2833" y="177"/>
                  <a:pt x="2833" y="177"/>
                  <a:pt x="2833" y="177"/>
                </a:cubicBezTo>
                <a:cubicBezTo>
                  <a:pt x="2833" y="80"/>
                  <a:pt x="2753" y="0"/>
                  <a:pt x="2656" y="0"/>
                </a:cubicBezTo>
                <a:cubicBezTo>
                  <a:pt x="2656" y="0"/>
                  <a:pt x="2656" y="0"/>
                  <a:pt x="2656" y="0"/>
                </a:cubicBezTo>
                <a:moveTo>
                  <a:pt x="1593" y="1770"/>
                </a:moveTo>
                <a:cubicBezTo>
                  <a:pt x="1239" y="1770"/>
                  <a:pt x="1239" y="1770"/>
                  <a:pt x="1239" y="1770"/>
                </a:cubicBezTo>
                <a:cubicBezTo>
                  <a:pt x="1239" y="1593"/>
                  <a:pt x="1239" y="1593"/>
                  <a:pt x="1239" y="1593"/>
                </a:cubicBezTo>
                <a:cubicBezTo>
                  <a:pt x="1593" y="1593"/>
                  <a:pt x="1593" y="1593"/>
                  <a:pt x="1593" y="1593"/>
                </a:cubicBezTo>
                <a:cubicBezTo>
                  <a:pt x="1593" y="1770"/>
                  <a:pt x="1593" y="1770"/>
                  <a:pt x="1593" y="1770"/>
                </a:cubicBezTo>
                <a:cubicBezTo>
                  <a:pt x="1593" y="1770"/>
                  <a:pt x="1593" y="1770"/>
                  <a:pt x="1593" y="1770"/>
                </a:cubicBezTo>
                <a:moveTo>
                  <a:pt x="2656" y="1416"/>
                </a:moveTo>
                <a:cubicBezTo>
                  <a:pt x="177" y="1416"/>
                  <a:pt x="177" y="1416"/>
                  <a:pt x="177" y="1416"/>
                </a:cubicBezTo>
                <a:cubicBezTo>
                  <a:pt x="177" y="177"/>
                  <a:pt x="177" y="177"/>
                  <a:pt x="177" y="177"/>
                </a:cubicBezTo>
                <a:cubicBezTo>
                  <a:pt x="2656" y="177"/>
                  <a:pt x="2656" y="177"/>
                  <a:pt x="2656" y="177"/>
                </a:cubicBezTo>
                <a:cubicBezTo>
                  <a:pt x="2656" y="1416"/>
                  <a:pt x="2656" y="1416"/>
                  <a:pt x="2656" y="1416"/>
                </a:cubicBezTo>
                <a:cubicBezTo>
                  <a:pt x="2656" y="1416"/>
                  <a:pt x="2656" y="1416"/>
                  <a:pt x="2656" y="1416"/>
                </a:cubicBezTo>
                <a:moveTo>
                  <a:pt x="2656" y="1416"/>
                </a:moveTo>
                <a:cubicBezTo>
                  <a:pt x="2656" y="1416"/>
                  <a:pt x="2656" y="1416"/>
                  <a:pt x="2656" y="1416"/>
                </a:cubicBezTo>
              </a:path>
            </a:pathLst>
          </a:custGeom>
          <a:solidFill>
            <a:srgbClr val="4E8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972" name="文本框 17"/>
          <p:cNvSpPr txBox="1">
            <a:spLocks noChangeArrowheads="1"/>
          </p:cNvSpPr>
          <p:nvPr/>
        </p:nvSpPr>
        <p:spPr bwMode="auto">
          <a:xfrm>
            <a:off x="1168400" y="3440113"/>
            <a:ext cx="219075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4E8858"/>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4E8858"/>
                </a:solidFill>
                <a:latin typeface="微软雅黑" panose="020B0503020204020204" pitchFamily="34" charset="-122"/>
                <a:ea typeface="微软雅黑" panose="020B0503020204020204" pitchFamily="34" charset="-122"/>
              </a:rPr>
              <a:t>25</a:t>
            </a:r>
            <a:r>
              <a:rPr lang="zh-CN" altLang="en-US">
                <a:solidFill>
                  <a:srgbClr val="4E8858"/>
                </a:solidFill>
                <a:latin typeface="微软雅黑" panose="020B0503020204020204" pitchFamily="34" charset="-122"/>
                <a:ea typeface="微软雅黑" panose="020B0503020204020204" pitchFamily="34" charset="-122"/>
              </a:rPr>
              <a:t>字最佳，字号为</a:t>
            </a:r>
            <a:r>
              <a:rPr lang="en-US" altLang="zh-CN">
                <a:solidFill>
                  <a:srgbClr val="4E8858"/>
                </a:solidFill>
                <a:latin typeface="微软雅黑" panose="020B0503020204020204" pitchFamily="34" charset="-122"/>
                <a:ea typeface="微软雅黑" panose="020B0503020204020204" pitchFamily="34" charset="-122"/>
              </a:rPr>
              <a:t>18</a:t>
            </a:r>
            <a:r>
              <a:rPr lang="zh-CN" altLang="en-US">
                <a:solidFill>
                  <a:srgbClr val="4E8858"/>
                </a:solidFill>
                <a:latin typeface="微软雅黑" panose="020B0503020204020204" pitchFamily="34" charset="-122"/>
                <a:ea typeface="微软雅黑" panose="020B0503020204020204" pitchFamily="34" charset="-122"/>
              </a:rPr>
              <a:t>，字体为微软雅</a:t>
            </a:r>
          </a:p>
        </p:txBody>
      </p:sp>
      <p:sp>
        <p:nvSpPr>
          <p:cNvPr id="40973" name="文本框 18"/>
          <p:cNvSpPr txBox="1">
            <a:spLocks noChangeArrowheads="1"/>
          </p:cNvSpPr>
          <p:nvPr/>
        </p:nvSpPr>
        <p:spPr bwMode="auto">
          <a:xfrm>
            <a:off x="3749675" y="3440113"/>
            <a:ext cx="219075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4E8858"/>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4E8858"/>
                </a:solidFill>
                <a:latin typeface="微软雅黑" panose="020B0503020204020204" pitchFamily="34" charset="-122"/>
                <a:ea typeface="微软雅黑" panose="020B0503020204020204" pitchFamily="34" charset="-122"/>
              </a:rPr>
              <a:t>25</a:t>
            </a:r>
            <a:r>
              <a:rPr lang="zh-CN" altLang="en-US">
                <a:solidFill>
                  <a:srgbClr val="4E8858"/>
                </a:solidFill>
                <a:latin typeface="微软雅黑" panose="020B0503020204020204" pitchFamily="34" charset="-122"/>
                <a:ea typeface="微软雅黑" panose="020B0503020204020204" pitchFamily="34" charset="-122"/>
              </a:rPr>
              <a:t>字最佳，字号为</a:t>
            </a:r>
            <a:r>
              <a:rPr lang="en-US" altLang="zh-CN">
                <a:solidFill>
                  <a:srgbClr val="4E8858"/>
                </a:solidFill>
                <a:latin typeface="微软雅黑" panose="020B0503020204020204" pitchFamily="34" charset="-122"/>
                <a:ea typeface="微软雅黑" panose="020B0503020204020204" pitchFamily="34" charset="-122"/>
              </a:rPr>
              <a:t>18</a:t>
            </a:r>
            <a:r>
              <a:rPr lang="zh-CN" altLang="en-US">
                <a:solidFill>
                  <a:srgbClr val="4E8858"/>
                </a:solidFill>
                <a:latin typeface="微软雅黑" panose="020B0503020204020204" pitchFamily="34" charset="-122"/>
                <a:ea typeface="微软雅黑" panose="020B0503020204020204" pitchFamily="34" charset="-122"/>
              </a:rPr>
              <a:t>，字体为微软雅</a:t>
            </a:r>
          </a:p>
        </p:txBody>
      </p:sp>
      <p:sp>
        <p:nvSpPr>
          <p:cNvPr id="40974" name="文本框 19"/>
          <p:cNvSpPr txBox="1">
            <a:spLocks noChangeArrowheads="1"/>
          </p:cNvSpPr>
          <p:nvPr/>
        </p:nvSpPr>
        <p:spPr bwMode="auto">
          <a:xfrm>
            <a:off x="6329363" y="3440113"/>
            <a:ext cx="219075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4E8858"/>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4E8858"/>
                </a:solidFill>
                <a:latin typeface="微软雅黑" panose="020B0503020204020204" pitchFamily="34" charset="-122"/>
                <a:ea typeface="微软雅黑" panose="020B0503020204020204" pitchFamily="34" charset="-122"/>
              </a:rPr>
              <a:t>25</a:t>
            </a:r>
            <a:r>
              <a:rPr lang="zh-CN" altLang="en-US">
                <a:solidFill>
                  <a:srgbClr val="4E8858"/>
                </a:solidFill>
                <a:latin typeface="微软雅黑" panose="020B0503020204020204" pitchFamily="34" charset="-122"/>
                <a:ea typeface="微软雅黑" panose="020B0503020204020204" pitchFamily="34" charset="-122"/>
              </a:rPr>
              <a:t>字最佳，字号为</a:t>
            </a:r>
            <a:r>
              <a:rPr lang="en-US" altLang="zh-CN">
                <a:solidFill>
                  <a:srgbClr val="4E8858"/>
                </a:solidFill>
                <a:latin typeface="微软雅黑" panose="020B0503020204020204" pitchFamily="34" charset="-122"/>
                <a:ea typeface="微软雅黑" panose="020B0503020204020204" pitchFamily="34" charset="-122"/>
              </a:rPr>
              <a:t>18</a:t>
            </a:r>
            <a:r>
              <a:rPr lang="zh-CN" altLang="en-US">
                <a:solidFill>
                  <a:srgbClr val="4E8858"/>
                </a:solidFill>
                <a:latin typeface="微软雅黑" panose="020B0503020204020204" pitchFamily="34" charset="-122"/>
                <a:ea typeface="微软雅黑" panose="020B0503020204020204" pitchFamily="34" charset="-122"/>
              </a:rPr>
              <a:t>，字体为微软雅</a:t>
            </a:r>
          </a:p>
        </p:txBody>
      </p:sp>
      <p:sp>
        <p:nvSpPr>
          <p:cNvPr id="40975" name="文本框 20"/>
          <p:cNvSpPr txBox="1">
            <a:spLocks noChangeArrowheads="1"/>
          </p:cNvSpPr>
          <p:nvPr/>
        </p:nvSpPr>
        <p:spPr bwMode="auto">
          <a:xfrm>
            <a:off x="8909050" y="3440113"/>
            <a:ext cx="219075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a:solidFill>
                  <a:srgbClr val="4E8858"/>
                </a:solidFill>
                <a:latin typeface="微软雅黑" panose="020B0503020204020204" pitchFamily="34" charset="-122"/>
                <a:ea typeface="微软雅黑" panose="020B0503020204020204" pitchFamily="34" charset="-122"/>
              </a:rPr>
              <a:t>请在此输入一段文字对上述内容进行解释，文字不超过</a:t>
            </a:r>
            <a:r>
              <a:rPr lang="en-US" altLang="zh-CN">
                <a:solidFill>
                  <a:srgbClr val="4E8858"/>
                </a:solidFill>
                <a:latin typeface="微软雅黑" panose="020B0503020204020204" pitchFamily="34" charset="-122"/>
                <a:ea typeface="微软雅黑" panose="020B0503020204020204" pitchFamily="34" charset="-122"/>
              </a:rPr>
              <a:t>25</a:t>
            </a:r>
            <a:r>
              <a:rPr lang="zh-CN" altLang="en-US">
                <a:solidFill>
                  <a:srgbClr val="4E8858"/>
                </a:solidFill>
                <a:latin typeface="微软雅黑" panose="020B0503020204020204" pitchFamily="34" charset="-122"/>
                <a:ea typeface="微软雅黑" panose="020B0503020204020204" pitchFamily="34" charset="-122"/>
              </a:rPr>
              <a:t>字最佳，字号为</a:t>
            </a:r>
            <a:r>
              <a:rPr lang="en-US" altLang="zh-CN">
                <a:solidFill>
                  <a:srgbClr val="4E8858"/>
                </a:solidFill>
                <a:latin typeface="微软雅黑" panose="020B0503020204020204" pitchFamily="34" charset="-122"/>
                <a:ea typeface="微软雅黑" panose="020B0503020204020204" pitchFamily="34" charset="-122"/>
              </a:rPr>
              <a:t>18</a:t>
            </a:r>
            <a:r>
              <a:rPr lang="zh-CN" altLang="en-US">
                <a:solidFill>
                  <a:srgbClr val="4E8858"/>
                </a:solidFill>
                <a:latin typeface="微软雅黑" panose="020B0503020204020204" pitchFamily="34" charset="-122"/>
                <a:ea typeface="微软雅黑" panose="020B0503020204020204" pitchFamily="34" charset="-122"/>
              </a:rPr>
              <a:t>，字体为微软雅</a:t>
            </a:r>
          </a:p>
        </p:txBody>
      </p:sp>
      <p:cxnSp>
        <p:nvCxnSpPr>
          <p:cNvPr id="23" name="直接连接符 22"/>
          <p:cNvCxnSpPr/>
          <p:nvPr/>
        </p:nvCxnSpPr>
        <p:spPr>
          <a:xfrm>
            <a:off x="3535363" y="2427288"/>
            <a:ext cx="0" cy="2771775"/>
          </a:xfrm>
          <a:prstGeom prst="line">
            <a:avLst/>
          </a:prstGeom>
          <a:ln w="28575">
            <a:solidFill>
              <a:srgbClr val="436A3E"/>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113463" y="2427288"/>
            <a:ext cx="0" cy="2771775"/>
          </a:xfrm>
          <a:prstGeom prst="line">
            <a:avLst/>
          </a:prstGeom>
          <a:ln w="28575">
            <a:solidFill>
              <a:srgbClr val="436A3E"/>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693150" y="2427288"/>
            <a:ext cx="0" cy="2771775"/>
          </a:xfrm>
          <a:prstGeom prst="line">
            <a:avLst/>
          </a:prstGeom>
          <a:ln w="28575">
            <a:solidFill>
              <a:srgbClr val="436A3E"/>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6200000">
            <a:off x="-646906" y="-761207"/>
            <a:ext cx="3105150" cy="3103563"/>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任意多边形 2"/>
          <p:cNvSpPr/>
          <p:nvPr/>
        </p:nvSpPr>
        <p:spPr>
          <a:xfrm rot="16200000">
            <a:off x="904875" y="-552450"/>
            <a:ext cx="3105150" cy="3105150"/>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任意多边形 3"/>
          <p:cNvSpPr/>
          <p:nvPr/>
        </p:nvSpPr>
        <p:spPr>
          <a:xfrm rot="16200000">
            <a:off x="-447675" y="790575"/>
            <a:ext cx="3105150" cy="3105150"/>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任意多边形 4"/>
          <p:cNvSpPr/>
          <p:nvPr/>
        </p:nvSpPr>
        <p:spPr>
          <a:xfrm rot="16200000">
            <a:off x="-1999456" y="581818"/>
            <a:ext cx="3105150" cy="3103563"/>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任意多边形 5"/>
          <p:cNvSpPr/>
          <p:nvPr/>
        </p:nvSpPr>
        <p:spPr>
          <a:xfrm rot="16200000">
            <a:off x="9355137" y="3895726"/>
            <a:ext cx="3103563" cy="3103562"/>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73C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7" name="任意多边形 6"/>
          <p:cNvSpPr/>
          <p:nvPr/>
        </p:nvSpPr>
        <p:spPr>
          <a:xfrm rot="16200000">
            <a:off x="10906918" y="4104482"/>
            <a:ext cx="3103563" cy="3105150"/>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 name="任意多边形 7"/>
          <p:cNvSpPr/>
          <p:nvPr/>
        </p:nvSpPr>
        <p:spPr>
          <a:xfrm rot="16200000">
            <a:off x="9553575" y="5446713"/>
            <a:ext cx="3105150" cy="3105150"/>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CDB9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任意多边形 8"/>
          <p:cNvSpPr/>
          <p:nvPr/>
        </p:nvSpPr>
        <p:spPr>
          <a:xfrm rot="16200000">
            <a:off x="8001794" y="5237957"/>
            <a:ext cx="3105150" cy="3103562"/>
          </a:xfrm>
          <a:custGeom>
            <a:avLst/>
            <a:gdLst>
              <a:gd name="connsiteX0" fmla="*/ 1351129 w 6155141"/>
              <a:gd name="connsiteY0" fmla="*/ 6155142 h 6155142"/>
              <a:gd name="connsiteX1" fmla="*/ 0 w 6155141"/>
              <a:gd name="connsiteY1" fmla="*/ 4804013 h 6155142"/>
              <a:gd name="connsiteX2" fmla="*/ 1351129 w 6155141"/>
              <a:gd name="connsiteY2" fmla="*/ 3452884 h 6155142"/>
              <a:gd name="connsiteX3" fmla="*/ 2987157 w 6155141"/>
              <a:gd name="connsiteY3" fmla="*/ 3055818 h 6155142"/>
              <a:gd name="connsiteX4" fmla="*/ 3032325 w 6155141"/>
              <a:gd name="connsiteY4" fmla="*/ 3032327 h 6155142"/>
              <a:gd name="connsiteX5" fmla="*/ 3055817 w 6155141"/>
              <a:gd name="connsiteY5" fmla="*/ 2987157 h 6155142"/>
              <a:gd name="connsiteX6" fmla="*/ 3452883 w 6155141"/>
              <a:gd name="connsiteY6" fmla="*/ 1351129 h 6155142"/>
              <a:gd name="connsiteX7" fmla="*/ 4804012 w 6155141"/>
              <a:gd name="connsiteY7" fmla="*/ 0 h 6155142"/>
              <a:gd name="connsiteX8" fmla="*/ 6155141 w 6155141"/>
              <a:gd name="connsiteY8" fmla="*/ 1351129 h 6155142"/>
              <a:gd name="connsiteX9" fmla="*/ 4804012 w 6155141"/>
              <a:gd name="connsiteY9" fmla="*/ 2702258 h 6155142"/>
              <a:gd name="connsiteX10" fmla="*/ 3167984 w 6155141"/>
              <a:gd name="connsiteY10" fmla="*/ 3099324 h 6155142"/>
              <a:gd name="connsiteX11" fmla="*/ 3122816 w 6155141"/>
              <a:gd name="connsiteY11" fmla="*/ 3122815 h 6155142"/>
              <a:gd name="connsiteX12" fmla="*/ 3099324 w 6155141"/>
              <a:gd name="connsiteY12" fmla="*/ 3167985 h 6155142"/>
              <a:gd name="connsiteX13" fmla="*/ 2702258 w 6155141"/>
              <a:gd name="connsiteY13" fmla="*/ 4804013 h 6155142"/>
              <a:gd name="connsiteX14" fmla="*/ 1351129 w 6155141"/>
              <a:gd name="connsiteY14" fmla="*/ 6155142 h 6155142"/>
              <a:gd name="connsiteX0-1" fmla="*/ 1351129 w 6155141"/>
              <a:gd name="connsiteY0-2" fmla="*/ 6155142 h 6155142"/>
              <a:gd name="connsiteX1-3" fmla="*/ 0 w 6155141"/>
              <a:gd name="connsiteY1-4" fmla="*/ 4804013 h 6155142"/>
              <a:gd name="connsiteX2-5" fmla="*/ 1351129 w 6155141"/>
              <a:gd name="connsiteY2-6" fmla="*/ 3452884 h 6155142"/>
              <a:gd name="connsiteX3-7" fmla="*/ 2987157 w 6155141"/>
              <a:gd name="connsiteY3-8" fmla="*/ 3055818 h 6155142"/>
              <a:gd name="connsiteX4-9" fmla="*/ 3032325 w 6155141"/>
              <a:gd name="connsiteY4-10" fmla="*/ 3032327 h 6155142"/>
              <a:gd name="connsiteX5-11" fmla="*/ 3055817 w 6155141"/>
              <a:gd name="connsiteY5-12" fmla="*/ 2987157 h 6155142"/>
              <a:gd name="connsiteX6-13" fmla="*/ 3452883 w 6155141"/>
              <a:gd name="connsiteY6-14" fmla="*/ 1351129 h 6155142"/>
              <a:gd name="connsiteX7-15" fmla="*/ 4804012 w 6155141"/>
              <a:gd name="connsiteY7-16" fmla="*/ 0 h 6155142"/>
              <a:gd name="connsiteX8-17" fmla="*/ 6155141 w 6155141"/>
              <a:gd name="connsiteY8-18" fmla="*/ 1351129 h 6155142"/>
              <a:gd name="connsiteX9-19" fmla="*/ 4804012 w 6155141"/>
              <a:gd name="connsiteY9-20" fmla="*/ 2702258 h 6155142"/>
              <a:gd name="connsiteX10-21" fmla="*/ 3167984 w 6155141"/>
              <a:gd name="connsiteY10-22" fmla="*/ 3099324 h 6155142"/>
              <a:gd name="connsiteX11-23" fmla="*/ 3125197 w 6155141"/>
              <a:gd name="connsiteY11-24" fmla="*/ 3125196 h 6155142"/>
              <a:gd name="connsiteX12-25" fmla="*/ 3099324 w 6155141"/>
              <a:gd name="connsiteY12-26" fmla="*/ 3167985 h 6155142"/>
              <a:gd name="connsiteX13-27" fmla="*/ 2702258 w 6155141"/>
              <a:gd name="connsiteY13-28" fmla="*/ 4804013 h 6155142"/>
              <a:gd name="connsiteX14-29" fmla="*/ 1351129 w 6155141"/>
              <a:gd name="connsiteY14-30" fmla="*/ 6155142 h 6155142"/>
              <a:gd name="connsiteX0-31" fmla="*/ 1351129 w 6155141"/>
              <a:gd name="connsiteY0-32" fmla="*/ 6155142 h 6155142"/>
              <a:gd name="connsiteX1-33" fmla="*/ 0 w 6155141"/>
              <a:gd name="connsiteY1-34" fmla="*/ 4804013 h 6155142"/>
              <a:gd name="connsiteX2-35" fmla="*/ 1351129 w 6155141"/>
              <a:gd name="connsiteY2-36" fmla="*/ 3452884 h 6155142"/>
              <a:gd name="connsiteX3-37" fmla="*/ 2987157 w 6155141"/>
              <a:gd name="connsiteY3-38" fmla="*/ 3055818 h 6155142"/>
              <a:gd name="connsiteX4-39" fmla="*/ 3018037 w 6155141"/>
              <a:gd name="connsiteY4-40" fmla="*/ 3025183 h 6155142"/>
              <a:gd name="connsiteX5-41" fmla="*/ 3055817 w 6155141"/>
              <a:gd name="connsiteY5-42" fmla="*/ 2987157 h 6155142"/>
              <a:gd name="connsiteX6-43" fmla="*/ 3452883 w 6155141"/>
              <a:gd name="connsiteY6-44" fmla="*/ 1351129 h 6155142"/>
              <a:gd name="connsiteX7-45" fmla="*/ 4804012 w 6155141"/>
              <a:gd name="connsiteY7-46" fmla="*/ 0 h 6155142"/>
              <a:gd name="connsiteX8-47" fmla="*/ 6155141 w 6155141"/>
              <a:gd name="connsiteY8-48" fmla="*/ 1351129 h 6155142"/>
              <a:gd name="connsiteX9-49" fmla="*/ 4804012 w 6155141"/>
              <a:gd name="connsiteY9-50" fmla="*/ 2702258 h 6155142"/>
              <a:gd name="connsiteX10-51" fmla="*/ 3167984 w 6155141"/>
              <a:gd name="connsiteY10-52" fmla="*/ 3099324 h 6155142"/>
              <a:gd name="connsiteX11-53" fmla="*/ 3125197 w 6155141"/>
              <a:gd name="connsiteY11-54" fmla="*/ 3125196 h 6155142"/>
              <a:gd name="connsiteX12-55" fmla="*/ 3099324 w 6155141"/>
              <a:gd name="connsiteY12-56" fmla="*/ 3167985 h 6155142"/>
              <a:gd name="connsiteX13-57" fmla="*/ 2702258 w 6155141"/>
              <a:gd name="connsiteY13-58" fmla="*/ 4804013 h 6155142"/>
              <a:gd name="connsiteX14-59" fmla="*/ 1351129 w 6155141"/>
              <a:gd name="connsiteY14-60" fmla="*/ 6155142 h 61551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6155141" h="6155142">
                <a:moveTo>
                  <a:pt x="1351129" y="6155142"/>
                </a:moveTo>
                <a:cubicBezTo>
                  <a:pt x="604921" y="6155142"/>
                  <a:pt x="0" y="5550221"/>
                  <a:pt x="0" y="4804013"/>
                </a:cubicBezTo>
                <a:cubicBezTo>
                  <a:pt x="0" y="4057805"/>
                  <a:pt x="604921" y="3452884"/>
                  <a:pt x="1351129" y="3452884"/>
                </a:cubicBezTo>
                <a:cubicBezTo>
                  <a:pt x="1896472" y="3452884"/>
                  <a:pt x="2441814" y="3320529"/>
                  <a:pt x="2987157" y="3055818"/>
                </a:cubicBezTo>
                <a:lnTo>
                  <a:pt x="3018037" y="3025183"/>
                </a:lnTo>
                <a:lnTo>
                  <a:pt x="3055817" y="2987157"/>
                </a:lnTo>
                <a:cubicBezTo>
                  <a:pt x="3320528" y="2441814"/>
                  <a:pt x="3452883" y="1896472"/>
                  <a:pt x="3452883" y="1351129"/>
                </a:cubicBezTo>
                <a:cubicBezTo>
                  <a:pt x="3452883" y="604921"/>
                  <a:pt x="4057804" y="0"/>
                  <a:pt x="4804012" y="0"/>
                </a:cubicBezTo>
                <a:cubicBezTo>
                  <a:pt x="5550220" y="0"/>
                  <a:pt x="6155141" y="604921"/>
                  <a:pt x="6155141" y="1351129"/>
                </a:cubicBezTo>
                <a:cubicBezTo>
                  <a:pt x="6155141" y="2097337"/>
                  <a:pt x="5550220" y="2702258"/>
                  <a:pt x="4804012" y="2702258"/>
                </a:cubicBezTo>
                <a:cubicBezTo>
                  <a:pt x="4258669" y="2702258"/>
                  <a:pt x="3713327" y="2834613"/>
                  <a:pt x="3167984" y="3099324"/>
                </a:cubicBezTo>
                <a:lnTo>
                  <a:pt x="3125197" y="3125196"/>
                </a:lnTo>
                <a:cubicBezTo>
                  <a:pt x="3117366" y="3140253"/>
                  <a:pt x="3107155" y="3152928"/>
                  <a:pt x="3099324" y="3167985"/>
                </a:cubicBezTo>
                <a:cubicBezTo>
                  <a:pt x="2834613" y="3713328"/>
                  <a:pt x="2702258" y="4258670"/>
                  <a:pt x="2702258" y="4804013"/>
                </a:cubicBezTo>
                <a:cubicBezTo>
                  <a:pt x="2702258" y="5550221"/>
                  <a:pt x="2097337" y="6155142"/>
                  <a:pt x="1351129" y="6155142"/>
                </a:cubicBezTo>
                <a:close/>
              </a:path>
            </a:pathLst>
          </a:custGeom>
          <a:solidFill>
            <a:srgbClr val="4E8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1993" name="文本框 9"/>
          <p:cNvSpPr txBox="1">
            <a:spLocks noChangeArrowheads="1"/>
          </p:cNvSpPr>
          <p:nvPr/>
        </p:nvSpPr>
        <p:spPr bwMode="auto">
          <a:xfrm>
            <a:off x="3000375" y="3022289"/>
            <a:ext cx="645795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5400" dirty="0" smtClean="0">
                <a:solidFill>
                  <a:srgbClr val="436A3E"/>
                </a:solidFill>
                <a:latin typeface="微软雅黑" panose="020B0503020204020204" pitchFamily="34" charset="-122"/>
                <a:ea typeface="微软雅黑" panose="020B0503020204020204" pitchFamily="34" charset="-122"/>
              </a:rPr>
              <a:t>谢       谢     观     看</a:t>
            </a:r>
            <a:endParaRPr lang="zh-CN" altLang="en-US" sz="5400" dirty="0">
              <a:solidFill>
                <a:srgbClr val="436A3E"/>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276600" y="4105275"/>
            <a:ext cx="5905500" cy="368300"/>
          </a:xfrm>
          <a:prstGeom prst="rect">
            <a:avLst/>
          </a:prstGeom>
          <a:noFill/>
        </p:spPr>
        <p:txBody>
          <a:bodyPr>
            <a:spAutoFit/>
          </a:bodyPr>
          <a:lstStyle/>
          <a:p>
            <a:pPr algn="ctr" fontAlgn="auto">
              <a:spcBef>
                <a:spcPts val="0"/>
              </a:spcBef>
              <a:spcAft>
                <a:spcPts val="0"/>
              </a:spcAft>
              <a:buFontTx/>
              <a:buNone/>
              <a:defRPr/>
            </a:pPr>
            <a:r>
              <a:rPr lang="zh-CN" altLang="en-US" b="1" spc="600" dirty="0">
                <a:solidFill>
                  <a:srgbClr val="436A3E"/>
                </a:solidFill>
                <a:latin typeface="+mn-lt"/>
                <a:ea typeface="+mn-ea"/>
              </a:rPr>
              <a:t>汇报时间</a:t>
            </a:r>
            <a:r>
              <a:rPr lang="en-US" altLang="zh-CN" b="1" spc="600" dirty="0">
                <a:solidFill>
                  <a:srgbClr val="436A3E"/>
                </a:solidFill>
                <a:latin typeface="+mn-lt"/>
                <a:ea typeface="+mn-ea"/>
              </a:rPr>
              <a:t>:XXX</a:t>
            </a:r>
            <a:r>
              <a:rPr lang="zh-CN" altLang="en-US" b="1" spc="600" dirty="0">
                <a:solidFill>
                  <a:srgbClr val="436A3E"/>
                </a:solidFill>
                <a:latin typeface="+mn-lt"/>
                <a:ea typeface="+mn-ea"/>
              </a:rPr>
              <a:t>年</a:t>
            </a:r>
            <a:r>
              <a:rPr lang="en-US" altLang="zh-CN" b="1" spc="600" dirty="0">
                <a:solidFill>
                  <a:srgbClr val="436A3E"/>
                </a:solidFill>
                <a:latin typeface="+mn-lt"/>
                <a:ea typeface="+mn-ea"/>
              </a:rPr>
              <a:t>8</a:t>
            </a:r>
            <a:r>
              <a:rPr lang="zh-CN" altLang="en-US" b="1" spc="600" dirty="0">
                <a:solidFill>
                  <a:srgbClr val="436A3E"/>
                </a:solidFill>
                <a:latin typeface="+mn-lt"/>
                <a:ea typeface="+mn-ea"/>
              </a:rPr>
              <a:t>月      汇报人</a:t>
            </a:r>
            <a:r>
              <a:rPr lang="en-US" altLang="zh-CN" b="1" spc="600" dirty="0">
                <a:solidFill>
                  <a:srgbClr val="436A3E"/>
                </a:solidFill>
                <a:latin typeface="+mn-lt"/>
                <a:ea typeface="+mn-ea"/>
              </a:rPr>
              <a:t>:XXX</a:t>
            </a:r>
          </a:p>
        </p:txBody>
      </p:sp>
      <p:cxnSp>
        <p:nvCxnSpPr>
          <p:cNvPr id="13" name="直接连接符 12"/>
          <p:cNvCxnSpPr/>
          <p:nvPr/>
        </p:nvCxnSpPr>
        <p:spPr>
          <a:xfrm>
            <a:off x="3409950" y="4143375"/>
            <a:ext cx="5772150" cy="0"/>
          </a:xfrm>
          <a:prstGeom prst="line">
            <a:avLst/>
          </a:prstGeom>
          <a:ln w="28575">
            <a:solidFill>
              <a:srgbClr val="436A3E"/>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2860</Words>
  <Application>Microsoft Office PowerPoint</Application>
  <PresentationFormat>宽屏</PresentationFormat>
  <Paragraphs>299</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Adobe 明體 Std L</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安</dc:creator>
  <cp:lastModifiedBy>faith123</cp:lastModifiedBy>
  <cp:revision>60</cp:revision>
  <dcterms:created xsi:type="dcterms:W3CDTF">2016-08-07T22:44:00Z</dcterms:created>
  <dcterms:modified xsi:type="dcterms:W3CDTF">2018-05-17T02:00:37Z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