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2"/>
  </p:handoutMasterIdLst>
  <p:sldIdLst>
    <p:sldId id="256" r:id="rId3"/>
    <p:sldId id="257" r:id="rId5"/>
    <p:sldId id="258" r:id="rId6"/>
    <p:sldId id="263" r:id="rId7"/>
    <p:sldId id="264" r:id="rId8"/>
    <p:sldId id="265" r:id="rId9"/>
    <p:sldId id="266" r:id="rId10"/>
    <p:sldId id="267" r:id="rId11"/>
    <p:sldId id="268" r:id="rId12"/>
    <p:sldId id="269" r:id="rId13"/>
    <p:sldId id="270" r:id="rId14"/>
    <p:sldId id="259" r:id="rId15"/>
    <p:sldId id="284" r:id="rId16"/>
    <p:sldId id="285" r:id="rId17"/>
    <p:sldId id="286" r:id="rId18"/>
    <p:sldId id="287" r:id="rId19"/>
    <p:sldId id="288" r:id="rId20"/>
    <p:sldId id="289" r:id="rId21"/>
    <p:sldId id="290" r:id="rId22"/>
    <p:sldId id="260" r:id="rId23"/>
    <p:sldId id="291" r:id="rId24"/>
    <p:sldId id="292" r:id="rId25"/>
    <p:sldId id="293" r:id="rId26"/>
    <p:sldId id="294" r:id="rId27"/>
    <p:sldId id="295" r:id="rId28"/>
    <p:sldId id="296" r:id="rId29"/>
    <p:sldId id="297" r:id="rId30"/>
    <p:sldId id="298" r:id="rId31"/>
    <p:sldId id="261" r:id="rId32"/>
    <p:sldId id="299" r:id="rId33"/>
    <p:sldId id="300" r:id="rId34"/>
    <p:sldId id="301" r:id="rId35"/>
    <p:sldId id="271" r:id="rId36"/>
    <p:sldId id="272" r:id="rId37"/>
    <p:sldId id="273" r:id="rId38"/>
    <p:sldId id="274" r:id="rId39"/>
    <p:sldId id="275" r:id="rId40"/>
    <p:sldId id="302"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5369"/>
    <a:srgbClr val="FF75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68" autoAdjust="0"/>
    <p:restoredTop sz="90447" autoAdjust="0"/>
  </p:normalViewPr>
  <p:slideViewPr>
    <p:cSldViewPr snapToGrid="0">
      <p:cViewPr varScale="1">
        <p:scale>
          <a:sx n="100" d="100"/>
          <a:sy n="100" d="100"/>
        </p:scale>
        <p:origin x="-1350" y="-84"/>
      </p:cViewPr>
      <p:guideLst>
        <p:guide orient="horz" pos="2160"/>
        <p:guide pos="3840"/>
      </p:guideLst>
    </p:cSldViewPr>
  </p:slideViewPr>
  <p:notesTextViewPr>
    <p:cViewPr>
      <p:scale>
        <a:sx n="1" d="1"/>
        <a:sy n="1" d="1"/>
      </p:scale>
      <p:origin x="0" y="0"/>
    </p:cViewPr>
  </p:notesTextViewPr>
  <p:sorterViewPr>
    <p:cViewPr>
      <p:scale>
        <a:sx n="58" d="100"/>
        <a:sy n="58"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handoutMaster" Target="handoutMasters/handoutMaster1.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0.0880078070861339"/>
          <c:w val="0.538659325787402"/>
          <c:h val="0.807988938977058"/>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explosion val="0"/>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chemeClr val="accent1"/>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dLbls>
            <c:delete val="1"/>
          </c:dLbls>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0.0880078070861339"/>
          <c:w val="0.538659325787402"/>
          <c:h val="0.807988938977058"/>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explosion val="0"/>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chemeClr val="accent2"/>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dLbls>
            <c:delete val="1"/>
          </c:dLbls>
          <c:cat>
            <c:strRef>
              <c:f>Sheet1!$A$2:$A$5</c:f>
              <c:strCache>
                <c:ptCount val="2"/>
                <c:pt idx="0">
                  <c:v>第一季度</c:v>
                </c:pt>
                <c:pt idx="1">
                  <c:v>第二季度</c:v>
                </c:pt>
              </c:strCache>
            </c:strRef>
          </c:cat>
          <c:val>
            <c:numRef>
              <c:f>Sheet1!$B$2:$B$5</c:f>
              <c:numCache>
                <c:formatCode>General</c:formatCode>
                <c:ptCount val="4"/>
                <c:pt idx="0">
                  <c:v>60</c:v>
                </c:pt>
                <c:pt idx="1">
                  <c:v>40</c:v>
                </c:pt>
              </c:numCache>
            </c:numRef>
          </c:val>
        </c:ser>
        <c:dLbls>
          <c:showLegendKey val="0"/>
          <c:showVal val="0"/>
          <c:showCatName val="0"/>
          <c:showSerName val="0"/>
          <c:showPercent val="0"/>
          <c:showBubbleSize val="0"/>
          <c:showLeaderLines val="1"/>
        </c:dLbls>
        <c:firstSliceAng val="187"/>
        <c:holeSize val="74"/>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0.0880078070861339"/>
          <c:w val="0.538659325787402"/>
          <c:h val="0.807988938977058"/>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explosion val="0"/>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chemeClr val="accent1"/>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dLbls>
            <c:delete val="1"/>
          </c:dLbls>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8C755F-D03A-409D-B54A-C98040083ED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340A0A-E6DA-4CCA-B72F-74E1409F476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  </a:t>
            </a:r>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6283C1-E57D-4D45-A766-7B9BB93868C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4ED96B-6651-43F6-B5FF-BE1A2E4A4DF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4ED96B-6651-43F6-B5FF-BE1A2E4A4DF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4ED96B-6651-43F6-B5FF-BE1A2E4A4DF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4ED96B-6651-43F6-B5FF-BE1A2E4A4DF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DBBC58-3C8A-4C23-944B-4AC8A185289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1AE5BD-7DBE-4231-8E83-0B47B191CDE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332BAFF-BACF-4942-9147-3B08F851C65B}" type="slidenum">
              <a:rPr lang="zh-CN" altLang="en-US">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F7D6CD-A187-4476-AD7D-58C44BB4825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1C8835-AACF-43FA-90D3-EA0A084CC16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1C8835-AACF-43FA-90D3-EA0A084CC16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1C8835-AACF-43FA-90D3-EA0A084CC16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1C8835-AACF-43FA-90D3-EA0A084CC16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1C8835-AACF-43FA-90D3-EA0A084CC16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1C8835-AACF-43FA-90D3-EA0A084CC16F}"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1C8835-AACF-43FA-90D3-EA0A084CC16F}"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en-US" altLang="zh-CN" smtClean="0"/>
          </a:p>
          <a:p>
            <a:endParaRPr lang="zh-CN" altLang="en-US"/>
          </a:p>
        </p:txBody>
      </p:sp>
      <p:sp>
        <p:nvSpPr>
          <p:cNvPr id="4" name="灯片编号占位符 3"/>
          <p:cNvSpPr>
            <a:spLocks noGrp="1"/>
          </p:cNvSpPr>
          <p:nvPr>
            <p:ph type="sldNum" sz="quarter" idx="10"/>
          </p:nvPr>
        </p:nvSpPr>
        <p:spPr/>
        <p:txBody>
          <a:bodyPr/>
          <a:lstStyle/>
          <a:p>
            <a:fld id="{4B340A0A-E6DA-4CCA-B72F-74E1409F476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512757" y="230214"/>
            <a:ext cx="10515600" cy="519295"/>
          </a:xfrm>
        </p:spPr>
        <p:txBody>
          <a:bodyPr>
            <a:normAutofit/>
          </a:bodyPr>
          <a:lstStyle>
            <a:lvl1pPr algn="r">
              <a:defRPr sz="3200" b="1">
                <a:solidFill>
                  <a:schemeClr val="bg1"/>
                </a:solidFill>
              </a:defRPr>
            </a:lvl1pPr>
          </a:lstStyle>
          <a:p>
            <a:r>
              <a:rPr lang="zh-CN" altLang="en-US" smtClean="0"/>
              <a:t>单击此处编辑母版标题样式</a:t>
            </a:r>
            <a:endParaRPr lang="zh-CN" altLang="en-US"/>
          </a:p>
        </p:txBody>
      </p:sp>
      <p:sp>
        <p:nvSpPr>
          <p:cNvPr id="6" name="矩形 5"/>
          <p:cNvSpPr/>
          <p:nvPr userDrawn="1"/>
        </p:nvSpPr>
        <p:spPr>
          <a:xfrm>
            <a:off x="0" y="764500"/>
            <a:ext cx="12192000" cy="5971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自定义版式">
    <p:bg>
      <p:bgPr>
        <a:solidFill>
          <a:srgbClr val="FCFBF9"/>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3F3F3"/>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3000" contrast="-5000"/>
                    </a14:imgEffect>
                  </a14:imgLayer>
                </a14:imgProps>
              </a:ext>
              <a:ext uri="{28A0092B-C50C-407E-A947-70E740481C1C}">
                <a14:useLocalDpi xmlns:a14="http://schemas.microsoft.com/office/drawing/2010/main" val="0"/>
              </a:ext>
            </a:extLst>
          </a:blip>
          <a:srcRect t="25398"/>
          <a:stretch>
            <a:fillRect/>
          </a:stretch>
        </p:blipFill>
        <p:spPr>
          <a:xfrm>
            <a:off x="1" y="0"/>
            <a:ext cx="12192000" cy="6858000"/>
          </a:xfrm>
          <a:prstGeom prst="rect">
            <a:avLst/>
          </a:prstGeom>
        </p:spPr>
      </p:pic>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1256"/>
            <a:ext cx="12192000" cy="6882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圆角矩形 11"/>
          <p:cNvSpPr/>
          <p:nvPr userDrawn="1"/>
        </p:nvSpPr>
        <p:spPr>
          <a:xfrm rot="2603202">
            <a:off x="336606" y="165885"/>
            <a:ext cx="470229" cy="470228"/>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1800"/>
          </a:p>
        </p:txBody>
      </p:sp>
      <p:sp>
        <p:nvSpPr>
          <p:cNvPr id="13" name="Line 9"/>
          <p:cNvSpPr>
            <a:spLocks noChangeShapeType="1"/>
          </p:cNvSpPr>
          <p:nvPr userDrawn="1"/>
        </p:nvSpPr>
        <p:spPr bwMode="auto">
          <a:xfrm>
            <a:off x="805839" y="695491"/>
            <a:ext cx="11387572" cy="0"/>
          </a:xfrm>
          <a:prstGeom prst="line">
            <a:avLst/>
          </a:prstGeom>
          <a:ln w="28575">
            <a:gradFill>
              <a:gsLst>
                <a:gs pos="0">
                  <a:schemeClr val="tx1">
                    <a:lumMod val="35000"/>
                    <a:lumOff val="65000"/>
                  </a:schemeClr>
                </a:gs>
                <a:gs pos="100000">
                  <a:schemeClr val="bg1"/>
                </a:gs>
              </a:gsLst>
              <a:lin ang="5400000" scaled="0"/>
            </a:gra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121908" tIns="60955" rIns="121908" bIns="60955" numCol="1" anchor="t" anchorCtr="0" compatLnSpc="1"/>
          <a:lstStyle/>
          <a:p>
            <a:pPr>
              <a:lnSpc>
                <a:spcPct val="120000"/>
              </a:lnSpc>
            </a:pPr>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14" name="圆角矩形 13"/>
          <p:cNvSpPr/>
          <p:nvPr userDrawn="1"/>
        </p:nvSpPr>
        <p:spPr>
          <a:xfrm rot="2634344">
            <a:off x="551426" y="237849"/>
            <a:ext cx="410548" cy="410548"/>
          </a:xfrm>
          <a:prstGeom prst="roundRect">
            <a:avLst/>
          </a:prstGeom>
          <a:solidFill>
            <a:schemeClr val="accent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1800"/>
          </a:p>
        </p:txBody>
      </p:sp>
      <p:sp>
        <p:nvSpPr>
          <p:cNvPr id="15" name="标题 4"/>
          <p:cNvSpPr>
            <a:spLocks noGrp="1"/>
          </p:cNvSpPr>
          <p:nvPr>
            <p:ph type="title" hasCustomPrompt="1"/>
          </p:nvPr>
        </p:nvSpPr>
        <p:spPr>
          <a:xfrm>
            <a:off x="1158408" y="152875"/>
            <a:ext cx="5225625" cy="542617"/>
          </a:xfrm>
          <a:prstGeom prst="rect">
            <a:avLst/>
          </a:prstGeom>
        </p:spPr>
        <p:txBody>
          <a:bodyPr vert="horz" lIns="121908" tIns="60955" rIns="121908" bIns="60955" rtlCol="0">
            <a:noAutofit/>
          </a:bodyPr>
          <a:lstStyle>
            <a:lvl1pPr algn="l">
              <a:def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cs"/>
              </a:defRPr>
            </a:lvl1pPr>
          </a:lstStyle>
          <a:p>
            <a:pPr marL="0" lvl="0" indent="0" algn="l">
              <a:spcBef>
                <a:spcPct val="20000"/>
              </a:spcBef>
              <a:buFont typeface="Arial" panose="020B0604020202020204" pitchFamily="34" charset="0"/>
            </a:pPr>
            <a:r>
              <a:rPr lang="zh-CN" altLang="en-US" sz="2800" b="1" dirty="0" smtClean="0"/>
              <a:t>单击此处添加您的标题</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850"/>
                                        <p:tgtEl>
                                          <p:spTgt spid="13"/>
                                        </p:tgtEl>
                                      </p:cBhvr>
                                    </p:animEffect>
                                  </p:childTnLst>
                                </p:cTn>
                              </p:par>
                            </p:childTnLst>
                          </p:cTn>
                        </p:par>
                        <p:par>
                          <p:cTn id="8" fill="hold">
                            <p:stCondLst>
                              <p:cond delay="1000"/>
                            </p:stCondLst>
                            <p:childTnLst>
                              <p:par>
                                <p:cTn id="9" presetID="1" presetClass="entr" presetSubtype="0" fill="hold" grpId="0" nodeType="afterEffect">
                                  <p:stCondLst>
                                    <p:cond delay="0"/>
                                  </p:stCondLst>
                                  <p:iterate type="lt">
                                    <p:tmAbs val="80"/>
                                  </p:iterate>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3.jpe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print">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1.xml"/><Relationship Id="rId3" Type="http://schemas.openxmlformats.org/officeDocument/2006/relationships/image" Target="../media/image4.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6.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6.xml"/><Relationship Id="rId5" Type="http://schemas.openxmlformats.org/officeDocument/2006/relationships/image" Target="../media/image9.jpeg"/><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1.png"/><Relationship Id="rId2" Type="http://schemas.microsoft.com/office/2007/relationships/hdphoto" Target="../media/hdphoto2.wdp"/><Relationship Id="rId1" Type="http://schemas.openxmlformats.org/officeDocument/2006/relationships/image" Target="../media/image10.png"/></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6.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0" Type="http://schemas.openxmlformats.org/officeDocument/2006/relationships/notesSlide" Target="../notesSlides/notesSlide15.xml"/><Relationship Id="rId1" Type="http://schemas.openxmlformats.org/officeDocument/2006/relationships/tags" Target="../tags/tag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9" Type="http://schemas.openxmlformats.org/officeDocument/2006/relationships/tags" Target="../tags/tag22.xml"/><Relationship Id="rId8" Type="http://schemas.openxmlformats.org/officeDocument/2006/relationships/tags" Target="../tags/tag21.xml"/><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1" Type="http://schemas.openxmlformats.org/officeDocument/2006/relationships/notesSlide" Target="../notesSlides/notesSlide16.xml"/><Relationship Id="rId20" Type="http://schemas.openxmlformats.org/officeDocument/2006/relationships/slideLayout" Target="../slideLayouts/slideLayout6.xml"/><Relationship Id="rId2" Type="http://schemas.openxmlformats.org/officeDocument/2006/relationships/tags" Target="../tags/tag15.xml"/><Relationship Id="rId19" Type="http://schemas.openxmlformats.org/officeDocument/2006/relationships/tags" Target="../tags/tag32.xml"/><Relationship Id="rId18" Type="http://schemas.openxmlformats.org/officeDocument/2006/relationships/tags" Target="../tags/tag31.xml"/><Relationship Id="rId17" Type="http://schemas.openxmlformats.org/officeDocument/2006/relationships/tags" Target="../tags/tag30.xml"/><Relationship Id="rId16" Type="http://schemas.openxmlformats.org/officeDocument/2006/relationships/tags" Target="../tags/tag29.xml"/><Relationship Id="rId15" Type="http://schemas.openxmlformats.org/officeDocument/2006/relationships/tags" Target="../tags/tag28.xml"/><Relationship Id="rId14" Type="http://schemas.openxmlformats.org/officeDocument/2006/relationships/tags" Target="../tags/tag27.xml"/><Relationship Id="rId13" Type="http://schemas.openxmlformats.org/officeDocument/2006/relationships/tags" Target="../tags/tag26.xml"/><Relationship Id="rId12" Type="http://schemas.openxmlformats.org/officeDocument/2006/relationships/tags" Target="../tags/tag25.xml"/><Relationship Id="rId11" Type="http://schemas.openxmlformats.org/officeDocument/2006/relationships/tags" Target="../tags/tag24.xml"/><Relationship Id="rId10" Type="http://schemas.openxmlformats.org/officeDocument/2006/relationships/tags" Target="../tags/tag23.xml"/><Relationship Id="rId1" Type="http://schemas.openxmlformats.org/officeDocument/2006/relationships/tags" Target="../tags/tag14.xml"/></Relationships>
</file>

<file path=ppt/slides/_rels/slide22.xml.rels><?xml version="1.0" encoding="UTF-8" standalone="yes"?>
<Relationships xmlns="http://schemas.openxmlformats.org/package/2006/relationships"><Relationship Id="rId9" Type="http://schemas.openxmlformats.org/officeDocument/2006/relationships/tags" Target="../tags/tag41.xml"/><Relationship Id="rId8" Type="http://schemas.openxmlformats.org/officeDocument/2006/relationships/tags" Target="../tags/tag40.xml"/><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1" Type="http://schemas.openxmlformats.org/officeDocument/2006/relationships/notesSlide" Target="../notesSlides/notesSlide17.xml"/><Relationship Id="rId10" Type="http://schemas.openxmlformats.org/officeDocument/2006/relationships/slideLayout" Target="../slideLayouts/slideLayout6.xml"/><Relationship Id="rId1" Type="http://schemas.openxmlformats.org/officeDocument/2006/relationships/tags" Target="../tags/tag33.xml"/></Relationships>
</file>

<file path=ppt/slides/_rels/slide23.xml.rels><?xml version="1.0" encoding="UTF-8" standalone="yes"?>
<Relationships xmlns="http://schemas.openxmlformats.org/package/2006/relationships"><Relationship Id="rId9" Type="http://schemas.openxmlformats.org/officeDocument/2006/relationships/tags" Target="../tags/tag50.xml"/><Relationship Id="rId8" Type="http://schemas.openxmlformats.org/officeDocument/2006/relationships/tags" Target="../tags/tag49.xml"/><Relationship Id="rId7" Type="http://schemas.openxmlformats.org/officeDocument/2006/relationships/tags" Target="../tags/tag48.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5" Type="http://schemas.openxmlformats.org/officeDocument/2006/relationships/notesSlide" Target="../notesSlides/notesSlide18.xml"/><Relationship Id="rId14" Type="http://schemas.openxmlformats.org/officeDocument/2006/relationships/slideLayout" Target="../slideLayouts/slideLayout6.xml"/><Relationship Id="rId13" Type="http://schemas.openxmlformats.org/officeDocument/2006/relationships/tags" Target="../tags/tag54.xml"/><Relationship Id="rId12" Type="http://schemas.openxmlformats.org/officeDocument/2006/relationships/tags" Target="../tags/tag53.xml"/><Relationship Id="rId11" Type="http://schemas.openxmlformats.org/officeDocument/2006/relationships/tags" Target="../tags/tag52.xml"/><Relationship Id="rId10" Type="http://schemas.openxmlformats.org/officeDocument/2006/relationships/tags" Target="../tags/tag51.xml"/><Relationship Id="rId1" Type="http://schemas.openxmlformats.org/officeDocument/2006/relationships/tags" Target="../tags/tag42.xml"/></Relationships>
</file>

<file path=ppt/slides/_rels/slide24.xml.rels><?xml version="1.0" encoding="UTF-8" standalone="yes"?>
<Relationships xmlns="http://schemas.openxmlformats.org/package/2006/relationships"><Relationship Id="rId9" Type="http://schemas.openxmlformats.org/officeDocument/2006/relationships/tags" Target="../tags/tag63.xml"/><Relationship Id="rId8" Type="http://schemas.openxmlformats.org/officeDocument/2006/relationships/tags" Target="../tags/tag62.xml"/><Relationship Id="rId7" Type="http://schemas.openxmlformats.org/officeDocument/2006/relationships/tags" Target="../tags/tag61.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tags" Target="../tags/tag57.xml"/><Relationship Id="rId2" Type="http://schemas.openxmlformats.org/officeDocument/2006/relationships/tags" Target="../tags/tag56.xml"/><Relationship Id="rId15" Type="http://schemas.openxmlformats.org/officeDocument/2006/relationships/notesSlide" Target="../notesSlides/notesSlide19.xml"/><Relationship Id="rId14" Type="http://schemas.openxmlformats.org/officeDocument/2006/relationships/slideLayout" Target="../slideLayouts/slideLayout6.xml"/><Relationship Id="rId13" Type="http://schemas.openxmlformats.org/officeDocument/2006/relationships/tags" Target="../tags/tag67.xml"/><Relationship Id="rId12" Type="http://schemas.openxmlformats.org/officeDocument/2006/relationships/tags" Target="../tags/tag66.xml"/><Relationship Id="rId11" Type="http://schemas.openxmlformats.org/officeDocument/2006/relationships/tags" Target="../tags/tag65.xml"/><Relationship Id="rId10" Type="http://schemas.openxmlformats.org/officeDocument/2006/relationships/tags" Target="../tags/tag64.xml"/><Relationship Id="rId1" Type="http://schemas.openxmlformats.org/officeDocument/2006/relationships/tags" Target="../tags/tag5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6.xml"/><Relationship Id="rId2" Type="http://schemas.microsoft.com/office/2007/relationships/hdphoto" Target="../media/hdphoto3.wdp"/><Relationship Id="rId1"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6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6135009" y="2167990"/>
            <a:ext cx="5791970" cy="769441"/>
          </a:xfrm>
          <a:prstGeom prst="rect">
            <a:avLst/>
          </a:prstGeom>
          <a:noFill/>
        </p:spPr>
        <p:txBody>
          <a:bodyPr wrap="none" rtlCol="0">
            <a:spAutoFit/>
          </a:bodyPr>
          <a:lstStyle/>
          <a:p>
            <a:pPr algn="r"/>
            <a:r>
              <a:rPr lang="zh-CN" altLang="en-US" sz="4400" b="1" dirty="0" smtClean="0">
                <a:ln w="17780" cmpd="sng">
                  <a:noFill/>
                  <a:prstDash val="solid"/>
                  <a:miter lim="800000"/>
                </a:ln>
                <a:solidFill>
                  <a:schemeClr val="bg1"/>
                </a:solidFill>
                <a:latin typeface="+mj-ea"/>
                <a:ea typeface="+mj-ea"/>
              </a:rPr>
              <a:t>时尚科技</a:t>
            </a:r>
            <a:r>
              <a:rPr lang="zh-CN" altLang="en-US" sz="4400" b="1" dirty="0">
                <a:ln w="17780" cmpd="sng">
                  <a:noFill/>
                  <a:prstDash val="solid"/>
                  <a:miter lim="800000"/>
                </a:ln>
                <a:solidFill>
                  <a:schemeClr val="bg1"/>
                </a:solidFill>
                <a:latin typeface="+mj-ea"/>
                <a:ea typeface="+mj-ea"/>
              </a:rPr>
              <a:t>工作</a:t>
            </a:r>
            <a:r>
              <a:rPr lang="en-US" altLang="zh-CN" sz="4400" b="1" dirty="0">
                <a:ln w="17780" cmpd="sng">
                  <a:noFill/>
                  <a:prstDash val="solid"/>
                  <a:miter lim="800000"/>
                </a:ln>
                <a:solidFill>
                  <a:schemeClr val="bg1"/>
                </a:solidFill>
                <a:latin typeface="+mj-ea"/>
                <a:ea typeface="+mj-ea"/>
              </a:rPr>
              <a:t>PPT</a:t>
            </a:r>
            <a:r>
              <a:rPr lang="zh-CN" altLang="en-US" sz="4400" b="1" dirty="0">
                <a:ln w="17780" cmpd="sng">
                  <a:noFill/>
                  <a:prstDash val="solid"/>
                  <a:miter lim="800000"/>
                </a:ln>
                <a:solidFill>
                  <a:schemeClr val="bg1"/>
                </a:solidFill>
                <a:latin typeface="+mj-ea"/>
                <a:ea typeface="+mj-ea"/>
              </a:rPr>
              <a:t>模板</a:t>
            </a:r>
            <a:endParaRPr lang="zh-CN" altLang="en-US" sz="4400" b="1" dirty="0">
              <a:ln w="17780" cmpd="sng">
                <a:noFill/>
                <a:prstDash val="solid"/>
                <a:miter lim="800000"/>
              </a:ln>
              <a:solidFill>
                <a:schemeClr val="bg1"/>
              </a:solidFill>
              <a:latin typeface="+mj-ea"/>
              <a:ea typeface="+mj-ea"/>
            </a:endParaRPr>
          </a:p>
        </p:txBody>
      </p:sp>
      <p:sp>
        <p:nvSpPr>
          <p:cNvPr id="3" name="Text Box 198"/>
          <p:cNvSpPr txBox="1">
            <a:spLocks noChangeArrowheads="1"/>
          </p:cNvSpPr>
          <p:nvPr/>
        </p:nvSpPr>
        <p:spPr bwMode="ltGray">
          <a:xfrm>
            <a:off x="8038548" y="1663933"/>
            <a:ext cx="3888432" cy="574906"/>
          </a:xfrm>
          <a:prstGeom prst="rect">
            <a:avLst/>
          </a:prstGeom>
          <a:noFill/>
          <a:ln>
            <a:noFill/>
          </a:ln>
          <a:effectLst/>
        </p:spPr>
        <p:txBody>
          <a:bodyPr wrap="square" lIns="81667" tIns="40833" rIns="81667" bIns="40833">
            <a:spAutoFit/>
          </a:bodyPr>
          <a:lstStyle>
            <a:lvl1pPr algn="l" defTabSz="815975" fontAlgn="base">
              <a:defRPr>
                <a:solidFill>
                  <a:schemeClr val="tx1"/>
                </a:solidFill>
                <a:latin typeface="Arial" panose="020B0604020202020204" pitchFamily="34" charset="0"/>
              </a:defRPr>
            </a:lvl1pPr>
            <a:lvl2pPr marL="408305" algn="l" defTabSz="815975" fontAlgn="base">
              <a:defRPr>
                <a:solidFill>
                  <a:schemeClr val="tx1"/>
                </a:solidFill>
                <a:latin typeface="Arial" panose="020B0604020202020204" pitchFamily="34" charset="0"/>
              </a:defRPr>
            </a:lvl2pPr>
            <a:lvl3pPr marL="815975" algn="l" defTabSz="815975" fontAlgn="base">
              <a:defRPr>
                <a:solidFill>
                  <a:schemeClr val="tx1"/>
                </a:solidFill>
                <a:latin typeface="Arial" panose="020B0604020202020204" pitchFamily="34" charset="0"/>
              </a:defRPr>
            </a:lvl3pPr>
            <a:lvl4pPr marL="1225550" algn="l" defTabSz="815975" fontAlgn="base">
              <a:defRPr>
                <a:solidFill>
                  <a:schemeClr val="tx1"/>
                </a:solidFill>
                <a:latin typeface="Arial" panose="020B0604020202020204" pitchFamily="34" charset="0"/>
              </a:defRPr>
            </a:lvl4pPr>
            <a:lvl5pPr marL="1633855" algn="l" defTabSz="815975" fontAlgn="base">
              <a:defRPr>
                <a:solidFill>
                  <a:schemeClr val="tx1"/>
                </a:solidFill>
                <a:latin typeface="Arial" panose="020B0604020202020204" pitchFamily="34" charset="0"/>
              </a:defRPr>
            </a:lvl5pPr>
            <a:lvl6pPr marL="2091055" defTabSz="815975" fontAlgn="base">
              <a:spcBef>
                <a:spcPct val="0"/>
              </a:spcBef>
              <a:spcAft>
                <a:spcPct val="0"/>
              </a:spcAft>
              <a:defRPr>
                <a:solidFill>
                  <a:schemeClr val="tx1"/>
                </a:solidFill>
                <a:latin typeface="Arial" panose="020B0604020202020204" pitchFamily="34" charset="0"/>
              </a:defRPr>
            </a:lvl6pPr>
            <a:lvl7pPr marL="2548255" defTabSz="815975" fontAlgn="base">
              <a:spcBef>
                <a:spcPct val="0"/>
              </a:spcBef>
              <a:spcAft>
                <a:spcPct val="0"/>
              </a:spcAft>
              <a:defRPr>
                <a:solidFill>
                  <a:schemeClr val="tx1"/>
                </a:solidFill>
                <a:latin typeface="Arial" panose="020B0604020202020204" pitchFamily="34" charset="0"/>
              </a:defRPr>
            </a:lvl7pPr>
            <a:lvl8pPr marL="3005455" defTabSz="815975" fontAlgn="base">
              <a:spcBef>
                <a:spcPct val="0"/>
              </a:spcBef>
              <a:spcAft>
                <a:spcPct val="0"/>
              </a:spcAft>
              <a:defRPr>
                <a:solidFill>
                  <a:schemeClr val="tx1"/>
                </a:solidFill>
                <a:latin typeface="Arial" panose="020B0604020202020204" pitchFamily="34" charset="0"/>
              </a:defRPr>
            </a:lvl8pPr>
            <a:lvl9pPr marL="3462655" defTabSz="815975" fontAlgn="base">
              <a:spcBef>
                <a:spcPct val="0"/>
              </a:spcBef>
              <a:spcAft>
                <a:spcPct val="0"/>
              </a:spcAft>
              <a:defRPr>
                <a:solidFill>
                  <a:schemeClr val="tx1"/>
                </a:solidFill>
                <a:latin typeface="Arial" panose="020B0604020202020204" pitchFamily="34" charset="0"/>
              </a:defRPr>
            </a:lvl9pPr>
          </a:lstStyle>
          <a:p>
            <a:pPr marL="571500" indent="-571500" algn="r">
              <a:buFont typeface="Wingdings" panose="05000000000000000000" pitchFamily="2" charset="2"/>
              <a:buChar char="u"/>
            </a:pPr>
            <a:r>
              <a:rPr lang="en-US" altLang="zh-CN" sz="3200" dirty="0">
                <a:solidFill>
                  <a:schemeClr val="bg1"/>
                </a:solidFill>
                <a:latin typeface="微软雅黑" panose="020B0503020204020204" pitchFamily="34" charset="-122"/>
                <a:ea typeface="微软雅黑" panose="020B0503020204020204" pitchFamily="34" charset="-122"/>
              </a:rPr>
              <a:t>POWERPOINT</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TextBox 5"/>
          <p:cNvSpPr txBox="1"/>
          <p:nvPr/>
        </p:nvSpPr>
        <p:spPr>
          <a:xfrm>
            <a:off x="6454371" y="2935977"/>
            <a:ext cx="5472608" cy="600164"/>
          </a:xfrm>
          <a:prstGeom prst="rect">
            <a:avLst/>
          </a:prstGeom>
          <a:noFill/>
          <a:effectLst/>
        </p:spPr>
        <p:txBody>
          <a:bodyPr wrap="square" rtlCol="0">
            <a:spAutoFit/>
          </a:bodyPr>
          <a:lstStyle/>
          <a:p>
            <a:pPr algn="r"/>
            <a:r>
              <a:rPr lang="en-US" altLang="zh-CN" sz="11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a:t>
            </a:r>
            <a:endParaRPr lang="en-US" altLang="zh-CN" sz="1100" dirty="0">
              <a:solidFill>
                <a:schemeClr val="bg1"/>
              </a:solidFill>
              <a:latin typeface="微软雅黑" panose="020B0503020204020204" pitchFamily="34" charset="-122"/>
              <a:ea typeface="微软雅黑" panose="020B0503020204020204" pitchFamily="34" charset="-122"/>
            </a:endParaRPr>
          </a:p>
          <a:p>
            <a:pPr algn="r"/>
            <a:r>
              <a:rPr lang="en-US" altLang="zh-CN" sz="1100" dirty="0">
                <a:solidFill>
                  <a:schemeClr val="bg1"/>
                </a:solidFill>
                <a:latin typeface="微软雅黑" panose="020B0503020204020204" pitchFamily="34" charset="-122"/>
                <a:ea typeface="微软雅黑" panose="020B0503020204020204" pitchFamily="34" charset="-122"/>
              </a:rPr>
              <a:t>this box, and select only the text.</a:t>
            </a:r>
            <a:endParaRPr lang="en-US" altLang="zh-CN" sz="1100" dirty="0">
              <a:solidFill>
                <a:schemeClr val="bg1"/>
              </a:solidFill>
              <a:latin typeface="微软雅黑" panose="020B0503020204020204" pitchFamily="34" charset="-122"/>
              <a:ea typeface="微软雅黑" panose="020B0503020204020204" pitchFamily="34" charset="-122"/>
            </a:endParaRPr>
          </a:p>
        </p:txBody>
      </p:sp>
      <p:pic>
        <p:nvPicPr>
          <p:cNvPr id="5" name="Brand X Music - Zero Hour">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4128655" y="-1988127"/>
            <a:ext cx="609600" cy="60960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2" decel="100000" fill="hold" grpId="0" nodeType="afterEffect">
                                  <p:stCondLst>
                                    <p:cond delay="0"/>
                                  </p:stCondLst>
                                  <p:iterate type="lt">
                                    <p:tmPct val="10000"/>
                                  </p:iterate>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1+#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22" repeatCount="indefinite" fill="hold" display="0">
                  <p:stCondLst>
                    <p:cond delay="indefinite"/>
                  </p:stCondLst>
                  <p:endCondLst>
                    <p:cond evt="onStopAudio" delay="0">
                      <p:tgtEl>
                        <p:sldTgt/>
                      </p:tgtEl>
                    </p:cond>
                  </p:endCondLst>
                </p:cTn>
                <p:tgtEl>
                  <p:spTgt spid="5"/>
                </p:tgtEl>
              </p:cMediaNode>
            </p:video>
          </p:childTnLst>
        </p:cTn>
      </p:par>
    </p:tnLst>
    <p:bldLst>
      <p:bldP spid="2" grpId="0"/>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bwMode="auto">
          <a:xfrm>
            <a:off x="5461156" y="1024691"/>
            <a:ext cx="3758797" cy="1118860"/>
            <a:chOff x="2986687" y="767753"/>
            <a:chExt cx="2818046" cy="839256"/>
          </a:xfrm>
        </p:grpSpPr>
        <p:sp>
          <p:nvSpPr>
            <p:cNvPr id="3" name="文本框 66"/>
            <p:cNvSpPr txBox="1">
              <a:spLocks noChangeArrowheads="1"/>
            </p:cNvSpPr>
            <p:nvPr/>
          </p:nvSpPr>
          <p:spPr bwMode="auto">
            <a:xfrm>
              <a:off x="2989865" y="1306887"/>
              <a:ext cx="2814868" cy="300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200"/>
                </a:lnSpc>
              </a:pPr>
              <a:r>
                <a:rPr lang="en-US" altLang="zh-CN" sz="800" dirty="0">
                  <a:solidFill>
                    <a:schemeClr val="bg1"/>
                  </a:solidFill>
                  <a:latin typeface="Helvetica"/>
                  <a:ea typeface="微软雅黑" panose="020B0503020204020204" pitchFamily="34" charset="-122"/>
                  <a:cs typeface="Arial" panose="020B0604020202020204" pitchFamily="34" charset="0"/>
                </a:rPr>
                <a:t>this is a sample text. insert your desired text here. Again. this is a dummy text. enter your own text here. this is a sample text. </a:t>
              </a:r>
              <a:endParaRPr lang="zh-CN" altLang="en-US" sz="800" dirty="0">
                <a:solidFill>
                  <a:schemeClr val="bg1"/>
                </a:solidFill>
                <a:latin typeface="Helvetica"/>
                <a:ea typeface="微软雅黑" panose="020B0503020204020204" pitchFamily="34" charset="-122"/>
                <a:cs typeface="Arial" panose="020B0604020202020204" pitchFamily="34" charset="0"/>
              </a:endParaRPr>
            </a:p>
          </p:txBody>
        </p:sp>
        <p:sp>
          <p:nvSpPr>
            <p:cNvPr id="4" name="文本框 13"/>
            <p:cNvSpPr txBox="1">
              <a:spLocks noChangeArrowheads="1"/>
            </p:cNvSpPr>
            <p:nvPr/>
          </p:nvSpPr>
          <p:spPr bwMode="auto">
            <a:xfrm>
              <a:off x="2986687" y="767753"/>
              <a:ext cx="2728335" cy="496356"/>
            </a:xfrm>
            <a:prstGeom prst="rect">
              <a:avLst/>
            </a:prstGeom>
            <a:noFill/>
            <a:ln>
              <a:noFill/>
            </a:ln>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3700" dirty="0"/>
                <a:t>PART01 </a:t>
              </a:r>
              <a:r>
                <a:rPr lang="zh-CN" altLang="en-US" sz="2400" dirty="0">
                  <a:latin typeface="微软雅黑" panose="020B0503020204020204" pitchFamily="34" charset="-122"/>
                  <a:ea typeface="微软雅黑" panose="020B0503020204020204" pitchFamily="34" charset="-122"/>
                </a:rPr>
                <a:t>年度工作概述</a:t>
              </a:r>
              <a:endParaRPr lang="zh-CN" altLang="en-US" sz="2400" dirty="0">
                <a:latin typeface="微软雅黑" panose="020B0503020204020204" pitchFamily="34" charset="-122"/>
                <a:ea typeface="微软雅黑" panose="020B0503020204020204" pitchFamily="34" charset="-122"/>
              </a:endParaRPr>
            </a:p>
          </p:txBody>
        </p:sp>
        <p:sp>
          <p:nvSpPr>
            <p:cNvPr id="5" name="任意多边形 4"/>
            <p:cNvSpPr/>
            <p:nvPr/>
          </p:nvSpPr>
          <p:spPr>
            <a:xfrm>
              <a:off x="3083475" y="1286573"/>
              <a:ext cx="28719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grpSp>
      <p:grpSp>
        <p:nvGrpSpPr>
          <p:cNvPr id="6" name="组合 2"/>
          <p:cNvGrpSpPr/>
          <p:nvPr/>
        </p:nvGrpSpPr>
        <p:grpSpPr bwMode="auto">
          <a:xfrm>
            <a:off x="10066044" y="2198742"/>
            <a:ext cx="1574012" cy="1304718"/>
            <a:chOff x="4848521" y="1712088"/>
            <a:chExt cx="1711379" cy="1418400"/>
          </a:xfrm>
        </p:grpSpPr>
        <p:sp>
          <p:nvSpPr>
            <p:cNvPr id="7" name="文本框 13"/>
            <p:cNvSpPr txBox="1">
              <a:spLocks noChangeArrowheads="1"/>
            </p:cNvSpPr>
            <p:nvPr/>
          </p:nvSpPr>
          <p:spPr bwMode="auto">
            <a:xfrm>
              <a:off x="4848521" y="2093395"/>
              <a:ext cx="1711379" cy="635727"/>
            </a:xfrm>
            <a:prstGeom prst="rect">
              <a:avLst/>
            </a:prstGeom>
            <a:noFill/>
            <a:ln>
              <a:noFill/>
            </a:ln>
          </p:spPr>
          <p:txBody>
            <a:bodyPr wrap="squar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ctr">
                <a:defRPr/>
              </a:pPr>
              <a:r>
                <a:rPr lang="en-US" altLang="zh-CN" sz="3200" dirty="0"/>
                <a:t>Contnet</a:t>
              </a:r>
              <a:endParaRPr lang="zh-CN" altLang="en-US" sz="3200" dirty="0"/>
            </a:p>
          </p:txBody>
        </p:sp>
        <p:sp>
          <p:nvSpPr>
            <p:cNvPr id="8" name="任意多边形 7"/>
            <p:cNvSpPr/>
            <p:nvPr/>
          </p:nvSpPr>
          <p:spPr>
            <a:xfrm rot="2700000">
              <a:off x="5009124" y="1712087"/>
              <a:ext cx="1418400" cy="1418401"/>
            </a:xfrm>
            <a:custGeom>
              <a:avLst/>
              <a:gdLst>
                <a:gd name="connsiteX0" fmla="*/ 0 w 1418400"/>
                <a:gd name="connsiteY0" fmla="*/ 1 h 1418401"/>
                <a:gd name="connsiteX1" fmla="*/ 1418400 w 1418400"/>
                <a:gd name="connsiteY1" fmla="*/ 0 h 1418401"/>
                <a:gd name="connsiteX2" fmla="*/ 1418400 w 1418400"/>
                <a:gd name="connsiteY2" fmla="*/ 1418401 h 1418401"/>
                <a:gd name="connsiteX3" fmla="*/ 0 w 1418400"/>
                <a:gd name="connsiteY3" fmla="*/ 1418401 h 1418401"/>
                <a:gd name="connsiteX4" fmla="*/ 0 w 1418400"/>
                <a:gd name="connsiteY4" fmla="*/ 1 h 1418401"/>
                <a:gd name="connsiteX5" fmla="*/ 72409 w 1418400"/>
                <a:gd name="connsiteY5" fmla="*/ 72407 h 1418401"/>
                <a:gd name="connsiteX6" fmla="*/ 72409 w 1418400"/>
                <a:gd name="connsiteY6" fmla="*/ 1345993 h 1418401"/>
                <a:gd name="connsiteX7" fmla="*/ 1345995 w 1418400"/>
                <a:gd name="connsiteY7" fmla="*/ 1345993 h 1418401"/>
                <a:gd name="connsiteX8" fmla="*/ 1345995 w 1418400"/>
                <a:gd name="connsiteY8" fmla="*/ 72407 h 1418401"/>
                <a:gd name="connsiteX9" fmla="*/ 72409 w 1418400"/>
                <a:gd name="connsiteY9" fmla="*/ 72407 h 14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8400" h="1418401">
                  <a:moveTo>
                    <a:pt x="0" y="1"/>
                  </a:moveTo>
                  <a:lnTo>
                    <a:pt x="1418400" y="0"/>
                  </a:lnTo>
                  <a:lnTo>
                    <a:pt x="1418400" y="1418401"/>
                  </a:lnTo>
                  <a:lnTo>
                    <a:pt x="0" y="1418401"/>
                  </a:lnTo>
                  <a:lnTo>
                    <a:pt x="0" y="1"/>
                  </a:lnTo>
                  <a:close/>
                  <a:moveTo>
                    <a:pt x="72409" y="72407"/>
                  </a:moveTo>
                  <a:lnTo>
                    <a:pt x="72409" y="1345993"/>
                  </a:lnTo>
                  <a:lnTo>
                    <a:pt x="1345995" y="1345993"/>
                  </a:lnTo>
                  <a:lnTo>
                    <a:pt x="1345995" y="72407"/>
                  </a:lnTo>
                  <a:lnTo>
                    <a:pt x="72409" y="724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00">
                <a:solidFill>
                  <a:schemeClr val="bg1"/>
                </a:solidFill>
              </a:endParaRPr>
            </a:p>
          </p:txBody>
        </p:sp>
      </p:grpSp>
      <p:grpSp>
        <p:nvGrpSpPr>
          <p:cNvPr id="9" name="组合 7"/>
          <p:cNvGrpSpPr/>
          <p:nvPr/>
        </p:nvGrpSpPr>
        <p:grpSpPr bwMode="auto">
          <a:xfrm>
            <a:off x="5461156" y="2290436"/>
            <a:ext cx="3758797" cy="1118860"/>
            <a:chOff x="2986687" y="767753"/>
            <a:chExt cx="2818046" cy="839256"/>
          </a:xfrm>
        </p:grpSpPr>
        <p:sp>
          <p:nvSpPr>
            <p:cNvPr id="10" name="文本框 66"/>
            <p:cNvSpPr txBox="1">
              <a:spLocks noChangeArrowheads="1"/>
            </p:cNvSpPr>
            <p:nvPr/>
          </p:nvSpPr>
          <p:spPr bwMode="auto">
            <a:xfrm>
              <a:off x="2989865" y="1306887"/>
              <a:ext cx="2814868" cy="300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200"/>
                </a:lnSpc>
              </a:pPr>
              <a:r>
                <a:rPr lang="en-US" altLang="zh-CN" sz="800" dirty="0">
                  <a:solidFill>
                    <a:schemeClr val="bg1"/>
                  </a:solidFill>
                  <a:latin typeface="Helvetica"/>
                  <a:ea typeface="微软雅黑" panose="020B0503020204020204" pitchFamily="34" charset="-122"/>
                  <a:cs typeface="Arial" panose="020B0604020202020204" pitchFamily="34" charset="0"/>
                </a:rPr>
                <a:t>this is a sample text. insert your desired text here. Again. this is a dummy text. enter your own text here. this is a sample text. </a:t>
              </a:r>
              <a:endParaRPr lang="zh-CN" altLang="en-US" sz="800" dirty="0">
                <a:solidFill>
                  <a:schemeClr val="bg1"/>
                </a:solidFill>
                <a:latin typeface="Helvetica"/>
                <a:ea typeface="微软雅黑" panose="020B0503020204020204" pitchFamily="34" charset="-122"/>
                <a:cs typeface="Arial" panose="020B0604020202020204" pitchFamily="34" charset="0"/>
              </a:endParaRPr>
            </a:p>
          </p:txBody>
        </p:sp>
        <p:sp>
          <p:nvSpPr>
            <p:cNvPr id="11" name="文本框 13"/>
            <p:cNvSpPr txBox="1">
              <a:spLocks noChangeArrowheads="1"/>
            </p:cNvSpPr>
            <p:nvPr/>
          </p:nvSpPr>
          <p:spPr bwMode="auto">
            <a:xfrm>
              <a:off x="2986687" y="767753"/>
              <a:ext cx="2735546" cy="496356"/>
            </a:xfrm>
            <a:prstGeom prst="rect">
              <a:avLst/>
            </a:prstGeom>
            <a:noFill/>
            <a:ln>
              <a:noFill/>
            </a:ln>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3700" dirty="0"/>
                <a:t>PART02 </a:t>
              </a:r>
              <a:r>
                <a:rPr lang="zh-CN" altLang="en-US" sz="2400" dirty="0">
                  <a:latin typeface="微软雅黑" panose="020B0503020204020204" pitchFamily="34" charset="-122"/>
                  <a:ea typeface="微软雅黑" panose="020B0503020204020204" pitchFamily="34" charset="-122"/>
                </a:rPr>
                <a:t>工作完成情况</a:t>
              </a:r>
              <a:endParaRPr lang="zh-CN" altLang="en-US" sz="2400" dirty="0">
                <a:latin typeface="微软雅黑" panose="020B0503020204020204" pitchFamily="34" charset="-122"/>
                <a:ea typeface="微软雅黑" panose="020B0503020204020204" pitchFamily="34" charset="-122"/>
              </a:endParaRPr>
            </a:p>
          </p:txBody>
        </p:sp>
        <p:sp>
          <p:nvSpPr>
            <p:cNvPr id="12" name="任意多边形 11"/>
            <p:cNvSpPr/>
            <p:nvPr/>
          </p:nvSpPr>
          <p:spPr>
            <a:xfrm>
              <a:off x="3083475" y="1286573"/>
              <a:ext cx="28719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grpSp>
      <p:grpSp>
        <p:nvGrpSpPr>
          <p:cNvPr id="13" name="组合 7"/>
          <p:cNvGrpSpPr/>
          <p:nvPr/>
        </p:nvGrpSpPr>
        <p:grpSpPr bwMode="auto">
          <a:xfrm>
            <a:off x="5461156" y="3556181"/>
            <a:ext cx="3758797" cy="1118860"/>
            <a:chOff x="2986687" y="767753"/>
            <a:chExt cx="2818046" cy="839256"/>
          </a:xfrm>
        </p:grpSpPr>
        <p:sp>
          <p:nvSpPr>
            <p:cNvPr id="14" name="文本框 66"/>
            <p:cNvSpPr txBox="1">
              <a:spLocks noChangeArrowheads="1"/>
            </p:cNvSpPr>
            <p:nvPr/>
          </p:nvSpPr>
          <p:spPr bwMode="auto">
            <a:xfrm>
              <a:off x="2989865" y="1306887"/>
              <a:ext cx="2814868" cy="300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200"/>
                </a:lnSpc>
              </a:pPr>
              <a:r>
                <a:rPr lang="en-US" altLang="zh-CN" sz="800" dirty="0">
                  <a:solidFill>
                    <a:schemeClr val="bg1"/>
                  </a:solidFill>
                  <a:latin typeface="Helvetica"/>
                  <a:ea typeface="微软雅黑" panose="020B0503020204020204" pitchFamily="34" charset="-122"/>
                  <a:cs typeface="Arial" panose="020B0604020202020204" pitchFamily="34" charset="0"/>
                </a:rPr>
                <a:t>this is a sample text. insert your desired text here. Again. this is a dummy text. enter your own text here. this is a sample text. </a:t>
              </a:r>
              <a:endParaRPr lang="zh-CN" altLang="en-US" sz="800" dirty="0">
                <a:solidFill>
                  <a:schemeClr val="bg1"/>
                </a:solidFill>
                <a:latin typeface="Helvetica"/>
                <a:ea typeface="微软雅黑" panose="020B0503020204020204" pitchFamily="34" charset="-122"/>
                <a:cs typeface="Arial" panose="020B0604020202020204" pitchFamily="34" charset="0"/>
              </a:endParaRPr>
            </a:p>
          </p:txBody>
        </p:sp>
        <p:sp>
          <p:nvSpPr>
            <p:cNvPr id="15" name="文本框 13"/>
            <p:cNvSpPr txBox="1">
              <a:spLocks noChangeArrowheads="1"/>
            </p:cNvSpPr>
            <p:nvPr/>
          </p:nvSpPr>
          <p:spPr bwMode="auto">
            <a:xfrm>
              <a:off x="2986687" y="767753"/>
              <a:ext cx="2735546" cy="496356"/>
            </a:xfrm>
            <a:prstGeom prst="rect">
              <a:avLst/>
            </a:prstGeom>
            <a:noFill/>
            <a:ln>
              <a:noFill/>
            </a:ln>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3700" dirty="0"/>
                <a:t>PART03 </a:t>
              </a:r>
              <a:r>
                <a:rPr lang="zh-CN" altLang="en-US" sz="2400" dirty="0">
                  <a:latin typeface="微软雅黑" panose="020B0503020204020204" pitchFamily="34" charset="-122"/>
                  <a:ea typeface="微软雅黑" panose="020B0503020204020204" pitchFamily="34" charset="-122"/>
                </a:rPr>
                <a:t>成功项目展示</a:t>
              </a:r>
              <a:endParaRPr lang="zh-CN" altLang="en-US" sz="2400" dirty="0">
                <a:latin typeface="微软雅黑" panose="020B0503020204020204" pitchFamily="34" charset="-122"/>
                <a:ea typeface="微软雅黑" panose="020B0503020204020204" pitchFamily="34" charset="-122"/>
              </a:endParaRPr>
            </a:p>
          </p:txBody>
        </p:sp>
        <p:sp>
          <p:nvSpPr>
            <p:cNvPr id="16" name="任意多边形 15"/>
            <p:cNvSpPr/>
            <p:nvPr/>
          </p:nvSpPr>
          <p:spPr>
            <a:xfrm>
              <a:off x="3083475" y="1286573"/>
              <a:ext cx="28719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grpSp>
      <p:grpSp>
        <p:nvGrpSpPr>
          <p:cNvPr id="21" name="组合 7"/>
          <p:cNvGrpSpPr/>
          <p:nvPr/>
        </p:nvGrpSpPr>
        <p:grpSpPr bwMode="auto">
          <a:xfrm>
            <a:off x="5461156" y="4821925"/>
            <a:ext cx="3758797" cy="1118860"/>
            <a:chOff x="2986687" y="767753"/>
            <a:chExt cx="2818046" cy="839256"/>
          </a:xfrm>
        </p:grpSpPr>
        <p:sp>
          <p:nvSpPr>
            <p:cNvPr id="22" name="文本框 66"/>
            <p:cNvSpPr txBox="1">
              <a:spLocks noChangeArrowheads="1"/>
            </p:cNvSpPr>
            <p:nvPr/>
          </p:nvSpPr>
          <p:spPr bwMode="auto">
            <a:xfrm>
              <a:off x="2989865" y="1306887"/>
              <a:ext cx="2814868" cy="300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lnSpc>
                  <a:spcPts val="1200"/>
                </a:lnSpc>
              </a:pPr>
              <a:r>
                <a:rPr lang="en-US" altLang="zh-CN" sz="800" dirty="0">
                  <a:solidFill>
                    <a:schemeClr val="bg1"/>
                  </a:solidFill>
                  <a:latin typeface="Helvetica"/>
                  <a:ea typeface="微软雅黑" panose="020B0503020204020204" pitchFamily="34" charset="-122"/>
                  <a:cs typeface="Arial" panose="020B0604020202020204" pitchFamily="34" charset="0"/>
                </a:rPr>
                <a:t>this is a sample text. insert your desired text here. Again. this is a dummy text. enter your own text here. this is a sample text. </a:t>
              </a:r>
              <a:endParaRPr lang="zh-CN" altLang="en-US" sz="800" dirty="0">
                <a:solidFill>
                  <a:schemeClr val="bg1"/>
                </a:solidFill>
                <a:latin typeface="Helvetica"/>
                <a:ea typeface="微软雅黑" panose="020B0503020204020204" pitchFamily="34" charset="-122"/>
                <a:cs typeface="Arial" panose="020B0604020202020204" pitchFamily="34" charset="0"/>
              </a:endParaRPr>
            </a:p>
          </p:txBody>
        </p:sp>
        <p:sp>
          <p:nvSpPr>
            <p:cNvPr id="23" name="文本框 13"/>
            <p:cNvSpPr txBox="1">
              <a:spLocks noChangeArrowheads="1"/>
            </p:cNvSpPr>
            <p:nvPr/>
          </p:nvSpPr>
          <p:spPr bwMode="auto">
            <a:xfrm>
              <a:off x="2986687" y="767753"/>
              <a:ext cx="2735546" cy="496356"/>
            </a:xfrm>
            <a:prstGeom prst="rect">
              <a:avLst/>
            </a:prstGeom>
            <a:noFill/>
            <a:ln>
              <a:noFill/>
            </a:ln>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3700" dirty="0" smtClean="0"/>
                <a:t>PART04 </a:t>
              </a:r>
              <a:r>
                <a:rPr lang="zh-CN" altLang="en-US" sz="2400" dirty="0">
                  <a:latin typeface="微软雅黑" panose="020B0503020204020204" pitchFamily="34" charset="-122"/>
                  <a:ea typeface="微软雅黑" panose="020B0503020204020204" pitchFamily="34" charset="-122"/>
                </a:rPr>
                <a:t>明年工作计划</a:t>
              </a:r>
              <a:endParaRPr lang="zh-CN" altLang="en-US" sz="2400" dirty="0">
                <a:latin typeface="微软雅黑" panose="020B0503020204020204" pitchFamily="34" charset="-122"/>
                <a:ea typeface="微软雅黑" panose="020B0503020204020204" pitchFamily="34" charset="-122"/>
              </a:endParaRPr>
            </a:p>
          </p:txBody>
        </p:sp>
        <p:sp>
          <p:nvSpPr>
            <p:cNvPr id="24" name="任意多边形 23"/>
            <p:cNvSpPr/>
            <p:nvPr/>
          </p:nvSpPr>
          <p:spPr>
            <a:xfrm>
              <a:off x="3083475" y="1286573"/>
              <a:ext cx="28719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Effect transition="in" filter="fade">
                                      <p:cBhvr>
                                        <p:cTn id="9" dur="750"/>
                                        <p:tgtEl>
                                          <p:spTgt spid="6"/>
                                        </p:tgtEl>
                                      </p:cBhvr>
                                    </p:animEffect>
                                  </p:childTnLst>
                                </p:cTn>
                              </p:par>
                              <p:par>
                                <p:cTn id="10" presetID="2" presetClass="entr" presetSubtype="2" fill="hold" nodeType="withEffect">
                                  <p:stCondLst>
                                    <p:cond delay="100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1000" fill="hold"/>
                                        <p:tgtEl>
                                          <p:spTgt spid="2"/>
                                        </p:tgtEl>
                                        <p:attrNameLst>
                                          <p:attrName>ppt_x</p:attrName>
                                        </p:attrNameLst>
                                      </p:cBhvr>
                                      <p:tavLst>
                                        <p:tav tm="0">
                                          <p:val>
                                            <p:strVal val="1+#ppt_w/2"/>
                                          </p:val>
                                        </p:tav>
                                        <p:tav tm="100000">
                                          <p:val>
                                            <p:strVal val="#ppt_x"/>
                                          </p:val>
                                        </p:tav>
                                      </p:tavLst>
                                    </p:anim>
                                    <p:anim calcmode="lin" valueType="num">
                                      <p:cBhvr additive="base">
                                        <p:cTn id="13" dur="10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130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fill="hold"/>
                                        <p:tgtEl>
                                          <p:spTgt spid="9"/>
                                        </p:tgtEl>
                                        <p:attrNameLst>
                                          <p:attrName>ppt_x</p:attrName>
                                        </p:attrNameLst>
                                      </p:cBhvr>
                                      <p:tavLst>
                                        <p:tav tm="0">
                                          <p:val>
                                            <p:strVal val="1+#ppt_w/2"/>
                                          </p:val>
                                        </p:tav>
                                        <p:tav tm="100000">
                                          <p:val>
                                            <p:strVal val="#ppt_x"/>
                                          </p:val>
                                        </p:tav>
                                      </p:tavLst>
                                    </p:anim>
                                    <p:anim calcmode="lin" valueType="num">
                                      <p:cBhvr additive="base">
                                        <p:cTn id="17" dur="100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160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1000" fill="hold"/>
                                        <p:tgtEl>
                                          <p:spTgt spid="13"/>
                                        </p:tgtEl>
                                        <p:attrNameLst>
                                          <p:attrName>ppt_x</p:attrName>
                                        </p:attrNameLst>
                                      </p:cBhvr>
                                      <p:tavLst>
                                        <p:tav tm="0">
                                          <p:val>
                                            <p:strVal val="1+#ppt_w/2"/>
                                          </p:val>
                                        </p:tav>
                                        <p:tav tm="100000">
                                          <p:val>
                                            <p:strVal val="#ppt_x"/>
                                          </p:val>
                                        </p:tav>
                                      </p:tavLst>
                                    </p:anim>
                                    <p:anim calcmode="lin" valueType="num">
                                      <p:cBhvr additive="base">
                                        <p:cTn id="21" dur="1000" fill="hold"/>
                                        <p:tgtEl>
                                          <p:spTgt spid="13"/>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220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1000" fill="hold"/>
                                        <p:tgtEl>
                                          <p:spTgt spid="21"/>
                                        </p:tgtEl>
                                        <p:attrNameLst>
                                          <p:attrName>ppt_x</p:attrName>
                                        </p:attrNameLst>
                                      </p:cBhvr>
                                      <p:tavLst>
                                        <p:tav tm="0">
                                          <p:val>
                                            <p:strVal val="1+#ppt_w/2"/>
                                          </p:val>
                                        </p:tav>
                                        <p:tav tm="100000">
                                          <p:val>
                                            <p:strVal val="#ppt_x"/>
                                          </p:val>
                                        </p:tav>
                                      </p:tavLst>
                                    </p:anim>
                                    <p:anim calcmode="lin" valueType="num">
                                      <p:cBhvr additive="base">
                                        <p:cTn id="25"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7"/>
          <p:cNvSpPr txBox="1"/>
          <p:nvPr/>
        </p:nvSpPr>
        <p:spPr>
          <a:xfrm>
            <a:off x="6538207" y="1970354"/>
            <a:ext cx="4318863" cy="779700"/>
          </a:xfrm>
          <a:prstGeom prst="rect">
            <a:avLst/>
          </a:prstGeom>
          <a:noFill/>
        </p:spPr>
        <p:txBody>
          <a:bodyPr wrap="square" lIns="121908" tIns="60954" rIns="121908" bIns="60954" rtlCol="0">
            <a:spAutoFit/>
          </a:bodyPr>
          <a:lstStyle/>
          <a:p>
            <a:r>
              <a:rPr lang="zh-CN" altLang="en-US" sz="4300" b="1" dirty="0">
                <a:solidFill>
                  <a:schemeClr val="bg1"/>
                </a:solidFill>
                <a:latin typeface="微软雅黑" panose="020B0503020204020204" pitchFamily="34" charset="-122"/>
                <a:ea typeface="微软雅黑" panose="020B0503020204020204" pitchFamily="34" charset="-122"/>
              </a:rPr>
              <a:t>年度工作概述</a:t>
            </a:r>
            <a:endParaRPr lang="en-US" altLang="zh-CN" sz="4300" b="1" dirty="0">
              <a:solidFill>
                <a:schemeClr val="bg1"/>
              </a:solidFill>
              <a:latin typeface="微软雅黑" panose="020B0503020204020204" pitchFamily="34" charset="-122"/>
              <a:ea typeface="微软雅黑" panose="020B0503020204020204" pitchFamily="34" charset="-122"/>
            </a:endParaRPr>
          </a:p>
        </p:txBody>
      </p:sp>
      <p:sp>
        <p:nvSpPr>
          <p:cNvPr id="3" name="文本框 19"/>
          <p:cNvSpPr txBox="1"/>
          <p:nvPr/>
        </p:nvSpPr>
        <p:spPr bwMode="auto">
          <a:xfrm>
            <a:off x="6568687" y="2749325"/>
            <a:ext cx="5318513" cy="757120"/>
          </a:xfrm>
          <a:prstGeom prst="rect">
            <a:avLst/>
          </a:prstGeom>
          <a:noFill/>
        </p:spPr>
        <p:txBody>
          <a:bodyPr wrap="square" lIns="91431" tIns="45715" rIns="91431" bIns="45715">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详细内容</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点击输入本栏的具体文字，简明扼要的说明分项内容，此为概念图解，请根据您的具体内容酌情修改。点击输入本栏的具体文字，简明扼要的说明分项内容，请根据您的具体内容酌情修改。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4" name="Text Box 58"/>
          <p:cNvSpPr txBox="1">
            <a:spLocks noChangeArrowheads="1"/>
          </p:cNvSpPr>
          <p:nvPr/>
        </p:nvSpPr>
        <p:spPr bwMode="auto">
          <a:xfrm>
            <a:off x="4898718" y="1841091"/>
            <a:ext cx="1597291" cy="1446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r"/>
            <a:r>
              <a:rPr lang="en-US" altLang="zh-CN" sz="8800" dirty="0">
                <a:solidFill>
                  <a:schemeClr val="bg1"/>
                </a:solidFill>
                <a:latin typeface="Impact" panose="020B0806030902050204" pitchFamily="34" charset="0"/>
                <a:ea typeface="微软雅黑" panose="020B0503020204020204" pitchFamily="34" charset="-122"/>
              </a:rPr>
              <a:t>01</a:t>
            </a:r>
            <a:endParaRPr lang="en-US" altLang="zh-CN" sz="8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2" fill="hold" grpId="0" nodeType="afterEffect">
                                  <p:stCondLst>
                                    <p:cond delay="0"/>
                                  </p:stCondLst>
                                  <p:iterate type="lt">
                                    <p:tmPct val="4878"/>
                                  </p:iterate>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图表 39"/>
          <p:cNvGraphicFramePr/>
          <p:nvPr/>
        </p:nvGraphicFramePr>
        <p:xfrm>
          <a:off x="912100" y="2071388"/>
          <a:ext cx="3754718" cy="2141927"/>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41" name="图表 40"/>
          <p:cNvGraphicFramePr/>
          <p:nvPr/>
        </p:nvGraphicFramePr>
        <p:xfrm>
          <a:off x="4483280" y="2071388"/>
          <a:ext cx="3754718" cy="214192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2" name="图表 41"/>
          <p:cNvGraphicFramePr/>
          <p:nvPr/>
        </p:nvGraphicFramePr>
        <p:xfrm>
          <a:off x="8005175" y="2085187"/>
          <a:ext cx="3754718" cy="2141927"/>
        </p:xfrm>
        <a:graphic>
          <a:graphicData uri="http://schemas.openxmlformats.org/drawingml/2006/chart">
            <c:chart xmlns:c="http://schemas.openxmlformats.org/drawingml/2006/chart" xmlns:r="http://schemas.openxmlformats.org/officeDocument/2006/relationships" r:id="rId3"/>
          </a:graphicData>
        </a:graphic>
      </p:graphicFrame>
      <p:sp>
        <p:nvSpPr>
          <p:cNvPr id="43" name="文本框 32"/>
          <p:cNvSpPr txBox="1"/>
          <p:nvPr/>
        </p:nvSpPr>
        <p:spPr>
          <a:xfrm>
            <a:off x="2182184" y="4059098"/>
            <a:ext cx="1145071" cy="461665"/>
          </a:xfrm>
          <a:prstGeom prst="rect">
            <a:avLst/>
          </a:prstGeom>
          <a:noFill/>
        </p:spPr>
        <p:txBody>
          <a:bodyPr wrap="square" lIns="91431" tIns="45715" rIns="91431" bIns="45715" rtlCol="0">
            <a:spAutoFit/>
          </a:bodyPr>
          <a:lstStyle/>
          <a:p>
            <a:pPr algn="ctr"/>
            <a:r>
              <a:rPr lang="en-US" altLang="zh-CN" sz="2400" dirty="0">
                <a:solidFill>
                  <a:prstClr val="black">
                    <a:lumMod val="50000"/>
                    <a:lumOff val="50000"/>
                  </a:prstClr>
                </a:solidFill>
                <a:latin typeface="+mj-ea"/>
                <a:ea typeface="+mj-ea"/>
              </a:rPr>
              <a:t>30</a:t>
            </a:r>
            <a:r>
              <a:rPr lang="en-US" altLang="zh-CN" sz="1600" dirty="0">
                <a:solidFill>
                  <a:prstClr val="black">
                    <a:lumMod val="50000"/>
                    <a:lumOff val="50000"/>
                  </a:prstClr>
                </a:solidFill>
                <a:latin typeface="+mj-ea"/>
                <a:ea typeface="+mj-ea"/>
              </a:rPr>
              <a:t>%</a:t>
            </a:r>
            <a:endParaRPr lang="zh-CN" altLang="en-US" sz="1500" dirty="0">
              <a:solidFill>
                <a:prstClr val="black">
                  <a:lumMod val="50000"/>
                  <a:lumOff val="50000"/>
                </a:prstClr>
              </a:solidFill>
              <a:latin typeface="+mj-ea"/>
              <a:ea typeface="+mj-ea"/>
            </a:endParaRPr>
          </a:p>
        </p:txBody>
      </p:sp>
      <p:grpSp>
        <p:nvGrpSpPr>
          <p:cNvPr id="44" name="Group 8"/>
          <p:cNvGrpSpPr>
            <a:grpSpLocks noChangeAspect="1"/>
          </p:cNvGrpSpPr>
          <p:nvPr/>
        </p:nvGrpSpPr>
        <p:grpSpPr bwMode="auto">
          <a:xfrm>
            <a:off x="2508106" y="2859169"/>
            <a:ext cx="440480" cy="482708"/>
            <a:chOff x="3437" y="2282"/>
            <a:chExt cx="679" cy="744"/>
          </a:xfrm>
          <a:solidFill>
            <a:schemeClr val="accent2"/>
          </a:solidFill>
        </p:grpSpPr>
        <p:sp>
          <p:nvSpPr>
            <p:cNvPr id="45"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46"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grpSp>
        <p:nvGrpSpPr>
          <p:cNvPr id="47" name="Group 13"/>
          <p:cNvGrpSpPr>
            <a:grpSpLocks noChangeAspect="1"/>
          </p:cNvGrpSpPr>
          <p:nvPr/>
        </p:nvGrpSpPr>
        <p:grpSpPr bwMode="auto">
          <a:xfrm>
            <a:off x="6036300" y="2870403"/>
            <a:ext cx="483017" cy="488783"/>
            <a:chOff x="2426" y="2781"/>
            <a:chExt cx="593" cy="600"/>
          </a:xfrm>
          <a:solidFill>
            <a:schemeClr val="accent1"/>
          </a:solidFill>
        </p:grpSpPr>
        <p:sp>
          <p:nvSpPr>
            <p:cNvPr id="48"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49"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grpSp>
        <p:nvGrpSpPr>
          <p:cNvPr id="50" name="Group 18"/>
          <p:cNvGrpSpPr>
            <a:grpSpLocks noChangeAspect="1"/>
          </p:cNvGrpSpPr>
          <p:nvPr/>
        </p:nvGrpSpPr>
        <p:grpSpPr bwMode="auto">
          <a:xfrm>
            <a:off x="9532936" y="2870402"/>
            <a:ext cx="501753" cy="467603"/>
            <a:chOff x="3802" y="2858"/>
            <a:chExt cx="616" cy="574"/>
          </a:xfrm>
          <a:solidFill>
            <a:schemeClr val="accent2"/>
          </a:solidFill>
        </p:grpSpPr>
        <p:sp>
          <p:nvSpPr>
            <p:cNvPr id="5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5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5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5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55"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sp>
        <p:nvSpPr>
          <p:cNvPr id="56" name="文本框 73"/>
          <p:cNvSpPr txBox="1"/>
          <p:nvPr/>
        </p:nvSpPr>
        <p:spPr>
          <a:xfrm>
            <a:off x="5722785" y="4085474"/>
            <a:ext cx="1145071" cy="461665"/>
          </a:xfrm>
          <a:prstGeom prst="rect">
            <a:avLst/>
          </a:prstGeom>
          <a:noFill/>
        </p:spPr>
        <p:txBody>
          <a:bodyPr wrap="square" lIns="91431" tIns="45715" rIns="91431" bIns="45715" rtlCol="0">
            <a:spAutoFit/>
          </a:bodyPr>
          <a:lstStyle/>
          <a:p>
            <a:pPr algn="ctr"/>
            <a:r>
              <a:rPr lang="en-US" altLang="zh-CN" sz="2400" dirty="0">
                <a:solidFill>
                  <a:prstClr val="black">
                    <a:lumMod val="50000"/>
                    <a:lumOff val="50000"/>
                  </a:prstClr>
                </a:solidFill>
                <a:latin typeface="+mj-ea"/>
                <a:ea typeface="+mj-ea"/>
              </a:rPr>
              <a:t>40</a:t>
            </a:r>
            <a:r>
              <a:rPr lang="en-US" altLang="zh-CN" sz="1600" dirty="0">
                <a:solidFill>
                  <a:prstClr val="black">
                    <a:lumMod val="50000"/>
                    <a:lumOff val="50000"/>
                  </a:prstClr>
                </a:solidFill>
                <a:latin typeface="+mj-ea"/>
                <a:ea typeface="+mj-ea"/>
              </a:rPr>
              <a:t>%</a:t>
            </a:r>
            <a:endParaRPr lang="zh-CN" altLang="en-US" sz="1500" dirty="0">
              <a:solidFill>
                <a:prstClr val="black">
                  <a:lumMod val="50000"/>
                  <a:lumOff val="50000"/>
                </a:prstClr>
              </a:solidFill>
              <a:latin typeface="+mj-ea"/>
              <a:ea typeface="+mj-ea"/>
            </a:endParaRPr>
          </a:p>
        </p:txBody>
      </p:sp>
      <p:sp>
        <p:nvSpPr>
          <p:cNvPr id="57" name="文本框 74"/>
          <p:cNvSpPr txBox="1"/>
          <p:nvPr/>
        </p:nvSpPr>
        <p:spPr>
          <a:xfrm>
            <a:off x="9316352" y="4099271"/>
            <a:ext cx="1145071" cy="461665"/>
          </a:xfrm>
          <a:prstGeom prst="rect">
            <a:avLst/>
          </a:prstGeom>
          <a:noFill/>
        </p:spPr>
        <p:txBody>
          <a:bodyPr wrap="square" lIns="91431" tIns="45715" rIns="91431" bIns="45715" rtlCol="0">
            <a:spAutoFit/>
          </a:bodyPr>
          <a:lstStyle/>
          <a:p>
            <a:pPr algn="ctr"/>
            <a:r>
              <a:rPr lang="en-US" altLang="zh-CN" sz="2400" dirty="0">
                <a:solidFill>
                  <a:prstClr val="black">
                    <a:lumMod val="50000"/>
                    <a:lumOff val="50000"/>
                  </a:prstClr>
                </a:solidFill>
                <a:latin typeface="+mj-ea"/>
                <a:ea typeface="+mj-ea"/>
              </a:rPr>
              <a:t>80</a:t>
            </a:r>
            <a:r>
              <a:rPr lang="en-US" altLang="zh-CN" sz="1600" dirty="0">
                <a:solidFill>
                  <a:prstClr val="black">
                    <a:lumMod val="50000"/>
                    <a:lumOff val="50000"/>
                  </a:prstClr>
                </a:solidFill>
                <a:latin typeface="+mj-ea"/>
                <a:ea typeface="+mj-ea"/>
              </a:rPr>
              <a:t>%</a:t>
            </a:r>
            <a:endParaRPr lang="zh-CN" altLang="en-US" sz="1500" dirty="0">
              <a:solidFill>
                <a:prstClr val="black">
                  <a:lumMod val="50000"/>
                  <a:lumOff val="50000"/>
                </a:prstClr>
              </a:solidFill>
              <a:latin typeface="+mj-ea"/>
              <a:ea typeface="+mj-ea"/>
            </a:endParaRPr>
          </a:p>
        </p:txBody>
      </p:sp>
      <p:grpSp>
        <p:nvGrpSpPr>
          <p:cNvPr id="58" name="组合 57"/>
          <p:cNvGrpSpPr/>
          <p:nvPr/>
        </p:nvGrpSpPr>
        <p:grpSpPr>
          <a:xfrm>
            <a:off x="1680440" y="4729399"/>
            <a:ext cx="2250511" cy="797912"/>
            <a:chOff x="3218108" y="3881040"/>
            <a:chExt cx="1694486" cy="797912"/>
          </a:xfrm>
        </p:grpSpPr>
        <p:sp>
          <p:nvSpPr>
            <p:cNvPr id="59" name="文本框 77"/>
            <p:cNvSpPr txBox="1"/>
            <p:nvPr/>
          </p:nvSpPr>
          <p:spPr>
            <a:xfrm>
              <a:off x="3457511" y="3881040"/>
              <a:ext cx="1455083" cy="338554"/>
            </a:xfrm>
            <a:prstGeom prst="rect">
              <a:avLst/>
            </a:prstGeom>
            <a:noFill/>
          </p:spPr>
          <p:txBody>
            <a:bodyPr wrap="square" rtlCol="0">
              <a:spAutoFit/>
            </a:bodyPr>
            <a:lstStyle/>
            <a:p>
              <a:r>
                <a:rPr lang="zh-CN" altLang="en-US" sz="1600" dirty="0">
                  <a:solidFill>
                    <a:schemeClr val="tx1">
                      <a:lumMod val="75000"/>
                      <a:lumOff val="25000"/>
                    </a:schemeClr>
                  </a:solidFill>
                  <a:latin typeface="+mj-ea"/>
                  <a:ea typeface="+mj-ea"/>
                </a:rPr>
                <a:t>在此添加标题</a:t>
              </a:r>
              <a:endParaRPr lang="zh-CN" altLang="en-US" sz="1600" dirty="0">
                <a:solidFill>
                  <a:schemeClr val="tx1">
                    <a:lumMod val="75000"/>
                    <a:lumOff val="25000"/>
                  </a:schemeClr>
                </a:solidFill>
                <a:latin typeface="+mj-ea"/>
                <a:ea typeface="+mj-ea"/>
              </a:endParaRPr>
            </a:p>
          </p:txBody>
        </p:sp>
        <p:sp>
          <p:nvSpPr>
            <p:cNvPr id="60" name="文本框 78"/>
            <p:cNvSpPr txBox="1"/>
            <p:nvPr/>
          </p:nvSpPr>
          <p:spPr>
            <a:xfrm>
              <a:off x="3218108" y="4161888"/>
              <a:ext cx="1669910" cy="517064"/>
            </a:xfrm>
            <a:prstGeom prst="rect">
              <a:avLst/>
            </a:prstGeom>
            <a:noFill/>
          </p:spPr>
          <p:txBody>
            <a:bodyPr wrap="square" rtlCol="0">
              <a:spAutoFit/>
            </a:bodyPr>
            <a:lstStyle/>
            <a:p>
              <a:pPr algn="ct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100" dirty="0">
                <a:solidFill>
                  <a:schemeClr val="tx1">
                    <a:lumMod val="75000"/>
                    <a:lumOff val="25000"/>
                  </a:schemeClr>
                </a:solidFill>
                <a:sym typeface="微软雅黑" panose="020B0503020204020204" pitchFamily="34" charset="-122"/>
              </a:endParaRPr>
            </a:p>
          </p:txBody>
        </p:sp>
      </p:grpSp>
      <p:grpSp>
        <p:nvGrpSpPr>
          <p:cNvPr id="61" name="组合 60"/>
          <p:cNvGrpSpPr/>
          <p:nvPr/>
        </p:nvGrpSpPr>
        <p:grpSpPr>
          <a:xfrm>
            <a:off x="5203382" y="4756999"/>
            <a:ext cx="2351197" cy="771536"/>
            <a:chOff x="3142298" y="3881040"/>
            <a:chExt cx="1770296" cy="771536"/>
          </a:xfrm>
        </p:grpSpPr>
        <p:sp>
          <p:nvSpPr>
            <p:cNvPr id="62" name="文本框 80"/>
            <p:cNvSpPr txBox="1"/>
            <p:nvPr/>
          </p:nvSpPr>
          <p:spPr>
            <a:xfrm>
              <a:off x="3457511" y="3881040"/>
              <a:ext cx="1455083" cy="338554"/>
            </a:xfrm>
            <a:prstGeom prst="rect">
              <a:avLst/>
            </a:prstGeom>
            <a:noFill/>
          </p:spPr>
          <p:txBody>
            <a:bodyPr wrap="square" rtlCol="0">
              <a:spAutoFit/>
            </a:bodyPr>
            <a:lstStyle/>
            <a:p>
              <a:r>
                <a:rPr lang="zh-CN" altLang="en-US" sz="1600" dirty="0">
                  <a:solidFill>
                    <a:schemeClr val="tx1">
                      <a:lumMod val="75000"/>
                      <a:lumOff val="25000"/>
                    </a:schemeClr>
                  </a:solidFill>
                  <a:latin typeface="+mj-ea"/>
                  <a:ea typeface="+mj-ea"/>
                </a:rPr>
                <a:t>在此添加标题</a:t>
              </a:r>
              <a:endParaRPr lang="zh-CN" altLang="en-US" sz="1600" dirty="0">
                <a:solidFill>
                  <a:schemeClr val="tx1">
                    <a:lumMod val="75000"/>
                    <a:lumOff val="25000"/>
                  </a:schemeClr>
                </a:solidFill>
                <a:latin typeface="+mj-ea"/>
                <a:ea typeface="+mj-ea"/>
              </a:endParaRPr>
            </a:p>
          </p:txBody>
        </p:sp>
        <p:sp>
          <p:nvSpPr>
            <p:cNvPr id="63" name="文本框 81"/>
            <p:cNvSpPr txBox="1"/>
            <p:nvPr/>
          </p:nvSpPr>
          <p:spPr>
            <a:xfrm>
              <a:off x="3142298" y="4135512"/>
              <a:ext cx="1713146" cy="517064"/>
            </a:xfrm>
            <a:prstGeom prst="rect">
              <a:avLst/>
            </a:prstGeom>
            <a:noFill/>
          </p:spPr>
          <p:txBody>
            <a:bodyPr wrap="square" rtlCol="0">
              <a:spAutoFit/>
            </a:bodyPr>
            <a:lstStyle/>
            <a:p>
              <a:pPr algn="ct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100" dirty="0">
                <a:solidFill>
                  <a:schemeClr val="tx1">
                    <a:lumMod val="75000"/>
                    <a:lumOff val="25000"/>
                  </a:schemeClr>
                </a:solidFill>
                <a:sym typeface="微软雅黑" panose="020B0503020204020204" pitchFamily="34" charset="-122"/>
              </a:endParaRPr>
            </a:p>
          </p:txBody>
        </p:sp>
      </p:grpSp>
      <p:grpSp>
        <p:nvGrpSpPr>
          <p:cNvPr id="64" name="组合 63"/>
          <p:cNvGrpSpPr/>
          <p:nvPr/>
        </p:nvGrpSpPr>
        <p:grpSpPr>
          <a:xfrm>
            <a:off x="8915183" y="4742096"/>
            <a:ext cx="2196847" cy="798144"/>
            <a:chOff x="3258513" y="3945641"/>
            <a:chExt cx="1654081" cy="798144"/>
          </a:xfrm>
        </p:grpSpPr>
        <p:sp>
          <p:nvSpPr>
            <p:cNvPr id="65" name="文本框 83"/>
            <p:cNvSpPr txBox="1"/>
            <p:nvPr/>
          </p:nvSpPr>
          <p:spPr>
            <a:xfrm>
              <a:off x="3457511" y="3945641"/>
              <a:ext cx="1455083" cy="338554"/>
            </a:xfrm>
            <a:prstGeom prst="rect">
              <a:avLst/>
            </a:prstGeom>
            <a:noFill/>
          </p:spPr>
          <p:txBody>
            <a:bodyPr wrap="square" rtlCol="0">
              <a:spAutoFit/>
            </a:bodyPr>
            <a:lstStyle/>
            <a:p>
              <a:r>
                <a:rPr lang="zh-CN" altLang="en-US" sz="1600" dirty="0">
                  <a:solidFill>
                    <a:schemeClr val="tx1">
                      <a:lumMod val="75000"/>
                      <a:lumOff val="25000"/>
                    </a:schemeClr>
                  </a:solidFill>
                  <a:latin typeface="+mj-ea"/>
                  <a:ea typeface="+mj-ea"/>
                </a:rPr>
                <a:t>在此添加标题</a:t>
              </a:r>
              <a:endParaRPr lang="zh-CN" altLang="en-US" sz="1600" dirty="0">
                <a:solidFill>
                  <a:schemeClr val="tx1">
                    <a:lumMod val="75000"/>
                    <a:lumOff val="25000"/>
                  </a:schemeClr>
                </a:solidFill>
                <a:latin typeface="+mj-ea"/>
                <a:ea typeface="+mj-ea"/>
              </a:endParaRPr>
            </a:p>
          </p:txBody>
        </p:sp>
        <p:sp>
          <p:nvSpPr>
            <p:cNvPr id="66" name="文本框 84"/>
            <p:cNvSpPr txBox="1"/>
            <p:nvPr/>
          </p:nvSpPr>
          <p:spPr>
            <a:xfrm>
              <a:off x="3258513" y="4226721"/>
              <a:ext cx="1654081" cy="517064"/>
            </a:xfrm>
            <a:prstGeom prst="rect">
              <a:avLst/>
            </a:prstGeom>
            <a:noFill/>
          </p:spPr>
          <p:txBody>
            <a:bodyPr wrap="square" rtlCol="0">
              <a:spAutoFit/>
            </a:bodyPr>
            <a:lstStyle/>
            <a:p>
              <a:pPr algn="ct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100" dirty="0">
                <a:solidFill>
                  <a:schemeClr val="tx1">
                    <a:lumMod val="75000"/>
                    <a:lumOff val="25000"/>
                  </a:schemeClr>
                </a:solidFill>
                <a:sym typeface="微软雅黑" panose="020B0503020204020204" pitchFamily="34" charset="-122"/>
              </a:endParaRPr>
            </a:p>
          </p:txBody>
        </p:sp>
      </p:grpSp>
      <p:grpSp>
        <p:nvGrpSpPr>
          <p:cNvPr id="67" name="组合 66"/>
          <p:cNvGrpSpPr/>
          <p:nvPr/>
        </p:nvGrpSpPr>
        <p:grpSpPr>
          <a:xfrm>
            <a:off x="1680439" y="1536310"/>
            <a:ext cx="2332595" cy="412969"/>
            <a:chOff x="2080894" y="4828836"/>
            <a:chExt cx="1652904" cy="412968"/>
          </a:xfrm>
        </p:grpSpPr>
        <p:sp>
          <p:nvSpPr>
            <p:cNvPr id="68" name="圆角矩形 67"/>
            <p:cNvSpPr/>
            <p:nvPr/>
          </p:nvSpPr>
          <p:spPr>
            <a:xfrm>
              <a:off x="2080894" y="4880791"/>
              <a:ext cx="265433" cy="361013"/>
            </a:xfrm>
            <a:prstGeom prst="roundRect">
              <a:avLst/>
            </a:prstGeom>
            <a:solidFill>
              <a:schemeClr val="accent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69" name="文本框 97"/>
            <p:cNvSpPr txBox="1"/>
            <p:nvPr/>
          </p:nvSpPr>
          <p:spPr>
            <a:xfrm>
              <a:off x="2346327" y="4828836"/>
              <a:ext cx="1387471" cy="369331"/>
            </a:xfrm>
            <a:prstGeom prst="rect">
              <a:avLst/>
            </a:prstGeom>
            <a:noFill/>
          </p:spPr>
          <p:txBody>
            <a:bodyPr wrap="square" rtlCol="0">
              <a:spAutoFit/>
            </a:bodyPr>
            <a:lstStyle/>
            <a:p>
              <a:r>
                <a:rPr lang="zh-CN" altLang="en-US" dirty="0">
                  <a:solidFill>
                    <a:prstClr val="black">
                      <a:lumMod val="50000"/>
                      <a:lumOff val="50000"/>
                    </a:prstClr>
                  </a:solidFill>
                  <a:latin typeface="+mj-ea"/>
                  <a:ea typeface="+mj-ea"/>
                </a:rPr>
                <a:t>销售额指标</a:t>
              </a:r>
              <a:r>
                <a:rPr lang="en-US" altLang="zh-CN" dirty="0">
                  <a:solidFill>
                    <a:prstClr val="black">
                      <a:lumMod val="50000"/>
                      <a:lumOff val="50000"/>
                    </a:prstClr>
                  </a:solidFill>
                  <a:latin typeface="+mj-ea"/>
                  <a:ea typeface="+mj-ea"/>
                </a:rPr>
                <a:t>1</a:t>
              </a:r>
              <a:endParaRPr lang="zh-CN" altLang="en-US" dirty="0">
                <a:solidFill>
                  <a:prstClr val="black">
                    <a:lumMod val="50000"/>
                    <a:lumOff val="50000"/>
                  </a:prstClr>
                </a:solidFill>
                <a:latin typeface="+mj-ea"/>
                <a:ea typeface="+mj-ea"/>
              </a:endParaRPr>
            </a:p>
          </p:txBody>
        </p:sp>
      </p:grpSp>
      <p:grpSp>
        <p:nvGrpSpPr>
          <p:cNvPr id="77" name="组合 76"/>
          <p:cNvGrpSpPr/>
          <p:nvPr/>
        </p:nvGrpSpPr>
        <p:grpSpPr>
          <a:xfrm>
            <a:off x="5203379" y="1552846"/>
            <a:ext cx="2332595" cy="412969"/>
            <a:chOff x="2080894" y="4828836"/>
            <a:chExt cx="1652904" cy="412968"/>
          </a:xfrm>
        </p:grpSpPr>
        <p:sp>
          <p:nvSpPr>
            <p:cNvPr id="78" name="圆角矩形 77"/>
            <p:cNvSpPr/>
            <p:nvPr/>
          </p:nvSpPr>
          <p:spPr>
            <a:xfrm>
              <a:off x="2080894" y="4880791"/>
              <a:ext cx="265433" cy="361013"/>
            </a:xfrm>
            <a:prstGeom prst="roundRect">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79" name="文本框 97"/>
            <p:cNvSpPr txBox="1"/>
            <p:nvPr/>
          </p:nvSpPr>
          <p:spPr>
            <a:xfrm>
              <a:off x="2346327" y="4828836"/>
              <a:ext cx="1387471" cy="369331"/>
            </a:xfrm>
            <a:prstGeom prst="rect">
              <a:avLst/>
            </a:prstGeom>
            <a:noFill/>
          </p:spPr>
          <p:txBody>
            <a:bodyPr wrap="square" rtlCol="0">
              <a:spAutoFit/>
            </a:bodyPr>
            <a:lstStyle/>
            <a:p>
              <a:r>
                <a:rPr lang="zh-CN" altLang="en-US" dirty="0">
                  <a:solidFill>
                    <a:prstClr val="black">
                      <a:lumMod val="50000"/>
                      <a:lumOff val="50000"/>
                    </a:prstClr>
                  </a:solidFill>
                  <a:latin typeface="+mj-ea"/>
                  <a:ea typeface="+mj-ea"/>
                </a:rPr>
                <a:t>销售额指标</a:t>
              </a:r>
              <a:r>
                <a:rPr lang="en-US" altLang="zh-CN" dirty="0">
                  <a:solidFill>
                    <a:prstClr val="black">
                      <a:lumMod val="50000"/>
                      <a:lumOff val="50000"/>
                    </a:prstClr>
                  </a:solidFill>
                  <a:latin typeface="+mj-ea"/>
                  <a:ea typeface="+mj-ea"/>
                </a:rPr>
                <a:t>2</a:t>
              </a:r>
              <a:endParaRPr lang="zh-CN" altLang="en-US" dirty="0">
                <a:solidFill>
                  <a:prstClr val="black">
                    <a:lumMod val="50000"/>
                    <a:lumOff val="50000"/>
                  </a:prstClr>
                </a:solidFill>
                <a:latin typeface="+mj-ea"/>
                <a:ea typeface="+mj-ea"/>
              </a:endParaRPr>
            </a:p>
          </p:txBody>
        </p:sp>
      </p:grpSp>
      <p:grpSp>
        <p:nvGrpSpPr>
          <p:cNvPr id="80" name="组合 79"/>
          <p:cNvGrpSpPr/>
          <p:nvPr/>
        </p:nvGrpSpPr>
        <p:grpSpPr>
          <a:xfrm>
            <a:off x="8640666" y="1508790"/>
            <a:ext cx="2332595" cy="412969"/>
            <a:chOff x="2080894" y="4828836"/>
            <a:chExt cx="1652904" cy="412968"/>
          </a:xfrm>
        </p:grpSpPr>
        <p:sp>
          <p:nvSpPr>
            <p:cNvPr id="81" name="圆角矩形 80"/>
            <p:cNvSpPr/>
            <p:nvPr/>
          </p:nvSpPr>
          <p:spPr>
            <a:xfrm>
              <a:off x="2080894" y="4880791"/>
              <a:ext cx="265433" cy="361013"/>
            </a:xfrm>
            <a:prstGeom prst="roundRect">
              <a:avLst/>
            </a:prstGeom>
            <a:solidFill>
              <a:schemeClr val="accent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82" name="文本框 97"/>
            <p:cNvSpPr txBox="1"/>
            <p:nvPr/>
          </p:nvSpPr>
          <p:spPr>
            <a:xfrm>
              <a:off x="2346327" y="4828836"/>
              <a:ext cx="1387471" cy="369331"/>
            </a:xfrm>
            <a:prstGeom prst="rect">
              <a:avLst/>
            </a:prstGeom>
            <a:noFill/>
          </p:spPr>
          <p:txBody>
            <a:bodyPr wrap="square" rtlCol="0">
              <a:spAutoFit/>
            </a:bodyPr>
            <a:lstStyle/>
            <a:p>
              <a:r>
                <a:rPr lang="zh-CN" altLang="en-US" dirty="0">
                  <a:solidFill>
                    <a:prstClr val="black">
                      <a:lumMod val="50000"/>
                      <a:lumOff val="50000"/>
                    </a:prstClr>
                  </a:solidFill>
                  <a:latin typeface="+mj-ea"/>
                  <a:ea typeface="+mj-ea"/>
                </a:rPr>
                <a:t>销售额指标</a:t>
              </a:r>
              <a:r>
                <a:rPr lang="en-US" altLang="zh-CN" dirty="0">
                  <a:solidFill>
                    <a:prstClr val="black">
                      <a:lumMod val="50000"/>
                      <a:lumOff val="50000"/>
                    </a:prstClr>
                  </a:solidFill>
                  <a:latin typeface="+mj-ea"/>
                  <a:ea typeface="+mj-ea"/>
                </a:rPr>
                <a:t>3</a:t>
              </a:r>
              <a:endParaRPr lang="zh-CN" altLang="en-US" dirty="0">
                <a:solidFill>
                  <a:prstClr val="black">
                    <a:lumMod val="50000"/>
                    <a:lumOff val="50000"/>
                  </a:prstClr>
                </a:solidFill>
                <a:latin typeface="+mj-ea"/>
                <a:ea typeface="+mj-ea"/>
              </a:endParaRPr>
            </a:p>
          </p:txBody>
        </p:sp>
      </p:gr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Effect transition="in" filter="fade">
                                      <p:cBhvr>
                                        <p:cTn id="20" dur="500"/>
                                        <p:tgtEl>
                                          <p:spTgt spid="44"/>
                                        </p:tgtEl>
                                      </p:cBhvr>
                                    </p:animEffect>
                                  </p:childTnLst>
                                </p:cTn>
                              </p:par>
                            </p:childTnLst>
                          </p:cTn>
                        </p:par>
                        <p:par>
                          <p:cTn id="21" fill="hold">
                            <p:stCondLst>
                              <p:cond delay="1500"/>
                            </p:stCondLst>
                            <p:childTnLst>
                              <p:par>
                                <p:cTn id="22" presetID="38" presetClass="entr" presetSubtype="0" accel="50000" fill="hold" grpId="0" nodeType="afterEffect">
                                  <p:stCondLst>
                                    <p:cond delay="0"/>
                                  </p:stCondLst>
                                  <p:iterate type="lt">
                                    <p:tmPct val="50000"/>
                                  </p:iterate>
                                  <p:childTnLst>
                                    <p:set>
                                      <p:cBhvr>
                                        <p:cTn id="23" dur="1" fill="hold">
                                          <p:stCondLst>
                                            <p:cond delay="0"/>
                                          </p:stCondLst>
                                        </p:cTn>
                                        <p:tgtEl>
                                          <p:spTgt spid="43"/>
                                        </p:tgtEl>
                                        <p:attrNameLst>
                                          <p:attrName>style.visibility</p:attrName>
                                        </p:attrNameLst>
                                      </p:cBhvr>
                                      <p:to>
                                        <p:strVal val="visible"/>
                                      </p:to>
                                    </p:set>
                                    <p:set>
                                      <p:cBhvr>
                                        <p:cTn id="24" dur="455" fill="hold">
                                          <p:stCondLst>
                                            <p:cond delay="0"/>
                                          </p:stCondLst>
                                        </p:cTn>
                                        <p:tgtEl>
                                          <p:spTgt spid="43"/>
                                        </p:tgtEl>
                                        <p:attrNameLst>
                                          <p:attrName>style.rotation</p:attrName>
                                        </p:attrNameLst>
                                      </p:cBhvr>
                                      <p:to>
                                        <p:strVal val="-45.0"/>
                                      </p:to>
                                    </p:set>
                                    <p:anim calcmode="lin" valueType="num">
                                      <p:cBhvr>
                                        <p:cTn id="25" dur="455" fill="hold">
                                          <p:stCondLst>
                                            <p:cond delay="455"/>
                                          </p:stCondLst>
                                        </p:cTn>
                                        <p:tgtEl>
                                          <p:spTgt spid="43"/>
                                        </p:tgtEl>
                                        <p:attrNameLst>
                                          <p:attrName>style.rotation</p:attrName>
                                        </p:attrNameLst>
                                      </p:cBhvr>
                                      <p:tavLst>
                                        <p:tav tm="0">
                                          <p:val>
                                            <p:fltVal val="-45"/>
                                          </p:val>
                                        </p:tav>
                                        <p:tav tm="69900">
                                          <p:val>
                                            <p:fltVal val="45"/>
                                          </p:val>
                                        </p:tav>
                                        <p:tav tm="100000">
                                          <p:val>
                                            <p:fltVal val="0"/>
                                          </p:val>
                                        </p:tav>
                                      </p:tavLst>
                                    </p:anim>
                                    <p:anim calcmode="lin" valueType="num">
                                      <p:cBhvr>
                                        <p:cTn id="26" dur="455" fill="hold">
                                          <p:stCondLst>
                                            <p:cond delay="0"/>
                                          </p:stCondLst>
                                        </p:cTn>
                                        <p:tgtEl>
                                          <p:spTgt spid="43"/>
                                        </p:tgtEl>
                                        <p:attrNameLst>
                                          <p:attrName>ppt_y</p:attrName>
                                        </p:attrNameLst>
                                      </p:cBhvr>
                                      <p:tavLst>
                                        <p:tav tm="0">
                                          <p:val>
                                            <p:strVal val="#ppt_y-1"/>
                                          </p:val>
                                        </p:tav>
                                        <p:tav tm="100000">
                                          <p:val>
                                            <p:strVal val="#ppt_y-(0.354*#ppt_w-0.172*#ppt_h)"/>
                                          </p:val>
                                        </p:tav>
                                      </p:tavLst>
                                    </p:anim>
                                    <p:anim calcmode="lin" valueType="num">
                                      <p:cBhvr>
                                        <p:cTn id="27" dur="156" decel="50000" autoRev="1" fill="hold">
                                          <p:stCondLst>
                                            <p:cond delay="455"/>
                                          </p:stCondLst>
                                        </p:cTn>
                                        <p:tgtEl>
                                          <p:spTgt spid="43"/>
                                        </p:tgtEl>
                                        <p:attrNameLst>
                                          <p:attrName>ppt_y</p:attrName>
                                        </p:attrNameLst>
                                      </p:cBhvr>
                                      <p:tavLst>
                                        <p:tav tm="0">
                                          <p:val>
                                            <p:strVal val="#ppt_y-(0.354*#ppt_w-0.172*#ppt_h)"/>
                                          </p:val>
                                        </p:tav>
                                        <p:tav tm="100000">
                                          <p:val>
                                            <p:strVal val="#ppt_y-(0.354*#ppt_w-0.172*#ppt_h)-#ppt_h/2"/>
                                          </p:val>
                                        </p:tav>
                                      </p:tavLst>
                                    </p:anim>
                                    <p:anim calcmode="lin" valueType="num">
                                      <p:cBhvr>
                                        <p:cTn id="28" dur="136" fill="hold">
                                          <p:stCondLst>
                                            <p:cond delay="864"/>
                                          </p:stCondLst>
                                        </p:cTn>
                                        <p:tgtEl>
                                          <p:spTgt spid="43"/>
                                        </p:tgtEl>
                                        <p:attrNameLst>
                                          <p:attrName>ppt_y</p:attrName>
                                        </p:attrNameLst>
                                      </p:cBhvr>
                                      <p:tavLst>
                                        <p:tav tm="0">
                                          <p:val>
                                            <p:strVal val="#ppt_y-(0.354*#ppt_w-0.172*#ppt_h)"/>
                                          </p:val>
                                        </p:tav>
                                        <p:tav tm="100000">
                                          <p:val>
                                            <p:strVal val="#ppt_y"/>
                                          </p:val>
                                        </p:tav>
                                      </p:tavLst>
                                    </p:anim>
                                  </p:childTnLst>
                                </p:cTn>
                              </p:par>
                            </p:childTnLst>
                          </p:cTn>
                        </p:par>
                        <p:par>
                          <p:cTn id="29" fill="hold">
                            <p:stCondLst>
                              <p:cond delay="3500"/>
                            </p:stCondLst>
                            <p:childTnLst>
                              <p:par>
                                <p:cTn id="30" presetID="42" presetClass="entr" presetSubtype="0"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1000"/>
                                        <p:tgtEl>
                                          <p:spTgt spid="58"/>
                                        </p:tgtEl>
                                      </p:cBhvr>
                                    </p:animEffect>
                                    <p:anim calcmode="lin" valueType="num">
                                      <p:cBhvr>
                                        <p:cTn id="33" dur="1000" fill="hold"/>
                                        <p:tgtEl>
                                          <p:spTgt spid="58"/>
                                        </p:tgtEl>
                                        <p:attrNameLst>
                                          <p:attrName>ppt_x</p:attrName>
                                        </p:attrNameLst>
                                      </p:cBhvr>
                                      <p:tavLst>
                                        <p:tav tm="0">
                                          <p:val>
                                            <p:strVal val="#ppt_x"/>
                                          </p:val>
                                        </p:tav>
                                        <p:tav tm="100000">
                                          <p:val>
                                            <p:strVal val="#ppt_x"/>
                                          </p:val>
                                        </p:tav>
                                      </p:tavLst>
                                    </p:anim>
                                    <p:anim calcmode="lin" valueType="num">
                                      <p:cBhvr>
                                        <p:cTn id="34" dur="1000" fill="hold"/>
                                        <p:tgtEl>
                                          <p:spTgt spid="58"/>
                                        </p:tgtEl>
                                        <p:attrNameLst>
                                          <p:attrName>ppt_y</p:attrName>
                                        </p:attrNameLst>
                                      </p:cBhvr>
                                      <p:tavLst>
                                        <p:tav tm="0">
                                          <p:val>
                                            <p:strVal val="#ppt_y+.1"/>
                                          </p:val>
                                        </p:tav>
                                        <p:tav tm="100000">
                                          <p:val>
                                            <p:strVal val="#ppt_y"/>
                                          </p:val>
                                        </p:tav>
                                      </p:tavLst>
                                    </p:anim>
                                  </p:childTnLst>
                                </p:cTn>
                              </p:par>
                            </p:childTnLst>
                          </p:cTn>
                        </p:par>
                        <p:par>
                          <p:cTn id="35" fill="hold">
                            <p:stCondLst>
                              <p:cond delay="4500"/>
                            </p:stCondLst>
                            <p:childTnLst>
                              <p:par>
                                <p:cTn id="36" presetID="2" presetClass="entr" presetSubtype="8" fill="hold" nodeType="afterEffect">
                                  <p:stCondLst>
                                    <p:cond delay="0"/>
                                  </p:stCondLst>
                                  <p:childTnLst>
                                    <p:set>
                                      <p:cBhvr>
                                        <p:cTn id="37" dur="1" fill="hold">
                                          <p:stCondLst>
                                            <p:cond delay="0"/>
                                          </p:stCondLst>
                                        </p:cTn>
                                        <p:tgtEl>
                                          <p:spTgt spid="77"/>
                                        </p:tgtEl>
                                        <p:attrNameLst>
                                          <p:attrName>style.visibility</p:attrName>
                                        </p:attrNameLst>
                                      </p:cBhvr>
                                      <p:to>
                                        <p:strVal val="visible"/>
                                      </p:to>
                                    </p:set>
                                    <p:anim calcmode="lin" valueType="num">
                                      <p:cBhvr additive="base">
                                        <p:cTn id="38" dur="500" fill="hold"/>
                                        <p:tgtEl>
                                          <p:spTgt spid="77"/>
                                        </p:tgtEl>
                                        <p:attrNameLst>
                                          <p:attrName>ppt_x</p:attrName>
                                        </p:attrNameLst>
                                      </p:cBhvr>
                                      <p:tavLst>
                                        <p:tav tm="0">
                                          <p:val>
                                            <p:strVal val="0-#ppt_w/2"/>
                                          </p:val>
                                        </p:tav>
                                        <p:tav tm="100000">
                                          <p:val>
                                            <p:strVal val="#ppt_x"/>
                                          </p:val>
                                        </p:tav>
                                      </p:tavLst>
                                    </p:anim>
                                    <p:anim calcmode="lin" valueType="num">
                                      <p:cBhvr additive="base">
                                        <p:cTn id="39" dur="500" fill="hold"/>
                                        <p:tgtEl>
                                          <p:spTgt spid="77"/>
                                        </p:tgtEl>
                                        <p:attrNameLst>
                                          <p:attrName>ppt_y</p:attrName>
                                        </p:attrNameLst>
                                      </p:cBhvr>
                                      <p:tavLst>
                                        <p:tav tm="0">
                                          <p:val>
                                            <p:strVal val="#ppt_y"/>
                                          </p:val>
                                        </p:tav>
                                        <p:tav tm="100000">
                                          <p:val>
                                            <p:strVal val="#ppt_y"/>
                                          </p:val>
                                        </p:tav>
                                      </p:tavLst>
                                    </p:anim>
                                  </p:childTnLst>
                                </p:cTn>
                              </p:par>
                            </p:childTnLst>
                          </p:cTn>
                        </p:par>
                        <p:par>
                          <p:cTn id="40" fill="hold">
                            <p:stCondLst>
                              <p:cond delay="5000"/>
                            </p:stCondLst>
                            <p:childTnLst>
                              <p:par>
                                <p:cTn id="41" presetID="53" presetClass="entr" presetSubtype="16"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p:cTn id="49" dur="500" fill="hold"/>
                                        <p:tgtEl>
                                          <p:spTgt spid="47"/>
                                        </p:tgtEl>
                                        <p:attrNameLst>
                                          <p:attrName>ppt_w</p:attrName>
                                        </p:attrNameLst>
                                      </p:cBhvr>
                                      <p:tavLst>
                                        <p:tav tm="0">
                                          <p:val>
                                            <p:fltVal val="0"/>
                                          </p:val>
                                        </p:tav>
                                        <p:tav tm="100000">
                                          <p:val>
                                            <p:strVal val="#ppt_w"/>
                                          </p:val>
                                        </p:tav>
                                      </p:tavLst>
                                    </p:anim>
                                    <p:anim calcmode="lin" valueType="num">
                                      <p:cBhvr>
                                        <p:cTn id="50" dur="500" fill="hold"/>
                                        <p:tgtEl>
                                          <p:spTgt spid="47"/>
                                        </p:tgtEl>
                                        <p:attrNameLst>
                                          <p:attrName>ppt_h</p:attrName>
                                        </p:attrNameLst>
                                      </p:cBhvr>
                                      <p:tavLst>
                                        <p:tav tm="0">
                                          <p:val>
                                            <p:fltVal val="0"/>
                                          </p:val>
                                        </p:tav>
                                        <p:tav tm="100000">
                                          <p:val>
                                            <p:strVal val="#ppt_h"/>
                                          </p:val>
                                        </p:tav>
                                      </p:tavLst>
                                    </p:anim>
                                    <p:animEffect transition="in" filter="fade">
                                      <p:cBhvr>
                                        <p:cTn id="51" dur="500"/>
                                        <p:tgtEl>
                                          <p:spTgt spid="47"/>
                                        </p:tgtEl>
                                      </p:cBhvr>
                                    </p:animEffect>
                                  </p:childTnLst>
                                </p:cTn>
                              </p:par>
                            </p:childTnLst>
                          </p:cTn>
                        </p:par>
                        <p:par>
                          <p:cTn id="52" fill="hold">
                            <p:stCondLst>
                              <p:cond delay="6000"/>
                            </p:stCondLst>
                            <p:childTnLst>
                              <p:par>
                                <p:cTn id="53" presetID="38" presetClass="entr" presetSubtype="0" accel="50000" fill="hold" grpId="0" nodeType="afterEffect">
                                  <p:stCondLst>
                                    <p:cond delay="0"/>
                                  </p:stCondLst>
                                  <p:iterate type="lt">
                                    <p:tmPct val="50000"/>
                                  </p:iterate>
                                  <p:childTnLst>
                                    <p:set>
                                      <p:cBhvr>
                                        <p:cTn id="54" dur="1" fill="hold">
                                          <p:stCondLst>
                                            <p:cond delay="0"/>
                                          </p:stCondLst>
                                        </p:cTn>
                                        <p:tgtEl>
                                          <p:spTgt spid="56"/>
                                        </p:tgtEl>
                                        <p:attrNameLst>
                                          <p:attrName>style.visibility</p:attrName>
                                        </p:attrNameLst>
                                      </p:cBhvr>
                                      <p:to>
                                        <p:strVal val="visible"/>
                                      </p:to>
                                    </p:set>
                                    <p:set>
                                      <p:cBhvr>
                                        <p:cTn id="55" dur="455" fill="hold">
                                          <p:stCondLst>
                                            <p:cond delay="0"/>
                                          </p:stCondLst>
                                        </p:cTn>
                                        <p:tgtEl>
                                          <p:spTgt spid="56"/>
                                        </p:tgtEl>
                                        <p:attrNameLst>
                                          <p:attrName>style.rotation</p:attrName>
                                        </p:attrNameLst>
                                      </p:cBhvr>
                                      <p:to>
                                        <p:strVal val="-45.0"/>
                                      </p:to>
                                    </p:set>
                                    <p:anim calcmode="lin" valueType="num">
                                      <p:cBhvr>
                                        <p:cTn id="56" dur="455" fill="hold">
                                          <p:stCondLst>
                                            <p:cond delay="455"/>
                                          </p:stCondLst>
                                        </p:cTn>
                                        <p:tgtEl>
                                          <p:spTgt spid="56"/>
                                        </p:tgtEl>
                                        <p:attrNameLst>
                                          <p:attrName>style.rotation</p:attrName>
                                        </p:attrNameLst>
                                      </p:cBhvr>
                                      <p:tavLst>
                                        <p:tav tm="0">
                                          <p:val>
                                            <p:fltVal val="-45"/>
                                          </p:val>
                                        </p:tav>
                                        <p:tav tm="69900">
                                          <p:val>
                                            <p:fltVal val="45"/>
                                          </p:val>
                                        </p:tav>
                                        <p:tav tm="100000">
                                          <p:val>
                                            <p:fltVal val="0"/>
                                          </p:val>
                                        </p:tav>
                                      </p:tavLst>
                                    </p:anim>
                                    <p:anim calcmode="lin" valueType="num">
                                      <p:cBhvr>
                                        <p:cTn id="57" dur="455" fill="hold">
                                          <p:stCondLst>
                                            <p:cond delay="0"/>
                                          </p:stCondLst>
                                        </p:cTn>
                                        <p:tgtEl>
                                          <p:spTgt spid="56"/>
                                        </p:tgtEl>
                                        <p:attrNameLst>
                                          <p:attrName>ppt_y</p:attrName>
                                        </p:attrNameLst>
                                      </p:cBhvr>
                                      <p:tavLst>
                                        <p:tav tm="0">
                                          <p:val>
                                            <p:strVal val="#ppt_y-1"/>
                                          </p:val>
                                        </p:tav>
                                        <p:tav tm="100000">
                                          <p:val>
                                            <p:strVal val="#ppt_y-(0.354*#ppt_w-0.172*#ppt_h)"/>
                                          </p:val>
                                        </p:tav>
                                      </p:tavLst>
                                    </p:anim>
                                    <p:anim calcmode="lin" valueType="num">
                                      <p:cBhvr>
                                        <p:cTn id="58" dur="156" decel="50000" autoRev="1" fill="hold">
                                          <p:stCondLst>
                                            <p:cond delay="455"/>
                                          </p:stCondLst>
                                        </p:cTn>
                                        <p:tgtEl>
                                          <p:spTgt spid="56"/>
                                        </p:tgtEl>
                                        <p:attrNameLst>
                                          <p:attrName>ppt_y</p:attrName>
                                        </p:attrNameLst>
                                      </p:cBhvr>
                                      <p:tavLst>
                                        <p:tav tm="0">
                                          <p:val>
                                            <p:strVal val="#ppt_y-(0.354*#ppt_w-0.172*#ppt_h)"/>
                                          </p:val>
                                        </p:tav>
                                        <p:tav tm="100000">
                                          <p:val>
                                            <p:strVal val="#ppt_y-(0.354*#ppt_w-0.172*#ppt_h)-#ppt_h/2"/>
                                          </p:val>
                                        </p:tav>
                                      </p:tavLst>
                                    </p:anim>
                                    <p:anim calcmode="lin" valueType="num">
                                      <p:cBhvr>
                                        <p:cTn id="59" dur="136" fill="hold">
                                          <p:stCondLst>
                                            <p:cond delay="864"/>
                                          </p:stCondLst>
                                        </p:cTn>
                                        <p:tgtEl>
                                          <p:spTgt spid="56"/>
                                        </p:tgtEl>
                                        <p:attrNameLst>
                                          <p:attrName>ppt_y</p:attrName>
                                        </p:attrNameLst>
                                      </p:cBhvr>
                                      <p:tavLst>
                                        <p:tav tm="0">
                                          <p:val>
                                            <p:strVal val="#ppt_y-(0.354*#ppt_w-0.172*#ppt_h)"/>
                                          </p:val>
                                        </p:tav>
                                        <p:tav tm="100000">
                                          <p:val>
                                            <p:strVal val="#ppt_y"/>
                                          </p:val>
                                        </p:tav>
                                      </p:tavLst>
                                    </p:anim>
                                  </p:childTnLst>
                                </p:cTn>
                              </p:par>
                            </p:childTnLst>
                          </p:cTn>
                        </p:par>
                        <p:par>
                          <p:cTn id="60" fill="hold">
                            <p:stCondLst>
                              <p:cond delay="8000"/>
                            </p:stCondLst>
                            <p:childTnLst>
                              <p:par>
                                <p:cTn id="61" presetID="42" presetClass="entr" presetSubtype="0" fill="hold" nodeType="after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fade">
                                      <p:cBhvr>
                                        <p:cTn id="63" dur="1000"/>
                                        <p:tgtEl>
                                          <p:spTgt spid="61"/>
                                        </p:tgtEl>
                                      </p:cBhvr>
                                    </p:animEffect>
                                    <p:anim calcmode="lin" valueType="num">
                                      <p:cBhvr>
                                        <p:cTn id="64" dur="1000" fill="hold"/>
                                        <p:tgtEl>
                                          <p:spTgt spid="61"/>
                                        </p:tgtEl>
                                        <p:attrNameLst>
                                          <p:attrName>ppt_x</p:attrName>
                                        </p:attrNameLst>
                                      </p:cBhvr>
                                      <p:tavLst>
                                        <p:tav tm="0">
                                          <p:val>
                                            <p:strVal val="#ppt_x"/>
                                          </p:val>
                                        </p:tav>
                                        <p:tav tm="100000">
                                          <p:val>
                                            <p:strVal val="#ppt_x"/>
                                          </p:val>
                                        </p:tav>
                                      </p:tavLst>
                                    </p:anim>
                                    <p:anim calcmode="lin" valueType="num">
                                      <p:cBhvr>
                                        <p:cTn id="65" dur="1000" fill="hold"/>
                                        <p:tgtEl>
                                          <p:spTgt spid="61"/>
                                        </p:tgtEl>
                                        <p:attrNameLst>
                                          <p:attrName>ppt_y</p:attrName>
                                        </p:attrNameLst>
                                      </p:cBhvr>
                                      <p:tavLst>
                                        <p:tav tm="0">
                                          <p:val>
                                            <p:strVal val="#ppt_y+.1"/>
                                          </p:val>
                                        </p:tav>
                                        <p:tav tm="100000">
                                          <p:val>
                                            <p:strVal val="#ppt_y"/>
                                          </p:val>
                                        </p:tav>
                                      </p:tavLst>
                                    </p:anim>
                                  </p:childTnLst>
                                </p:cTn>
                              </p:par>
                            </p:childTnLst>
                          </p:cTn>
                        </p:par>
                        <p:par>
                          <p:cTn id="66" fill="hold">
                            <p:stCondLst>
                              <p:cond delay="9000"/>
                            </p:stCondLst>
                            <p:childTnLst>
                              <p:par>
                                <p:cTn id="67" presetID="2" presetClass="entr" presetSubtype="8" fill="hold" nodeType="afterEffect">
                                  <p:stCondLst>
                                    <p:cond delay="0"/>
                                  </p:stCondLst>
                                  <p:childTnLst>
                                    <p:set>
                                      <p:cBhvr>
                                        <p:cTn id="68" dur="1" fill="hold">
                                          <p:stCondLst>
                                            <p:cond delay="0"/>
                                          </p:stCondLst>
                                        </p:cTn>
                                        <p:tgtEl>
                                          <p:spTgt spid="80"/>
                                        </p:tgtEl>
                                        <p:attrNameLst>
                                          <p:attrName>style.visibility</p:attrName>
                                        </p:attrNameLst>
                                      </p:cBhvr>
                                      <p:to>
                                        <p:strVal val="visible"/>
                                      </p:to>
                                    </p:set>
                                    <p:anim calcmode="lin" valueType="num">
                                      <p:cBhvr additive="base">
                                        <p:cTn id="69" dur="500" fill="hold"/>
                                        <p:tgtEl>
                                          <p:spTgt spid="80"/>
                                        </p:tgtEl>
                                        <p:attrNameLst>
                                          <p:attrName>ppt_x</p:attrName>
                                        </p:attrNameLst>
                                      </p:cBhvr>
                                      <p:tavLst>
                                        <p:tav tm="0">
                                          <p:val>
                                            <p:strVal val="0-#ppt_w/2"/>
                                          </p:val>
                                        </p:tav>
                                        <p:tav tm="100000">
                                          <p:val>
                                            <p:strVal val="#ppt_x"/>
                                          </p:val>
                                        </p:tav>
                                      </p:tavLst>
                                    </p:anim>
                                    <p:anim calcmode="lin" valueType="num">
                                      <p:cBhvr additive="base">
                                        <p:cTn id="70" dur="500" fill="hold"/>
                                        <p:tgtEl>
                                          <p:spTgt spid="80"/>
                                        </p:tgtEl>
                                        <p:attrNameLst>
                                          <p:attrName>ppt_y</p:attrName>
                                        </p:attrNameLst>
                                      </p:cBhvr>
                                      <p:tavLst>
                                        <p:tav tm="0">
                                          <p:val>
                                            <p:strVal val="#ppt_y"/>
                                          </p:val>
                                        </p:tav>
                                        <p:tav tm="100000">
                                          <p:val>
                                            <p:strVal val="#ppt_y"/>
                                          </p:val>
                                        </p:tav>
                                      </p:tavLst>
                                    </p:anim>
                                  </p:childTnLst>
                                </p:cTn>
                              </p:par>
                            </p:childTnLst>
                          </p:cTn>
                        </p:par>
                        <p:par>
                          <p:cTn id="71" fill="hold">
                            <p:stCondLst>
                              <p:cond delay="9500"/>
                            </p:stCondLst>
                            <p:childTnLst>
                              <p:par>
                                <p:cTn id="72" presetID="53" presetClass="entr" presetSubtype="16"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 calcmode="lin" valueType="num">
                                      <p:cBhvr>
                                        <p:cTn id="74" dur="500" fill="hold"/>
                                        <p:tgtEl>
                                          <p:spTgt spid="42"/>
                                        </p:tgtEl>
                                        <p:attrNameLst>
                                          <p:attrName>ppt_w</p:attrName>
                                        </p:attrNameLst>
                                      </p:cBhvr>
                                      <p:tavLst>
                                        <p:tav tm="0">
                                          <p:val>
                                            <p:fltVal val="0"/>
                                          </p:val>
                                        </p:tav>
                                        <p:tav tm="100000">
                                          <p:val>
                                            <p:strVal val="#ppt_w"/>
                                          </p:val>
                                        </p:tav>
                                      </p:tavLst>
                                    </p:anim>
                                    <p:anim calcmode="lin" valueType="num">
                                      <p:cBhvr>
                                        <p:cTn id="75" dur="500" fill="hold"/>
                                        <p:tgtEl>
                                          <p:spTgt spid="42"/>
                                        </p:tgtEl>
                                        <p:attrNameLst>
                                          <p:attrName>ppt_h</p:attrName>
                                        </p:attrNameLst>
                                      </p:cBhvr>
                                      <p:tavLst>
                                        <p:tav tm="0">
                                          <p:val>
                                            <p:fltVal val="0"/>
                                          </p:val>
                                        </p:tav>
                                        <p:tav tm="100000">
                                          <p:val>
                                            <p:strVal val="#ppt_h"/>
                                          </p:val>
                                        </p:tav>
                                      </p:tavLst>
                                    </p:anim>
                                    <p:animEffect transition="in" filter="fade">
                                      <p:cBhvr>
                                        <p:cTn id="76" dur="500"/>
                                        <p:tgtEl>
                                          <p:spTgt spid="42"/>
                                        </p:tgtEl>
                                      </p:cBhvr>
                                    </p:animEffect>
                                  </p:childTnLst>
                                </p:cTn>
                              </p:par>
                            </p:childTnLst>
                          </p:cTn>
                        </p:par>
                        <p:par>
                          <p:cTn id="77" fill="hold">
                            <p:stCondLst>
                              <p:cond delay="10000"/>
                            </p:stCondLst>
                            <p:childTnLst>
                              <p:par>
                                <p:cTn id="78" presetID="53" presetClass="entr" presetSubtype="16" fill="hold" nodeType="afterEffect">
                                  <p:stCondLst>
                                    <p:cond delay="0"/>
                                  </p:stCondLst>
                                  <p:childTnLst>
                                    <p:set>
                                      <p:cBhvr>
                                        <p:cTn id="79" dur="1" fill="hold">
                                          <p:stCondLst>
                                            <p:cond delay="0"/>
                                          </p:stCondLst>
                                        </p:cTn>
                                        <p:tgtEl>
                                          <p:spTgt spid="50"/>
                                        </p:tgtEl>
                                        <p:attrNameLst>
                                          <p:attrName>style.visibility</p:attrName>
                                        </p:attrNameLst>
                                      </p:cBhvr>
                                      <p:to>
                                        <p:strVal val="visible"/>
                                      </p:to>
                                    </p:set>
                                    <p:anim calcmode="lin" valueType="num">
                                      <p:cBhvr>
                                        <p:cTn id="80" dur="500" fill="hold"/>
                                        <p:tgtEl>
                                          <p:spTgt spid="50"/>
                                        </p:tgtEl>
                                        <p:attrNameLst>
                                          <p:attrName>ppt_w</p:attrName>
                                        </p:attrNameLst>
                                      </p:cBhvr>
                                      <p:tavLst>
                                        <p:tav tm="0">
                                          <p:val>
                                            <p:fltVal val="0"/>
                                          </p:val>
                                        </p:tav>
                                        <p:tav tm="100000">
                                          <p:val>
                                            <p:strVal val="#ppt_w"/>
                                          </p:val>
                                        </p:tav>
                                      </p:tavLst>
                                    </p:anim>
                                    <p:anim calcmode="lin" valueType="num">
                                      <p:cBhvr>
                                        <p:cTn id="81" dur="500" fill="hold"/>
                                        <p:tgtEl>
                                          <p:spTgt spid="50"/>
                                        </p:tgtEl>
                                        <p:attrNameLst>
                                          <p:attrName>ppt_h</p:attrName>
                                        </p:attrNameLst>
                                      </p:cBhvr>
                                      <p:tavLst>
                                        <p:tav tm="0">
                                          <p:val>
                                            <p:fltVal val="0"/>
                                          </p:val>
                                        </p:tav>
                                        <p:tav tm="100000">
                                          <p:val>
                                            <p:strVal val="#ppt_h"/>
                                          </p:val>
                                        </p:tav>
                                      </p:tavLst>
                                    </p:anim>
                                    <p:animEffect transition="in" filter="fade">
                                      <p:cBhvr>
                                        <p:cTn id="82" dur="500"/>
                                        <p:tgtEl>
                                          <p:spTgt spid="50"/>
                                        </p:tgtEl>
                                      </p:cBhvr>
                                    </p:animEffect>
                                  </p:childTnLst>
                                </p:cTn>
                              </p:par>
                            </p:childTnLst>
                          </p:cTn>
                        </p:par>
                        <p:par>
                          <p:cTn id="83" fill="hold">
                            <p:stCondLst>
                              <p:cond delay="10500"/>
                            </p:stCondLst>
                            <p:childTnLst>
                              <p:par>
                                <p:cTn id="84" presetID="38" presetClass="entr" presetSubtype="0" accel="50000" fill="hold" grpId="0" nodeType="afterEffect">
                                  <p:stCondLst>
                                    <p:cond delay="0"/>
                                  </p:stCondLst>
                                  <p:iterate type="lt">
                                    <p:tmPct val="50000"/>
                                  </p:iterate>
                                  <p:childTnLst>
                                    <p:set>
                                      <p:cBhvr>
                                        <p:cTn id="85" dur="1" fill="hold">
                                          <p:stCondLst>
                                            <p:cond delay="0"/>
                                          </p:stCondLst>
                                        </p:cTn>
                                        <p:tgtEl>
                                          <p:spTgt spid="57"/>
                                        </p:tgtEl>
                                        <p:attrNameLst>
                                          <p:attrName>style.visibility</p:attrName>
                                        </p:attrNameLst>
                                      </p:cBhvr>
                                      <p:to>
                                        <p:strVal val="visible"/>
                                      </p:to>
                                    </p:set>
                                    <p:set>
                                      <p:cBhvr>
                                        <p:cTn id="86" dur="455" fill="hold">
                                          <p:stCondLst>
                                            <p:cond delay="0"/>
                                          </p:stCondLst>
                                        </p:cTn>
                                        <p:tgtEl>
                                          <p:spTgt spid="57"/>
                                        </p:tgtEl>
                                        <p:attrNameLst>
                                          <p:attrName>style.rotation</p:attrName>
                                        </p:attrNameLst>
                                      </p:cBhvr>
                                      <p:to>
                                        <p:strVal val="-45.0"/>
                                      </p:to>
                                    </p:set>
                                    <p:anim calcmode="lin" valueType="num">
                                      <p:cBhvr>
                                        <p:cTn id="87" dur="455" fill="hold">
                                          <p:stCondLst>
                                            <p:cond delay="455"/>
                                          </p:stCondLst>
                                        </p:cTn>
                                        <p:tgtEl>
                                          <p:spTgt spid="57"/>
                                        </p:tgtEl>
                                        <p:attrNameLst>
                                          <p:attrName>style.rotation</p:attrName>
                                        </p:attrNameLst>
                                      </p:cBhvr>
                                      <p:tavLst>
                                        <p:tav tm="0">
                                          <p:val>
                                            <p:fltVal val="-45"/>
                                          </p:val>
                                        </p:tav>
                                        <p:tav tm="69900">
                                          <p:val>
                                            <p:fltVal val="45"/>
                                          </p:val>
                                        </p:tav>
                                        <p:tav tm="100000">
                                          <p:val>
                                            <p:fltVal val="0"/>
                                          </p:val>
                                        </p:tav>
                                      </p:tavLst>
                                    </p:anim>
                                    <p:anim calcmode="lin" valueType="num">
                                      <p:cBhvr>
                                        <p:cTn id="88" dur="455" fill="hold">
                                          <p:stCondLst>
                                            <p:cond delay="0"/>
                                          </p:stCondLst>
                                        </p:cTn>
                                        <p:tgtEl>
                                          <p:spTgt spid="57"/>
                                        </p:tgtEl>
                                        <p:attrNameLst>
                                          <p:attrName>ppt_y</p:attrName>
                                        </p:attrNameLst>
                                      </p:cBhvr>
                                      <p:tavLst>
                                        <p:tav tm="0">
                                          <p:val>
                                            <p:strVal val="#ppt_y-1"/>
                                          </p:val>
                                        </p:tav>
                                        <p:tav tm="100000">
                                          <p:val>
                                            <p:strVal val="#ppt_y-(0.354*#ppt_w-0.172*#ppt_h)"/>
                                          </p:val>
                                        </p:tav>
                                      </p:tavLst>
                                    </p:anim>
                                    <p:anim calcmode="lin" valueType="num">
                                      <p:cBhvr>
                                        <p:cTn id="89" dur="156" decel="50000" autoRev="1" fill="hold">
                                          <p:stCondLst>
                                            <p:cond delay="455"/>
                                          </p:stCondLst>
                                        </p:cTn>
                                        <p:tgtEl>
                                          <p:spTgt spid="57"/>
                                        </p:tgtEl>
                                        <p:attrNameLst>
                                          <p:attrName>ppt_y</p:attrName>
                                        </p:attrNameLst>
                                      </p:cBhvr>
                                      <p:tavLst>
                                        <p:tav tm="0">
                                          <p:val>
                                            <p:strVal val="#ppt_y-(0.354*#ppt_w-0.172*#ppt_h)"/>
                                          </p:val>
                                        </p:tav>
                                        <p:tav tm="100000">
                                          <p:val>
                                            <p:strVal val="#ppt_y-(0.354*#ppt_w-0.172*#ppt_h)-#ppt_h/2"/>
                                          </p:val>
                                        </p:tav>
                                      </p:tavLst>
                                    </p:anim>
                                    <p:anim calcmode="lin" valueType="num">
                                      <p:cBhvr>
                                        <p:cTn id="90" dur="136" fill="hold">
                                          <p:stCondLst>
                                            <p:cond delay="864"/>
                                          </p:stCondLst>
                                        </p:cTn>
                                        <p:tgtEl>
                                          <p:spTgt spid="57"/>
                                        </p:tgtEl>
                                        <p:attrNameLst>
                                          <p:attrName>ppt_y</p:attrName>
                                        </p:attrNameLst>
                                      </p:cBhvr>
                                      <p:tavLst>
                                        <p:tav tm="0">
                                          <p:val>
                                            <p:strVal val="#ppt_y-(0.354*#ppt_w-0.172*#ppt_h)"/>
                                          </p:val>
                                        </p:tav>
                                        <p:tav tm="100000">
                                          <p:val>
                                            <p:strVal val="#ppt_y"/>
                                          </p:val>
                                        </p:tav>
                                      </p:tavLst>
                                    </p:anim>
                                  </p:childTnLst>
                                </p:cTn>
                              </p:par>
                            </p:childTnLst>
                          </p:cTn>
                        </p:par>
                        <p:par>
                          <p:cTn id="91" fill="hold">
                            <p:stCondLst>
                              <p:cond delay="12500"/>
                            </p:stCondLst>
                            <p:childTnLst>
                              <p:par>
                                <p:cTn id="92" presetID="42" presetClass="entr" presetSubtype="0" fill="hold" nodeType="afterEffect">
                                  <p:stCondLst>
                                    <p:cond delay="0"/>
                                  </p:stCondLst>
                                  <p:childTnLst>
                                    <p:set>
                                      <p:cBhvr>
                                        <p:cTn id="93" dur="1" fill="hold">
                                          <p:stCondLst>
                                            <p:cond delay="0"/>
                                          </p:stCondLst>
                                        </p:cTn>
                                        <p:tgtEl>
                                          <p:spTgt spid="64"/>
                                        </p:tgtEl>
                                        <p:attrNameLst>
                                          <p:attrName>style.visibility</p:attrName>
                                        </p:attrNameLst>
                                      </p:cBhvr>
                                      <p:to>
                                        <p:strVal val="visible"/>
                                      </p:to>
                                    </p:set>
                                    <p:animEffect transition="in" filter="fade">
                                      <p:cBhvr>
                                        <p:cTn id="94" dur="1000"/>
                                        <p:tgtEl>
                                          <p:spTgt spid="64"/>
                                        </p:tgtEl>
                                      </p:cBhvr>
                                    </p:animEffect>
                                    <p:anim calcmode="lin" valueType="num">
                                      <p:cBhvr>
                                        <p:cTn id="95" dur="1000" fill="hold"/>
                                        <p:tgtEl>
                                          <p:spTgt spid="64"/>
                                        </p:tgtEl>
                                        <p:attrNameLst>
                                          <p:attrName>ppt_x</p:attrName>
                                        </p:attrNameLst>
                                      </p:cBhvr>
                                      <p:tavLst>
                                        <p:tav tm="0">
                                          <p:val>
                                            <p:strVal val="#ppt_x"/>
                                          </p:val>
                                        </p:tav>
                                        <p:tav tm="100000">
                                          <p:val>
                                            <p:strVal val="#ppt_x"/>
                                          </p:val>
                                        </p:tav>
                                      </p:tavLst>
                                    </p:anim>
                                    <p:anim calcmode="lin" valueType="num">
                                      <p:cBhvr>
                                        <p:cTn id="96"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0" grpId="0">
        <p:bldAsOne/>
      </p:bldGraphic>
      <p:bldGraphic spid="41" grpId="0">
        <p:bldAsOne/>
      </p:bldGraphic>
      <p:bldGraphic spid="42" grpId="0">
        <p:bldAsOne/>
      </p:bldGraphic>
      <p:bldP spid="43" grpId="0"/>
      <p:bldP spid="56" grpId="0"/>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472035" y="3717242"/>
            <a:ext cx="2456252" cy="2496068"/>
          </a:xfrm>
          <a:prstGeom prst="rect">
            <a:avLst/>
          </a:prstGeom>
          <a:noFill/>
          <a:ln>
            <a:noFill/>
          </a:ln>
        </p:spPr>
      </p:pic>
      <p:pic>
        <p:nvPicPr>
          <p:cNvPr id="24" name="图片 23"/>
          <p:cNvPicPr>
            <a:picLocks noChangeAspect="1"/>
          </p:cNvPicPr>
          <p:nvPr/>
        </p:nvPicPr>
        <p:blipFill>
          <a:blip r:embed="rId2" cstate="print">
            <a:extLst>
              <a:ext uri="{28A0092B-C50C-407E-A947-70E740481C1C}">
                <a14:useLocalDpi xmlns:a14="http://schemas.microsoft.com/office/drawing/2010/main" val="0"/>
              </a:ext>
            </a:extLst>
          </a:blip>
          <a:srcRect l="6865" t="1307" r="20518" b="3383"/>
          <a:stretch>
            <a:fillRect/>
          </a:stretch>
        </p:blipFill>
        <p:spPr>
          <a:xfrm>
            <a:off x="6070227" y="1107562"/>
            <a:ext cx="2495743" cy="2496068"/>
          </a:xfrm>
          <a:prstGeom prst="rect">
            <a:avLst/>
          </a:prstGeom>
          <a:noFill/>
          <a:ln>
            <a:noFill/>
          </a:ln>
        </p:spPr>
      </p:pic>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83949" y="3717242"/>
            <a:ext cx="2399954" cy="2496068"/>
          </a:xfrm>
          <a:prstGeom prst="rect">
            <a:avLst/>
          </a:prstGeom>
          <a:noFill/>
          <a:ln>
            <a:noFill/>
          </a:ln>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4354" y="1107564"/>
            <a:ext cx="2495743" cy="2496067"/>
          </a:xfrm>
          <a:prstGeom prst="rect">
            <a:avLst/>
          </a:prstGeom>
          <a:blipFill>
            <a:blip r:embed="rId5" cstate="print"/>
            <a:stretch>
              <a:fillRect/>
            </a:stretch>
          </a:blipFill>
          <a:ln>
            <a:noFill/>
          </a:ln>
        </p:spPr>
      </p:pic>
      <p:grpSp>
        <p:nvGrpSpPr>
          <p:cNvPr id="27" name="组合 26"/>
          <p:cNvGrpSpPr/>
          <p:nvPr/>
        </p:nvGrpSpPr>
        <p:grpSpPr>
          <a:xfrm>
            <a:off x="834354" y="3717242"/>
            <a:ext cx="2495743" cy="2496068"/>
            <a:chOff x="690413" y="2899241"/>
            <a:chExt cx="1872051" cy="1872051"/>
          </a:xfrm>
        </p:grpSpPr>
        <p:sp>
          <p:nvSpPr>
            <p:cNvPr id="28" name="矩形 27"/>
            <p:cNvSpPr/>
            <p:nvPr/>
          </p:nvSpPr>
          <p:spPr>
            <a:xfrm>
              <a:off x="690413" y="2899241"/>
              <a:ext cx="1872051" cy="1872051"/>
            </a:xfrm>
            <a:prstGeom prst="rect">
              <a:avLst/>
            </a:prstGeom>
            <a:solidFill>
              <a:schemeClr val="accent2"/>
            </a:solidFill>
            <a:ln w="381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985413" y="3294300"/>
              <a:ext cx="1282050" cy="1024225"/>
              <a:chOff x="4984441" y="3312181"/>
              <a:chExt cx="1282050" cy="1024225"/>
            </a:xfrm>
          </p:grpSpPr>
          <p:sp>
            <p:nvSpPr>
              <p:cNvPr id="30" name="文本框 28"/>
              <p:cNvSpPr txBox="1"/>
              <p:nvPr/>
            </p:nvSpPr>
            <p:spPr>
              <a:xfrm>
                <a:off x="4984441" y="3312181"/>
                <a:ext cx="1282050" cy="707886"/>
              </a:xfrm>
              <a:prstGeom prst="rect">
                <a:avLst/>
              </a:prstGeom>
              <a:noFill/>
            </p:spPr>
            <p:txBody>
              <a:bodyPr wrap="square" rtlCol="0">
                <a:spAutoFit/>
              </a:bodyPr>
              <a:lstStyle/>
              <a:p>
                <a:pPr algn="ctr"/>
                <a:r>
                  <a:rPr lang="en-US" altLang="zh-CN" sz="5300" dirty="0">
                    <a:solidFill>
                      <a:schemeClr val="bg1"/>
                    </a:solidFill>
                    <a:latin typeface="HelveticaNeueLT Pro 67 MdCn" panose="020B0606030502030204" pitchFamily="34" charset="0"/>
                  </a:rPr>
                  <a:t>34%</a:t>
                </a:r>
                <a:endParaRPr lang="zh-CN" altLang="en-US" sz="5300" dirty="0">
                  <a:solidFill>
                    <a:schemeClr val="bg1"/>
                  </a:solidFill>
                  <a:latin typeface="HelveticaNeueLT Pro 67 MdCn" panose="020B0606030502030204" pitchFamily="34" charset="0"/>
                </a:endParaRPr>
              </a:p>
            </p:txBody>
          </p:sp>
          <p:cxnSp>
            <p:nvCxnSpPr>
              <p:cNvPr id="31" name="直接连接符 30"/>
              <p:cNvCxnSpPr/>
              <p:nvPr/>
            </p:nvCxnSpPr>
            <p:spPr>
              <a:xfrm>
                <a:off x="5149911" y="401412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2" name="文本框 30"/>
              <p:cNvSpPr txBox="1"/>
              <p:nvPr/>
            </p:nvSpPr>
            <p:spPr>
              <a:xfrm>
                <a:off x="4984441" y="4024782"/>
                <a:ext cx="1282050" cy="311624"/>
              </a:xfrm>
              <a:prstGeom prst="rect">
                <a:avLst/>
              </a:prstGeom>
              <a:noFill/>
            </p:spPr>
            <p:txBody>
              <a:bodyPr wrap="square" rtlCol="0">
                <a:spAutoFit/>
              </a:bodyPr>
              <a:lstStyle/>
              <a:p>
                <a:pPr algn="ctr"/>
                <a:r>
                  <a:rPr lang="en-US" altLang="zh-CN" sz="2100" dirty="0">
                    <a:solidFill>
                      <a:schemeClr val="bg1"/>
                    </a:solidFill>
                    <a:latin typeface="HelveticaNeueLT Pro 67 MdCn" panose="020B0606030502030204" pitchFamily="34" charset="0"/>
                  </a:rPr>
                  <a:t>From 2014 </a:t>
                </a:r>
                <a:endParaRPr lang="zh-CN" altLang="en-US" sz="2100" dirty="0">
                  <a:solidFill>
                    <a:schemeClr val="bg1"/>
                  </a:solidFill>
                  <a:latin typeface="HelveticaNeueLT Pro 67 MdCn" panose="020B0606030502030204" pitchFamily="34" charset="0"/>
                </a:endParaRPr>
              </a:p>
            </p:txBody>
          </p:sp>
        </p:grpSp>
      </p:grpSp>
      <p:grpSp>
        <p:nvGrpSpPr>
          <p:cNvPr id="33" name="组合 32"/>
          <p:cNvGrpSpPr/>
          <p:nvPr/>
        </p:nvGrpSpPr>
        <p:grpSpPr>
          <a:xfrm>
            <a:off x="8688162" y="1107562"/>
            <a:ext cx="2495743" cy="2496068"/>
            <a:chOff x="6581536" y="941981"/>
            <a:chExt cx="1872051" cy="1872051"/>
          </a:xfrm>
        </p:grpSpPr>
        <p:sp>
          <p:nvSpPr>
            <p:cNvPr id="34" name="矩形 33"/>
            <p:cNvSpPr/>
            <p:nvPr/>
          </p:nvSpPr>
          <p:spPr>
            <a:xfrm>
              <a:off x="6581536" y="941981"/>
              <a:ext cx="1872051" cy="1872051"/>
            </a:xfrm>
            <a:prstGeom prst="rect">
              <a:avLst/>
            </a:prstGeom>
            <a:solidFill>
              <a:schemeClr val="accent1"/>
            </a:solidFill>
            <a:ln w="381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6876536" y="1337039"/>
              <a:ext cx="1282050" cy="1024225"/>
              <a:chOff x="4984441" y="3312181"/>
              <a:chExt cx="1282050" cy="1024225"/>
            </a:xfrm>
          </p:grpSpPr>
          <p:sp>
            <p:nvSpPr>
              <p:cNvPr id="36" name="文本框 33"/>
              <p:cNvSpPr txBox="1"/>
              <p:nvPr/>
            </p:nvSpPr>
            <p:spPr>
              <a:xfrm>
                <a:off x="4984441" y="3312181"/>
                <a:ext cx="1282050" cy="707886"/>
              </a:xfrm>
              <a:prstGeom prst="rect">
                <a:avLst/>
              </a:prstGeom>
              <a:noFill/>
            </p:spPr>
            <p:txBody>
              <a:bodyPr wrap="square" rtlCol="0">
                <a:spAutoFit/>
              </a:bodyPr>
              <a:lstStyle/>
              <a:p>
                <a:pPr algn="ctr"/>
                <a:r>
                  <a:rPr lang="en-US" altLang="zh-CN" sz="5300" dirty="0">
                    <a:solidFill>
                      <a:schemeClr val="bg1"/>
                    </a:solidFill>
                    <a:latin typeface="HelveticaNeueLT Pro 67 MdCn" panose="020B0606030502030204" pitchFamily="34" charset="0"/>
                  </a:rPr>
                  <a:t>59%</a:t>
                </a:r>
                <a:endParaRPr lang="zh-CN" altLang="en-US" sz="5300" dirty="0">
                  <a:solidFill>
                    <a:schemeClr val="bg1"/>
                  </a:solidFill>
                  <a:latin typeface="HelveticaNeueLT Pro 67 MdCn" panose="020B0606030502030204" pitchFamily="34" charset="0"/>
                </a:endParaRPr>
              </a:p>
            </p:txBody>
          </p:sp>
          <p:cxnSp>
            <p:nvCxnSpPr>
              <p:cNvPr id="37" name="直接连接符 36"/>
              <p:cNvCxnSpPr/>
              <p:nvPr/>
            </p:nvCxnSpPr>
            <p:spPr>
              <a:xfrm>
                <a:off x="5149911" y="401412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8" name="文本框 35"/>
              <p:cNvSpPr txBox="1"/>
              <p:nvPr/>
            </p:nvSpPr>
            <p:spPr>
              <a:xfrm>
                <a:off x="4984441" y="4024782"/>
                <a:ext cx="1282050" cy="311624"/>
              </a:xfrm>
              <a:prstGeom prst="rect">
                <a:avLst/>
              </a:prstGeom>
              <a:noFill/>
            </p:spPr>
            <p:txBody>
              <a:bodyPr wrap="square" rtlCol="0">
                <a:spAutoFit/>
              </a:bodyPr>
              <a:lstStyle/>
              <a:p>
                <a:pPr algn="ctr"/>
                <a:r>
                  <a:rPr lang="en-US" altLang="zh-CN" sz="2100" dirty="0">
                    <a:solidFill>
                      <a:schemeClr val="bg1"/>
                    </a:solidFill>
                    <a:latin typeface="HelveticaNeueLT Pro 67 MdCn" panose="020B0606030502030204" pitchFamily="34" charset="0"/>
                  </a:rPr>
                  <a:t>From 2014 </a:t>
                </a:r>
                <a:endParaRPr lang="zh-CN" altLang="en-US" sz="2100" dirty="0">
                  <a:solidFill>
                    <a:schemeClr val="bg1"/>
                  </a:solidFill>
                  <a:latin typeface="HelveticaNeueLT Pro 67 MdCn" panose="020B0606030502030204" pitchFamily="34" charset="0"/>
                </a:endParaRPr>
              </a:p>
            </p:txBody>
          </p:sp>
        </p:grpSp>
      </p:grpSp>
      <p:grpSp>
        <p:nvGrpSpPr>
          <p:cNvPr id="39" name="组合 38"/>
          <p:cNvGrpSpPr/>
          <p:nvPr/>
        </p:nvGrpSpPr>
        <p:grpSpPr>
          <a:xfrm>
            <a:off x="3452290" y="1107562"/>
            <a:ext cx="2495743" cy="2496068"/>
            <a:chOff x="2654121" y="941981"/>
            <a:chExt cx="1872051" cy="1872051"/>
          </a:xfrm>
        </p:grpSpPr>
        <p:sp>
          <p:nvSpPr>
            <p:cNvPr id="40" name="矩形 39"/>
            <p:cNvSpPr/>
            <p:nvPr/>
          </p:nvSpPr>
          <p:spPr>
            <a:xfrm>
              <a:off x="2654121" y="941981"/>
              <a:ext cx="1872051" cy="1872051"/>
            </a:xfrm>
            <a:prstGeom prst="rect">
              <a:avLst/>
            </a:prstGeom>
            <a:solidFill>
              <a:schemeClr val="accent1"/>
            </a:solidFill>
            <a:ln w="381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2700301" y="1244582"/>
              <a:ext cx="1779691" cy="1192982"/>
              <a:chOff x="2700301" y="1332022"/>
              <a:chExt cx="1779691" cy="1192982"/>
            </a:xfrm>
          </p:grpSpPr>
          <p:sp>
            <p:nvSpPr>
              <p:cNvPr id="42" name="Freeform 63"/>
              <p:cNvSpPr>
                <a:spLocks noChangeAspect="1"/>
              </p:cNvSpPr>
              <p:nvPr/>
            </p:nvSpPr>
            <p:spPr bwMode="auto">
              <a:xfrm>
                <a:off x="3235952" y="1332022"/>
                <a:ext cx="708388" cy="687441"/>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chemeClr val="bg1"/>
              </a:solidFill>
              <a:ln>
                <a:noFill/>
              </a:ln>
            </p:spPr>
            <p:txBody>
              <a:bodyPr vert="horz" wrap="square" lIns="68580" tIns="34290" rIns="68580" bIns="34290" numCol="1" anchor="t" anchorCtr="0" compatLnSpc="1"/>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3" name="矩形 55"/>
              <p:cNvSpPr/>
              <p:nvPr/>
            </p:nvSpPr>
            <p:spPr>
              <a:xfrm>
                <a:off x="2700301" y="2063339"/>
                <a:ext cx="1779691" cy="461665"/>
              </a:xfrm>
              <a:prstGeom prst="rect">
                <a:avLst/>
              </a:prstGeom>
            </p:spPr>
            <p:txBody>
              <a:bodyPr wrap="square">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这里输入简单的文字概述这里输入简单文字概述简单的文字概述这里输入简单的文字概述这里输入简单</a:t>
                </a:r>
                <a:endParaRPr lang="zh-CN" altLang="en-US" sz="11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grpSp>
        <p:nvGrpSpPr>
          <p:cNvPr id="44" name="组合 43"/>
          <p:cNvGrpSpPr/>
          <p:nvPr/>
        </p:nvGrpSpPr>
        <p:grpSpPr>
          <a:xfrm>
            <a:off x="6070227" y="3717242"/>
            <a:ext cx="2495743" cy="2496068"/>
            <a:chOff x="4617829" y="2899241"/>
            <a:chExt cx="1872051" cy="1872051"/>
          </a:xfrm>
        </p:grpSpPr>
        <p:sp>
          <p:nvSpPr>
            <p:cNvPr id="45" name="矩形 44"/>
            <p:cNvSpPr/>
            <p:nvPr/>
          </p:nvSpPr>
          <p:spPr>
            <a:xfrm>
              <a:off x="4617829" y="2899241"/>
              <a:ext cx="1872051" cy="1872051"/>
            </a:xfrm>
            <a:prstGeom prst="rect">
              <a:avLst/>
            </a:prstGeom>
            <a:solidFill>
              <a:schemeClr val="accent2"/>
            </a:solidFill>
            <a:ln w="381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4664009" y="3205386"/>
              <a:ext cx="1779691" cy="1185894"/>
              <a:chOff x="4664008" y="3300636"/>
              <a:chExt cx="1779691" cy="1185894"/>
            </a:xfrm>
          </p:grpSpPr>
          <p:grpSp>
            <p:nvGrpSpPr>
              <p:cNvPr id="47" name="组合 46"/>
              <p:cNvGrpSpPr>
                <a:grpSpLocks noChangeAspect="1"/>
              </p:cNvGrpSpPr>
              <p:nvPr/>
            </p:nvGrpSpPr>
            <p:grpSpPr>
              <a:xfrm>
                <a:off x="5165110" y="3300636"/>
                <a:ext cx="777487" cy="687441"/>
                <a:chOff x="3676115" y="1160462"/>
                <a:chExt cx="5659574" cy="5004107"/>
              </a:xfrm>
              <a:solidFill>
                <a:schemeClr val="bg1"/>
              </a:solidFill>
            </p:grpSpPr>
            <p:sp>
              <p:nvSpPr>
                <p:cNvPr id="49" name="任意多边形 48"/>
                <p:cNvSpPr/>
                <p:nvPr/>
              </p:nvSpPr>
              <p:spPr>
                <a:xfrm>
                  <a:off x="3676115" y="2915504"/>
                  <a:ext cx="4433135" cy="3249065"/>
                </a:xfrm>
                <a:custGeom>
                  <a:avLst/>
                  <a:gdLst>
                    <a:gd name="connsiteX0" fmla="*/ 1383752 w 4433135"/>
                    <a:gd name="connsiteY0" fmla="*/ 867104 h 3249065"/>
                    <a:gd name="connsiteX1" fmla="*/ 1258108 w 4433135"/>
                    <a:gd name="connsiteY1" fmla="*/ 868142 h 3249065"/>
                    <a:gd name="connsiteX2" fmla="*/ 1210263 w 4433135"/>
                    <a:gd name="connsiteY2" fmla="*/ 944893 h 3249065"/>
                    <a:gd name="connsiteX3" fmla="*/ 1459057 w 4433135"/>
                    <a:gd name="connsiteY3" fmla="*/ 2196531 h 3249065"/>
                    <a:gd name="connsiteX4" fmla="*/ 1733368 w 4433135"/>
                    <a:gd name="connsiteY4" fmla="*/ 2583239 h 3249065"/>
                    <a:gd name="connsiteX5" fmla="*/ 2049146 w 4433135"/>
                    <a:gd name="connsiteY5" fmla="*/ 2583239 h 3249065"/>
                    <a:gd name="connsiteX6" fmla="*/ 2103371 w 4433135"/>
                    <a:gd name="connsiteY6" fmla="*/ 2456304 h 3249065"/>
                    <a:gd name="connsiteX7" fmla="*/ 1832248 w 4433135"/>
                    <a:gd name="connsiteY7" fmla="*/ 1054116 h 3249065"/>
                    <a:gd name="connsiteX8" fmla="*/ 1720610 w 4433135"/>
                    <a:gd name="connsiteY8" fmla="*/ 868142 h 3249065"/>
                    <a:gd name="connsiteX9" fmla="*/ 1511289 w 4433135"/>
                    <a:gd name="connsiteY9" fmla="*/ 867589 h 3249065"/>
                    <a:gd name="connsiteX10" fmla="*/ 1383752 w 4433135"/>
                    <a:gd name="connsiteY10" fmla="*/ 867104 h 3249065"/>
                    <a:gd name="connsiteX11" fmla="*/ 146071 w 4433135"/>
                    <a:gd name="connsiteY11" fmla="*/ 0 h 3249065"/>
                    <a:gd name="connsiteX12" fmla="*/ 882914 w 4433135"/>
                    <a:gd name="connsiteY12" fmla="*/ 0 h 3249065"/>
                    <a:gd name="connsiteX13" fmla="*/ 880954 w 4433135"/>
                    <a:gd name="connsiteY13" fmla="*/ 74488 h 3249065"/>
                    <a:gd name="connsiteX14" fmla="*/ 1122741 w 4433135"/>
                    <a:gd name="connsiteY14" fmla="*/ 461420 h 3249065"/>
                    <a:gd name="connsiteX15" fmla="*/ 1786399 w 4433135"/>
                    <a:gd name="connsiteY15" fmla="*/ 283593 h 3249065"/>
                    <a:gd name="connsiteX16" fmla="*/ 1950131 w 4433135"/>
                    <a:gd name="connsiteY16" fmla="*/ 0 h 3249065"/>
                    <a:gd name="connsiteX17" fmla="*/ 2992123 w 4433135"/>
                    <a:gd name="connsiteY17" fmla="*/ 0 h 3249065"/>
                    <a:gd name="connsiteX18" fmla="*/ 2975391 w 4433135"/>
                    <a:gd name="connsiteY18" fmla="*/ 34734 h 3249065"/>
                    <a:gd name="connsiteX19" fmla="*/ 2853142 w 4433135"/>
                    <a:gd name="connsiteY19" fmla="*/ 640253 h 3249065"/>
                    <a:gd name="connsiteX20" fmla="*/ 2861174 w 4433135"/>
                    <a:gd name="connsiteY20" fmla="*/ 799307 h 3249065"/>
                    <a:gd name="connsiteX21" fmla="*/ 2870542 w 4433135"/>
                    <a:gd name="connsiteY21" fmla="*/ 860687 h 3249065"/>
                    <a:gd name="connsiteX22" fmla="*/ 2849298 w 4433135"/>
                    <a:gd name="connsiteY22" fmla="*/ 859746 h 3249065"/>
                    <a:gd name="connsiteX23" fmla="*/ 2617108 w 4433135"/>
                    <a:gd name="connsiteY23" fmla="*/ 855875 h 3249065"/>
                    <a:gd name="connsiteX24" fmla="*/ 2511161 w 4433135"/>
                    <a:gd name="connsiteY24" fmla="*/ 856055 h 3249065"/>
                    <a:gd name="connsiteX25" fmla="*/ 2397787 w 4433135"/>
                    <a:gd name="connsiteY25" fmla="*/ 858300 h 3249065"/>
                    <a:gd name="connsiteX26" fmla="*/ 2267900 w 4433135"/>
                    <a:gd name="connsiteY26" fmla="*/ 1007867 h 3249065"/>
                    <a:gd name="connsiteX27" fmla="*/ 2452890 w 4433135"/>
                    <a:gd name="connsiteY27" fmla="*/ 2491724 h 3249065"/>
                    <a:gd name="connsiteX28" fmla="*/ 2523737 w 4433135"/>
                    <a:gd name="connsiteY28" fmla="*/ 2594059 h 3249065"/>
                    <a:gd name="connsiteX29" fmla="*/ 2783511 w 4433135"/>
                    <a:gd name="connsiteY29" fmla="*/ 2590123 h 3249065"/>
                    <a:gd name="connsiteX30" fmla="*/ 2846486 w 4433135"/>
                    <a:gd name="connsiteY30" fmla="*/ 2479916 h 3249065"/>
                    <a:gd name="connsiteX31" fmla="*/ 2980514 w 4433135"/>
                    <a:gd name="connsiteY31" fmla="*/ 1369603 h 3249065"/>
                    <a:gd name="connsiteX32" fmla="*/ 2991426 w 4433135"/>
                    <a:gd name="connsiteY32" fmla="*/ 1279059 h 3249065"/>
                    <a:gd name="connsiteX33" fmla="*/ 3040898 w 4433135"/>
                    <a:gd name="connsiteY33" fmla="*/ 1381756 h 3249065"/>
                    <a:gd name="connsiteX34" fmla="*/ 3308774 w 4433135"/>
                    <a:gd name="connsiteY34" fmla="*/ 1740245 h 3249065"/>
                    <a:gd name="connsiteX35" fmla="*/ 3336412 w 4433135"/>
                    <a:gd name="connsiteY35" fmla="*/ 1765365 h 3249065"/>
                    <a:gd name="connsiteX36" fmla="*/ 3296438 w 4433135"/>
                    <a:gd name="connsiteY36" fmla="*/ 1973342 h 3249065"/>
                    <a:gd name="connsiteX37" fmla="*/ 3203877 w 4433135"/>
                    <a:gd name="connsiteY37" fmla="*/ 2456304 h 3249065"/>
                    <a:gd name="connsiteX38" fmla="*/ 3258102 w 4433135"/>
                    <a:gd name="connsiteY38" fmla="*/ 2583239 h 3249065"/>
                    <a:gd name="connsiteX39" fmla="*/ 3573880 w 4433135"/>
                    <a:gd name="connsiteY39" fmla="*/ 2583239 h 3249065"/>
                    <a:gd name="connsiteX40" fmla="*/ 3848192 w 4433135"/>
                    <a:gd name="connsiteY40" fmla="*/ 2196531 h 3249065"/>
                    <a:gd name="connsiteX41" fmla="*/ 3860345 w 4433135"/>
                    <a:gd name="connsiteY41" fmla="*/ 2138945 h 3249065"/>
                    <a:gd name="connsiteX42" fmla="*/ 3868876 w 4433135"/>
                    <a:gd name="connsiteY42" fmla="*/ 2097649 h 3249065"/>
                    <a:gd name="connsiteX43" fmla="*/ 3946171 w 4433135"/>
                    <a:gd name="connsiteY43" fmla="*/ 2125939 h 3249065"/>
                    <a:gd name="connsiteX44" fmla="*/ 4408766 w 4433135"/>
                    <a:gd name="connsiteY44" fmla="*/ 2195877 h 3249065"/>
                    <a:gd name="connsiteX45" fmla="*/ 4433135 w 4433135"/>
                    <a:gd name="connsiteY45" fmla="*/ 2194647 h 3249065"/>
                    <a:gd name="connsiteX46" fmla="*/ 4229977 w 4433135"/>
                    <a:gd name="connsiteY46" fmla="*/ 2999465 h 3249065"/>
                    <a:gd name="connsiteX47" fmla="*/ 3976107 w 4433135"/>
                    <a:gd name="connsiteY47" fmla="*/ 3247430 h 3249065"/>
                    <a:gd name="connsiteX48" fmla="*/ 1337046 w 4433135"/>
                    <a:gd name="connsiteY48" fmla="*/ 3247430 h 3249065"/>
                    <a:gd name="connsiteX49" fmla="*/ 1035944 w 4433135"/>
                    <a:gd name="connsiteY49" fmla="*/ 3023080 h 3249065"/>
                    <a:gd name="connsiteX50" fmla="*/ 507540 w 4433135"/>
                    <a:gd name="connsiteY50" fmla="*/ 904676 h 3249065"/>
                    <a:gd name="connsiteX51" fmla="*/ 501007 w 4433135"/>
                    <a:gd name="connsiteY51" fmla="*/ 876408 h 3249065"/>
                    <a:gd name="connsiteX52" fmla="*/ 146071 w 4433135"/>
                    <a:gd name="connsiteY52" fmla="*/ 876408 h 3249065"/>
                    <a:gd name="connsiteX53" fmla="*/ 0 w 4433135"/>
                    <a:gd name="connsiteY53" fmla="*/ 730337 h 3249065"/>
                    <a:gd name="connsiteX54" fmla="*/ 0 w 4433135"/>
                    <a:gd name="connsiteY54" fmla="*/ 146071 h 3249065"/>
                    <a:gd name="connsiteX55" fmla="*/ 146071 w 4433135"/>
                    <a:gd name="connsiteY55" fmla="*/ 0 h 32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0" name="圆角矩形 49"/>
                <p:cNvSpPr/>
                <p:nvPr/>
              </p:nvSpPr>
              <p:spPr>
                <a:xfrm rot="18000000">
                  <a:off x="4361123" y="1903929"/>
                  <a:ext cx="2151747" cy="66481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1" name="任意多边形 50"/>
                <p:cNvSpPr/>
                <p:nvPr/>
              </p:nvSpPr>
              <p:spPr>
                <a:xfrm rot="3600000" flipH="1">
                  <a:off x="6549512" y="1435724"/>
                  <a:ext cx="1070472" cy="664814"/>
                </a:xfrm>
                <a:custGeom>
                  <a:avLst/>
                  <a:gdLst>
                    <a:gd name="connsiteX0" fmla="*/ 1013702 w 1070472"/>
                    <a:gd name="connsiteY0" fmla="*/ 146555 h 664814"/>
                    <a:gd name="connsiteX1" fmla="*/ 738065 w 1070472"/>
                    <a:gd name="connsiteY1" fmla="*/ 0 h 664814"/>
                    <a:gd name="connsiteX2" fmla="*/ 0 w 1070472"/>
                    <a:gd name="connsiteY2" fmla="*/ 0 h 664814"/>
                    <a:gd name="connsiteX3" fmla="*/ 4980 w 1070472"/>
                    <a:gd name="connsiteY3" fmla="*/ 17857 h 664814"/>
                    <a:gd name="connsiteX4" fmla="*/ 21373 w 1070472"/>
                    <a:gd name="connsiteY4" fmla="*/ 616834 h 664814"/>
                    <a:gd name="connsiteX5" fmla="*/ 10941 w 1070472"/>
                    <a:gd name="connsiteY5" fmla="*/ 664814 h 664814"/>
                    <a:gd name="connsiteX6" fmla="*/ 738065 w 1070472"/>
                    <a:gd name="connsiteY6" fmla="*/ 664814 h 664814"/>
                    <a:gd name="connsiteX7" fmla="*/ 1070472 w 1070472"/>
                    <a:gd name="connsiteY7" fmla="*/ 332407 h 664814"/>
                    <a:gd name="connsiteX8" fmla="*/ 1013702 w 1070472"/>
                    <a:gd name="connsiteY8" fmla="*/ 146555 h 66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2" name="任意多边形 51"/>
                <p:cNvSpPr/>
                <p:nvPr/>
              </p:nvSpPr>
              <p:spPr>
                <a:xfrm>
                  <a:off x="6834073" y="2304949"/>
                  <a:ext cx="2501616" cy="2501616"/>
                </a:xfrm>
                <a:custGeom>
                  <a:avLst/>
                  <a:gdLst>
                    <a:gd name="connsiteX0" fmla="*/ 1250808 w 2501616"/>
                    <a:gd name="connsiteY0" fmla="*/ 432015 h 2501616"/>
                    <a:gd name="connsiteX1" fmla="*/ 1054370 w 2501616"/>
                    <a:gd name="connsiteY1" fmla="*/ 628453 h 2501616"/>
                    <a:gd name="connsiteX2" fmla="*/ 1054370 w 2501616"/>
                    <a:gd name="connsiteY2" fmla="*/ 1086456 h 2501616"/>
                    <a:gd name="connsiteX3" fmla="*/ 628453 w 2501616"/>
                    <a:gd name="connsiteY3" fmla="*/ 1086456 h 2501616"/>
                    <a:gd name="connsiteX4" fmla="*/ 432015 w 2501616"/>
                    <a:gd name="connsiteY4" fmla="*/ 1282894 h 2501616"/>
                    <a:gd name="connsiteX5" fmla="*/ 628453 w 2501616"/>
                    <a:gd name="connsiteY5" fmla="*/ 1479332 h 2501616"/>
                    <a:gd name="connsiteX6" fmla="*/ 1054370 w 2501616"/>
                    <a:gd name="connsiteY6" fmla="*/ 1479332 h 2501616"/>
                    <a:gd name="connsiteX7" fmla="*/ 1054370 w 2501616"/>
                    <a:gd name="connsiteY7" fmla="*/ 1873163 h 2501616"/>
                    <a:gd name="connsiteX8" fmla="*/ 1250808 w 2501616"/>
                    <a:gd name="connsiteY8" fmla="*/ 2069601 h 2501616"/>
                    <a:gd name="connsiteX9" fmla="*/ 1447246 w 2501616"/>
                    <a:gd name="connsiteY9" fmla="*/ 1873163 h 2501616"/>
                    <a:gd name="connsiteX10" fmla="*/ 1447246 w 2501616"/>
                    <a:gd name="connsiteY10" fmla="*/ 1479332 h 2501616"/>
                    <a:gd name="connsiteX11" fmla="*/ 1873163 w 2501616"/>
                    <a:gd name="connsiteY11" fmla="*/ 1479332 h 2501616"/>
                    <a:gd name="connsiteX12" fmla="*/ 2069601 w 2501616"/>
                    <a:gd name="connsiteY12" fmla="*/ 1282894 h 2501616"/>
                    <a:gd name="connsiteX13" fmla="*/ 1873163 w 2501616"/>
                    <a:gd name="connsiteY13" fmla="*/ 1086456 h 2501616"/>
                    <a:gd name="connsiteX14" fmla="*/ 1447246 w 2501616"/>
                    <a:gd name="connsiteY14" fmla="*/ 1086456 h 2501616"/>
                    <a:gd name="connsiteX15" fmla="*/ 1447246 w 2501616"/>
                    <a:gd name="connsiteY15" fmla="*/ 628453 h 2501616"/>
                    <a:gd name="connsiteX16" fmla="*/ 1250808 w 2501616"/>
                    <a:gd name="connsiteY16" fmla="*/ 432015 h 2501616"/>
                    <a:gd name="connsiteX17" fmla="*/ 1250808 w 2501616"/>
                    <a:gd name="connsiteY17" fmla="*/ 0 h 2501616"/>
                    <a:gd name="connsiteX18" fmla="*/ 2501616 w 2501616"/>
                    <a:gd name="connsiteY18" fmla="*/ 1250808 h 2501616"/>
                    <a:gd name="connsiteX19" fmla="*/ 1250808 w 2501616"/>
                    <a:gd name="connsiteY19" fmla="*/ 2501616 h 2501616"/>
                    <a:gd name="connsiteX20" fmla="*/ 0 w 2501616"/>
                    <a:gd name="connsiteY20" fmla="*/ 1250808 h 2501616"/>
                    <a:gd name="connsiteX21" fmla="*/ 1250808 w 2501616"/>
                    <a:gd name="connsiteY21" fmla="*/ 0 h 25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8" name="矩形 55"/>
              <p:cNvSpPr/>
              <p:nvPr/>
            </p:nvSpPr>
            <p:spPr>
              <a:xfrm>
                <a:off x="4664008" y="4024865"/>
                <a:ext cx="1779691" cy="461665"/>
              </a:xfrm>
              <a:prstGeom prst="rect">
                <a:avLst/>
              </a:prstGeom>
            </p:spPr>
            <p:txBody>
              <a:bodyPr wrap="square">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这里输入简单的文字概述这里输入简单文字概述简单的文字概述这里输入简单的文字概述这里输入简单</a:t>
                </a:r>
                <a:endParaRPr lang="zh-CN" altLang="en-US" sz="11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26" presetClass="emph" presetSubtype="0" fill="hold" nodeType="withEffect">
                                  <p:stCondLst>
                                    <p:cond delay="500"/>
                                  </p:stCondLst>
                                  <p:childTnLst>
                                    <p:animEffect transition="out" filter="fade">
                                      <p:cBhvr>
                                        <p:cTn id="9" dur="500" tmFilter="0, 0; .2, .5; .8, .5; 1, 0"/>
                                        <p:tgtEl>
                                          <p:spTgt spid="26"/>
                                        </p:tgtEl>
                                      </p:cBhvr>
                                    </p:animEffect>
                                    <p:animScale>
                                      <p:cBhvr>
                                        <p:cTn id="10" dur="250" autoRev="1" fill="hold"/>
                                        <p:tgtEl>
                                          <p:spTgt spid="26"/>
                                        </p:tgtEl>
                                      </p:cBhvr>
                                      <p:by x="105000" y="105000"/>
                                    </p:animScale>
                                  </p:childTnLst>
                                </p:cTn>
                              </p:par>
                              <p:par>
                                <p:cTn id="11" presetID="10" presetClass="entr" presetSubtype="0" fill="hold" nodeType="withEffect">
                                  <p:stCondLst>
                                    <p:cond delay="80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26" presetClass="emph" presetSubtype="0" fill="hold" nodeType="withEffect">
                                  <p:stCondLst>
                                    <p:cond delay="1000"/>
                                  </p:stCondLst>
                                  <p:childTnLst>
                                    <p:animEffect transition="out" filter="fade">
                                      <p:cBhvr>
                                        <p:cTn id="15" dur="500" tmFilter="0, 0; .2, .5; .8, .5; 1, 0"/>
                                        <p:tgtEl>
                                          <p:spTgt spid="23"/>
                                        </p:tgtEl>
                                      </p:cBhvr>
                                    </p:animEffect>
                                    <p:animScale>
                                      <p:cBhvr>
                                        <p:cTn id="16" dur="250" autoRev="1" fill="hold"/>
                                        <p:tgtEl>
                                          <p:spTgt spid="23"/>
                                        </p:tgtEl>
                                      </p:cBhvr>
                                      <p:by x="105000" y="105000"/>
                                    </p:animScale>
                                  </p:childTnLst>
                                </p:cTn>
                              </p:par>
                              <p:par>
                                <p:cTn id="17" presetID="10" presetClass="entr" presetSubtype="0" fill="hold" nodeType="withEffect">
                                  <p:stCondLst>
                                    <p:cond delay="130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26" presetClass="emph" presetSubtype="0" fill="hold" nodeType="withEffect">
                                  <p:stCondLst>
                                    <p:cond delay="1600"/>
                                  </p:stCondLst>
                                  <p:childTnLst>
                                    <p:animEffect transition="out" filter="fade">
                                      <p:cBhvr>
                                        <p:cTn id="21" dur="500" tmFilter="0, 0; .2, .5; .8, .5; 1, 0"/>
                                        <p:tgtEl>
                                          <p:spTgt spid="24"/>
                                        </p:tgtEl>
                                      </p:cBhvr>
                                    </p:animEffect>
                                    <p:animScale>
                                      <p:cBhvr>
                                        <p:cTn id="22" dur="250" autoRev="1" fill="hold"/>
                                        <p:tgtEl>
                                          <p:spTgt spid="24"/>
                                        </p:tgtEl>
                                      </p:cBhvr>
                                      <p:by x="105000" y="105000"/>
                                    </p:animScale>
                                  </p:childTnLst>
                                </p:cTn>
                              </p:par>
                              <p:par>
                                <p:cTn id="23" presetID="10" presetClass="entr" presetSubtype="0" fill="hold" nodeType="withEffect">
                                  <p:stCondLst>
                                    <p:cond delay="180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26" presetClass="emph" presetSubtype="0" fill="hold" nodeType="withEffect">
                                  <p:stCondLst>
                                    <p:cond delay="2000"/>
                                  </p:stCondLst>
                                  <p:childTnLst>
                                    <p:animEffect transition="out" filter="fade">
                                      <p:cBhvr>
                                        <p:cTn id="27" dur="500" tmFilter="0, 0; .2, .5; .8, .5; 1, 0"/>
                                        <p:tgtEl>
                                          <p:spTgt spid="25"/>
                                        </p:tgtEl>
                                      </p:cBhvr>
                                    </p:animEffect>
                                    <p:animScale>
                                      <p:cBhvr>
                                        <p:cTn id="28" dur="250" autoRev="1" fill="hold"/>
                                        <p:tgtEl>
                                          <p:spTgt spid="25"/>
                                        </p:tgtEl>
                                      </p:cBhvr>
                                      <p:by x="105000" y="105000"/>
                                    </p:animScale>
                                  </p:childTnLst>
                                </p:cTn>
                              </p:par>
                              <p:par>
                                <p:cTn id="29" presetID="10" presetClass="entr" presetSubtype="0" fill="hold" nodeType="withEffect">
                                  <p:stCondLst>
                                    <p:cond delay="220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26" presetClass="emph" presetSubtype="0" fill="hold" nodeType="withEffect">
                                  <p:stCondLst>
                                    <p:cond delay="2200"/>
                                  </p:stCondLst>
                                  <p:childTnLst>
                                    <p:animEffect transition="out" filter="fade">
                                      <p:cBhvr>
                                        <p:cTn id="33" dur="500" tmFilter="0, 0; .2, .5; .8, .5; 1, 0"/>
                                        <p:tgtEl>
                                          <p:spTgt spid="33"/>
                                        </p:tgtEl>
                                      </p:cBhvr>
                                    </p:animEffect>
                                    <p:animScale>
                                      <p:cBhvr>
                                        <p:cTn id="34" dur="250" autoRev="1" fill="hold"/>
                                        <p:tgtEl>
                                          <p:spTgt spid="33"/>
                                        </p:tgtEl>
                                      </p:cBhvr>
                                      <p:by x="105000" y="105000"/>
                                    </p:animScale>
                                  </p:childTnLst>
                                </p:cTn>
                              </p:par>
                              <p:par>
                                <p:cTn id="35" presetID="10" presetClass="entr" presetSubtype="0" fill="hold" nodeType="withEffect">
                                  <p:stCondLst>
                                    <p:cond delay="220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par>
                                <p:cTn id="38" presetID="26" presetClass="emph" presetSubtype="0" fill="hold" nodeType="withEffect">
                                  <p:stCondLst>
                                    <p:cond delay="2300"/>
                                  </p:stCondLst>
                                  <p:childTnLst>
                                    <p:animEffect transition="out" filter="fade">
                                      <p:cBhvr>
                                        <p:cTn id="39" dur="500" tmFilter="0, 0; .2, .5; .8, .5; 1, 0"/>
                                        <p:tgtEl>
                                          <p:spTgt spid="44"/>
                                        </p:tgtEl>
                                      </p:cBhvr>
                                    </p:animEffect>
                                    <p:animScale>
                                      <p:cBhvr>
                                        <p:cTn id="40" dur="250" autoRev="1" fill="hold"/>
                                        <p:tgtEl>
                                          <p:spTgt spid="44"/>
                                        </p:tgtEl>
                                      </p:cBhvr>
                                      <p:by x="105000" y="105000"/>
                                    </p:animScale>
                                  </p:childTnLst>
                                </p:cTn>
                              </p:par>
                              <p:par>
                                <p:cTn id="41" presetID="10" presetClass="entr" presetSubtype="0" fill="hold" nodeType="withEffect">
                                  <p:stCondLst>
                                    <p:cond delay="240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par>
                                <p:cTn id="44" presetID="26" presetClass="emph" presetSubtype="0" fill="hold" nodeType="withEffect">
                                  <p:stCondLst>
                                    <p:cond delay="2500"/>
                                  </p:stCondLst>
                                  <p:childTnLst>
                                    <p:animEffect transition="out" filter="fade">
                                      <p:cBhvr>
                                        <p:cTn id="45" dur="500" tmFilter="0, 0; .2, .5; .8, .5; 1, 0"/>
                                        <p:tgtEl>
                                          <p:spTgt spid="39"/>
                                        </p:tgtEl>
                                      </p:cBhvr>
                                    </p:animEffect>
                                    <p:animScale>
                                      <p:cBhvr>
                                        <p:cTn id="46" dur="250" autoRev="1" fill="hold"/>
                                        <p:tgtEl>
                                          <p:spTgt spid="39"/>
                                        </p:tgtEl>
                                      </p:cBhvr>
                                      <p:by x="105000" y="105000"/>
                                    </p:animScale>
                                  </p:childTnLst>
                                </p:cTn>
                              </p:par>
                              <p:par>
                                <p:cTn id="47" presetID="10" presetClass="entr" presetSubtype="0" fill="hold" nodeType="withEffect">
                                  <p:stCondLst>
                                    <p:cond delay="260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par>
                                <p:cTn id="50" presetID="26" presetClass="emph" presetSubtype="0" fill="hold" nodeType="withEffect">
                                  <p:stCondLst>
                                    <p:cond delay="2800"/>
                                  </p:stCondLst>
                                  <p:childTnLst>
                                    <p:animEffect transition="out" filter="fade">
                                      <p:cBhvr>
                                        <p:cTn id="51" dur="500" tmFilter="0, 0; .2, .5; .8, .5; 1, 0"/>
                                        <p:tgtEl>
                                          <p:spTgt spid="27"/>
                                        </p:tgtEl>
                                      </p:cBhvr>
                                    </p:animEffect>
                                    <p:animScale>
                                      <p:cBhvr>
                                        <p:cTn id="52" dur="250" autoRev="1" fill="hold"/>
                                        <p:tgtEl>
                                          <p:spTgt spid="2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p:cNvSpPr/>
          <p:nvPr/>
        </p:nvSpPr>
        <p:spPr>
          <a:xfrm>
            <a:off x="759451" y="4420292"/>
            <a:ext cx="2089340" cy="1384972"/>
          </a:xfrm>
          <a:prstGeom prst="rect">
            <a:avLst/>
          </a:prstGeom>
          <a:noFill/>
          <a:ln>
            <a:noFill/>
          </a:ln>
        </p:spPr>
        <p:txBody>
          <a:bodyPr wrap="square" lIns="91419" tIns="45709" rIns="91419" bIns="45709">
            <a:spAutoFit/>
          </a:bodyPr>
          <a:lstStyle/>
          <a:p>
            <a:pPr algn="just" defTabSz="1218565">
              <a:lnSpc>
                <a:spcPct val="15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2937734" y="4529646"/>
            <a:ext cx="631606" cy="636784"/>
            <a:chOff x="3041651" y="3326606"/>
            <a:chExt cx="631825" cy="636588"/>
          </a:xfrm>
        </p:grpSpPr>
        <p:sp>
          <p:nvSpPr>
            <p:cNvPr id="51" name="Oval 9"/>
            <p:cNvSpPr>
              <a:spLocks noChangeArrowheads="1"/>
            </p:cNvSpPr>
            <p:nvPr/>
          </p:nvSpPr>
          <p:spPr bwMode="auto">
            <a:xfrm>
              <a:off x="3041651" y="3326606"/>
              <a:ext cx="631825" cy="636588"/>
            </a:xfrm>
            <a:prstGeom prst="ellipse">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5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zh-CN" altLang="en-US" sz="2400" kern="0">
                <a:solidFill>
                  <a:sysClr val="windowText" lastClr="000000"/>
                </a:solidFill>
              </a:endParaRPr>
            </a:p>
          </p:txBody>
        </p:sp>
        <p:sp>
          <p:nvSpPr>
            <p:cNvPr id="5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zh-CN" altLang="en-US" sz="2400" kern="0">
                <a:solidFill>
                  <a:sysClr val="windowText" lastClr="000000"/>
                </a:solidFill>
              </a:endParaRPr>
            </a:p>
          </p:txBody>
        </p:sp>
      </p:grpSp>
      <p:sp>
        <p:nvSpPr>
          <p:cNvPr id="59" name="矩形 58"/>
          <p:cNvSpPr/>
          <p:nvPr/>
        </p:nvSpPr>
        <p:spPr>
          <a:xfrm>
            <a:off x="3702959" y="4420292"/>
            <a:ext cx="2089340" cy="1384972"/>
          </a:xfrm>
          <a:prstGeom prst="rect">
            <a:avLst/>
          </a:prstGeom>
          <a:noFill/>
          <a:ln>
            <a:noFill/>
          </a:ln>
        </p:spPr>
        <p:txBody>
          <a:bodyPr wrap="square" lIns="91419" tIns="45709" rIns="91419" bIns="45709">
            <a:spAutoFit/>
          </a:bodyPr>
          <a:lstStyle/>
          <a:p>
            <a:pPr algn="just" defTabSz="1218565">
              <a:lnSpc>
                <a:spcPct val="15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60" name="组合 59"/>
          <p:cNvGrpSpPr/>
          <p:nvPr/>
        </p:nvGrpSpPr>
        <p:grpSpPr>
          <a:xfrm>
            <a:off x="5917613" y="4529646"/>
            <a:ext cx="631606" cy="636784"/>
            <a:chOff x="3041651" y="3326606"/>
            <a:chExt cx="631825" cy="636588"/>
          </a:xfrm>
        </p:grpSpPr>
        <p:sp>
          <p:nvSpPr>
            <p:cNvPr id="61" name="Oval 9"/>
            <p:cNvSpPr>
              <a:spLocks noChangeArrowheads="1"/>
            </p:cNvSpPr>
            <p:nvPr/>
          </p:nvSpPr>
          <p:spPr bwMode="auto">
            <a:xfrm>
              <a:off x="3041651" y="3326606"/>
              <a:ext cx="631825" cy="636588"/>
            </a:xfrm>
            <a:prstGeom prst="ellipse">
              <a:avLst/>
            </a:prstGeom>
            <a:solidFill>
              <a:schemeClr val="accent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6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zh-CN" altLang="en-US" sz="2400" kern="0">
                <a:solidFill>
                  <a:sysClr val="windowText" lastClr="000000"/>
                </a:solidFill>
              </a:endParaRPr>
            </a:p>
          </p:txBody>
        </p:sp>
        <p:sp>
          <p:nvSpPr>
            <p:cNvPr id="6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zh-CN" altLang="en-US" sz="2400" kern="0">
                <a:solidFill>
                  <a:sysClr val="windowText" lastClr="000000"/>
                </a:solidFill>
              </a:endParaRPr>
            </a:p>
          </p:txBody>
        </p:sp>
      </p:grpSp>
      <p:sp>
        <p:nvSpPr>
          <p:cNvPr id="69" name="矩形 68"/>
          <p:cNvSpPr/>
          <p:nvPr/>
        </p:nvSpPr>
        <p:spPr>
          <a:xfrm>
            <a:off x="6604994" y="4420292"/>
            <a:ext cx="2089340" cy="1384972"/>
          </a:xfrm>
          <a:prstGeom prst="rect">
            <a:avLst/>
          </a:prstGeom>
          <a:noFill/>
          <a:ln>
            <a:noFill/>
          </a:ln>
        </p:spPr>
        <p:txBody>
          <a:bodyPr wrap="square" lIns="91419" tIns="45709" rIns="91419" bIns="45709">
            <a:spAutoFit/>
          </a:bodyPr>
          <a:lstStyle/>
          <a:p>
            <a:pPr algn="just" defTabSz="1218565">
              <a:lnSpc>
                <a:spcPct val="15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0" name="组合 69"/>
          <p:cNvGrpSpPr/>
          <p:nvPr/>
        </p:nvGrpSpPr>
        <p:grpSpPr>
          <a:xfrm>
            <a:off x="8802105" y="4529646"/>
            <a:ext cx="631606" cy="636784"/>
            <a:chOff x="3041651" y="3326606"/>
            <a:chExt cx="631825" cy="636588"/>
          </a:xfrm>
        </p:grpSpPr>
        <p:sp>
          <p:nvSpPr>
            <p:cNvPr id="71" name="Oval 9"/>
            <p:cNvSpPr>
              <a:spLocks noChangeArrowheads="1"/>
            </p:cNvSpPr>
            <p:nvPr/>
          </p:nvSpPr>
          <p:spPr bwMode="auto">
            <a:xfrm>
              <a:off x="3041651" y="3326606"/>
              <a:ext cx="631825" cy="636588"/>
            </a:xfrm>
            <a:prstGeom prst="ellipse">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7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zh-CN" altLang="en-US" sz="2400" kern="0">
                <a:solidFill>
                  <a:sysClr val="windowText" lastClr="000000"/>
                </a:solidFill>
              </a:endParaRPr>
            </a:p>
          </p:txBody>
        </p:sp>
        <p:sp>
          <p:nvSpPr>
            <p:cNvPr id="7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zh-CN" altLang="en-US" sz="2400" kern="0">
                <a:solidFill>
                  <a:sysClr val="windowText" lastClr="000000"/>
                </a:solidFill>
              </a:endParaRPr>
            </a:p>
          </p:txBody>
        </p:sp>
      </p:grpSp>
      <p:sp>
        <p:nvSpPr>
          <p:cNvPr id="79" name="矩形 78"/>
          <p:cNvSpPr/>
          <p:nvPr/>
        </p:nvSpPr>
        <p:spPr>
          <a:xfrm>
            <a:off x="9523826" y="4420292"/>
            <a:ext cx="2089340" cy="1384972"/>
          </a:xfrm>
          <a:prstGeom prst="rect">
            <a:avLst/>
          </a:prstGeom>
          <a:noFill/>
          <a:ln>
            <a:noFill/>
          </a:ln>
        </p:spPr>
        <p:txBody>
          <a:bodyPr wrap="square" lIns="91419" tIns="45709" rIns="91419" bIns="45709">
            <a:spAutoFit/>
          </a:bodyPr>
          <a:lstStyle/>
          <a:p>
            <a:pPr algn="just" defTabSz="1218565">
              <a:lnSpc>
                <a:spcPct val="15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80" name="组合 79"/>
          <p:cNvGrpSpPr/>
          <p:nvPr/>
        </p:nvGrpSpPr>
        <p:grpSpPr>
          <a:xfrm>
            <a:off x="528108" y="1666802"/>
            <a:ext cx="2911905" cy="3301805"/>
            <a:chOff x="1954011" y="1414909"/>
            <a:chExt cx="1142305" cy="1295559"/>
          </a:xfrm>
        </p:grpSpPr>
        <p:grpSp>
          <p:nvGrpSpPr>
            <p:cNvPr id="81" name="组合 80"/>
            <p:cNvGrpSpPr/>
            <p:nvPr/>
          </p:nvGrpSpPr>
          <p:grpSpPr>
            <a:xfrm>
              <a:off x="1982184" y="1414909"/>
              <a:ext cx="1114132" cy="1295559"/>
              <a:chOff x="3295850" y="2065378"/>
              <a:chExt cx="3592273" cy="4177307"/>
            </a:xfrm>
          </p:grpSpPr>
          <p:sp>
            <p:nvSpPr>
              <p:cNvPr id="83" name="圆角矩形 82"/>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84"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85"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82" name="文本框 88"/>
            <p:cNvSpPr txBox="1"/>
            <p:nvPr/>
          </p:nvSpPr>
          <p:spPr>
            <a:xfrm>
              <a:off x="1954011" y="1685669"/>
              <a:ext cx="876300" cy="259645"/>
            </a:xfrm>
            <a:prstGeom prst="rect">
              <a:avLst/>
            </a:prstGeom>
            <a:noFill/>
          </p:spPr>
          <p:txBody>
            <a:bodyPr wrap="square" rtlCol="0">
              <a:spAutoFit/>
            </a:bodyPr>
            <a:lstStyle/>
            <a:p>
              <a:pPr algn="ctr"/>
              <a:r>
                <a:rPr lang="zh-CN" altLang="en-US" sz="3700" dirty="0">
                  <a:solidFill>
                    <a:schemeClr val="tx1">
                      <a:lumMod val="50000"/>
                      <a:lumOff val="50000"/>
                    </a:schemeClr>
                  </a:solidFill>
                  <a:latin typeface="+mj-ea"/>
                  <a:ea typeface="+mj-ea"/>
                </a:rPr>
                <a:t>方案</a:t>
              </a:r>
              <a:r>
                <a:rPr lang="en-US" altLang="zh-CN" sz="3700" dirty="0">
                  <a:solidFill>
                    <a:schemeClr val="tx1">
                      <a:lumMod val="50000"/>
                      <a:lumOff val="50000"/>
                    </a:schemeClr>
                  </a:solidFill>
                  <a:latin typeface="+mj-ea"/>
                  <a:ea typeface="+mj-ea"/>
                </a:rPr>
                <a:t>1</a:t>
              </a:r>
              <a:endParaRPr lang="zh-CN" altLang="en-US" sz="3700" dirty="0">
                <a:solidFill>
                  <a:schemeClr val="tx1">
                    <a:lumMod val="50000"/>
                    <a:lumOff val="50000"/>
                  </a:schemeClr>
                </a:solidFill>
                <a:latin typeface="+mj-ea"/>
                <a:ea typeface="+mj-ea"/>
              </a:endParaRPr>
            </a:p>
          </p:txBody>
        </p:sp>
      </p:grpSp>
      <p:grpSp>
        <p:nvGrpSpPr>
          <p:cNvPr id="86" name="组合 85"/>
          <p:cNvGrpSpPr/>
          <p:nvPr/>
        </p:nvGrpSpPr>
        <p:grpSpPr>
          <a:xfrm>
            <a:off x="3440013" y="1666802"/>
            <a:ext cx="2911905" cy="3301805"/>
            <a:chOff x="1954011" y="1414909"/>
            <a:chExt cx="1142305" cy="1295559"/>
          </a:xfrm>
        </p:grpSpPr>
        <p:grpSp>
          <p:nvGrpSpPr>
            <p:cNvPr id="87" name="组合 86"/>
            <p:cNvGrpSpPr/>
            <p:nvPr/>
          </p:nvGrpSpPr>
          <p:grpSpPr>
            <a:xfrm>
              <a:off x="1982184" y="1414909"/>
              <a:ext cx="1114132" cy="1295559"/>
              <a:chOff x="3295850" y="2065378"/>
              <a:chExt cx="3592273" cy="4177307"/>
            </a:xfrm>
          </p:grpSpPr>
          <p:sp>
            <p:nvSpPr>
              <p:cNvPr id="89" name="圆角矩形 88"/>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90"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91"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88" name="文本框 88"/>
            <p:cNvSpPr txBox="1"/>
            <p:nvPr/>
          </p:nvSpPr>
          <p:spPr>
            <a:xfrm>
              <a:off x="1954011" y="1685669"/>
              <a:ext cx="876300" cy="259645"/>
            </a:xfrm>
            <a:prstGeom prst="rect">
              <a:avLst/>
            </a:prstGeom>
            <a:noFill/>
          </p:spPr>
          <p:txBody>
            <a:bodyPr wrap="square" rtlCol="0">
              <a:spAutoFit/>
            </a:bodyPr>
            <a:lstStyle/>
            <a:p>
              <a:pPr algn="ctr"/>
              <a:r>
                <a:rPr lang="zh-CN" altLang="en-US" sz="3700" dirty="0">
                  <a:solidFill>
                    <a:schemeClr val="tx1">
                      <a:lumMod val="50000"/>
                      <a:lumOff val="50000"/>
                    </a:schemeClr>
                  </a:solidFill>
                  <a:latin typeface="+mj-ea"/>
                  <a:ea typeface="+mj-ea"/>
                </a:rPr>
                <a:t>方案</a:t>
              </a:r>
              <a:r>
                <a:rPr lang="en-US" altLang="zh-CN" sz="3700" dirty="0">
                  <a:solidFill>
                    <a:schemeClr val="tx1">
                      <a:lumMod val="50000"/>
                      <a:lumOff val="50000"/>
                    </a:schemeClr>
                  </a:solidFill>
                  <a:latin typeface="+mj-ea"/>
                  <a:ea typeface="+mj-ea"/>
                </a:rPr>
                <a:t>2</a:t>
              </a:r>
              <a:endParaRPr lang="zh-CN" altLang="en-US" sz="3700" dirty="0">
                <a:solidFill>
                  <a:schemeClr val="tx1">
                    <a:lumMod val="50000"/>
                    <a:lumOff val="50000"/>
                  </a:schemeClr>
                </a:solidFill>
                <a:latin typeface="+mj-ea"/>
                <a:ea typeface="+mj-ea"/>
              </a:endParaRPr>
            </a:p>
          </p:txBody>
        </p:sp>
      </p:grpSp>
      <p:grpSp>
        <p:nvGrpSpPr>
          <p:cNvPr id="92" name="组合 91"/>
          <p:cNvGrpSpPr/>
          <p:nvPr/>
        </p:nvGrpSpPr>
        <p:grpSpPr>
          <a:xfrm>
            <a:off x="6419892" y="1726144"/>
            <a:ext cx="2911905" cy="3301805"/>
            <a:chOff x="1954011" y="1414909"/>
            <a:chExt cx="1142305" cy="1295559"/>
          </a:xfrm>
        </p:grpSpPr>
        <p:grpSp>
          <p:nvGrpSpPr>
            <p:cNvPr id="93" name="组合 92"/>
            <p:cNvGrpSpPr/>
            <p:nvPr/>
          </p:nvGrpSpPr>
          <p:grpSpPr>
            <a:xfrm>
              <a:off x="1982184" y="1414909"/>
              <a:ext cx="1114132" cy="1295559"/>
              <a:chOff x="3295850" y="2065378"/>
              <a:chExt cx="3592273" cy="4177307"/>
            </a:xfrm>
          </p:grpSpPr>
          <p:sp>
            <p:nvSpPr>
              <p:cNvPr id="95" name="圆角矩形 94"/>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96"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97"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94" name="文本框 88"/>
            <p:cNvSpPr txBox="1"/>
            <p:nvPr/>
          </p:nvSpPr>
          <p:spPr>
            <a:xfrm>
              <a:off x="1954011" y="1685669"/>
              <a:ext cx="876300" cy="259645"/>
            </a:xfrm>
            <a:prstGeom prst="rect">
              <a:avLst/>
            </a:prstGeom>
            <a:noFill/>
          </p:spPr>
          <p:txBody>
            <a:bodyPr wrap="square" rtlCol="0">
              <a:spAutoFit/>
            </a:bodyPr>
            <a:lstStyle/>
            <a:p>
              <a:pPr algn="ctr"/>
              <a:r>
                <a:rPr lang="zh-CN" altLang="en-US" sz="3700" dirty="0">
                  <a:solidFill>
                    <a:schemeClr val="tx1">
                      <a:lumMod val="50000"/>
                      <a:lumOff val="50000"/>
                    </a:schemeClr>
                  </a:solidFill>
                  <a:latin typeface="+mj-ea"/>
                  <a:ea typeface="+mj-ea"/>
                </a:rPr>
                <a:t>方案</a:t>
              </a:r>
              <a:r>
                <a:rPr lang="en-US" altLang="zh-CN" sz="3700" dirty="0">
                  <a:solidFill>
                    <a:schemeClr val="tx1">
                      <a:lumMod val="50000"/>
                      <a:lumOff val="50000"/>
                    </a:schemeClr>
                  </a:solidFill>
                  <a:latin typeface="+mj-ea"/>
                  <a:ea typeface="+mj-ea"/>
                </a:rPr>
                <a:t>3</a:t>
              </a:r>
              <a:endParaRPr lang="zh-CN" altLang="en-US" sz="3700" dirty="0">
                <a:solidFill>
                  <a:schemeClr val="tx1">
                    <a:lumMod val="50000"/>
                    <a:lumOff val="50000"/>
                  </a:schemeClr>
                </a:solidFill>
                <a:latin typeface="+mj-ea"/>
                <a:ea typeface="+mj-ea"/>
              </a:endParaRPr>
            </a:p>
          </p:txBody>
        </p:sp>
      </p:grpSp>
      <p:grpSp>
        <p:nvGrpSpPr>
          <p:cNvPr id="98" name="组合 97"/>
          <p:cNvGrpSpPr/>
          <p:nvPr/>
        </p:nvGrpSpPr>
        <p:grpSpPr>
          <a:xfrm>
            <a:off x="9349799" y="1726144"/>
            <a:ext cx="2911905" cy="3301805"/>
            <a:chOff x="1954011" y="1414909"/>
            <a:chExt cx="1142305" cy="1295559"/>
          </a:xfrm>
        </p:grpSpPr>
        <p:grpSp>
          <p:nvGrpSpPr>
            <p:cNvPr id="99" name="组合 98"/>
            <p:cNvGrpSpPr/>
            <p:nvPr/>
          </p:nvGrpSpPr>
          <p:grpSpPr>
            <a:xfrm>
              <a:off x="1982184" y="1414909"/>
              <a:ext cx="1114132" cy="1295559"/>
              <a:chOff x="3295850" y="2065378"/>
              <a:chExt cx="3592273" cy="4177307"/>
            </a:xfrm>
          </p:grpSpPr>
          <p:sp>
            <p:nvSpPr>
              <p:cNvPr id="101" name="圆角矩形 100"/>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02"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0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100" name="文本框 88"/>
            <p:cNvSpPr txBox="1"/>
            <p:nvPr/>
          </p:nvSpPr>
          <p:spPr>
            <a:xfrm>
              <a:off x="1954011" y="1685669"/>
              <a:ext cx="876300" cy="259645"/>
            </a:xfrm>
            <a:prstGeom prst="rect">
              <a:avLst/>
            </a:prstGeom>
            <a:noFill/>
          </p:spPr>
          <p:txBody>
            <a:bodyPr wrap="square" rtlCol="0">
              <a:spAutoFit/>
            </a:bodyPr>
            <a:lstStyle/>
            <a:p>
              <a:pPr algn="ctr"/>
              <a:r>
                <a:rPr lang="zh-CN" altLang="en-US" sz="3700" dirty="0">
                  <a:solidFill>
                    <a:schemeClr val="tx1">
                      <a:lumMod val="50000"/>
                      <a:lumOff val="50000"/>
                    </a:schemeClr>
                  </a:solidFill>
                  <a:latin typeface="+mj-ea"/>
                  <a:ea typeface="+mj-ea"/>
                </a:rPr>
                <a:t>方案</a:t>
              </a:r>
              <a:r>
                <a:rPr lang="en-US" altLang="zh-CN" sz="3700" dirty="0">
                  <a:solidFill>
                    <a:schemeClr val="tx1">
                      <a:lumMod val="50000"/>
                      <a:lumOff val="50000"/>
                    </a:schemeClr>
                  </a:solidFill>
                  <a:latin typeface="+mj-ea"/>
                  <a:ea typeface="+mj-ea"/>
                </a:rPr>
                <a:t>4</a:t>
              </a:r>
              <a:endParaRPr lang="zh-CN" altLang="en-US" sz="3700" dirty="0">
                <a:solidFill>
                  <a:schemeClr val="tx1">
                    <a:lumMod val="50000"/>
                    <a:lumOff val="50000"/>
                  </a:schemeClr>
                </a:solidFill>
                <a:latin typeface="+mj-ea"/>
                <a:ea typeface="+mj-ea"/>
              </a:endParaRPr>
            </a:p>
          </p:txBody>
        </p:sp>
      </p:gr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childTnLst>
                                    </p:cTn>
                                  </p:par>
                                  <p:par>
                                    <p:cTn id="8" presetID="42" presetClass="path" presetSubtype="0" accel="50000" decel="50000" fill="hold" nodeType="withEffect">
                                      <p:stCondLst>
                                        <p:cond delay="0"/>
                                      </p:stCondLst>
                                      <p:childTnLst>
                                        <p:animMotion origin="layout" path="M -0.05859 0.24167 L -1.25E-6 -4.44444E-6 " pathEditMode="relative" rAng="0" ptsTypes="AA">
                                          <p:cBhvr>
                                            <p:cTn id="9" dur="1000" fill="hold"/>
                                            <p:tgtEl>
                                              <p:spTgt spid="80"/>
                                            </p:tgtEl>
                                            <p:attrNameLst>
                                              <p:attrName>ppt_x</p:attrName>
                                              <p:attrName>ppt_y</p:attrName>
                                            </p:attrNameLst>
                                          </p:cBhvr>
                                          <p:rCtr x="2930" y="-12083"/>
                                        </p:animMotion>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wipe(up)">
                                          <p:cBhvr>
                                            <p:cTn id="13" dur="500"/>
                                            <p:tgtEl>
                                              <p:spTgt spid="49"/>
                                            </p:tgtEl>
                                          </p:cBhvr>
                                        </p:animEffect>
                                      </p:childTnLst>
                                    </p:cTn>
                                  </p:par>
                                </p:childTnLst>
                              </p:cTn>
                            </p:par>
                            <p:par>
                              <p:cTn id="14" fill="hold">
                                <p:stCondLst>
                                  <p:cond delay="1500"/>
                                </p:stCondLst>
                                <p:childTnLst>
                                  <p:par>
                                    <p:cTn id="15" presetID="2" presetClass="entr" presetSubtype="8" fill="hold" nodeType="afterEffect" p14:presetBounceEnd="40000">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14:bounceEnd="40000">
                                          <p:cBhvr additive="base">
                                            <p:cTn id="17" dur="500" fill="hold"/>
                                            <p:tgtEl>
                                              <p:spTgt spid="50"/>
                                            </p:tgtEl>
                                            <p:attrNameLst>
                                              <p:attrName>ppt_x</p:attrName>
                                            </p:attrNameLst>
                                          </p:cBhvr>
                                          <p:tavLst>
                                            <p:tav tm="0">
                                              <p:val>
                                                <p:strVal val="0-#ppt_w/2"/>
                                              </p:val>
                                            </p:tav>
                                            <p:tav tm="100000">
                                              <p:val>
                                                <p:strVal val="#ppt_x"/>
                                              </p:val>
                                            </p:tav>
                                          </p:tavLst>
                                        </p:anim>
                                        <p:anim calcmode="lin" valueType="num" p14:bounceEnd="40000">
                                          <p:cBhvr additive="base">
                                            <p:cTn id="18" dur="500" fill="hold"/>
                                            <p:tgtEl>
                                              <p:spTgt spid="50"/>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1000"/>
                                            <p:tgtEl>
                                              <p:spTgt spid="86"/>
                                            </p:tgtEl>
                                          </p:cBhvr>
                                        </p:animEffect>
                                      </p:childTnLst>
                                    </p:cTn>
                                  </p:par>
                                  <p:par>
                                    <p:cTn id="23" presetID="42" presetClass="path" presetSubtype="0" accel="50000" decel="50000" fill="hold" nodeType="withEffect">
                                      <p:stCondLst>
                                        <p:cond delay="0"/>
                                      </p:stCondLst>
                                      <p:childTnLst>
                                        <p:animMotion origin="layout" path="M -0.05859 0.24167 L -1.25E-6 -4.44444E-6 " pathEditMode="relative" rAng="0" ptsTypes="AA">
                                          <p:cBhvr>
                                            <p:cTn id="24" dur="1000" fill="hold"/>
                                            <p:tgtEl>
                                              <p:spTgt spid="86"/>
                                            </p:tgtEl>
                                            <p:attrNameLst>
                                              <p:attrName>ppt_x</p:attrName>
                                              <p:attrName>ppt_y</p:attrName>
                                            </p:attrNameLst>
                                          </p:cBhvr>
                                          <p:rCtr x="2930" y="-12083"/>
                                        </p:animMotion>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wipe(up)">
                                          <p:cBhvr>
                                            <p:cTn id="28" dur="500"/>
                                            <p:tgtEl>
                                              <p:spTgt spid="59"/>
                                            </p:tgtEl>
                                          </p:cBhvr>
                                        </p:animEffect>
                                      </p:childTnLst>
                                    </p:cTn>
                                  </p:par>
                                </p:childTnLst>
                              </p:cTn>
                            </p:par>
                            <p:par>
                              <p:cTn id="29" fill="hold">
                                <p:stCondLst>
                                  <p:cond delay="3500"/>
                                </p:stCondLst>
                                <p:childTnLst>
                                  <p:par>
                                    <p:cTn id="30" presetID="2" presetClass="entr" presetSubtype="8" fill="hold" nodeType="afterEffect" p14:presetBounceEnd="40000">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14:bounceEnd="40000">
                                          <p:cBhvr additive="base">
                                            <p:cTn id="32" dur="500" fill="hold"/>
                                            <p:tgtEl>
                                              <p:spTgt spid="60"/>
                                            </p:tgtEl>
                                            <p:attrNameLst>
                                              <p:attrName>ppt_x</p:attrName>
                                            </p:attrNameLst>
                                          </p:cBhvr>
                                          <p:tavLst>
                                            <p:tav tm="0">
                                              <p:val>
                                                <p:strVal val="0-#ppt_w/2"/>
                                              </p:val>
                                            </p:tav>
                                            <p:tav tm="100000">
                                              <p:val>
                                                <p:strVal val="#ppt_x"/>
                                              </p:val>
                                            </p:tav>
                                          </p:tavLst>
                                        </p:anim>
                                        <p:anim calcmode="lin" valueType="num" p14:bounceEnd="40000">
                                          <p:cBhvr additive="base">
                                            <p:cTn id="33" dur="500" fill="hold"/>
                                            <p:tgtEl>
                                              <p:spTgt spid="60"/>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fade">
                                          <p:cBhvr>
                                            <p:cTn id="37" dur="1000"/>
                                            <p:tgtEl>
                                              <p:spTgt spid="92"/>
                                            </p:tgtEl>
                                          </p:cBhvr>
                                        </p:animEffect>
                                      </p:childTnLst>
                                    </p:cTn>
                                  </p:par>
                                  <p:par>
                                    <p:cTn id="38" presetID="42" presetClass="path" presetSubtype="0" accel="50000" decel="50000" fill="hold" nodeType="withEffect">
                                      <p:stCondLst>
                                        <p:cond delay="0"/>
                                      </p:stCondLst>
                                      <p:childTnLst>
                                        <p:animMotion origin="layout" path="M -0.05859 0.24167 L -1.25E-6 -4.44444E-6 " pathEditMode="relative" rAng="0" ptsTypes="AA">
                                          <p:cBhvr>
                                            <p:cTn id="39" dur="1000" fill="hold"/>
                                            <p:tgtEl>
                                              <p:spTgt spid="92"/>
                                            </p:tgtEl>
                                            <p:attrNameLst>
                                              <p:attrName>ppt_x</p:attrName>
                                              <p:attrName>ppt_y</p:attrName>
                                            </p:attrNameLst>
                                          </p:cBhvr>
                                          <p:rCtr x="2930" y="-12083"/>
                                        </p:animMotion>
                                      </p:childTnLst>
                                    </p:cTn>
                                  </p:par>
                                </p:childTnLst>
                              </p:cTn>
                            </p:par>
                            <p:par>
                              <p:cTn id="40" fill="hold">
                                <p:stCondLst>
                                  <p:cond delay="5000"/>
                                </p:stCondLst>
                                <p:childTnLst>
                                  <p:par>
                                    <p:cTn id="41" presetID="22" presetClass="entr" presetSubtype="1"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wipe(up)">
                                          <p:cBhvr>
                                            <p:cTn id="43" dur="500"/>
                                            <p:tgtEl>
                                              <p:spTgt spid="69"/>
                                            </p:tgtEl>
                                          </p:cBhvr>
                                        </p:animEffect>
                                      </p:childTnLst>
                                    </p:cTn>
                                  </p:par>
                                </p:childTnLst>
                              </p:cTn>
                            </p:par>
                            <p:par>
                              <p:cTn id="44" fill="hold">
                                <p:stCondLst>
                                  <p:cond delay="5500"/>
                                </p:stCondLst>
                                <p:childTnLst>
                                  <p:par>
                                    <p:cTn id="45" presetID="2" presetClass="entr" presetSubtype="8" fill="hold" nodeType="afterEffect" p14:presetBounceEnd="40000">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14:bounceEnd="40000">
                                          <p:cBhvr additive="base">
                                            <p:cTn id="47" dur="500" fill="hold"/>
                                            <p:tgtEl>
                                              <p:spTgt spid="70"/>
                                            </p:tgtEl>
                                            <p:attrNameLst>
                                              <p:attrName>ppt_x</p:attrName>
                                            </p:attrNameLst>
                                          </p:cBhvr>
                                          <p:tavLst>
                                            <p:tav tm="0">
                                              <p:val>
                                                <p:strVal val="0-#ppt_w/2"/>
                                              </p:val>
                                            </p:tav>
                                            <p:tav tm="100000">
                                              <p:val>
                                                <p:strVal val="#ppt_x"/>
                                              </p:val>
                                            </p:tav>
                                          </p:tavLst>
                                        </p:anim>
                                        <p:anim calcmode="lin" valueType="num" p14:bounceEnd="40000">
                                          <p:cBhvr additive="base">
                                            <p:cTn id="48" dur="500" fill="hold"/>
                                            <p:tgtEl>
                                              <p:spTgt spid="70"/>
                                            </p:tgtEl>
                                            <p:attrNameLst>
                                              <p:attrName>ppt_y</p:attrName>
                                            </p:attrNameLst>
                                          </p:cBhvr>
                                          <p:tavLst>
                                            <p:tav tm="0">
                                              <p:val>
                                                <p:strVal val="#ppt_y"/>
                                              </p:val>
                                            </p:tav>
                                            <p:tav tm="100000">
                                              <p:val>
                                                <p:strVal val="#ppt_y"/>
                                              </p:val>
                                            </p:tav>
                                          </p:tavLst>
                                        </p:anim>
                                      </p:childTnLst>
                                    </p:cTn>
                                  </p:par>
                                </p:childTnLst>
                              </p:cTn>
                            </p:par>
                            <p:par>
                              <p:cTn id="49" fill="hold">
                                <p:stCondLst>
                                  <p:cond delay="60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1000"/>
                                            <p:tgtEl>
                                              <p:spTgt spid="98"/>
                                            </p:tgtEl>
                                          </p:cBhvr>
                                        </p:animEffect>
                                      </p:childTnLst>
                                    </p:cTn>
                                  </p:par>
                                  <p:par>
                                    <p:cTn id="53" presetID="42" presetClass="path" presetSubtype="0" accel="50000" decel="50000" fill="hold" nodeType="withEffect">
                                      <p:stCondLst>
                                        <p:cond delay="0"/>
                                      </p:stCondLst>
                                      <p:childTnLst>
                                        <p:animMotion origin="layout" path="M -0.05859 0.24167 L -1.25E-6 -4.44444E-6 " pathEditMode="relative" rAng="0" ptsTypes="AA">
                                          <p:cBhvr>
                                            <p:cTn id="54" dur="1000" fill="hold"/>
                                            <p:tgtEl>
                                              <p:spTgt spid="98"/>
                                            </p:tgtEl>
                                            <p:attrNameLst>
                                              <p:attrName>ppt_x</p:attrName>
                                              <p:attrName>ppt_y</p:attrName>
                                            </p:attrNameLst>
                                          </p:cBhvr>
                                          <p:rCtr x="2930" y="-12083"/>
                                        </p:animMotion>
                                      </p:childTnLst>
                                    </p:cTn>
                                  </p:par>
                                </p:childTnLst>
                              </p:cTn>
                            </p:par>
                            <p:par>
                              <p:cTn id="55" fill="hold">
                                <p:stCondLst>
                                  <p:cond delay="7000"/>
                                </p:stCondLst>
                                <p:childTnLst>
                                  <p:par>
                                    <p:cTn id="56" presetID="22" presetClass="entr" presetSubtype="1" fill="hold" grpId="0" nodeType="afterEffect">
                                      <p:stCondLst>
                                        <p:cond delay="0"/>
                                      </p:stCondLst>
                                      <p:childTnLst>
                                        <p:set>
                                          <p:cBhvr>
                                            <p:cTn id="57" dur="1" fill="hold">
                                              <p:stCondLst>
                                                <p:cond delay="0"/>
                                              </p:stCondLst>
                                            </p:cTn>
                                            <p:tgtEl>
                                              <p:spTgt spid="79"/>
                                            </p:tgtEl>
                                            <p:attrNameLst>
                                              <p:attrName>style.visibility</p:attrName>
                                            </p:attrNameLst>
                                          </p:cBhvr>
                                          <p:to>
                                            <p:strVal val="visible"/>
                                          </p:to>
                                        </p:set>
                                        <p:animEffect transition="in" filter="wipe(up)">
                                          <p:cBhvr>
                                            <p:cTn id="58"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9" grpId="0"/>
          <p:bldP spid="69" grpId="0"/>
          <p:bldP spid="7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childTnLst>
                                    </p:cTn>
                                  </p:par>
                                  <p:par>
                                    <p:cTn id="8" presetID="42" presetClass="path" presetSubtype="0" accel="50000" decel="50000" fill="hold" nodeType="withEffect">
                                      <p:stCondLst>
                                        <p:cond delay="0"/>
                                      </p:stCondLst>
                                      <p:childTnLst>
                                        <p:animMotion origin="layout" path="M -0.05859 0.24167 L -1.25E-6 -4.44444E-6 " pathEditMode="relative" rAng="0" ptsTypes="AA">
                                          <p:cBhvr>
                                            <p:cTn id="9" dur="1000" fill="hold"/>
                                            <p:tgtEl>
                                              <p:spTgt spid="80"/>
                                            </p:tgtEl>
                                            <p:attrNameLst>
                                              <p:attrName>ppt_x</p:attrName>
                                              <p:attrName>ppt_y</p:attrName>
                                            </p:attrNameLst>
                                          </p:cBhvr>
                                          <p:rCtr x="2930" y="-12083"/>
                                        </p:animMotion>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wipe(up)">
                                          <p:cBhvr>
                                            <p:cTn id="13" dur="500"/>
                                            <p:tgtEl>
                                              <p:spTgt spid="49"/>
                                            </p:tgtEl>
                                          </p:cBhvr>
                                        </p:animEffect>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0-#ppt_w/2"/>
                                              </p:val>
                                            </p:tav>
                                            <p:tav tm="100000">
                                              <p:val>
                                                <p:strVal val="#ppt_x"/>
                                              </p:val>
                                            </p:tav>
                                          </p:tavLst>
                                        </p:anim>
                                        <p:anim calcmode="lin" valueType="num">
                                          <p:cBhvr additive="base">
                                            <p:cTn id="18" dur="500" fill="hold"/>
                                            <p:tgtEl>
                                              <p:spTgt spid="50"/>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1000"/>
                                            <p:tgtEl>
                                              <p:spTgt spid="86"/>
                                            </p:tgtEl>
                                          </p:cBhvr>
                                        </p:animEffect>
                                      </p:childTnLst>
                                    </p:cTn>
                                  </p:par>
                                  <p:par>
                                    <p:cTn id="23" presetID="42" presetClass="path" presetSubtype="0" accel="50000" decel="50000" fill="hold" nodeType="withEffect">
                                      <p:stCondLst>
                                        <p:cond delay="0"/>
                                      </p:stCondLst>
                                      <p:childTnLst>
                                        <p:animMotion origin="layout" path="M -0.05859 0.24167 L -1.25E-6 -4.44444E-6 " pathEditMode="relative" rAng="0" ptsTypes="AA">
                                          <p:cBhvr>
                                            <p:cTn id="24" dur="1000" fill="hold"/>
                                            <p:tgtEl>
                                              <p:spTgt spid="86"/>
                                            </p:tgtEl>
                                            <p:attrNameLst>
                                              <p:attrName>ppt_x</p:attrName>
                                              <p:attrName>ppt_y</p:attrName>
                                            </p:attrNameLst>
                                          </p:cBhvr>
                                          <p:rCtr x="2930" y="-12083"/>
                                        </p:animMotion>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wipe(up)">
                                          <p:cBhvr>
                                            <p:cTn id="28" dur="500"/>
                                            <p:tgtEl>
                                              <p:spTgt spid="59"/>
                                            </p:tgtEl>
                                          </p:cBhvr>
                                        </p:animEffect>
                                      </p:childTnLst>
                                    </p:cTn>
                                  </p:par>
                                </p:childTnLst>
                              </p:cTn>
                            </p:par>
                            <p:par>
                              <p:cTn id="29" fill="hold">
                                <p:stCondLst>
                                  <p:cond delay="3500"/>
                                </p:stCondLst>
                                <p:childTnLst>
                                  <p:par>
                                    <p:cTn id="30" presetID="2" presetClass="entr" presetSubtype="8"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fill="hold"/>
                                            <p:tgtEl>
                                              <p:spTgt spid="60"/>
                                            </p:tgtEl>
                                            <p:attrNameLst>
                                              <p:attrName>ppt_x</p:attrName>
                                            </p:attrNameLst>
                                          </p:cBhvr>
                                          <p:tavLst>
                                            <p:tav tm="0">
                                              <p:val>
                                                <p:strVal val="0-#ppt_w/2"/>
                                              </p:val>
                                            </p:tav>
                                            <p:tav tm="100000">
                                              <p:val>
                                                <p:strVal val="#ppt_x"/>
                                              </p:val>
                                            </p:tav>
                                          </p:tavLst>
                                        </p:anim>
                                        <p:anim calcmode="lin" valueType="num">
                                          <p:cBhvr additive="base">
                                            <p:cTn id="33" dur="500" fill="hold"/>
                                            <p:tgtEl>
                                              <p:spTgt spid="60"/>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fade">
                                          <p:cBhvr>
                                            <p:cTn id="37" dur="1000"/>
                                            <p:tgtEl>
                                              <p:spTgt spid="92"/>
                                            </p:tgtEl>
                                          </p:cBhvr>
                                        </p:animEffect>
                                      </p:childTnLst>
                                    </p:cTn>
                                  </p:par>
                                  <p:par>
                                    <p:cTn id="38" presetID="42" presetClass="path" presetSubtype="0" accel="50000" decel="50000" fill="hold" nodeType="withEffect">
                                      <p:stCondLst>
                                        <p:cond delay="0"/>
                                      </p:stCondLst>
                                      <p:childTnLst>
                                        <p:animMotion origin="layout" path="M -0.05859 0.24167 L -1.25E-6 -4.44444E-6 " pathEditMode="relative" rAng="0" ptsTypes="AA">
                                          <p:cBhvr>
                                            <p:cTn id="39" dur="1000" fill="hold"/>
                                            <p:tgtEl>
                                              <p:spTgt spid="92"/>
                                            </p:tgtEl>
                                            <p:attrNameLst>
                                              <p:attrName>ppt_x</p:attrName>
                                              <p:attrName>ppt_y</p:attrName>
                                            </p:attrNameLst>
                                          </p:cBhvr>
                                          <p:rCtr x="2930" y="-12083"/>
                                        </p:animMotion>
                                      </p:childTnLst>
                                    </p:cTn>
                                  </p:par>
                                </p:childTnLst>
                              </p:cTn>
                            </p:par>
                            <p:par>
                              <p:cTn id="40" fill="hold">
                                <p:stCondLst>
                                  <p:cond delay="5000"/>
                                </p:stCondLst>
                                <p:childTnLst>
                                  <p:par>
                                    <p:cTn id="41" presetID="22" presetClass="entr" presetSubtype="1"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wipe(up)">
                                          <p:cBhvr>
                                            <p:cTn id="43" dur="500"/>
                                            <p:tgtEl>
                                              <p:spTgt spid="69"/>
                                            </p:tgtEl>
                                          </p:cBhvr>
                                        </p:animEffect>
                                      </p:childTnLst>
                                    </p:cTn>
                                  </p:par>
                                </p:childTnLst>
                              </p:cTn>
                            </p:par>
                            <p:par>
                              <p:cTn id="44" fill="hold">
                                <p:stCondLst>
                                  <p:cond delay="5500"/>
                                </p:stCondLst>
                                <p:childTnLst>
                                  <p:par>
                                    <p:cTn id="45" presetID="2" presetClass="entr" presetSubtype="8" fill="hold" nodeType="after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0-#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childTnLst>
                              </p:cTn>
                            </p:par>
                            <p:par>
                              <p:cTn id="49" fill="hold">
                                <p:stCondLst>
                                  <p:cond delay="60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1000"/>
                                            <p:tgtEl>
                                              <p:spTgt spid="98"/>
                                            </p:tgtEl>
                                          </p:cBhvr>
                                        </p:animEffect>
                                      </p:childTnLst>
                                    </p:cTn>
                                  </p:par>
                                  <p:par>
                                    <p:cTn id="53" presetID="42" presetClass="path" presetSubtype="0" accel="50000" decel="50000" fill="hold" nodeType="withEffect">
                                      <p:stCondLst>
                                        <p:cond delay="0"/>
                                      </p:stCondLst>
                                      <p:childTnLst>
                                        <p:animMotion origin="layout" path="M -0.05859 0.24167 L -1.25E-6 -4.44444E-6 " pathEditMode="relative" rAng="0" ptsTypes="AA">
                                          <p:cBhvr>
                                            <p:cTn id="54" dur="1000" fill="hold"/>
                                            <p:tgtEl>
                                              <p:spTgt spid="98"/>
                                            </p:tgtEl>
                                            <p:attrNameLst>
                                              <p:attrName>ppt_x</p:attrName>
                                              <p:attrName>ppt_y</p:attrName>
                                            </p:attrNameLst>
                                          </p:cBhvr>
                                          <p:rCtr x="2930" y="-12083"/>
                                        </p:animMotion>
                                      </p:childTnLst>
                                    </p:cTn>
                                  </p:par>
                                </p:childTnLst>
                              </p:cTn>
                            </p:par>
                            <p:par>
                              <p:cTn id="55" fill="hold">
                                <p:stCondLst>
                                  <p:cond delay="7000"/>
                                </p:stCondLst>
                                <p:childTnLst>
                                  <p:par>
                                    <p:cTn id="56" presetID="22" presetClass="entr" presetSubtype="1" fill="hold" grpId="0" nodeType="afterEffect">
                                      <p:stCondLst>
                                        <p:cond delay="0"/>
                                      </p:stCondLst>
                                      <p:childTnLst>
                                        <p:set>
                                          <p:cBhvr>
                                            <p:cTn id="57" dur="1" fill="hold">
                                              <p:stCondLst>
                                                <p:cond delay="0"/>
                                              </p:stCondLst>
                                            </p:cTn>
                                            <p:tgtEl>
                                              <p:spTgt spid="79"/>
                                            </p:tgtEl>
                                            <p:attrNameLst>
                                              <p:attrName>style.visibility</p:attrName>
                                            </p:attrNameLst>
                                          </p:cBhvr>
                                          <p:to>
                                            <p:strVal val="visible"/>
                                          </p:to>
                                        </p:set>
                                        <p:animEffect transition="in" filter="wipe(up)">
                                          <p:cBhvr>
                                            <p:cTn id="58"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9" grpId="0"/>
          <p:bldP spid="69" grpId="0"/>
          <p:bldP spid="79"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endParaRPr lang="zh-CN" altLang="en-US" dirty="0"/>
          </a:p>
        </p:txBody>
      </p:sp>
      <p:sp>
        <p:nvSpPr>
          <p:cNvPr id="98" name="任意多边形 97"/>
          <p:cNvSpPr/>
          <p:nvPr/>
        </p:nvSpPr>
        <p:spPr>
          <a:xfrm>
            <a:off x="4945314" y="2488215"/>
            <a:ext cx="2301791" cy="2290383"/>
          </a:xfrm>
          <a:custGeom>
            <a:avLst/>
            <a:gdLst>
              <a:gd name="connsiteX0" fmla="*/ 1407346 w 2557124"/>
              <a:gd name="connsiteY0" fmla="*/ 0 h 2544118"/>
              <a:gd name="connsiteX1" fmla="*/ 1409288 w 2557124"/>
              <a:gd name="connsiteY1" fmla="*/ 98 h 2544118"/>
              <a:gd name="connsiteX2" fmla="*/ 2298499 w 2557124"/>
              <a:gd name="connsiteY2" fmla="*/ 500936 h 2544118"/>
              <a:gd name="connsiteX3" fmla="*/ 2316939 w 2557124"/>
              <a:gd name="connsiteY3" fmla="*/ 527711 h 2544118"/>
              <a:gd name="connsiteX4" fmla="*/ 2312022 w 2557124"/>
              <a:gd name="connsiteY4" fmla="*/ 530550 h 2544118"/>
              <a:gd name="connsiteX5" fmla="*/ 2279984 w 2557124"/>
              <a:gd name="connsiteY5" fmla="*/ 549047 h 2544118"/>
              <a:gd name="connsiteX6" fmla="*/ 2192721 w 2557124"/>
              <a:gd name="connsiteY6" fmla="*/ 524335 h 2544118"/>
              <a:gd name="connsiteX7" fmla="*/ 2149014 w 2557124"/>
              <a:gd name="connsiteY7" fmla="*/ 529089 h 2544118"/>
              <a:gd name="connsiteX8" fmla="*/ 2092427 w 2557124"/>
              <a:gd name="connsiteY8" fmla="*/ 752906 h 2544118"/>
              <a:gd name="connsiteX9" fmla="*/ 2136768 w 2557124"/>
              <a:gd name="connsiteY9" fmla="*/ 829706 h 2544118"/>
              <a:gd name="connsiteX10" fmla="*/ 2355936 w 2557124"/>
              <a:gd name="connsiteY10" fmla="*/ 887490 h 2544118"/>
              <a:gd name="connsiteX11" fmla="*/ 2384074 w 2557124"/>
              <a:gd name="connsiteY11" fmla="*/ 890564 h 2544118"/>
              <a:gd name="connsiteX12" fmla="*/ 2381907 w 2557124"/>
              <a:gd name="connsiteY12" fmla="*/ 852015 h 2544118"/>
              <a:gd name="connsiteX13" fmla="*/ 2407093 w 2557124"/>
              <a:gd name="connsiteY13" fmla="*/ 769207 h 2544118"/>
              <a:gd name="connsiteX14" fmla="*/ 2443703 w 2557124"/>
              <a:gd name="connsiteY14" fmla="*/ 748071 h 2544118"/>
              <a:gd name="connsiteX15" fmla="*/ 2468439 w 2557124"/>
              <a:gd name="connsiteY15" fmla="*/ 803243 h 2544118"/>
              <a:gd name="connsiteX16" fmla="*/ 2557124 w 2557124"/>
              <a:gd name="connsiteY16" fmla="*/ 1272059 h 2544118"/>
              <a:gd name="connsiteX17" fmla="*/ 2456648 w 2557124"/>
              <a:gd name="connsiteY17" fmla="*/ 1769733 h 2544118"/>
              <a:gd name="connsiteX18" fmla="*/ 2442457 w 2557124"/>
              <a:gd name="connsiteY18" fmla="*/ 1799193 h 2544118"/>
              <a:gd name="connsiteX19" fmla="*/ 2437458 w 2557124"/>
              <a:gd name="connsiteY19" fmla="*/ 1796307 h 2544118"/>
              <a:gd name="connsiteX20" fmla="*/ 2405420 w 2557124"/>
              <a:gd name="connsiteY20" fmla="*/ 1777810 h 2544118"/>
              <a:gd name="connsiteX21" fmla="*/ 2383190 w 2557124"/>
              <a:gd name="connsiteY21" fmla="*/ 1689882 h 2544118"/>
              <a:gd name="connsiteX22" fmla="*/ 2357219 w 2557124"/>
              <a:gd name="connsiteY22" fmla="*/ 1654407 h 2544118"/>
              <a:gd name="connsiteX23" fmla="*/ 2135094 w 2557124"/>
              <a:gd name="connsiteY23" fmla="*/ 1717311 h 2544118"/>
              <a:gd name="connsiteX24" fmla="*/ 2090754 w 2557124"/>
              <a:gd name="connsiteY24" fmla="*/ 1794111 h 2544118"/>
              <a:gd name="connsiteX25" fmla="*/ 2150296 w 2557124"/>
              <a:gd name="connsiteY25" fmla="*/ 2012808 h 2544118"/>
              <a:gd name="connsiteX26" fmla="*/ 2161702 w 2557124"/>
              <a:gd name="connsiteY26" fmla="*/ 2038713 h 2544118"/>
              <a:gd name="connsiteX27" fmla="*/ 2194003 w 2557124"/>
              <a:gd name="connsiteY27" fmla="*/ 2017562 h 2544118"/>
              <a:gd name="connsiteX28" fmla="*/ 2278310 w 2557124"/>
              <a:gd name="connsiteY28" fmla="*/ 1997970 h 2544118"/>
              <a:gd name="connsiteX29" fmla="*/ 2314762 w 2557124"/>
              <a:gd name="connsiteY29" fmla="*/ 2019015 h 2544118"/>
              <a:gd name="connsiteX30" fmla="*/ 2265163 w 2557124"/>
              <a:gd name="connsiteY30" fmla="*/ 2085343 h 2544118"/>
              <a:gd name="connsiteX31" fmla="*/ 1425376 w 2557124"/>
              <a:gd name="connsiteY31" fmla="*/ 2542284 h 2544118"/>
              <a:gd name="connsiteX32" fmla="*/ 1403998 w 2557124"/>
              <a:gd name="connsiteY32" fmla="*/ 2543498 h 2544118"/>
              <a:gd name="connsiteX33" fmla="*/ 1403998 w 2557124"/>
              <a:gd name="connsiteY33" fmla="*/ 2537817 h 2544118"/>
              <a:gd name="connsiteX34" fmla="*/ 1403998 w 2557124"/>
              <a:gd name="connsiteY34" fmla="*/ 2500822 h 2544118"/>
              <a:gd name="connsiteX35" fmla="*/ 1469031 w 2557124"/>
              <a:gd name="connsiteY35" fmla="*/ 2437606 h 2544118"/>
              <a:gd name="connsiteX36" fmla="*/ 1486767 w 2557124"/>
              <a:gd name="connsiteY36" fmla="*/ 2397378 h 2544118"/>
              <a:gd name="connsiteX37" fmla="*/ 1321229 w 2557124"/>
              <a:gd name="connsiteY37" fmla="*/ 2236464 h 2544118"/>
              <a:gd name="connsiteX38" fmla="*/ 1232548 w 2557124"/>
              <a:gd name="connsiteY38" fmla="*/ 2236464 h 2544118"/>
              <a:gd name="connsiteX39" fmla="*/ 1072922 w 2557124"/>
              <a:gd name="connsiteY39" fmla="*/ 2397378 h 2544118"/>
              <a:gd name="connsiteX40" fmla="*/ 1056190 w 2557124"/>
              <a:gd name="connsiteY40" fmla="*/ 2420208 h 2544118"/>
              <a:gd name="connsiteX41" fmla="*/ 1090658 w 2557124"/>
              <a:gd name="connsiteY41" fmla="*/ 2437606 h 2544118"/>
              <a:gd name="connsiteX42" fmla="*/ 1149779 w 2557124"/>
              <a:gd name="connsiteY42" fmla="*/ 2500822 h 2544118"/>
              <a:gd name="connsiteX43" fmla="*/ 1149779 w 2557124"/>
              <a:gd name="connsiteY43" fmla="*/ 2544118 h 2544118"/>
              <a:gd name="connsiteX44" fmla="*/ 1147837 w 2557124"/>
              <a:gd name="connsiteY44" fmla="*/ 2544020 h 2544118"/>
              <a:gd name="connsiteX45" fmla="*/ 258625 w 2557124"/>
              <a:gd name="connsiteY45" fmla="*/ 2043182 h 2544118"/>
              <a:gd name="connsiteX46" fmla="*/ 240185 w 2557124"/>
              <a:gd name="connsiteY46" fmla="*/ 2016408 h 2544118"/>
              <a:gd name="connsiteX47" fmla="*/ 245102 w 2557124"/>
              <a:gd name="connsiteY47" fmla="*/ 2013569 h 2544118"/>
              <a:gd name="connsiteX48" fmla="*/ 277141 w 2557124"/>
              <a:gd name="connsiteY48" fmla="*/ 1995071 h 2544118"/>
              <a:gd name="connsiteX49" fmla="*/ 364404 w 2557124"/>
              <a:gd name="connsiteY49" fmla="*/ 2019783 h 2544118"/>
              <a:gd name="connsiteX50" fmla="*/ 408111 w 2557124"/>
              <a:gd name="connsiteY50" fmla="*/ 2015029 h 2544118"/>
              <a:gd name="connsiteX51" fmla="*/ 464697 w 2557124"/>
              <a:gd name="connsiteY51" fmla="*/ 1791212 h 2544118"/>
              <a:gd name="connsiteX52" fmla="*/ 420357 w 2557124"/>
              <a:gd name="connsiteY52" fmla="*/ 1714412 h 2544118"/>
              <a:gd name="connsiteX53" fmla="*/ 201188 w 2557124"/>
              <a:gd name="connsiteY53" fmla="*/ 1656629 h 2544118"/>
              <a:gd name="connsiteX54" fmla="*/ 173051 w 2557124"/>
              <a:gd name="connsiteY54" fmla="*/ 1653554 h 2544118"/>
              <a:gd name="connsiteX55" fmla="*/ 175217 w 2557124"/>
              <a:gd name="connsiteY55" fmla="*/ 1692103 h 2544118"/>
              <a:gd name="connsiteX56" fmla="*/ 150031 w 2557124"/>
              <a:gd name="connsiteY56" fmla="*/ 1774911 h 2544118"/>
              <a:gd name="connsiteX57" fmla="*/ 113421 w 2557124"/>
              <a:gd name="connsiteY57" fmla="*/ 1796048 h 2544118"/>
              <a:gd name="connsiteX58" fmla="*/ 88686 w 2557124"/>
              <a:gd name="connsiteY58" fmla="*/ 1740876 h 2544118"/>
              <a:gd name="connsiteX59" fmla="*/ 0 w 2557124"/>
              <a:gd name="connsiteY59" fmla="*/ 1272059 h 2544118"/>
              <a:gd name="connsiteX60" fmla="*/ 100476 w 2557124"/>
              <a:gd name="connsiteY60" fmla="*/ 774385 h 2544118"/>
              <a:gd name="connsiteX61" fmla="*/ 114668 w 2557124"/>
              <a:gd name="connsiteY61" fmla="*/ 744925 h 2544118"/>
              <a:gd name="connsiteX62" fmla="*/ 119666 w 2557124"/>
              <a:gd name="connsiteY62" fmla="*/ 747811 h 2544118"/>
              <a:gd name="connsiteX63" fmla="*/ 151705 w 2557124"/>
              <a:gd name="connsiteY63" fmla="*/ 766309 h 2544118"/>
              <a:gd name="connsiteX64" fmla="*/ 173935 w 2557124"/>
              <a:gd name="connsiteY64" fmla="*/ 854237 h 2544118"/>
              <a:gd name="connsiteX65" fmla="*/ 199906 w 2557124"/>
              <a:gd name="connsiteY65" fmla="*/ 889711 h 2544118"/>
              <a:gd name="connsiteX66" fmla="*/ 422030 w 2557124"/>
              <a:gd name="connsiteY66" fmla="*/ 826808 h 2544118"/>
              <a:gd name="connsiteX67" fmla="*/ 466371 w 2557124"/>
              <a:gd name="connsiteY67" fmla="*/ 750007 h 2544118"/>
              <a:gd name="connsiteX68" fmla="*/ 406828 w 2557124"/>
              <a:gd name="connsiteY68" fmla="*/ 531310 h 2544118"/>
              <a:gd name="connsiteX69" fmla="*/ 395422 w 2557124"/>
              <a:gd name="connsiteY69" fmla="*/ 505405 h 2544118"/>
              <a:gd name="connsiteX70" fmla="*/ 363121 w 2557124"/>
              <a:gd name="connsiteY70" fmla="*/ 526556 h 2544118"/>
              <a:gd name="connsiteX71" fmla="*/ 278814 w 2557124"/>
              <a:gd name="connsiteY71" fmla="*/ 546148 h 2544118"/>
              <a:gd name="connsiteX72" fmla="*/ 242363 w 2557124"/>
              <a:gd name="connsiteY72" fmla="*/ 525103 h 2544118"/>
              <a:gd name="connsiteX73" fmla="*/ 291962 w 2557124"/>
              <a:gd name="connsiteY73" fmla="*/ 458775 h 2544118"/>
              <a:gd name="connsiteX74" fmla="*/ 1131748 w 2557124"/>
              <a:gd name="connsiteY74" fmla="*/ 1835 h 2544118"/>
              <a:gd name="connsiteX75" fmla="*/ 1153126 w 2557124"/>
              <a:gd name="connsiteY75" fmla="*/ 621 h 2544118"/>
              <a:gd name="connsiteX76" fmla="*/ 1153126 w 2557124"/>
              <a:gd name="connsiteY76" fmla="*/ 6301 h 2544118"/>
              <a:gd name="connsiteX77" fmla="*/ 1153126 w 2557124"/>
              <a:gd name="connsiteY77" fmla="*/ 43296 h 2544118"/>
              <a:gd name="connsiteX78" fmla="*/ 1088093 w 2557124"/>
              <a:gd name="connsiteY78" fmla="*/ 106512 h 2544118"/>
              <a:gd name="connsiteX79" fmla="*/ 1070357 w 2557124"/>
              <a:gd name="connsiteY79" fmla="*/ 146741 h 2544118"/>
              <a:gd name="connsiteX80" fmla="*/ 1235895 w 2557124"/>
              <a:gd name="connsiteY80" fmla="*/ 307654 h 2544118"/>
              <a:gd name="connsiteX81" fmla="*/ 1324576 w 2557124"/>
              <a:gd name="connsiteY81" fmla="*/ 307654 h 2544118"/>
              <a:gd name="connsiteX82" fmla="*/ 1484202 w 2557124"/>
              <a:gd name="connsiteY82" fmla="*/ 146741 h 2544118"/>
              <a:gd name="connsiteX83" fmla="*/ 1500934 w 2557124"/>
              <a:gd name="connsiteY83" fmla="*/ 123910 h 2544118"/>
              <a:gd name="connsiteX84" fmla="*/ 1466466 w 2557124"/>
              <a:gd name="connsiteY84" fmla="*/ 106512 h 2544118"/>
              <a:gd name="connsiteX85" fmla="*/ 1407346 w 2557124"/>
              <a:gd name="connsiteY85" fmla="*/ 43296 h 254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557124" h="2544118">
                <a:moveTo>
                  <a:pt x="1407346" y="0"/>
                </a:moveTo>
                <a:lnTo>
                  <a:pt x="1409288" y="98"/>
                </a:lnTo>
                <a:cubicBezTo>
                  <a:pt x="1771944" y="36928"/>
                  <a:pt x="2089795" y="225321"/>
                  <a:pt x="2298499" y="500936"/>
                </a:cubicBezTo>
                <a:lnTo>
                  <a:pt x="2316939" y="527711"/>
                </a:lnTo>
                <a:lnTo>
                  <a:pt x="2312022" y="530550"/>
                </a:lnTo>
                <a:cubicBezTo>
                  <a:pt x="2279984" y="549047"/>
                  <a:pt x="2279984" y="549047"/>
                  <a:pt x="2279984" y="549047"/>
                </a:cubicBezTo>
                <a:cubicBezTo>
                  <a:pt x="2250122" y="566288"/>
                  <a:pt x="2210457" y="555055"/>
                  <a:pt x="2192721" y="524335"/>
                </a:cubicBezTo>
                <a:cubicBezTo>
                  <a:pt x="2174984" y="493615"/>
                  <a:pt x="2157097" y="497115"/>
                  <a:pt x="2149014" y="529089"/>
                </a:cubicBezTo>
                <a:lnTo>
                  <a:pt x="2092427" y="752906"/>
                </a:lnTo>
                <a:cubicBezTo>
                  <a:pt x="2084344" y="784880"/>
                  <a:pt x="2105036" y="820720"/>
                  <a:pt x="2136768" y="829706"/>
                </a:cubicBezTo>
                <a:cubicBezTo>
                  <a:pt x="2355936" y="887490"/>
                  <a:pt x="2355936" y="887490"/>
                  <a:pt x="2355936" y="887490"/>
                </a:cubicBezTo>
                <a:cubicBezTo>
                  <a:pt x="2368944" y="892780"/>
                  <a:pt x="2378343" y="893433"/>
                  <a:pt x="2384074" y="890564"/>
                </a:cubicBezTo>
                <a:cubicBezTo>
                  <a:pt x="2393626" y="885783"/>
                  <a:pt x="2392992" y="871215"/>
                  <a:pt x="2381907" y="852015"/>
                </a:cubicBezTo>
                <a:cubicBezTo>
                  <a:pt x="2364171" y="821295"/>
                  <a:pt x="2377232" y="786448"/>
                  <a:pt x="2407093" y="769207"/>
                </a:cubicBezTo>
                <a:lnTo>
                  <a:pt x="2443703" y="748071"/>
                </a:lnTo>
                <a:lnTo>
                  <a:pt x="2468439" y="803243"/>
                </a:lnTo>
                <a:cubicBezTo>
                  <a:pt x="2525680" y="948405"/>
                  <a:pt x="2557124" y="1106560"/>
                  <a:pt x="2557124" y="1272059"/>
                </a:cubicBezTo>
                <a:cubicBezTo>
                  <a:pt x="2557124" y="1448592"/>
                  <a:pt x="2521347" y="1616768"/>
                  <a:pt x="2456648" y="1769733"/>
                </a:cubicBezTo>
                <a:lnTo>
                  <a:pt x="2442457" y="1799193"/>
                </a:lnTo>
                <a:lnTo>
                  <a:pt x="2437458" y="1796307"/>
                </a:lnTo>
                <a:cubicBezTo>
                  <a:pt x="2405420" y="1777810"/>
                  <a:pt x="2405420" y="1777810"/>
                  <a:pt x="2405420" y="1777810"/>
                </a:cubicBezTo>
                <a:cubicBezTo>
                  <a:pt x="2375558" y="1760569"/>
                  <a:pt x="2365453" y="1720602"/>
                  <a:pt x="2383190" y="1689882"/>
                </a:cubicBezTo>
                <a:cubicBezTo>
                  <a:pt x="2400926" y="1659162"/>
                  <a:pt x="2388951" y="1645421"/>
                  <a:pt x="2357219" y="1654407"/>
                </a:cubicBezTo>
                <a:lnTo>
                  <a:pt x="2135094" y="1717311"/>
                </a:lnTo>
                <a:cubicBezTo>
                  <a:pt x="2103362" y="1726297"/>
                  <a:pt x="2082670" y="1762137"/>
                  <a:pt x="2090754" y="1794111"/>
                </a:cubicBezTo>
                <a:cubicBezTo>
                  <a:pt x="2150296" y="2012808"/>
                  <a:pt x="2150296" y="2012808"/>
                  <a:pt x="2150296" y="2012808"/>
                </a:cubicBezTo>
                <a:cubicBezTo>
                  <a:pt x="2152219" y="2026718"/>
                  <a:pt x="2156352" y="2035184"/>
                  <a:pt x="2161702" y="2038713"/>
                </a:cubicBezTo>
                <a:cubicBezTo>
                  <a:pt x="2170619" y="2044595"/>
                  <a:pt x="2182918" y="2036762"/>
                  <a:pt x="2194003" y="2017562"/>
                </a:cubicBezTo>
                <a:cubicBezTo>
                  <a:pt x="2211739" y="1986842"/>
                  <a:pt x="2248448" y="1980729"/>
                  <a:pt x="2278310" y="1997970"/>
                </a:cubicBezTo>
                <a:lnTo>
                  <a:pt x="2314762" y="2019015"/>
                </a:lnTo>
                <a:lnTo>
                  <a:pt x="2265163" y="2085343"/>
                </a:lnTo>
                <a:cubicBezTo>
                  <a:pt x="2059969" y="2333981"/>
                  <a:pt x="1762603" y="2503731"/>
                  <a:pt x="1425376" y="2542284"/>
                </a:cubicBezTo>
                <a:lnTo>
                  <a:pt x="1403998" y="2543498"/>
                </a:lnTo>
                <a:lnTo>
                  <a:pt x="1403998" y="2537817"/>
                </a:lnTo>
                <a:cubicBezTo>
                  <a:pt x="1403998" y="2500822"/>
                  <a:pt x="1403998" y="2500822"/>
                  <a:pt x="1403998" y="2500822"/>
                </a:cubicBezTo>
                <a:cubicBezTo>
                  <a:pt x="1403998" y="2466341"/>
                  <a:pt x="1433559" y="2437606"/>
                  <a:pt x="1469031" y="2437606"/>
                </a:cubicBezTo>
                <a:cubicBezTo>
                  <a:pt x="1504504" y="2437606"/>
                  <a:pt x="1510416" y="2420365"/>
                  <a:pt x="1486767" y="2397378"/>
                </a:cubicBezTo>
                <a:lnTo>
                  <a:pt x="1321229" y="2236464"/>
                </a:lnTo>
                <a:cubicBezTo>
                  <a:pt x="1297581" y="2213476"/>
                  <a:pt x="1256196" y="2213476"/>
                  <a:pt x="1232548" y="2236464"/>
                </a:cubicBezTo>
                <a:cubicBezTo>
                  <a:pt x="1072922" y="2397378"/>
                  <a:pt x="1072922" y="2397378"/>
                  <a:pt x="1072922" y="2397378"/>
                </a:cubicBezTo>
                <a:cubicBezTo>
                  <a:pt x="1061837" y="2405998"/>
                  <a:pt x="1056571" y="2413810"/>
                  <a:pt x="1056190" y="2420208"/>
                </a:cubicBezTo>
                <a:cubicBezTo>
                  <a:pt x="1055555" y="2430871"/>
                  <a:pt x="1068488" y="2437606"/>
                  <a:pt x="1090658" y="2437606"/>
                </a:cubicBezTo>
                <a:cubicBezTo>
                  <a:pt x="1126131" y="2437606"/>
                  <a:pt x="1149779" y="2466341"/>
                  <a:pt x="1149779" y="2500822"/>
                </a:cubicBezTo>
                <a:lnTo>
                  <a:pt x="1149779" y="2544118"/>
                </a:lnTo>
                <a:lnTo>
                  <a:pt x="1147837" y="2544020"/>
                </a:lnTo>
                <a:cubicBezTo>
                  <a:pt x="785180" y="2507190"/>
                  <a:pt x="467330" y="2318798"/>
                  <a:pt x="258625" y="2043182"/>
                </a:cubicBezTo>
                <a:lnTo>
                  <a:pt x="240185" y="2016408"/>
                </a:lnTo>
                <a:lnTo>
                  <a:pt x="245102" y="2013569"/>
                </a:lnTo>
                <a:cubicBezTo>
                  <a:pt x="277141" y="1995071"/>
                  <a:pt x="277141" y="1995071"/>
                  <a:pt x="277141" y="1995071"/>
                </a:cubicBezTo>
                <a:cubicBezTo>
                  <a:pt x="307003" y="1977831"/>
                  <a:pt x="346668" y="1989063"/>
                  <a:pt x="364404" y="2019783"/>
                </a:cubicBezTo>
                <a:cubicBezTo>
                  <a:pt x="382140" y="2050504"/>
                  <a:pt x="400027" y="2047003"/>
                  <a:pt x="408111" y="2015029"/>
                </a:cubicBezTo>
                <a:lnTo>
                  <a:pt x="464697" y="1791212"/>
                </a:lnTo>
                <a:cubicBezTo>
                  <a:pt x="472781" y="1759238"/>
                  <a:pt x="452089" y="1723398"/>
                  <a:pt x="420357" y="1714412"/>
                </a:cubicBezTo>
                <a:cubicBezTo>
                  <a:pt x="201188" y="1656629"/>
                  <a:pt x="201188" y="1656629"/>
                  <a:pt x="201188" y="1656629"/>
                </a:cubicBezTo>
                <a:cubicBezTo>
                  <a:pt x="188180" y="1651339"/>
                  <a:pt x="178782" y="1650685"/>
                  <a:pt x="173051" y="1653554"/>
                </a:cubicBezTo>
                <a:cubicBezTo>
                  <a:pt x="163498" y="1658336"/>
                  <a:pt x="164132" y="1672903"/>
                  <a:pt x="175217" y="1692103"/>
                </a:cubicBezTo>
                <a:cubicBezTo>
                  <a:pt x="192954" y="1722823"/>
                  <a:pt x="179893" y="1757670"/>
                  <a:pt x="150031" y="1774911"/>
                </a:cubicBezTo>
                <a:lnTo>
                  <a:pt x="113421" y="1796048"/>
                </a:lnTo>
                <a:lnTo>
                  <a:pt x="88686" y="1740876"/>
                </a:lnTo>
                <a:cubicBezTo>
                  <a:pt x="31445" y="1595713"/>
                  <a:pt x="0" y="1437558"/>
                  <a:pt x="0" y="1272059"/>
                </a:cubicBezTo>
                <a:cubicBezTo>
                  <a:pt x="0" y="1095527"/>
                  <a:pt x="35777" y="927350"/>
                  <a:pt x="100476" y="774385"/>
                </a:cubicBezTo>
                <a:lnTo>
                  <a:pt x="114668" y="744925"/>
                </a:lnTo>
                <a:lnTo>
                  <a:pt x="119666" y="747811"/>
                </a:lnTo>
                <a:cubicBezTo>
                  <a:pt x="151705" y="766309"/>
                  <a:pt x="151705" y="766309"/>
                  <a:pt x="151705" y="766309"/>
                </a:cubicBezTo>
                <a:cubicBezTo>
                  <a:pt x="181566" y="783549"/>
                  <a:pt x="191671" y="823517"/>
                  <a:pt x="173935" y="854237"/>
                </a:cubicBezTo>
                <a:cubicBezTo>
                  <a:pt x="156199" y="884957"/>
                  <a:pt x="168174" y="898697"/>
                  <a:pt x="199906" y="889711"/>
                </a:cubicBezTo>
                <a:lnTo>
                  <a:pt x="422030" y="826808"/>
                </a:lnTo>
                <a:cubicBezTo>
                  <a:pt x="453762" y="817821"/>
                  <a:pt x="474455" y="781981"/>
                  <a:pt x="466371" y="750007"/>
                </a:cubicBezTo>
                <a:cubicBezTo>
                  <a:pt x="406828" y="531310"/>
                  <a:pt x="406828" y="531310"/>
                  <a:pt x="406828" y="531310"/>
                </a:cubicBezTo>
                <a:cubicBezTo>
                  <a:pt x="404906" y="517400"/>
                  <a:pt x="400773" y="508934"/>
                  <a:pt x="395422" y="505405"/>
                </a:cubicBezTo>
                <a:cubicBezTo>
                  <a:pt x="386505" y="499523"/>
                  <a:pt x="374207" y="507356"/>
                  <a:pt x="363121" y="526556"/>
                </a:cubicBezTo>
                <a:cubicBezTo>
                  <a:pt x="345385" y="557276"/>
                  <a:pt x="308676" y="563389"/>
                  <a:pt x="278814" y="546148"/>
                </a:cubicBezTo>
                <a:lnTo>
                  <a:pt x="242363" y="525103"/>
                </a:lnTo>
                <a:lnTo>
                  <a:pt x="291962" y="458775"/>
                </a:lnTo>
                <a:cubicBezTo>
                  <a:pt x="497155" y="210138"/>
                  <a:pt x="794521" y="40387"/>
                  <a:pt x="1131748" y="1835"/>
                </a:cubicBezTo>
                <a:lnTo>
                  <a:pt x="1153126" y="621"/>
                </a:lnTo>
                <a:lnTo>
                  <a:pt x="1153126" y="6301"/>
                </a:lnTo>
                <a:cubicBezTo>
                  <a:pt x="1153126" y="43296"/>
                  <a:pt x="1153126" y="43296"/>
                  <a:pt x="1153126" y="43296"/>
                </a:cubicBezTo>
                <a:cubicBezTo>
                  <a:pt x="1153126" y="77778"/>
                  <a:pt x="1123566" y="106512"/>
                  <a:pt x="1088093" y="106512"/>
                </a:cubicBezTo>
                <a:cubicBezTo>
                  <a:pt x="1052621" y="106512"/>
                  <a:pt x="1046709" y="123753"/>
                  <a:pt x="1070357" y="146741"/>
                </a:cubicBezTo>
                <a:lnTo>
                  <a:pt x="1235895" y="307654"/>
                </a:lnTo>
                <a:cubicBezTo>
                  <a:pt x="1259543" y="330642"/>
                  <a:pt x="1300928" y="330642"/>
                  <a:pt x="1324576" y="307654"/>
                </a:cubicBezTo>
                <a:cubicBezTo>
                  <a:pt x="1484202" y="146741"/>
                  <a:pt x="1484202" y="146741"/>
                  <a:pt x="1484202" y="146741"/>
                </a:cubicBezTo>
                <a:cubicBezTo>
                  <a:pt x="1495288" y="138120"/>
                  <a:pt x="1500553" y="130308"/>
                  <a:pt x="1500934" y="123910"/>
                </a:cubicBezTo>
                <a:cubicBezTo>
                  <a:pt x="1501569" y="113247"/>
                  <a:pt x="1488637" y="106512"/>
                  <a:pt x="1466466" y="106512"/>
                </a:cubicBezTo>
                <a:cubicBezTo>
                  <a:pt x="1430994" y="106512"/>
                  <a:pt x="1407346" y="77778"/>
                  <a:pt x="1407346" y="43296"/>
                </a:cubicBezTo>
                <a:close/>
              </a:path>
            </a:pathLst>
          </a:custGeom>
          <a:solidFill>
            <a:srgbClr val="F9F9F9"/>
          </a:solidFill>
          <a:ln>
            <a:noFill/>
          </a:ln>
          <a:effectLst>
            <a:outerShdw blurRad="228600" dist="101600" dir="27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solidFill>
                <a:schemeClr val="tx1">
                  <a:lumMod val="50000"/>
                  <a:lumOff val="50000"/>
                </a:schemeClr>
              </a:solidFill>
              <a:latin typeface="+mj-ea"/>
              <a:ea typeface="+mj-ea"/>
            </a:endParaRPr>
          </a:p>
        </p:txBody>
      </p:sp>
      <p:grpSp>
        <p:nvGrpSpPr>
          <p:cNvPr id="105" name="组合 104"/>
          <p:cNvGrpSpPr/>
          <p:nvPr/>
        </p:nvGrpSpPr>
        <p:grpSpPr>
          <a:xfrm>
            <a:off x="2548943" y="1397090"/>
            <a:ext cx="2695370" cy="701983"/>
            <a:chOff x="1891878" y="3545947"/>
            <a:chExt cx="1565237" cy="701983"/>
          </a:xfrm>
        </p:grpSpPr>
        <p:sp>
          <p:nvSpPr>
            <p:cNvPr id="106" name="文本框 35"/>
            <p:cNvSpPr txBox="1"/>
            <p:nvPr/>
          </p:nvSpPr>
          <p:spPr>
            <a:xfrm>
              <a:off x="1891878" y="3545947"/>
              <a:ext cx="1565237" cy="415498"/>
            </a:xfrm>
            <a:prstGeom prst="rect">
              <a:avLst/>
            </a:prstGeom>
            <a:noFill/>
          </p:spPr>
          <p:txBody>
            <a:bodyPr wrap="square" rtlCol="0">
              <a:spAutoFit/>
            </a:bodyPr>
            <a:lstStyle/>
            <a:p>
              <a:r>
                <a:rPr lang="zh-CN" altLang="en-US" sz="2100" dirty="0">
                  <a:solidFill>
                    <a:schemeClr val="tx1">
                      <a:lumMod val="50000"/>
                      <a:lumOff val="50000"/>
                    </a:schemeClr>
                  </a:solidFill>
                  <a:latin typeface="+mj-ea"/>
                  <a:ea typeface="+mj-ea"/>
                </a:rPr>
                <a:t>在此添加标题</a:t>
              </a:r>
              <a:endParaRPr lang="zh-CN" altLang="en-US" sz="2100" dirty="0">
                <a:solidFill>
                  <a:schemeClr val="tx1">
                    <a:lumMod val="50000"/>
                    <a:lumOff val="50000"/>
                  </a:schemeClr>
                </a:solidFill>
                <a:latin typeface="+mj-ea"/>
                <a:ea typeface="+mj-ea"/>
              </a:endParaRPr>
            </a:p>
          </p:txBody>
        </p:sp>
        <p:sp>
          <p:nvSpPr>
            <p:cNvPr id="107" name="文本框 36"/>
            <p:cNvSpPr txBox="1"/>
            <p:nvPr/>
          </p:nvSpPr>
          <p:spPr>
            <a:xfrm>
              <a:off x="1897799" y="3878598"/>
              <a:ext cx="1559316" cy="369332"/>
            </a:xfrm>
            <a:prstGeom prst="rect">
              <a:avLst/>
            </a:prstGeom>
            <a:noFill/>
          </p:spPr>
          <p:txBody>
            <a:bodyPr wrap="square" rtlCol="0">
              <a:spAutoFit/>
            </a:bodyPr>
            <a:lstStyle/>
            <a:p>
              <a:pPr algn="just"/>
              <a:r>
                <a:rPr lang="zh-CN" altLang="en-US" sz="900" dirty="0">
                  <a:solidFill>
                    <a:schemeClr val="tx1">
                      <a:lumMod val="50000"/>
                      <a:lumOff val="50000"/>
                    </a:schemeClr>
                  </a:solidFill>
                  <a:latin typeface="+mj-ea"/>
                  <a:ea typeface="+mj-ea"/>
                </a:rPr>
                <a:t>点击添加文字说明或复制文本黏贴自此内容要言简意赅</a:t>
              </a:r>
              <a:endParaRPr lang="zh-CN" altLang="en-US" sz="900" dirty="0">
                <a:solidFill>
                  <a:schemeClr val="tx1">
                    <a:lumMod val="50000"/>
                    <a:lumOff val="50000"/>
                  </a:schemeClr>
                </a:solidFill>
                <a:latin typeface="+mj-ea"/>
                <a:ea typeface="+mj-ea"/>
              </a:endParaRPr>
            </a:p>
          </p:txBody>
        </p:sp>
      </p:grpSp>
      <p:grpSp>
        <p:nvGrpSpPr>
          <p:cNvPr id="108" name="组合 107"/>
          <p:cNvGrpSpPr/>
          <p:nvPr/>
        </p:nvGrpSpPr>
        <p:grpSpPr>
          <a:xfrm>
            <a:off x="1851859" y="3381638"/>
            <a:ext cx="2520005" cy="705124"/>
            <a:chOff x="1891878" y="3542806"/>
            <a:chExt cx="1565237" cy="705124"/>
          </a:xfrm>
        </p:grpSpPr>
        <p:sp>
          <p:nvSpPr>
            <p:cNvPr id="109" name="文本框 38"/>
            <p:cNvSpPr txBox="1"/>
            <p:nvPr/>
          </p:nvSpPr>
          <p:spPr>
            <a:xfrm>
              <a:off x="1891878" y="3542806"/>
              <a:ext cx="1565237" cy="415498"/>
            </a:xfrm>
            <a:prstGeom prst="rect">
              <a:avLst/>
            </a:prstGeom>
            <a:noFill/>
          </p:spPr>
          <p:txBody>
            <a:bodyPr wrap="square" rtlCol="0">
              <a:spAutoFit/>
            </a:bodyPr>
            <a:lstStyle/>
            <a:p>
              <a:r>
                <a:rPr lang="zh-CN" altLang="en-US" sz="2100" dirty="0">
                  <a:solidFill>
                    <a:schemeClr val="tx1">
                      <a:lumMod val="50000"/>
                      <a:lumOff val="50000"/>
                    </a:schemeClr>
                  </a:solidFill>
                  <a:latin typeface="+mj-ea"/>
                  <a:ea typeface="+mj-ea"/>
                </a:rPr>
                <a:t>在此添加标题</a:t>
              </a:r>
              <a:endParaRPr lang="zh-CN" altLang="en-US" sz="2100" dirty="0">
                <a:solidFill>
                  <a:schemeClr val="tx1">
                    <a:lumMod val="50000"/>
                    <a:lumOff val="50000"/>
                  </a:schemeClr>
                </a:solidFill>
                <a:latin typeface="+mj-ea"/>
                <a:ea typeface="+mj-ea"/>
              </a:endParaRPr>
            </a:p>
          </p:txBody>
        </p:sp>
        <p:sp>
          <p:nvSpPr>
            <p:cNvPr id="110" name="文本框 39"/>
            <p:cNvSpPr txBox="1"/>
            <p:nvPr/>
          </p:nvSpPr>
          <p:spPr>
            <a:xfrm>
              <a:off x="1897799" y="3878598"/>
              <a:ext cx="1559316" cy="369332"/>
            </a:xfrm>
            <a:prstGeom prst="rect">
              <a:avLst/>
            </a:prstGeom>
            <a:noFill/>
          </p:spPr>
          <p:txBody>
            <a:bodyPr wrap="square" rtlCol="0">
              <a:spAutoFit/>
            </a:bodyPr>
            <a:lstStyle/>
            <a:p>
              <a:pPr algn="just"/>
              <a:r>
                <a:rPr lang="zh-CN" altLang="en-US" sz="900" dirty="0">
                  <a:solidFill>
                    <a:schemeClr val="tx1">
                      <a:lumMod val="50000"/>
                      <a:lumOff val="50000"/>
                    </a:schemeClr>
                  </a:solidFill>
                  <a:latin typeface="+mj-ea"/>
                  <a:ea typeface="+mj-ea"/>
                </a:rPr>
                <a:t>点击添加文字说明或复制文本黏贴自此内容要言简意赅</a:t>
              </a:r>
              <a:endParaRPr lang="zh-CN" altLang="en-US" sz="900" dirty="0">
                <a:solidFill>
                  <a:schemeClr val="tx1">
                    <a:lumMod val="50000"/>
                    <a:lumOff val="50000"/>
                  </a:schemeClr>
                </a:solidFill>
                <a:latin typeface="+mj-ea"/>
                <a:ea typeface="+mj-ea"/>
              </a:endParaRPr>
            </a:p>
          </p:txBody>
        </p:sp>
      </p:grpSp>
      <p:grpSp>
        <p:nvGrpSpPr>
          <p:cNvPr id="111" name="组合 110"/>
          <p:cNvGrpSpPr/>
          <p:nvPr/>
        </p:nvGrpSpPr>
        <p:grpSpPr>
          <a:xfrm>
            <a:off x="7942742" y="3035436"/>
            <a:ext cx="2761173" cy="715535"/>
            <a:chOff x="1891878" y="3532395"/>
            <a:chExt cx="1565237" cy="715535"/>
          </a:xfrm>
        </p:grpSpPr>
        <p:sp>
          <p:nvSpPr>
            <p:cNvPr id="112" name="文本框 41"/>
            <p:cNvSpPr txBox="1"/>
            <p:nvPr/>
          </p:nvSpPr>
          <p:spPr>
            <a:xfrm>
              <a:off x="1891878" y="3532395"/>
              <a:ext cx="1565237" cy="415498"/>
            </a:xfrm>
            <a:prstGeom prst="rect">
              <a:avLst/>
            </a:prstGeom>
            <a:noFill/>
          </p:spPr>
          <p:txBody>
            <a:bodyPr wrap="square" rtlCol="0">
              <a:spAutoFit/>
            </a:bodyPr>
            <a:lstStyle/>
            <a:p>
              <a:r>
                <a:rPr lang="zh-CN" altLang="en-US" sz="2100" dirty="0">
                  <a:solidFill>
                    <a:schemeClr val="tx1">
                      <a:lumMod val="50000"/>
                      <a:lumOff val="50000"/>
                    </a:schemeClr>
                  </a:solidFill>
                  <a:latin typeface="+mj-ea"/>
                  <a:ea typeface="+mj-ea"/>
                </a:rPr>
                <a:t>在此添加标题</a:t>
              </a:r>
              <a:endParaRPr lang="zh-CN" altLang="en-US" sz="2100" dirty="0">
                <a:solidFill>
                  <a:schemeClr val="tx1">
                    <a:lumMod val="50000"/>
                    <a:lumOff val="50000"/>
                  </a:schemeClr>
                </a:solidFill>
                <a:latin typeface="+mj-ea"/>
                <a:ea typeface="+mj-ea"/>
              </a:endParaRPr>
            </a:p>
          </p:txBody>
        </p:sp>
        <p:sp>
          <p:nvSpPr>
            <p:cNvPr id="113" name="文本框 42"/>
            <p:cNvSpPr txBox="1"/>
            <p:nvPr/>
          </p:nvSpPr>
          <p:spPr>
            <a:xfrm>
              <a:off x="1897799" y="3878598"/>
              <a:ext cx="1559316" cy="369332"/>
            </a:xfrm>
            <a:prstGeom prst="rect">
              <a:avLst/>
            </a:prstGeom>
            <a:noFill/>
          </p:spPr>
          <p:txBody>
            <a:bodyPr wrap="square" rtlCol="0">
              <a:spAutoFit/>
            </a:bodyPr>
            <a:lstStyle/>
            <a:p>
              <a:pPr algn="just"/>
              <a:r>
                <a:rPr lang="zh-CN" altLang="en-US" sz="900" dirty="0">
                  <a:solidFill>
                    <a:schemeClr val="tx1">
                      <a:lumMod val="50000"/>
                      <a:lumOff val="50000"/>
                    </a:schemeClr>
                  </a:solidFill>
                  <a:latin typeface="+mj-ea"/>
                  <a:ea typeface="+mj-ea"/>
                </a:rPr>
                <a:t>点击添加文字说明或复制文本黏贴自此内容要言简意赅</a:t>
              </a:r>
              <a:endParaRPr lang="zh-CN" altLang="en-US" sz="900" dirty="0">
                <a:solidFill>
                  <a:schemeClr val="tx1">
                    <a:lumMod val="50000"/>
                    <a:lumOff val="50000"/>
                  </a:schemeClr>
                </a:solidFill>
                <a:latin typeface="+mj-ea"/>
                <a:ea typeface="+mj-ea"/>
              </a:endParaRPr>
            </a:p>
          </p:txBody>
        </p:sp>
      </p:grpSp>
      <p:grpSp>
        <p:nvGrpSpPr>
          <p:cNvPr id="114" name="组合 113"/>
          <p:cNvGrpSpPr/>
          <p:nvPr/>
        </p:nvGrpSpPr>
        <p:grpSpPr>
          <a:xfrm>
            <a:off x="7409749" y="5016373"/>
            <a:ext cx="2814174" cy="727898"/>
            <a:chOff x="1891878" y="3520033"/>
            <a:chExt cx="1565237" cy="727897"/>
          </a:xfrm>
        </p:grpSpPr>
        <p:sp>
          <p:nvSpPr>
            <p:cNvPr id="115" name="文本框 44"/>
            <p:cNvSpPr txBox="1"/>
            <p:nvPr/>
          </p:nvSpPr>
          <p:spPr>
            <a:xfrm>
              <a:off x="1891878" y="3520033"/>
              <a:ext cx="1565237" cy="415497"/>
            </a:xfrm>
            <a:prstGeom prst="rect">
              <a:avLst/>
            </a:prstGeom>
            <a:noFill/>
          </p:spPr>
          <p:txBody>
            <a:bodyPr wrap="square" rtlCol="0">
              <a:spAutoFit/>
            </a:bodyPr>
            <a:lstStyle/>
            <a:p>
              <a:r>
                <a:rPr lang="zh-CN" altLang="en-US" sz="2100" dirty="0">
                  <a:solidFill>
                    <a:schemeClr val="tx1">
                      <a:lumMod val="50000"/>
                      <a:lumOff val="50000"/>
                    </a:schemeClr>
                  </a:solidFill>
                  <a:latin typeface="+mj-ea"/>
                  <a:ea typeface="+mj-ea"/>
                </a:rPr>
                <a:t>在此添加标题</a:t>
              </a:r>
              <a:endParaRPr lang="zh-CN" altLang="en-US" sz="2100" dirty="0">
                <a:solidFill>
                  <a:schemeClr val="tx1">
                    <a:lumMod val="50000"/>
                    <a:lumOff val="50000"/>
                  </a:schemeClr>
                </a:solidFill>
                <a:latin typeface="+mj-ea"/>
                <a:ea typeface="+mj-ea"/>
              </a:endParaRPr>
            </a:p>
          </p:txBody>
        </p:sp>
        <p:sp>
          <p:nvSpPr>
            <p:cNvPr id="116" name="文本框 45"/>
            <p:cNvSpPr txBox="1"/>
            <p:nvPr/>
          </p:nvSpPr>
          <p:spPr>
            <a:xfrm>
              <a:off x="1897799" y="3878598"/>
              <a:ext cx="1559316" cy="369332"/>
            </a:xfrm>
            <a:prstGeom prst="rect">
              <a:avLst/>
            </a:prstGeom>
            <a:noFill/>
          </p:spPr>
          <p:txBody>
            <a:bodyPr wrap="square" rtlCol="0">
              <a:spAutoFit/>
            </a:bodyPr>
            <a:lstStyle/>
            <a:p>
              <a:pPr algn="just"/>
              <a:r>
                <a:rPr lang="zh-CN" altLang="en-US" sz="900" dirty="0">
                  <a:solidFill>
                    <a:schemeClr val="tx1">
                      <a:lumMod val="50000"/>
                      <a:lumOff val="50000"/>
                    </a:schemeClr>
                  </a:solidFill>
                  <a:latin typeface="+mj-ea"/>
                  <a:ea typeface="+mj-ea"/>
                </a:rPr>
                <a:t>点击添加文字说明或复制文本黏贴自此内容要言简意赅</a:t>
              </a:r>
              <a:endParaRPr lang="zh-CN" altLang="en-US" sz="900" dirty="0">
                <a:solidFill>
                  <a:schemeClr val="tx1">
                    <a:lumMod val="50000"/>
                    <a:lumOff val="50000"/>
                  </a:schemeClr>
                </a:solidFill>
                <a:latin typeface="+mj-ea"/>
                <a:ea typeface="+mj-ea"/>
              </a:endParaRPr>
            </a:p>
          </p:txBody>
        </p:sp>
      </p:grpSp>
      <p:grpSp>
        <p:nvGrpSpPr>
          <p:cNvPr id="117" name="组合 116"/>
          <p:cNvGrpSpPr/>
          <p:nvPr/>
        </p:nvGrpSpPr>
        <p:grpSpPr>
          <a:xfrm>
            <a:off x="2695706" y="5231988"/>
            <a:ext cx="2412039" cy="692861"/>
            <a:chOff x="1891878" y="3555069"/>
            <a:chExt cx="1565237" cy="692860"/>
          </a:xfrm>
        </p:grpSpPr>
        <p:sp>
          <p:nvSpPr>
            <p:cNvPr id="118" name="文本框 47"/>
            <p:cNvSpPr txBox="1"/>
            <p:nvPr/>
          </p:nvSpPr>
          <p:spPr>
            <a:xfrm>
              <a:off x="1891878" y="3555069"/>
              <a:ext cx="1565237" cy="415497"/>
            </a:xfrm>
            <a:prstGeom prst="rect">
              <a:avLst/>
            </a:prstGeom>
            <a:noFill/>
          </p:spPr>
          <p:txBody>
            <a:bodyPr wrap="square" rtlCol="0">
              <a:spAutoFit/>
            </a:bodyPr>
            <a:lstStyle/>
            <a:p>
              <a:r>
                <a:rPr lang="zh-CN" altLang="en-US" sz="2100" dirty="0">
                  <a:solidFill>
                    <a:schemeClr val="tx1">
                      <a:lumMod val="50000"/>
                      <a:lumOff val="50000"/>
                    </a:schemeClr>
                  </a:solidFill>
                  <a:latin typeface="+mj-ea"/>
                  <a:ea typeface="+mj-ea"/>
                </a:rPr>
                <a:t>在此添加标题</a:t>
              </a:r>
              <a:endParaRPr lang="zh-CN" altLang="en-US" sz="2100" dirty="0">
                <a:solidFill>
                  <a:schemeClr val="tx1">
                    <a:lumMod val="50000"/>
                    <a:lumOff val="50000"/>
                  </a:schemeClr>
                </a:solidFill>
                <a:latin typeface="+mj-ea"/>
                <a:ea typeface="+mj-ea"/>
              </a:endParaRPr>
            </a:p>
          </p:txBody>
        </p:sp>
        <p:sp>
          <p:nvSpPr>
            <p:cNvPr id="119" name="文本框 48"/>
            <p:cNvSpPr txBox="1"/>
            <p:nvPr/>
          </p:nvSpPr>
          <p:spPr>
            <a:xfrm>
              <a:off x="1897799" y="3878598"/>
              <a:ext cx="1559316" cy="369331"/>
            </a:xfrm>
            <a:prstGeom prst="rect">
              <a:avLst/>
            </a:prstGeom>
            <a:noFill/>
          </p:spPr>
          <p:txBody>
            <a:bodyPr wrap="square" rtlCol="0">
              <a:spAutoFit/>
            </a:bodyPr>
            <a:lstStyle/>
            <a:p>
              <a:pPr algn="just"/>
              <a:r>
                <a:rPr lang="zh-CN" altLang="en-US" sz="900" dirty="0">
                  <a:solidFill>
                    <a:schemeClr val="tx1">
                      <a:lumMod val="50000"/>
                      <a:lumOff val="50000"/>
                    </a:schemeClr>
                  </a:solidFill>
                  <a:latin typeface="+mj-ea"/>
                  <a:ea typeface="+mj-ea"/>
                </a:rPr>
                <a:t>点击添加文字说明或复制文本黏贴自此内容要言简意赅</a:t>
              </a:r>
              <a:endParaRPr lang="zh-CN" altLang="en-US" sz="900" dirty="0">
                <a:solidFill>
                  <a:schemeClr val="tx1">
                    <a:lumMod val="50000"/>
                    <a:lumOff val="50000"/>
                  </a:schemeClr>
                </a:solidFill>
                <a:latin typeface="+mj-ea"/>
                <a:ea typeface="+mj-ea"/>
              </a:endParaRPr>
            </a:p>
          </p:txBody>
        </p:sp>
      </p:grpSp>
      <p:grpSp>
        <p:nvGrpSpPr>
          <p:cNvPr id="120" name="组合 119"/>
          <p:cNvGrpSpPr/>
          <p:nvPr/>
        </p:nvGrpSpPr>
        <p:grpSpPr>
          <a:xfrm>
            <a:off x="6646712" y="1313236"/>
            <a:ext cx="2809226" cy="723595"/>
            <a:chOff x="1891878" y="3524335"/>
            <a:chExt cx="1565237" cy="723595"/>
          </a:xfrm>
        </p:grpSpPr>
        <p:sp>
          <p:nvSpPr>
            <p:cNvPr id="121" name="文本框 50"/>
            <p:cNvSpPr txBox="1"/>
            <p:nvPr/>
          </p:nvSpPr>
          <p:spPr>
            <a:xfrm>
              <a:off x="1891878" y="3524335"/>
              <a:ext cx="1565237" cy="415498"/>
            </a:xfrm>
            <a:prstGeom prst="rect">
              <a:avLst/>
            </a:prstGeom>
            <a:noFill/>
          </p:spPr>
          <p:txBody>
            <a:bodyPr wrap="square" rtlCol="0">
              <a:spAutoFit/>
            </a:bodyPr>
            <a:lstStyle/>
            <a:p>
              <a:r>
                <a:rPr lang="zh-CN" altLang="en-US" sz="2100" dirty="0">
                  <a:solidFill>
                    <a:schemeClr val="tx1">
                      <a:lumMod val="50000"/>
                      <a:lumOff val="50000"/>
                    </a:schemeClr>
                  </a:solidFill>
                  <a:latin typeface="+mj-ea"/>
                  <a:ea typeface="+mj-ea"/>
                </a:rPr>
                <a:t>在此添加标题</a:t>
              </a:r>
              <a:endParaRPr lang="zh-CN" altLang="en-US" sz="2100" dirty="0">
                <a:solidFill>
                  <a:schemeClr val="tx1">
                    <a:lumMod val="50000"/>
                    <a:lumOff val="50000"/>
                  </a:schemeClr>
                </a:solidFill>
                <a:latin typeface="+mj-ea"/>
                <a:ea typeface="+mj-ea"/>
              </a:endParaRPr>
            </a:p>
          </p:txBody>
        </p:sp>
        <p:sp>
          <p:nvSpPr>
            <p:cNvPr id="122" name="文本框 51"/>
            <p:cNvSpPr txBox="1"/>
            <p:nvPr/>
          </p:nvSpPr>
          <p:spPr>
            <a:xfrm>
              <a:off x="1897799" y="3878598"/>
              <a:ext cx="1559316" cy="369332"/>
            </a:xfrm>
            <a:prstGeom prst="rect">
              <a:avLst/>
            </a:prstGeom>
            <a:noFill/>
          </p:spPr>
          <p:txBody>
            <a:bodyPr wrap="square" rtlCol="0">
              <a:spAutoFit/>
            </a:bodyPr>
            <a:lstStyle/>
            <a:p>
              <a:pPr algn="just"/>
              <a:r>
                <a:rPr lang="zh-CN" altLang="en-US" sz="900" dirty="0">
                  <a:solidFill>
                    <a:schemeClr val="tx1">
                      <a:lumMod val="50000"/>
                      <a:lumOff val="50000"/>
                    </a:schemeClr>
                  </a:solidFill>
                  <a:latin typeface="+mj-ea"/>
                  <a:ea typeface="+mj-ea"/>
                </a:rPr>
                <a:t>点击添加文字说明或复制文本黏贴自此内容要言简意赅</a:t>
              </a:r>
              <a:endParaRPr lang="zh-CN" altLang="en-US" sz="900" dirty="0">
                <a:solidFill>
                  <a:schemeClr val="tx1">
                    <a:lumMod val="50000"/>
                    <a:lumOff val="50000"/>
                  </a:schemeClr>
                </a:solidFill>
                <a:latin typeface="+mj-ea"/>
                <a:ea typeface="+mj-ea"/>
              </a:endParaRPr>
            </a:p>
          </p:txBody>
        </p:sp>
      </p:grpSp>
      <p:grpSp>
        <p:nvGrpSpPr>
          <p:cNvPr id="123" name="组合 122"/>
          <p:cNvGrpSpPr/>
          <p:nvPr/>
        </p:nvGrpSpPr>
        <p:grpSpPr>
          <a:xfrm>
            <a:off x="4024083" y="2361542"/>
            <a:ext cx="1424329" cy="948441"/>
            <a:chOff x="4023811" y="2157332"/>
            <a:chExt cx="1424514" cy="948440"/>
          </a:xfrm>
        </p:grpSpPr>
        <p:grpSp>
          <p:nvGrpSpPr>
            <p:cNvPr id="124" name="组合 123"/>
            <p:cNvGrpSpPr/>
            <p:nvPr/>
          </p:nvGrpSpPr>
          <p:grpSpPr>
            <a:xfrm>
              <a:off x="4023811" y="2157332"/>
              <a:ext cx="1424514" cy="948440"/>
              <a:chOff x="3467100" y="2027831"/>
              <a:chExt cx="1646575" cy="1096287"/>
            </a:xfrm>
          </p:grpSpPr>
          <p:sp>
            <p:nvSpPr>
              <p:cNvPr id="128" name="任意多边形 127"/>
              <p:cNvSpPr/>
              <p:nvPr/>
            </p:nvSpPr>
            <p:spPr>
              <a:xfrm rot="1800000">
                <a:off x="3467100" y="2058120"/>
                <a:ext cx="1646575" cy="1065998"/>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180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29" name="椭圆 128"/>
              <p:cNvSpPr/>
              <p:nvPr/>
            </p:nvSpPr>
            <p:spPr>
              <a:xfrm>
                <a:off x="3618507" y="2027831"/>
                <a:ext cx="830664" cy="830662"/>
              </a:xfrm>
              <a:prstGeom prst="ellipse">
                <a:avLst/>
              </a:prstGeom>
              <a:solidFill>
                <a:schemeClr val="accent1"/>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30" name="椭圆 129"/>
              <p:cNvSpPr/>
              <p:nvPr/>
            </p:nvSpPr>
            <p:spPr>
              <a:xfrm>
                <a:off x="3693843" y="2103169"/>
                <a:ext cx="679991" cy="679991"/>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26" name="文本框 65"/>
            <p:cNvSpPr txBox="1"/>
            <p:nvPr/>
          </p:nvSpPr>
          <p:spPr>
            <a:xfrm>
              <a:off x="4246852" y="2299522"/>
              <a:ext cx="528816" cy="384721"/>
            </a:xfrm>
            <a:prstGeom prst="rect">
              <a:avLst/>
            </a:prstGeom>
            <a:noFill/>
          </p:spPr>
          <p:txBody>
            <a:bodyPr wrap="square" rtlCol="0">
              <a:spAutoFit/>
            </a:bodyPr>
            <a:lstStyle/>
            <a:p>
              <a:pPr algn="ctr"/>
              <a:r>
                <a:rPr lang="en-US" altLang="zh-CN" sz="1900" dirty="0">
                  <a:solidFill>
                    <a:schemeClr val="tx1">
                      <a:lumMod val="50000"/>
                      <a:lumOff val="50000"/>
                    </a:schemeClr>
                  </a:solidFill>
                  <a:latin typeface="+mj-ea"/>
                  <a:ea typeface="+mj-ea"/>
                </a:rPr>
                <a:t>06</a:t>
              </a:r>
              <a:endParaRPr lang="zh-CN" altLang="en-US" sz="1900" dirty="0">
                <a:solidFill>
                  <a:schemeClr val="tx1">
                    <a:lumMod val="50000"/>
                    <a:lumOff val="50000"/>
                  </a:schemeClr>
                </a:solidFill>
                <a:latin typeface="+mj-ea"/>
                <a:ea typeface="+mj-ea"/>
              </a:endParaRPr>
            </a:p>
          </p:txBody>
        </p:sp>
      </p:grpSp>
      <p:grpSp>
        <p:nvGrpSpPr>
          <p:cNvPr id="131" name="组合 130"/>
          <p:cNvGrpSpPr/>
          <p:nvPr/>
        </p:nvGrpSpPr>
        <p:grpSpPr>
          <a:xfrm>
            <a:off x="5635122" y="1345739"/>
            <a:ext cx="948314" cy="1424515"/>
            <a:chOff x="5635059" y="1141533"/>
            <a:chExt cx="948437" cy="1424515"/>
          </a:xfrm>
        </p:grpSpPr>
        <p:grpSp>
          <p:nvGrpSpPr>
            <p:cNvPr id="132" name="组合 131"/>
            <p:cNvGrpSpPr/>
            <p:nvPr/>
          </p:nvGrpSpPr>
          <p:grpSpPr>
            <a:xfrm rot="3600000">
              <a:off x="5397020" y="1379572"/>
              <a:ext cx="1424515" cy="948437"/>
              <a:chOff x="3467100" y="2027834"/>
              <a:chExt cx="1646575" cy="1096284"/>
            </a:xfrm>
          </p:grpSpPr>
          <p:sp>
            <p:nvSpPr>
              <p:cNvPr id="136" name="任意多边形 135"/>
              <p:cNvSpPr/>
              <p:nvPr/>
            </p:nvSpPr>
            <p:spPr>
              <a:xfrm rot="1800000">
                <a:off x="3467100" y="2058120"/>
                <a:ext cx="1646575" cy="1065998"/>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150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37" name="椭圆 136"/>
              <p:cNvSpPr/>
              <p:nvPr/>
            </p:nvSpPr>
            <p:spPr>
              <a:xfrm rot="18000000">
                <a:off x="3618507" y="2027834"/>
                <a:ext cx="830663" cy="830663"/>
              </a:xfrm>
              <a:prstGeom prst="ellipse">
                <a:avLst/>
              </a:prstGeom>
              <a:solidFill>
                <a:schemeClr val="accent2"/>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38" name="椭圆 137"/>
              <p:cNvSpPr/>
              <p:nvPr/>
            </p:nvSpPr>
            <p:spPr>
              <a:xfrm rot="18000000">
                <a:off x="3693843" y="2103171"/>
                <a:ext cx="679991" cy="679991"/>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34" name="文本框 68"/>
            <p:cNvSpPr txBox="1"/>
            <p:nvPr/>
          </p:nvSpPr>
          <p:spPr>
            <a:xfrm>
              <a:off x="5828556" y="1380565"/>
              <a:ext cx="528816" cy="384721"/>
            </a:xfrm>
            <a:prstGeom prst="rect">
              <a:avLst/>
            </a:prstGeom>
            <a:noFill/>
          </p:spPr>
          <p:txBody>
            <a:bodyPr wrap="square" rtlCol="0">
              <a:spAutoFit/>
            </a:bodyPr>
            <a:lstStyle/>
            <a:p>
              <a:pPr algn="ctr"/>
              <a:r>
                <a:rPr lang="en-US" altLang="zh-CN" sz="1900" dirty="0">
                  <a:solidFill>
                    <a:schemeClr val="tx1">
                      <a:lumMod val="50000"/>
                      <a:lumOff val="50000"/>
                    </a:schemeClr>
                  </a:solidFill>
                  <a:latin typeface="+mj-ea"/>
                  <a:ea typeface="+mj-ea"/>
                </a:rPr>
                <a:t>01</a:t>
              </a:r>
              <a:endParaRPr lang="zh-CN" altLang="en-US" sz="1900" dirty="0">
                <a:solidFill>
                  <a:schemeClr val="tx1">
                    <a:lumMod val="50000"/>
                    <a:lumOff val="50000"/>
                  </a:schemeClr>
                </a:solidFill>
                <a:latin typeface="+mj-ea"/>
                <a:ea typeface="+mj-ea"/>
              </a:endParaRPr>
            </a:p>
          </p:txBody>
        </p:sp>
      </p:grpSp>
      <p:grpSp>
        <p:nvGrpSpPr>
          <p:cNvPr id="139" name="组合 138"/>
          <p:cNvGrpSpPr/>
          <p:nvPr/>
        </p:nvGrpSpPr>
        <p:grpSpPr>
          <a:xfrm>
            <a:off x="6747730" y="2361540"/>
            <a:ext cx="1424329" cy="948439"/>
            <a:chOff x="6747812" y="2157333"/>
            <a:chExt cx="1424514" cy="948438"/>
          </a:xfrm>
        </p:grpSpPr>
        <p:grpSp>
          <p:nvGrpSpPr>
            <p:cNvPr id="140" name="组合 139"/>
            <p:cNvGrpSpPr/>
            <p:nvPr/>
          </p:nvGrpSpPr>
          <p:grpSpPr>
            <a:xfrm>
              <a:off x="6747812" y="2157333"/>
              <a:ext cx="1424514" cy="948438"/>
              <a:chOff x="7003942" y="2016233"/>
              <a:chExt cx="1582327" cy="1053509"/>
            </a:xfrm>
          </p:grpSpPr>
          <p:sp>
            <p:nvSpPr>
              <p:cNvPr id="144" name="任意多边形 143"/>
              <p:cNvSpPr/>
              <p:nvPr/>
            </p:nvSpPr>
            <p:spPr>
              <a:xfrm rot="19800000" flipH="1">
                <a:off x="7003942" y="2045338"/>
                <a:ext cx="1582327" cy="1024404"/>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18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45" name="椭圆 144"/>
              <p:cNvSpPr/>
              <p:nvPr/>
            </p:nvSpPr>
            <p:spPr>
              <a:xfrm>
                <a:off x="7642519" y="2016233"/>
                <a:ext cx="798251" cy="798251"/>
              </a:xfrm>
              <a:prstGeom prst="ellipse">
                <a:avLst/>
              </a:prstGeom>
              <a:solidFill>
                <a:schemeClr val="accent1"/>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46" name="椭圆 145"/>
              <p:cNvSpPr/>
              <p:nvPr/>
            </p:nvSpPr>
            <p:spPr>
              <a:xfrm>
                <a:off x="7714915" y="2088629"/>
                <a:ext cx="653458" cy="653458"/>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42" name="文本框 71"/>
            <p:cNvSpPr txBox="1"/>
            <p:nvPr/>
          </p:nvSpPr>
          <p:spPr>
            <a:xfrm>
              <a:off x="7421805" y="2299522"/>
              <a:ext cx="528816" cy="384721"/>
            </a:xfrm>
            <a:prstGeom prst="rect">
              <a:avLst/>
            </a:prstGeom>
            <a:noFill/>
          </p:spPr>
          <p:txBody>
            <a:bodyPr wrap="square" rtlCol="0">
              <a:spAutoFit/>
            </a:bodyPr>
            <a:lstStyle/>
            <a:p>
              <a:pPr algn="ctr"/>
              <a:r>
                <a:rPr lang="en-US" altLang="zh-CN" sz="1900" dirty="0">
                  <a:solidFill>
                    <a:schemeClr val="tx1">
                      <a:lumMod val="50000"/>
                      <a:lumOff val="50000"/>
                    </a:schemeClr>
                  </a:solidFill>
                  <a:latin typeface="+mj-ea"/>
                  <a:ea typeface="+mj-ea"/>
                </a:rPr>
                <a:t>02</a:t>
              </a:r>
              <a:endParaRPr lang="zh-CN" altLang="en-US" sz="1900" dirty="0">
                <a:solidFill>
                  <a:schemeClr val="tx1">
                    <a:lumMod val="50000"/>
                    <a:lumOff val="50000"/>
                  </a:schemeClr>
                </a:solidFill>
                <a:latin typeface="+mj-ea"/>
                <a:ea typeface="+mj-ea"/>
              </a:endParaRPr>
            </a:p>
          </p:txBody>
        </p:sp>
      </p:grpSp>
      <p:grpSp>
        <p:nvGrpSpPr>
          <p:cNvPr id="147" name="组合 146"/>
          <p:cNvGrpSpPr/>
          <p:nvPr/>
        </p:nvGrpSpPr>
        <p:grpSpPr>
          <a:xfrm>
            <a:off x="4024083" y="3961640"/>
            <a:ext cx="1424329" cy="948439"/>
            <a:chOff x="4023811" y="3757434"/>
            <a:chExt cx="1424514" cy="948438"/>
          </a:xfrm>
        </p:grpSpPr>
        <p:grpSp>
          <p:nvGrpSpPr>
            <p:cNvPr id="148" name="组合 147"/>
            <p:cNvGrpSpPr/>
            <p:nvPr/>
          </p:nvGrpSpPr>
          <p:grpSpPr>
            <a:xfrm flipV="1">
              <a:off x="4023811" y="3757434"/>
              <a:ext cx="1424514" cy="948438"/>
              <a:chOff x="3467100" y="2027833"/>
              <a:chExt cx="1646575" cy="1096285"/>
            </a:xfrm>
          </p:grpSpPr>
          <p:sp>
            <p:nvSpPr>
              <p:cNvPr id="152" name="任意多边形 151"/>
              <p:cNvSpPr/>
              <p:nvPr/>
            </p:nvSpPr>
            <p:spPr>
              <a:xfrm rot="1800000">
                <a:off x="3467100" y="2058120"/>
                <a:ext cx="1646575" cy="1065998"/>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18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53" name="椭圆 152"/>
              <p:cNvSpPr/>
              <p:nvPr/>
            </p:nvSpPr>
            <p:spPr>
              <a:xfrm flipV="1">
                <a:off x="3618507" y="2027833"/>
                <a:ext cx="830663" cy="830663"/>
              </a:xfrm>
              <a:prstGeom prst="ellipse">
                <a:avLst/>
              </a:prstGeom>
              <a:solidFill>
                <a:schemeClr val="accent2"/>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54" name="椭圆 153"/>
              <p:cNvSpPr/>
              <p:nvPr/>
            </p:nvSpPr>
            <p:spPr>
              <a:xfrm flipV="1">
                <a:off x="3693843" y="2103170"/>
                <a:ext cx="679991" cy="679991"/>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50" name="文本框 75"/>
            <p:cNvSpPr txBox="1"/>
            <p:nvPr/>
          </p:nvSpPr>
          <p:spPr>
            <a:xfrm>
              <a:off x="4246852" y="4128779"/>
              <a:ext cx="528816" cy="384721"/>
            </a:xfrm>
            <a:prstGeom prst="rect">
              <a:avLst/>
            </a:prstGeom>
            <a:noFill/>
          </p:spPr>
          <p:txBody>
            <a:bodyPr wrap="square" rtlCol="0">
              <a:spAutoFit/>
            </a:bodyPr>
            <a:lstStyle/>
            <a:p>
              <a:pPr algn="ctr"/>
              <a:r>
                <a:rPr lang="en-US" altLang="zh-CN" sz="1900" dirty="0">
                  <a:solidFill>
                    <a:schemeClr val="tx1">
                      <a:lumMod val="50000"/>
                      <a:lumOff val="50000"/>
                    </a:schemeClr>
                  </a:solidFill>
                  <a:latin typeface="+mj-ea"/>
                  <a:ea typeface="+mj-ea"/>
                </a:rPr>
                <a:t>05</a:t>
              </a:r>
              <a:endParaRPr lang="zh-CN" altLang="en-US" sz="1900" dirty="0">
                <a:solidFill>
                  <a:schemeClr val="tx1">
                    <a:lumMod val="50000"/>
                    <a:lumOff val="50000"/>
                  </a:schemeClr>
                </a:solidFill>
                <a:latin typeface="+mj-ea"/>
                <a:ea typeface="+mj-ea"/>
              </a:endParaRPr>
            </a:p>
          </p:txBody>
        </p:sp>
      </p:grpSp>
      <p:grpSp>
        <p:nvGrpSpPr>
          <p:cNvPr id="155" name="组合 154"/>
          <p:cNvGrpSpPr/>
          <p:nvPr/>
        </p:nvGrpSpPr>
        <p:grpSpPr>
          <a:xfrm>
            <a:off x="6747730" y="3961640"/>
            <a:ext cx="1424329" cy="948439"/>
            <a:chOff x="6747812" y="3757434"/>
            <a:chExt cx="1424514" cy="948438"/>
          </a:xfrm>
        </p:grpSpPr>
        <p:grpSp>
          <p:nvGrpSpPr>
            <p:cNvPr id="156" name="组合 155"/>
            <p:cNvGrpSpPr/>
            <p:nvPr/>
          </p:nvGrpSpPr>
          <p:grpSpPr>
            <a:xfrm flipV="1">
              <a:off x="6747812" y="3757434"/>
              <a:ext cx="1424514" cy="948438"/>
              <a:chOff x="7003942" y="2016233"/>
              <a:chExt cx="1582327" cy="1053509"/>
            </a:xfrm>
          </p:grpSpPr>
          <p:sp>
            <p:nvSpPr>
              <p:cNvPr id="160" name="任意多边形 159"/>
              <p:cNvSpPr/>
              <p:nvPr/>
            </p:nvSpPr>
            <p:spPr>
              <a:xfrm rot="19800000" flipH="1">
                <a:off x="7003942" y="2045338"/>
                <a:ext cx="1582327" cy="1024404"/>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180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61" name="椭圆 160"/>
              <p:cNvSpPr/>
              <p:nvPr/>
            </p:nvSpPr>
            <p:spPr>
              <a:xfrm flipV="1">
                <a:off x="7642519" y="2016233"/>
                <a:ext cx="798251" cy="798251"/>
              </a:xfrm>
              <a:prstGeom prst="ellipse">
                <a:avLst/>
              </a:prstGeom>
              <a:solidFill>
                <a:schemeClr val="accent2"/>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62" name="椭圆 161"/>
              <p:cNvSpPr/>
              <p:nvPr/>
            </p:nvSpPr>
            <p:spPr>
              <a:xfrm flipV="1">
                <a:off x="7714915" y="2088629"/>
                <a:ext cx="653458" cy="653458"/>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58" name="文本框 78"/>
            <p:cNvSpPr txBox="1"/>
            <p:nvPr/>
          </p:nvSpPr>
          <p:spPr>
            <a:xfrm>
              <a:off x="7421805" y="4128779"/>
              <a:ext cx="528816" cy="384721"/>
            </a:xfrm>
            <a:prstGeom prst="rect">
              <a:avLst/>
            </a:prstGeom>
            <a:noFill/>
          </p:spPr>
          <p:txBody>
            <a:bodyPr wrap="square" rtlCol="0">
              <a:spAutoFit/>
            </a:bodyPr>
            <a:lstStyle/>
            <a:p>
              <a:pPr algn="ctr"/>
              <a:r>
                <a:rPr lang="en-US" altLang="zh-CN" sz="1900" dirty="0">
                  <a:solidFill>
                    <a:schemeClr val="tx1">
                      <a:lumMod val="50000"/>
                      <a:lumOff val="50000"/>
                    </a:schemeClr>
                  </a:solidFill>
                  <a:latin typeface="+mj-ea"/>
                  <a:ea typeface="+mj-ea"/>
                </a:rPr>
                <a:t>03</a:t>
              </a:r>
              <a:endParaRPr lang="zh-CN" altLang="en-US" sz="1900" dirty="0">
                <a:solidFill>
                  <a:schemeClr val="tx1">
                    <a:lumMod val="50000"/>
                    <a:lumOff val="50000"/>
                  </a:schemeClr>
                </a:solidFill>
                <a:latin typeface="+mj-ea"/>
                <a:ea typeface="+mj-ea"/>
              </a:endParaRPr>
            </a:p>
          </p:txBody>
        </p:sp>
      </p:grpSp>
      <p:grpSp>
        <p:nvGrpSpPr>
          <p:cNvPr id="163" name="组合 162"/>
          <p:cNvGrpSpPr/>
          <p:nvPr/>
        </p:nvGrpSpPr>
        <p:grpSpPr>
          <a:xfrm>
            <a:off x="5635122" y="4500137"/>
            <a:ext cx="948314" cy="1424515"/>
            <a:chOff x="5635059" y="4295930"/>
            <a:chExt cx="948437" cy="1424515"/>
          </a:xfrm>
        </p:grpSpPr>
        <p:grpSp>
          <p:nvGrpSpPr>
            <p:cNvPr id="164" name="组合 163"/>
            <p:cNvGrpSpPr/>
            <p:nvPr/>
          </p:nvGrpSpPr>
          <p:grpSpPr>
            <a:xfrm rot="18000000" flipV="1">
              <a:off x="5397020" y="4533969"/>
              <a:ext cx="1424515" cy="948437"/>
              <a:chOff x="3467100" y="2027834"/>
              <a:chExt cx="1646575" cy="1096284"/>
            </a:xfrm>
          </p:grpSpPr>
          <p:sp>
            <p:nvSpPr>
              <p:cNvPr id="168" name="任意多边形 167"/>
              <p:cNvSpPr/>
              <p:nvPr/>
            </p:nvSpPr>
            <p:spPr>
              <a:xfrm rot="1800000">
                <a:off x="3467100" y="2058120"/>
                <a:ext cx="1646575" cy="1065998"/>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54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69" name="椭圆 168"/>
              <p:cNvSpPr/>
              <p:nvPr/>
            </p:nvSpPr>
            <p:spPr>
              <a:xfrm rot="18000000" flipV="1">
                <a:off x="3618507" y="2027834"/>
                <a:ext cx="830663" cy="830663"/>
              </a:xfrm>
              <a:prstGeom prst="ellipse">
                <a:avLst/>
              </a:prstGeom>
              <a:solidFill>
                <a:schemeClr val="accent1"/>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70" name="椭圆 169"/>
              <p:cNvSpPr/>
              <p:nvPr/>
            </p:nvSpPr>
            <p:spPr>
              <a:xfrm rot="18000000" flipV="1">
                <a:off x="3693843" y="2103170"/>
                <a:ext cx="679991" cy="679991"/>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66" name="文本框 81"/>
            <p:cNvSpPr txBox="1"/>
            <p:nvPr/>
          </p:nvSpPr>
          <p:spPr>
            <a:xfrm>
              <a:off x="5828556" y="5027780"/>
              <a:ext cx="528816" cy="384721"/>
            </a:xfrm>
            <a:prstGeom prst="rect">
              <a:avLst/>
            </a:prstGeom>
            <a:noFill/>
          </p:spPr>
          <p:txBody>
            <a:bodyPr wrap="square" rtlCol="0">
              <a:spAutoFit/>
            </a:bodyPr>
            <a:lstStyle/>
            <a:p>
              <a:pPr algn="ctr"/>
              <a:r>
                <a:rPr lang="en-US" altLang="zh-CN" sz="1900" dirty="0">
                  <a:solidFill>
                    <a:schemeClr val="tx1">
                      <a:lumMod val="50000"/>
                      <a:lumOff val="50000"/>
                    </a:schemeClr>
                  </a:solidFill>
                  <a:latin typeface="+mj-ea"/>
                  <a:ea typeface="+mj-ea"/>
                </a:rPr>
                <a:t>04</a:t>
              </a:r>
              <a:endParaRPr lang="zh-CN" altLang="en-US" sz="1900" dirty="0">
                <a:solidFill>
                  <a:schemeClr val="tx1">
                    <a:lumMod val="50000"/>
                    <a:lumOff val="50000"/>
                  </a:schemeClr>
                </a:solidFill>
                <a:latin typeface="+mj-ea"/>
                <a:ea typeface="+mj-ea"/>
              </a:endParaRPr>
            </a:p>
          </p:txBody>
        </p:sp>
      </p:grpSp>
      <p:sp>
        <p:nvSpPr>
          <p:cNvPr id="172" name="文本框 84"/>
          <p:cNvSpPr txBox="1"/>
          <p:nvPr/>
        </p:nvSpPr>
        <p:spPr>
          <a:xfrm>
            <a:off x="5313579" y="3708125"/>
            <a:ext cx="1735381" cy="420628"/>
          </a:xfrm>
          <a:prstGeom prst="rect">
            <a:avLst/>
          </a:prstGeom>
          <a:noFill/>
        </p:spPr>
        <p:txBody>
          <a:bodyPr wrap="square" lIns="91431" tIns="45715" rIns="91431" bIns="45715" rtlCol="0">
            <a:spAutoFit/>
          </a:bodyPr>
          <a:lstStyle/>
          <a:p>
            <a:pPr algn="ctr"/>
            <a:r>
              <a:rPr lang="zh-CN" altLang="en-US" sz="2100" dirty="0">
                <a:solidFill>
                  <a:schemeClr val="tx1">
                    <a:lumMod val="50000"/>
                    <a:lumOff val="50000"/>
                  </a:schemeClr>
                </a:solidFill>
                <a:effectLst>
                  <a:innerShdw blurRad="63500" dist="50800" dir="13500000">
                    <a:prstClr val="black">
                      <a:alpha val="50000"/>
                    </a:prstClr>
                  </a:innerShdw>
                </a:effectLst>
                <a:latin typeface="+mj-ea"/>
                <a:ea typeface="+mj-ea"/>
              </a:rPr>
              <a:t>添加标题</a:t>
            </a:r>
            <a:endParaRPr lang="zh-CN" altLang="en-US" sz="2100" dirty="0">
              <a:solidFill>
                <a:schemeClr val="tx1">
                  <a:lumMod val="50000"/>
                  <a:lumOff val="50000"/>
                </a:schemeClr>
              </a:solidFill>
              <a:effectLst>
                <a:innerShdw blurRad="63500" dist="50800" dir="13500000">
                  <a:prstClr val="black">
                    <a:alpha val="50000"/>
                  </a:prstClr>
                </a:innerShdw>
              </a:effectLst>
              <a:latin typeface="+mj-ea"/>
              <a:ea typeface="+mj-ea"/>
            </a:endParaRPr>
          </a:p>
        </p:txBody>
      </p:sp>
      <p:grpSp>
        <p:nvGrpSpPr>
          <p:cNvPr id="173" name="组合 172"/>
          <p:cNvGrpSpPr/>
          <p:nvPr/>
        </p:nvGrpSpPr>
        <p:grpSpPr>
          <a:xfrm>
            <a:off x="5693537" y="2776806"/>
            <a:ext cx="975465" cy="968673"/>
            <a:chOff x="4356593" y="2006074"/>
            <a:chExt cx="846856" cy="840850"/>
          </a:xfrm>
          <a:solidFill>
            <a:schemeClr val="accent2"/>
          </a:solidFill>
          <a:effectLst/>
        </p:grpSpPr>
        <p:sp>
          <p:nvSpPr>
            <p:cNvPr id="174" name="Freeform 10"/>
            <p:cNvSpPr/>
            <p:nvPr/>
          </p:nvSpPr>
          <p:spPr bwMode="auto">
            <a:xfrm>
              <a:off x="4656897" y="2255326"/>
              <a:ext cx="63064" cy="96097"/>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solidFill>
                  <a:schemeClr val="tx1">
                    <a:lumMod val="50000"/>
                    <a:lumOff val="50000"/>
                  </a:schemeClr>
                </a:solidFill>
              </a:endParaRPr>
            </a:p>
          </p:txBody>
        </p:sp>
        <p:sp>
          <p:nvSpPr>
            <p:cNvPr id="175" name="Freeform 11"/>
            <p:cNvSpPr/>
            <p:nvPr/>
          </p:nvSpPr>
          <p:spPr bwMode="auto">
            <a:xfrm>
              <a:off x="4759000" y="2300372"/>
              <a:ext cx="57058" cy="78079"/>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solidFill>
                  <a:schemeClr val="tx1">
                    <a:lumMod val="50000"/>
                    <a:lumOff val="50000"/>
                  </a:schemeClr>
                </a:solidFill>
              </a:endParaRPr>
            </a:p>
          </p:txBody>
        </p:sp>
        <p:sp>
          <p:nvSpPr>
            <p:cNvPr id="176" name="Freeform 12"/>
            <p:cNvSpPr>
              <a:spLocks noEditPoints="1"/>
            </p:cNvSpPr>
            <p:nvPr/>
          </p:nvSpPr>
          <p:spPr bwMode="auto">
            <a:xfrm>
              <a:off x="4356593" y="2006074"/>
              <a:ext cx="846856" cy="84085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solidFill>
                  <a:schemeClr val="tx1">
                    <a:lumMod val="50000"/>
                    <a:lumOff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p:cTn id="7" dur="1000" fill="hold"/>
                                            <p:tgtEl>
                                              <p:spTgt spid="98"/>
                                            </p:tgtEl>
                                            <p:attrNameLst>
                                              <p:attrName>ppt_w</p:attrName>
                                            </p:attrNameLst>
                                          </p:cBhvr>
                                          <p:tavLst>
                                            <p:tav tm="0">
                                              <p:val>
                                                <p:fltVal val="0"/>
                                              </p:val>
                                            </p:tav>
                                            <p:tav tm="100000">
                                              <p:val>
                                                <p:strVal val="#ppt_w"/>
                                              </p:val>
                                            </p:tav>
                                          </p:tavLst>
                                        </p:anim>
                                        <p:anim calcmode="lin" valueType="num">
                                          <p:cBhvr>
                                            <p:cTn id="8" dur="1000" fill="hold"/>
                                            <p:tgtEl>
                                              <p:spTgt spid="98"/>
                                            </p:tgtEl>
                                            <p:attrNameLst>
                                              <p:attrName>ppt_h</p:attrName>
                                            </p:attrNameLst>
                                          </p:cBhvr>
                                          <p:tavLst>
                                            <p:tav tm="0">
                                              <p:val>
                                                <p:fltVal val="0"/>
                                              </p:val>
                                            </p:tav>
                                            <p:tav tm="100000">
                                              <p:val>
                                                <p:strVal val="#ppt_h"/>
                                              </p:val>
                                            </p:tav>
                                          </p:tavLst>
                                        </p:anim>
                                        <p:anim calcmode="lin" valueType="num">
                                          <p:cBhvr>
                                            <p:cTn id="9" dur="1000" fill="hold"/>
                                            <p:tgtEl>
                                              <p:spTgt spid="98"/>
                                            </p:tgtEl>
                                            <p:attrNameLst>
                                              <p:attrName>style.rotation</p:attrName>
                                            </p:attrNameLst>
                                          </p:cBhvr>
                                          <p:tavLst>
                                            <p:tav tm="0">
                                              <p:val>
                                                <p:fltVal val="90"/>
                                              </p:val>
                                            </p:tav>
                                            <p:tav tm="100000">
                                              <p:val>
                                                <p:fltVal val="0"/>
                                              </p:val>
                                            </p:tav>
                                          </p:tavLst>
                                        </p:anim>
                                        <p:animEffect transition="in" filter="fade">
                                          <p:cBhvr>
                                            <p:cTn id="10" dur="1000"/>
                                            <p:tgtEl>
                                              <p:spTgt spid="98"/>
                                            </p:tgtEl>
                                          </p:cBhvr>
                                        </p:animEffect>
                                      </p:childTnLst>
                                    </p:cTn>
                                  </p:par>
                                  <p:par>
                                    <p:cTn id="11" presetID="8" presetClass="emph" presetSubtype="0" fill="hold" grpId="1" nodeType="withEffect">
                                      <p:stCondLst>
                                        <p:cond delay="0"/>
                                      </p:stCondLst>
                                      <p:childTnLst>
                                        <p:animRot by="-21600000">
                                          <p:cBhvr>
                                            <p:cTn id="12" dur="2000" fill="hold"/>
                                            <p:tgtEl>
                                              <p:spTgt spid="98"/>
                                            </p:tgtEl>
                                            <p:attrNameLst>
                                              <p:attrName>r</p:attrName>
                                            </p:attrNameLst>
                                          </p:cBhvr>
                                        </p:animRo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73"/>
                                            </p:tgtEl>
                                            <p:attrNameLst>
                                              <p:attrName>style.visibility</p:attrName>
                                            </p:attrNameLst>
                                          </p:cBhvr>
                                          <p:to>
                                            <p:strVal val="visible"/>
                                          </p:to>
                                        </p:set>
                                        <p:anim calcmode="lin" valueType="num">
                                          <p:cBhvr>
                                            <p:cTn id="16" dur="500" fill="hold"/>
                                            <p:tgtEl>
                                              <p:spTgt spid="173"/>
                                            </p:tgtEl>
                                            <p:attrNameLst>
                                              <p:attrName>ppt_w</p:attrName>
                                            </p:attrNameLst>
                                          </p:cBhvr>
                                          <p:tavLst>
                                            <p:tav tm="0">
                                              <p:val>
                                                <p:fltVal val="0"/>
                                              </p:val>
                                            </p:tav>
                                            <p:tav tm="100000">
                                              <p:val>
                                                <p:strVal val="#ppt_w"/>
                                              </p:val>
                                            </p:tav>
                                          </p:tavLst>
                                        </p:anim>
                                        <p:anim calcmode="lin" valueType="num">
                                          <p:cBhvr>
                                            <p:cTn id="17" dur="500" fill="hold"/>
                                            <p:tgtEl>
                                              <p:spTgt spid="173"/>
                                            </p:tgtEl>
                                            <p:attrNameLst>
                                              <p:attrName>ppt_h</p:attrName>
                                            </p:attrNameLst>
                                          </p:cBhvr>
                                          <p:tavLst>
                                            <p:tav tm="0">
                                              <p:val>
                                                <p:fltVal val="0"/>
                                              </p:val>
                                            </p:tav>
                                            <p:tav tm="100000">
                                              <p:val>
                                                <p:strVal val="#ppt_h"/>
                                              </p:val>
                                            </p:tav>
                                          </p:tavLst>
                                        </p:anim>
                                        <p:animEffect transition="in" filter="fade">
                                          <p:cBhvr>
                                            <p:cTn id="18" dur="500"/>
                                            <p:tgtEl>
                                              <p:spTgt spid="17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72"/>
                                            </p:tgtEl>
                                            <p:attrNameLst>
                                              <p:attrName>style.visibility</p:attrName>
                                            </p:attrNameLst>
                                          </p:cBhvr>
                                          <p:to>
                                            <p:strVal val="visible"/>
                                          </p:to>
                                        </p:set>
                                        <p:anim calcmode="lin" valueType="num">
                                          <p:cBhvr>
                                            <p:cTn id="21" dur="500" fill="hold"/>
                                            <p:tgtEl>
                                              <p:spTgt spid="172"/>
                                            </p:tgtEl>
                                            <p:attrNameLst>
                                              <p:attrName>ppt_w</p:attrName>
                                            </p:attrNameLst>
                                          </p:cBhvr>
                                          <p:tavLst>
                                            <p:tav tm="0">
                                              <p:val>
                                                <p:fltVal val="0"/>
                                              </p:val>
                                            </p:tav>
                                            <p:tav tm="100000">
                                              <p:val>
                                                <p:strVal val="#ppt_w"/>
                                              </p:val>
                                            </p:tav>
                                          </p:tavLst>
                                        </p:anim>
                                        <p:anim calcmode="lin" valueType="num">
                                          <p:cBhvr>
                                            <p:cTn id="22" dur="500" fill="hold"/>
                                            <p:tgtEl>
                                              <p:spTgt spid="172"/>
                                            </p:tgtEl>
                                            <p:attrNameLst>
                                              <p:attrName>ppt_h</p:attrName>
                                            </p:attrNameLst>
                                          </p:cBhvr>
                                          <p:tavLst>
                                            <p:tav tm="0">
                                              <p:val>
                                                <p:fltVal val="0"/>
                                              </p:val>
                                            </p:tav>
                                            <p:tav tm="100000">
                                              <p:val>
                                                <p:strVal val="#ppt_h"/>
                                              </p:val>
                                            </p:tav>
                                          </p:tavLst>
                                        </p:anim>
                                        <p:animEffect transition="in" filter="fade">
                                          <p:cBhvr>
                                            <p:cTn id="23" dur="500"/>
                                            <p:tgtEl>
                                              <p:spTgt spid="172"/>
                                            </p:tgtEl>
                                          </p:cBhvr>
                                        </p:animEffect>
                                      </p:childTnLst>
                                    </p:cTn>
                                  </p:par>
                                </p:childTnLst>
                              </p:cTn>
                            </p:par>
                            <p:par>
                              <p:cTn id="24" fill="hold">
                                <p:stCondLst>
                                  <p:cond delay="1500"/>
                                </p:stCondLst>
                                <p:childTnLst>
                                  <p:par>
                                    <p:cTn id="25" presetID="2" presetClass="entr" presetSubtype="1" accel="40000" fill="hold" nodeType="afterEffect" p14:presetBounceEnd="40000">
                                      <p:stCondLst>
                                        <p:cond delay="0"/>
                                      </p:stCondLst>
                                      <p:childTnLst>
                                        <p:set>
                                          <p:cBhvr>
                                            <p:cTn id="26" dur="1" fill="hold">
                                              <p:stCondLst>
                                                <p:cond delay="0"/>
                                              </p:stCondLst>
                                            </p:cTn>
                                            <p:tgtEl>
                                              <p:spTgt spid="131"/>
                                            </p:tgtEl>
                                            <p:attrNameLst>
                                              <p:attrName>style.visibility</p:attrName>
                                            </p:attrNameLst>
                                          </p:cBhvr>
                                          <p:to>
                                            <p:strVal val="visible"/>
                                          </p:to>
                                        </p:set>
                                        <p:anim calcmode="lin" valueType="num" p14:bounceEnd="40000">
                                          <p:cBhvr additive="base">
                                            <p:cTn id="27" dur="1000" fill="hold"/>
                                            <p:tgtEl>
                                              <p:spTgt spid="131"/>
                                            </p:tgtEl>
                                            <p:attrNameLst>
                                              <p:attrName>ppt_x</p:attrName>
                                            </p:attrNameLst>
                                          </p:cBhvr>
                                          <p:tavLst>
                                            <p:tav tm="0">
                                              <p:val>
                                                <p:strVal val="#ppt_x"/>
                                              </p:val>
                                            </p:tav>
                                            <p:tav tm="100000">
                                              <p:val>
                                                <p:strVal val="#ppt_x"/>
                                              </p:val>
                                            </p:tav>
                                          </p:tavLst>
                                        </p:anim>
                                        <p:anim calcmode="lin" valueType="num" p14:bounceEnd="40000">
                                          <p:cBhvr additive="base">
                                            <p:cTn id="28" dur="1000" fill="hold"/>
                                            <p:tgtEl>
                                              <p:spTgt spid="131"/>
                                            </p:tgtEl>
                                            <p:attrNameLst>
                                              <p:attrName>ppt_y</p:attrName>
                                            </p:attrNameLst>
                                          </p:cBhvr>
                                          <p:tavLst>
                                            <p:tav tm="0">
                                              <p:val>
                                                <p:strVal val="0-#ppt_h/2"/>
                                              </p:val>
                                            </p:tav>
                                            <p:tav tm="100000">
                                              <p:val>
                                                <p:strVal val="#ppt_y"/>
                                              </p:val>
                                            </p:tav>
                                          </p:tavLst>
                                        </p:anim>
                                      </p:childTnLst>
                                    </p:cTn>
                                  </p:par>
                                  <p:par>
                                    <p:cTn id="29" presetID="2" presetClass="entr" presetSubtype="3" accel="40000" fill="hold" nodeType="withEffect" p14:presetBounceEnd="40000">
                                      <p:stCondLst>
                                        <p:cond delay="250"/>
                                      </p:stCondLst>
                                      <p:childTnLst>
                                        <p:set>
                                          <p:cBhvr>
                                            <p:cTn id="30" dur="1" fill="hold">
                                              <p:stCondLst>
                                                <p:cond delay="0"/>
                                              </p:stCondLst>
                                            </p:cTn>
                                            <p:tgtEl>
                                              <p:spTgt spid="139"/>
                                            </p:tgtEl>
                                            <p:attrNameLst>
                                              <p:attrName>style.visibility</p:attrName>
                                            </p:attrNameLst>
                                          </p:cBhvr>
                                          <p:to>
                                            <p:strVal val="visible"/>
                                          </p:to>
                                        </p:set>
                                        <p:anim calcmode="lin" valueType="num" p14:bounceEnd="40000">
                                          <p:cBhvr additive="base">
                                            <p:cTn id="31" dur="1000" fill="hold"/>
                                            <p:tgtEl>
                                              <p:spTgt spid="139"/>
                                            </p:tgtEl>
                                            <p:attrNameLst>
                                              <p:attrName>ppt_x</p:attrName>
                                            </p:attrNameLst>
                                          </p:cBhvr>
                                          <p:tavLst>
                                            <p:tav tm="0">
                                              <p:val>
                                                <p:strVal val="1+#ppt_w/2"/>
                                              </p:val>
                                            </p:tav>
                                            <p:tav tm="100000">
                                              <p:val>
                                                <p:strVal val="#ppt_x"/>
                                              </p:val>
                                            </p:tav>
                                          </p:tavLst>
                                        </p:anim>
                                        <p:anim calcmode="lin" valueType="num" p14:bounceEnd="40000">
                                          <p:cBhvr additive="base">
                                            <p:cTn id="32" dur="1000" fill="hold"/>
                                            <p:tgtEl>
                                              <p:spTgt spid="139"/>
                                            </p:tgtEl>
                                            <p:attrNameLst>
                                              <p:attrName>ppt_y</p:attrName>
                                            </p:attrNameLst>
                                          </p:cBhvr>
                                          <p:tavLst>
                                            <p:tav tm="0">
                                              <p:val>
                                                <p:strVal val="0-#ppt_h/2"/>
                                              </p:val>
                                            </p:tav>
                                            <p:tav tm="100000">
                                              <p:val>
                                                <p:strVal val="#ppt_y"/>
                                              </p:val>
                                            </p:tav>
                                          </p:tavLst>
                                        </p:anim>
                                      </p:childTnLst>
                                    </p:cTn>
                                  </p:par>
                                  <p:par>
                                    <p:cTn id="33" presetID="2" presetClass="entr" presetSubtype="6" accel="40000" fill="hold" nodeType="withEffect" p14:presetBounceEnd="40000">
                                      <p:stCondLst>
                                        <p:cond delay="500"/>
                                      </p:stCondLst>
                                      <p:childTnLst>
                                        <p:set>
                                          <p:cBhvr>
                                            <p:cTn id="34" dur="1" fill="hold">
                                              <p:stCondLst>
                                                <p:cond delay="0"/>
                                              </p:stCondLst>
                                            </p:cTn>
                                            <p:tgtEl>
                                              <p:spTgt spid="155"/>
                                            </p:tgtEl>
                                            <p:attrNameLst>
                                              <p:attrName>style.visibility</p:attrName>
                                            </p:attrNameLst>
                                          </p:cBhvr>
                                          <p:to>
                                            <p:strVal val="visible"/>
                                          </p:to>
                                        </p:set>
                                        <p:anim calcmode="lin" valueType="num" p14:bounceEnd="40000">
                                          <p:cBhvr additive="base">
                                            <p:cTn id="35" dur="1000" fill="hold"/>
                                            <p:tgtEl>
                                              <p:spTgt spid="155"/>
                                            </p:tgtEl>
                                            <p:attrNameLst>
                                              <p:attrName>ppt_x</p:attrName>
                                            </p:attrNameLst>
                                          </p:cBhvr>
                                          <p:tavLst>
                                            <p:tav tm="0">
                                              <p:val>
                                                <p:strVal val="1+#ppt_w/2"/>
                                              </p:val>
                                            </p:tav>
                                            <p:tav tm="100000">
                                              <p:val>
                                                <p:strVal val="#ppt_x"/>
                                              </p:val>
                                            </p:tav>
                                          </p:tavLst>
                                        </p:anim>
                                        <p:anim calcmode="lin" valueType="num" p14:bounceEnd="40000">
                                          <p:cBhvr additive="base">
                                            <p:cTn id="36" dur="1000" fill="hold"/>
                                            <p:tgtEl>
                                              <p:spTgt spid="155"/>
                                            </p:tgtEl>
                                            <p:attrNameLst>
                                              <p:attrName>ppt_y</p:attrName>
                                            </p:attrNameLst>
                                          </p:cBhvr>
                                          <p:tavLst>
                                            <p:tav tm="0">
                                              <p:val>
                                                <p:strVal val="1+#ppt_h/2"/>
                                              </p:val>
                                            </p:tav>
                                            <p:tav tm="100000">
                                              <p:val>
                                                <p:strVal val="#ppt_y"/>
                                              </p:val>
                                            </p:tav>
                                          </p:tavLst>
                                        </p:anim>
                                      </p:childTnLst>
                                    </p:cTn>
                                  </p:par>
                                  <p:par>
                                    <p:cTn id="37" presetID="2" presetClass="entr" presetSubtype="4" accel="40000" fill="hold" nodeType="withEffect" p14:presetBounceEnd="40000">
                                      <p:stCondLst>
                                        <p:cond delay="750"/>
                                      </p:stCondLst>
                                      <p:childTnLst>
                                        <p:set>
                                          <p:cBhvr>
                                            <p:cTn id="38" dur="1" fill="hold">
                                              <p:stCondLst>
                                                <p:cond delay="0"/>
                                              </p:stCondLst>
                                            </p:cTn>
                                            <p:tgtEl>
                                              <p:spTgt spid="163"/>
                                            </p:tgtEl>
                                            <p:attrNameLst>
                                              <p:attrName>style.visibility</p:attrName>
                                            </p:attrNameLst>
                                          </p:cBhvr>
                                          <p:to>
                                            <p:strVal val="visible"/>
                                          </p:to>
                                        </p:set>
                                        <p:anim calcmode="lin" valueType="num" p14:bounceEnd="40000">
                                          <p:cBhvr additive="base">
                                            <p:cTn id="39" dur="1000" fill="hold"/>
                                            <p:tgtEl>
                                              <p:spTgt spid="163"/>
                                            </p:tgtEl>
                                            <p:attrNameLst>
                                              <p:attrName>ppt_x</p:attrName>
                                            </p:attrNameLst>
                                          </p:cBhvr>
                                          <p:tavLst>
                                            <p:tav tm="0">
                                              <p:val>
                                                <p:strVal val="#ppt_x"/>
                                              </p:val>
                                            </p:tav>
                                            <p:tav tm="100000">
                                              <p:val>
                                                <p:strVal val="#ppt_x"/>
                                              </p:val>
                                            </p:tav>
                                          </p:tavLst>
                                        </p:anim>
                                        <p:anim calcmode="lin" valueType="num" p14:bounceEnd="40000">
                                          <p:cBhvr additive="base">
                                            <p:cTn id="40" dur="1000" fill="hold"/>
                                            <p:tgtEl>
                                              <p:spTgt spid="163"/>
                                            </p:tgtEl>
                                            <p:attrNameLst>
                                              <p:attrName>ppt_y</p:attrName>
                                            </p:attrNameLst>
                                          </p:cBhvr>
                                          <p:tavLst>
                                            <p:tav tm="0">
                                              <p:val>
                                                <p:strVal val="1+#ppt_h/2"/>
                                              </p:val>
                                            </p:tav>
                                            <p:tav tm="100000">
                                              <p:val>
                                                <p:strVal val="#ppt_y"/>
                                              </p:val>
                                            </p:tav>
                                          </p:tavLst>
                                        </p:anim>
                                      </p:childTnLst>
                                    </p:cTn>
                                  </p:par>
                                  <p:par>
                                    <p:cTn id="41" presetID="2" presetClass="entr" presetSubtype="12" accel="40000" fill="hold" nodeType="withEffect" p14:presetBounceEnd="40000">
                                      <p:stCondLst>
                                        <p:cond delay="1000"/>
                                      </p:stCondLst>
                                      <p:childTnLst>
                                        <p:set>
                                          <p:cBhvr>
                                            <p:cTn id="42" dur="1" fill="hold">
                                              <p:stCondLst>
                                                <p:cond delay="0"/>
                                              </p:stCondLst>
                                            </p:cTn>
                                            <p:tgtEl>
                                              <p:spTgt spid="147"/>
                                            </p:tgtEl>
                                            <p:attrNameLst>
                                              <p:attrName>style.visibility</p:attrName>
                                            </p:attrNameLst>
                                          </p:cBhvr>
                                          <p:to>
                                            <p:strVal val="visible"/>
                                          </p:to>
                                        </p:set>
                                        <p:anim calcmode="lin" valueType="num" p14:bounceEnd="40000">
                                          <p:cBhvr additive="base">
                                            <p:cTn id="43" dur="1000" fill="hold"/>
                                            <p:tgtEl>
                                              <p:spTgt spid="147"/>
                                            </p:tgtEl>
                                            <p:attrNameLst>
                                              <p:attrName>ppt_x</p:attrName>
                                            </p:attrNameLst>
                                          </p:cBhvr>
                                          <p:tavLst>
                                            <p:tav tm="0">
                                              <p:val>
                                                <p:strVal val="0-#ppt_w/2"/>
                                              </p:val>
                                            </p:tav>
                                            <p:tav tm="100000">
                                              <p:val>
                                                <p:strVal val="#ppt_x"/>
                                              </p:val>
                                            </p:tav>
                                          </p:tavLst>
                                        </p:anim>
                                        <p:anim calcmode="lin" valueType="num" p14:bounceEnd="40000">
                                          <p:cBhvr additive="base">
                                            <p:cTn id="44" dur="1000" fill="hold"/>
                                            <p:tgtEl>
                                              <p:spTgt spid="147"/>
                                            </p:tgtEl>
                                            <p:attrNameLst>
                                              <p:attrName>ppt_y</p:attrName>
                                            </p:attrNameLst>
                                          </p:cBhvr>
                                          <p:tavLst>
                                            <p:tav tm="0">
                                              <p:val>
                                                <p:strVal val="1+#ppt_h/2"/>
                                              </p:val>
                                            </p:tav>
                                            <p:tav tm="100000">
                                              <p:val>
                                                <p:strVal val="#ppt_y"/>
                                              </p:val>
                                            </p:tav>
                                          </p:tavLst>
                                        </p:anim>
                                      </p:childTnLst>
                                    </p:cTn>
                                  </p:par>
                                  <p:par>
                                    <p:cTn id="45" presetID="2" presetClass="entr" presetSubtype="9" accel="40000" fill="hold" nodeType="withEffect" p14:presetBounceEnd="40000">
                                      <p:stCondLst>
                                        <p:cond delay="1250"/>
                                      </p:stCondLst>
                                      <p:childTnLst>
                                        <p:set>
                                          <p:cBhvr>
                                            <p:cTn id="46" dur="1" fill="hold">
                                              <p:stCondLst>
                                                <p:cond delay="0"/>
                                              </p:stCondLst>
                                            </p:cTn>
                                            <p:tgtEl>
                                              <p:spTgt spid="123"/>
                                            </p:tgtEl>
                                            <p:attrNameLst>
                                              <p:attrName>style.visibility</p:attrName>
                                            </p:attrNameLst>
                                          </p:cBhvr>
                                          <p:to>
                                            <p:strVal val="visible"/>
                                          </p:to>
                                        </p:set>
                                        <p:anim calcmode="lin" valueType="num" p14:bounceEnd="40000">
                                          <p:cBhvr additive="base">
                                            <p:cTn id="47" dur="1000" fill="hold"/>
                                            <p:tgtEl>
                                              <p:spTgt spid="123"/>
                                            </p:tgtEl>
                                            <p:attrNameLst>
                                              <p:attrName>ppt_x</p:attrName>
                                            </p:attrNameLst>
                                          </p:cBhvr>
                                          <p:tavLst>
                                            <p:tav tm="0">
                                              <p:val>
                                                <p:strVal val="0-#ppt_w/2"/>
                                              </p:val>
                                            </p:tav>
                                            <p:tav tm="100000">
                                              <p:val>
                                                <p:strVal val="#ppt_x"/>
                                              </p:val>
                                            </p:tav>
                                          </p:tavLst>
                                        </p:anim>
                                        <p:anim calcmode="lin" valueType="num" p14:bounceEnd="40000">
                                          <p:cBhvr additive="base">
                                            <p:cTn id="48" dur="1000" fill="hold"/>
                                            <p:tgtEl>
                                              <p:spTgt spid="123"/>
                                            </p:tgtEl>
                                            <p:attrNameLst>
                                              <p:attrName>ppt_y</p:attrName>
                                            </p:attrNameLst>
                                          </p:cBhvr>
                                          <p:tavLst>
                                            <p:tav tm="0">
                                              <p:val>
                                                <p:strVal val="0-#ppt_h/2"/>
                                              </p:val>
                                            </p:tav>
                                            <p:tav tm="100000">
                                              <p:val>
                                                <p:strVal val="#ppt_y"/>
                                              </p:val>
                                            </p:tav>
                                          </p:tavLst>
                                        </p:anim>
                                      </p:childTnLst>
                                    </p:cTn>
                                  </p:par>
                                </p:childTnLst>
                              </p:cTn>
                            </p:par>
                            <p:par>
                              <p:cTn id="49" fill="hold">
                                <p:stCondLst>
                                  <p:cond delay="2500"/>
                                </p:stCondLst>
                                <p:childTnLst>
                                  <p:par>
                                    <p:cTn id="50" presetID="14" presetClass="entr" presetSubtype="10" fill="hold" nodeType="afterEffect">
                                      <p:stCondLst>
                                        <p:cond delay="0"/>
                                      </p:stCondLst>
                                      <p:childTnLst>
                                        <p:set>
                                          <p:cBhvr>
                                            <p:cTn id="51" dur="1" fill="hold">
                                              <p:stCondLst>
                                                <p:cond delay="0"/>
                                              </p:stCondLst>
                                            </p:cTn>
                                            <p:tgtEl>
                                              <p:spTgt spid="120"/>
                                            </p:tgtEl>
                                            <p:attrNameLst>
                                              <p:attrName>style.visibility</p:attrName>
                                            </p:attrNameLst>
                                          </p:cBhvr>
                                          <p:to>
                                            <p:strVal val="visible"/>
                                          </p:to>
                                        </p:set>
                                        <p:animEffect transition="in" filter="randombar(horizontal)">
                                          <p:cBhvr>
                                            <p:cTn id="52" dur="500"/>
                                            <p:tgtEl>
                                              <p:spTgt spid="120"/>
                                            </p:tgtEl>
                                          </p:cBhvr>
                                        </p:animEffect>
                                      </p:childTnLst>
                                    </p:cTn>
                                  </p:par>
                                  <p:par>
                                    <p:cTn id="53" presetID="14" presetClass="entr" presetSubtype="10" fill="hold" nodeType="withEffect">
                                      <p:stCondLst>
                                        <p:cond delay="0"/>
                                      </p:stCondLst>
                                      <p:childTnLst>
                                        <p:set>
                                          <p:cBhvr>
                                            <p:cTn id="54" dur="1" fill="hold">
                                              <p:stCondLst>
                                                <p:cond delay="0"/>
                                              </p:stCondLst>
                                            </p:cTn>
                                            <p:tgtEl>
                                              <p:spTgt spid="105"/>
                                            </p:tgtEl>
                                            <p:attrNameLst>
                                              <p:attrName>style.visibility</p:attrName>
                                            </p:attrNameLst>
                                          </p:cBhvr>
                                          <p:to>
                                            <p:strVal val="visible"/>
                                          </p:to>
                                        </p:set>
                                        <p:animEffect transition="in" filter="randombar(horizontal)">
                                          <p:cBhvr>
                                            <p:cTn id="55" dur="500"/>
                                            <p:tgtEl>
                                              <p:spTgt spid="105"/>
                                            </p:tgtEl>
                                          </p:cBhvr>
                                        </p:animEffect>
                                      </p:childTnLst>
                                    </p:cTn>
                                  </p:par>
                                  <p:par>
                                    <p:cTn id="56" presetID="14" presetClass="entr" presetSubtype="10" fill="hold" nodeType="withEffect">
                                      <p:stCondLst>
                                        <p:cond delay="0"/>
                                      </p:stCondLst>
                                      <p:childTnLst>
                                        <p:set>
                                          <p:cBhvr>
                                            <p:cTn id="57" dur="1" fill="hold">
                                              <p:stCondLst>
                                                <p:cond delay="0"/>
                                              </p:stCondLst>
                                            </p:cTn>
                                            <p:tgtEl>
                                              <p:spTgt spid="108"/>
                                            </p:tgtEl>
                                            <p:attrNameLst>
                                              <p:attrName>style.visibility</p:attrName>
                                            </p:attrNameLst>
                                          </p:cBhvr>
                                          <p:to>
                                            <p:strVal val="visible"/>
                                          </p:to>
                                        </p:set>
                                        <p:animEffect transition="in" filter="randombar(horizontal)">
                                          <p:cBhvr>
                                            <p:cTn id="58" dur="500"/>
                                            <p:tgtEl>
                                              <p:spTgt spid="108"/>
                                            </p:tgtEl>
                                          </p:cBhvr>
                                        </p:animEffect>
                                      </p:childTnLst>
                                    </p:cTn>
                                  </p:par>
                                  <p:par>
                                    <p:cTn id="59" presetID="14" presetClass="entr" presetSubtype="10" fill="hold" nodeType="withEffect">
                                      <p:stCondLst>
                                        <p:cond delay="0"/>
                                      </p:stCondLst>
                                      <p:childTnLst>
                                        <p:set>
                                          <p:cBhvr>
                                            <p:cTn id="60" dur="1" fill="hold">
                                              <p:stCondLst>
                                                <p:cond delay="0"/>
                                              </p:stCondLst>
                                            </p:cTn>
                                            <p:tgtEl>
                                              <p:spTgt spid="117"/>
                                            </p:tgtEl>
                                            <p:attrNameLst>
                                              <p:attrName>style.visibility</p:attrName>
                                            </p:attrNameLst>
                                          </p:cBhvr>
                                          <p:to>
                                            <p:strVal val="visible"/>
                                          </p:to>
                                        </p:set>
                                        <p:animEffect transition="in" filter="randombar(horizontal)">
                                          <p:cBhvr>
                                            <p:cTn id="61" dur="500"/>
                                            <p:tgtEl>
                                              <p:spTgt spid="117"/>
                                            </p:tgtEl>
                                          </p:cBhvr>
                                        </p:animEffect>
                                      </p:childTnLst>
                                    </p:cTn>
                                  </p:par>
                                  <p:par>
                                    <p:cTn id="62" presetID="14" presetClass="entr" presetSubtype="10" fill="hold" nodeType="withEffect">
                                      <p:stCondLst>
                                        <p:cond delay="0"/>
                                      </p:stCondLst>
                                      <p:childTnLst>
                                        <p:set>
                                          <p:cBhvr>
                                            <p:cTn id="63" dur="1" fill="hold">
                                              <p:stCondLst>
                                                <p:cond delay="0"/>
                                              </p:stCondLst>
                                            </p:cTn>
                                            <p:tgtEl>
                                              <p:spTgt spid="114"/>
                                            </p:tgtEl>
                                            <p:attrNameLst>
                                              <p:attrName>style.visibility</p:attrName>
                                            </p:attrNameLst>
                                          </p:cBhvr>
                                          <p:to>
                                            <p:strVal val="visible"/>
                                          </p:to>
                                        </p:set>
                                        <p:animEffect transition="in" filter="randombar(horizontal)">
                                          <p:cBhvr>
                                            <p:cTn id="64" dur="500"/>
                                            <p:tgtEl>
                                              <p:spTgt spid="114"/>
                                            </p:tgtEl>
                                          </p:cBhvr>
                                        </p:animEffect>
                                      </p:childTnLst>
                                    </p:cTn>
                                  </p:par>
                                  <p:par>
                                    <p:cTn id="65" presetID="14" presetClass="entr" presetSubtype="10" fill="hold" nodeType="withEffect">
                                      <p:stCondLst>
                                        <p:cond delay="0"/>
                                      </p:stCondLst>
                                      <p:childTnLst>
                                        <p:set>
                                          <p:cBhvr>
                                            <p:cTn id="66" dur="1" fill="hold">
                                              <p:stCondLst>
                                                <p:cond delay="0"/>
                                              </p:stCondLst>
                                            </p:cTn>
                                            <p:tgtEl>
                                              <p:spTgt spid="111"/>
                                            </p:tgtEl>
                                            <p:attrNameLst>
                                              <p:attrName>style.visibility</p:attrName>
                                            </p:attrNameLst>
                                          </p:cBhvr>
                                          <p:to>
                                            <p:strVal val="visible"/>
                                          </p:to>
                                        </p:set>
                                        <p:animEffect transition="in" filter="randombar(horizontal)">
                                          <p:cBhvr>
                                            <p:cTn id="67"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8" grpId="1" animBg="1"/>
          <p:bldP spid="17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p:cTn id="7" dur="1000" fill="hold"/>
                                            <p:tgtEl>
                                              <p:spTgt spid="98"/>
                                            </p:tgtEl>
                                            <p:attrNameLst>
                                              <p:attrName>ppt_w</p:attrName>
                                            </p:attrNameLst>
                                          </p:cBhvr>
                                          <p:tavLst>
                                            <p:tav tm="0">
                                              <p:val>
                                                <p:fltVal val="0"/>
                                              </p:val>
                                            </p:tav>
                                            <p:tav tm="100000">
                                              <p:val>
                                                <p:strVal val="#ppt_w"/>
                                              </p:val>
                                            </p:tav>
                                          </p:tavLst>
                                        </p:anim>
                                        <p:anim calcmode="lin" valueType="num">
                                          <p:cBhvr>
                                            <p:cTn id="8" dur="1000" fill="hold"/>
                                            <p:tgtEl>
                                              <p:spTgt spid="98"/>
                                            </p:tgtEl>
                                            <p:attrNameLst>
                                              <p:attrName>ppt_h</p:attrName>
                                            </p:attrNameLst>
                                          </p:cBhvr>
                                          <p:tavLst>
                                            <p:tav tm="0">
                                              <p:val>
                                                <p:fltVal val="0"/>
                                              </p:val>
                                            </p:tav>
                                            <p:tav tm="100000">
                                              <p:val>
                                                <p:strVal val="#ppt_h"/>
                                              </p:val>
                                            </p:tav>
                                          </p:tavLst>
                                        </p:anim>
                                        <p:anim calcmode="lin" valueType="num">
                                          <p:cBhvr>
                                            <p:cTn id="9" dur="1000" fill="hold"/>
                                            <p:tgtEl>
                                              <p:spTgt spid="98"/>
                                            </p:tgtEl>
                                            <p:attrNameLst>
                                              <p:attrName>style.rotation</p:attrName>
                                            </p:attrNameLst>
                                          </p:cBhvr>
                                          <p:tavLst>
                                            <p:tav tm="0">
                                              <p:val>
                                                <p:fltVal val="90"/>
                                              </p:val>
                                            </p:tav>
                                            <p:tav tm="100000">
                                              <p:val>
                                                <p:fltVal val="0"/>
                                              </p:val>
                                            </p:tav>
                                          </p:tavLst>
                                        </p:anim>
                                        <p:animEffect transition="in" filter="fade">
                                          <p:cBhvr>
                                            <p:cTn id="10" dur="1000"/>
                                            <p:tgtEl>
                                              <p:spTgt spid="98"/>
                                            </p:tgtEl>
                                          </p:cBhvr>
                                        </p:animEffect>
                                      </p:childTnLst>
                                    </p:cTn>
                                  </p:par>
                                  <p:par>
                                    <p:cTn id="11" presetID="8" presetClass="emph" presetSubtype="0" fill="hold" grpId="1" nodeType="withEffect">
                                      <p:stCondLst>
                                        <p:cond delay="0"/>
                                      </p:stCondLst>
                                      <p:childTnLst>
                                        <p:animRot by="-21600000">
                                          <p:cBhvr>
                                            <p:cTn id="12" dur="2000" fill="hold"/>
                                            <p:tgtEl>
                                              <p:spTgt spid="98"/>
                                            </p:tgtEl>
                                            <p:attrNameLst>
                                              <p:attrName>r</p:attrName>
                                            </p:attrNameLst>
                                          </p:cBhvr>
                                        </p:animRo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73"/>
                                            </p:tgtEl>
                                            <p:attrNameLst>
                                              <p:attrName>style.visibility</p:attrName>
                                            </p:attrNameLst>
                                          </p:cBhvr>
                                          <p:to>
                                            <p:strVal val="visible"/>
                                          </p:to>
                                        </p:set>
                                        <p:anim calcmode="lin" valueType="num">
                                          <p:cBhvr>
                                            <p:cTn id="16" dur="500" fill="hold"/>
                                            <p:tgtEl>
                                              <p:spTgt spid="173"/>
                                            </p:tgtEl>
                                            <p:attrNameLst>
                                              <p:attrName>ppt_w</p:attrName>
                                            </p:attrNameLst>
                                          </p:cBhvr>
                                          <p:tavLst>
                                            <p:tav tm="0">
                                              <p:val>
                                                <p:fltVal val="0"/>
                                              </p:val>
                                            </p:tav>
                                            <p:tav tm="100000">
                                              <p:val>
                                                <p:strVal val="#ppt_w"/>
                                              </p:val>
                                            </p:tav>
                                          </p:tavLst>
                                        </p:anim>
                                        <p:anim calcmode="lin" valueType="num">
                                          <p:cBhvr>
                                            <p:cTn id="17" dur="500" fill="hold"/>
                                            <p:tgtEl>
                                              <p:spTgt spid="173"/>
                                            </p:tgtEl>
                                            <p:attrNameLst>
                                              <p:attrName>ppt_h</p:attrName>
                                            </p:attrNameLst>
                                          </p:cBhvr>
                                          <p:tavLst>
                                            <p:tav tm="0">
                                              <p:val>
                                                <p:fltVal val="0"/>
                                              </p:val>
                                            </p:tav>
                                            <p:tav tm="100000">
                                              <p:val>
                                                <p:strVal val="#ppt_h"/>
                                              </p:val>
                                            </p:tav>
                                          </p:tavLst>
                                        </p:anim>
                                        <p:animEffect transition="in" filter="fade">
                                          <p:cBhvr>
                                            <p:cTn id="18" dur="500"/>
                                            <p:tgtEl>
                                              <p:spTgt spid="17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72"/>
                                            </p:tgtEl>
                                            <p:attrNameLst>
                                              <p:attrName>style.visibility</p:attrName>
                                            </p:attrNameLst>
                                          </p:cBhvr>
                                          <p:to>
                                            <p:strVal val="visible"/>
                                          </p:to>
                                        </p:set>
                                        <p:anim calcmode="lin" valueType="num">
                                          <p:cBhvr>
                                            <p:cTn id="21" dur="500" fill="hold"/>
                                            <p:tgtEl>
                                              <p:spTgt spid="172"/>
                                            </p:tgtEl>
                                            <p:attrNameLst>
                                              <p:attrName>ppt_w</p:attrName>
                                            </p:attrNameLst>
                                          </p:cBhvr>
                                          <p:tavLst>
                                            <p:tav tm="0">
                                              <p:val>
                                                <p:fltVal val="0"/>
                                              </p:val>
                                            </p:tav>
                                            <p:tav tm="100000">
                                              <p:val>
                                                <p:strVal val="#ppt_w"/>
                                              </p:val>
                                            </p:tav>
                                          </p:tavLst>
                                        </p:anim>
                                        <p:anim calcmode="lin" valueType="num">
                                          <p:cBhvr>
                                            <p:cTn id="22" dur="500" fill="hold"/>
                                            <p:tgtEl>
                                              <p:spTgt spid="172"/>
                                            </p:tgtEl>
                                            <p:attrNameLst>
                                              <p:attrName>ppt_h</p:attrName>
                                            </p:attrNameLst>
                                          </p:cBhvr>
                                          <p:tavLst>
                                            <p:tav tm="0">
                                              <p:val>
                                                <p:fltVal val="0"/>
                                              </p:val>
                                            </p:tav>
                                            <p:tav tm="100000">
                                              <p:val>
                                                <p:strVal val="#ppt_h"/>
                                              </p:val>
                                            </p:tav>
                                          </p:tavLst>
                                        </p:anim>
                                        <p:animEffect transition="in" filter="fade">
                                          <p:cBhvr>
                                            <p:cTn id="23" dur="500"/>
                                            <p:tgtEl>
                                              <p:spTgt spid="172"/>
                                            </p:tgtEl>
                                          </p:cBhvr>
                                        </p:animEffect>
                                      </p:childTnLst>
                                    </p:cTn>
                                  </p:par>
                                </p:childTnLst>
                              </p:cTn>
                            </p:par>
                            <p:par>
                              <p:cTn id="24" fill="hold">
                                <p:stCondLst>
                                  <p:cond delay="1500"/>
                                </p:stCondLst>
                                <p:childTnLst>
                                  <p:par>
                                    <p:cTn id="25" presetID="2" presetClass="entr" presetSubtype="1" accel="40000" fill="hold" nodeType="afterEffect">
                                      <p:stCondLst>
                                        <p:cond delay="0"/>
                                      </p:stCondLst>
                                      <p:childTnLst>
                                        <p:set>
                                          <p:cBhvr>
                                            <p:cTn id="26" dur="1" fill="hold">
                                              <p:stCondLst>
                                                <p:cond delay="0"/>
                                              </p:stCondLst>
                                            </p:cTn>
                                            <p:tgtEl>
                                              <p:spTgt spid="131"/>
                                            </p:tgtEl>
                                            <p:attrNameLst>
                                              <p:attrName>style.visibility</p:attrName>
                                            </p:attrNameLst>
                                          </p:cBhvr>
                                          <p:to>
                                            <p:strVal val="visible"/>
                                          </p:to>
                                        </p:set>
                                        <p:anim calcmode="lin" valueType="num">
                                          <p:cBhvr additive="base">
                                            <p:cTn id="27" dur="1000" fill="hold"/>
                                            <p:tgtEl>
                                              <p:spTgt spid="131"/>
                                            </p:tgtEl>
                                            <p:attrNameLst>
                                              <p:attrName>ppt_x</p:attrName>
                                            </p:attrNameLst>
                                          </p:cBhvr>
                                          <p:tavLst>
                                            <p:tav tm="0">
                                              <p:val>
                                                <p:strVal val="#ppt_x"/>
                                              </p:val>
                                            </p:tav>
                                            <p:tav tm="100000">
                                              <p:val>
                                                <p:strVal val="#ppt_x"/>
                                              </p:val>
                                            </p:tav>
                                          </p:tavLst>
                                        </p:anim>
                                        <p:anim calcmode="lin" valueType="num">
                                          <p:cBhvr additive="base">
                                            <p:cTn id="28" dur="1000" fill="hold"/>
                                            <p:tgtEl>
                                              <p:spTgt spid="131"/>
                                            </p:tgtEl>
                                            <p:attrNameLst>
                                              <p:attrName>ppt_y</p:attrName>
                                            </p:attrNameLst>
                                          </p:cBhvr>
                                          <p:tavLst>
                                            <p:tav tm="0">
                                              <p:val>
                                                <p:strVal val="0-#ppt_h/2"/>
                                              </p:val>
                                            </p:tav>
                                            <p:tav tm="100000">
                                              <p:val>
                                                <p:strVal val="#ppt_y"/>
                                              </p:val>
                                            </p:tav>
                                          </p:tavLst>
                                        </p:anim>
                                      </p:childTnLst>
                                    </p:cTn>
                                  </p:par>
                                  <p:par>
                                    <p:cTn id="29" presetID="2" presetClass="entr" presetSubtype="3" accel="40000" fill="hold" nodeType="withEffect">
                                      <p:stCondLst>
                                        <p:cond delay="250"/>
                                      </p:stCondLst>
                                      <p:childTnLst>
                                        <p:set>
                                          <p:cBhvr>
                                            <p:cTn id="30" dur="1" fill="hold">
                                              <p:stCondLst>
                                                <p:cond delay="0"/>
                                              </p:stCondLst>
                                            </p:cTn>
                                            <p:tgtEl>
                                              <p:spTgt spid="139"/>
                                            </p:tgtEl>
                                            <p:attrNameLst>
                                              <p:attrName>style.visibility</p:attrName>
                                            </p:attrNameLst>
                                          </p:cBhvr>
                                          <p:to>
                                            <p:strVal val="visible"/>
                                          </p:to>
                                        </p:set>
                                        <p:anim calcmode="lin" valueType="num">
                                          <p:cBhvr additive="base">
                                            <p:cTn id="31" dur="1000" fill="hold"/>
                                            <p:tgtEl>
                                              <p:spTgt spid="139"/>
                                            </p:tgtEl>
                                            <p:attrNameLst>
                                              <p:attrName>ppt_x</p:attrName>
                                            </p:attrNameLst>
                                          </p:cBhvr>
                                          <p:tavLst>
                                            <p:tav tm="0">
                                              <p:val>
                                                <p:strVal val="1+#ppt_w/2"/>
                                              </p:val>
                                            </p:tav>
                                            <p:tav tm="100000">
                                              <p:val>
                                                <p:strVal val="#ppt_x"/>
                                              </p:val>
                                            </p:tav>
                                          </p:tavLst>
                                        </p:anim>
                                        <p:anim calcmode="lin" valueType="num">
                                          <p:cBhvr additive="base">
                                            <p:cTn id="32" dur="1000" fill="hold"/>
                                            <p:tgtEl>
                                              <p:spTgt spid="139"/>
                                            </p:tgtEl>
                                            <p:attrNameLst>
                                              <p:attrName>ppt_y</p:attrName>
                                            </p:attrNameLst>
                                          </p:cBhvr>
                                          <p:tavLst>
                                            <p:tav tm="0">
                                              <p:val>
                                                <p:strVal val="0-#ppt_h/2"/>
                                              </p:val>
                                            </p:tav>
                                            <p:tav tm="100000">
                                              <p:val>
                                                <p:strVal val="#ppt_y"/>
                                              </p:val>
                                            </p:tav>
                                          </p:tavLst>
                                        </p:anim>
                                      </p:childTnLst>
                                    </p:cTn>
                                  </p:par>
                                  <p:par>
                                    <p:cTn id="33" presetID="2" presetClass="entr" presetSubtype="6" accel="40000" fill="hold" nodeType="withEffect">
                                      <p:stCondLst>
                                        <p:cond delay="500"/>
                                      </p:stCondLst>
                                      <p:childTnLst>
                                        <p:set>
                                          <p:cBhvr>
                                            <p:cTn id="34" dur="1" fill="hold">
                                              <p:stCondLst>
                                                <p:cond delay="0"/>
                                              </p:stCondLst>
                                            </p:cTn>
                                            <p:tgtEl>
                                              <p:spTgt spid="155"/>
                                            </p:tgtEl>
                                            <p:attrNameLst>
                                              <p:attrName>style.visibility</p:attrName>
                                            </p:attrNameLst>
                                          </p:cBhvr>
                                          <p:to>
                                            <p:strVal val="visible"/>
                                          </p:to>
                                        </p:set>
                                        <p:anim calcmode="lin" valueType="num">
                                          <p:cBhvr additive="base">
                                            <p:cTn id="35" dur="1000" fill="hold"/>
                                            <p:tgtEl>
                                              <p:spTgt spid="155"/>
                                            </p:tgtEl>
                                            <p:attrNameLst>
                                              <p:attrName>ppt_x</p:attrName>
                                            </p:attrNameLst>
                                          </p:cBhvr>
                                          <p:tavLst>
                                            <p:tav tm="0">
                                              <p:val>
                                                <p:strVal val="1+#ppt_w/2"/>
                                              </p:val>
                                            </p:tav>
                                            <p:tav tm="100000">
                                              <p:val>
                                                <p:strVal val="#ppt_x"/>
                                              </p:val>
                                            </p:tav>
                                          </p:tavLst>
                                        </p:anim>
                                        <p:anim calcmode="lin" valueType="num">
                                          <p:cBhvr additive="base">
                                            <p:cTn id="36" dur="1000" fill="hold"/>
                                            <p:tgtEl>
                                              <p:spTgt spid="155"/>
                                            </p:tgtEl>
                                            <p:attrNameLst>
                                              <p:attrName>ppt_y</p:attrName>
                                            </p:attrNameLst>
                                          </p:cBhvr>
                                          <p:tavLst>
                                            <p:tav tm="0">
                                              <p:val>
                                                <p:strVal val="1+#ppt_h/2"/>
                                              </p:val>
                                            </p:tav>
                                            <p:tav tm="100000">
                                              <p:val>
                                                <p:strVal val="#ppt_y"/>
                                              </p:val>
                                            </p:tav>
                                          </p:tavLst>
                                        </p:anim>
                                      </p:childTnLst>
                                    </p:cTn>
                                  </p:par>
                                  <p:par>
                                    <p:cTn id="37" presetID="2" presetClass="entr" presetSubtype="4" accel="40000" fill="hold" nodeType="withEffect">
                                      <p:stCondLst>
                                        <p:cond delay="750"/>
                                      </p:stCondLst>
                                      <p:childTnLst>
                                        <p:set>
                                          <p:cBhvr>
                                            <p:cTn id="38" dur="1" fill="hold">
                                              <p:stCondLst>
                                                <p:cond delay="0"/>
                                              </p:stCondLst>
                                            </p:cTn>
                                            <p:tgtEl>
                                              <p:spTgt spid="163"/>
                                            </p:tgtEl>
                                            <p:attrNameLst>
                                              <p:attrName>style.visibility</p:attrName>
                                            </p:attrNameLst>
                                          </p:cBhvr>
                                          <p:to>
                                            <p:strVal val="visible"/>
                                          </p:to>
                                        </p:set>
                                        <p:anim calcmode="lin" valueType="num">
                                          <p:cBhvr additive="base">
                                            <p:cTn id="39" dur="1000" fill="hold"/>
                                            <p:tgtEl>
                                              <p:spTgt spid="163"/>
                                            </p:tgtEl>
                                            <p:attrNameLst>
                                              <p:attrName>ppt_x</p:attrName>
                                            </p:attrNameLst>
                                          </p:cBhvr>
                                          <p:tavLst>
                                            <p:tav tm="0">
                                              <p:val>
                                                <p:strVal val="#ppt_x"/>
                                              </p:val>
                                            </p:tav>
                                            <p:tav tm="100000">
                                              <p:val>
                                                <p:strVal val="#ppt_x"/>
                                              </p:val>
                                            </p:tav>
                                          </p:tavLst>
                                        </p:anim>
                                        <p:anim calcmode="lin" valueType="num">
                                          <p:cBhvr additive="base">
                                            <p:cTn id="40" dur="1000" fill="hold"/>
                                            <p:tgtEl>
                                              <p:spTgt spid="163"/>
                                            </p:tgtEl>
                                            <p:attrNameLst>
                                              <p:attrName>ppt_y</p:attrName>
                                            </p:attrNameLst>
                                          </p:cBhvr>
                                          <p:tavLst>
                                            <p:tav tm="0">
                                              <p:val>
                                                <p:strVal val="1+#ppt_h/2"/>
                                              </p:val>
                                            </p:tav>
                                            <p:tav tm="100000">
                                              <p:val>
                                                <p:strVal val="#ppt_y"/>
                                              </p:val>
                                            </p:tav>
                                          </p:tavLst>
                                        </p:anim>
                                      </p:childTnLst>
                                    </p:cTn>
                                  </p:par>
                                  <p:par>
                                    <p:cTn id="41" presetID="2" presetClass="entr" presetSubtype="12" accel="40000" fill="hold" nodeType="withEffect">
                                      <p:stCondLst>
                                        <p:cond delay="1000"/>
                                      </p:stCondLst>
                                      <p:childTnLst>
                                        <p:set>
                                          <p:cBhvr>
                                            <p:cTn id="42" dur="1" fill="hold">
                                              <p:stCondLst>
                                                <p:cond delay="0"/>
                                              </p:stCondLst>
                                            </p:cTn>
                                            <p:tgtEl>
                                              <p:spTgt spid="147"/>
                                            </p:tgtEl>
                                            <p:attrNameLst>
                                              <p:attrName>style.visibility</p:attrName>
                                            </p:attrNameLst>
                                          </p:cBhvr>
                                          <p:to>
                                            <p:strVal val="visible"/>
                                          </p:to>
                                        </p:set>
                                        <p:anim calcmode="lin" valueType="num">
                                          <p:cBhvr additive="base">
                                            <p:cTn id="43" dur="1000" fill="hold"/>
                                            <p:tgtEl>
                                              <p:spTgt spid="147"/>
                                            </p:tgtEl>
                                            <p:attrNameLst>
                                              <p:attrName>ppt_x</p:attrName>
                                            </p:attrNameLst>
                                          </p:cBhvr>
                                          <p:tavLst>
                                            <p:tav tm="0">
                                              <p:val>
                                                <p:strVal val="0-#ppt_w/2"/>
                                              </p:val>
                                            </p:tav>
                                            <p:tav tm="100000">
                                              <p:val>
                                                <p:strVal val="#ppt_x"/>
                                              </p:val>
                                            </p:tav>
                                          </p:tavLst>
                                        </p:anim>
                                        <p:anim calcmode="lin" valueType="num">
                                          <p:cBhvr additive="base">
                                            <p:cTn id="44" dur="1000" fill="hold"/>
                                            <p:tgtEl>
                                              <p:spTgt spid="147"/>
                                            </p:tgtEl>
                                            <p:attrNameLst>
                                              <p:attrName>ppt_y</p:attrName>
                                            </p:attrNameLst>
                                          </p:cBhvr>
                                          <p:tavLst>
                                            <p:tav tm="0">
                                              <p:val>
                                                <p:strVal val="1+#ppt_h/2"/>
                                              </p:val>
                                            </p:tav>
                                            <p:tav tm="100000">
                                              <p:val>
                                                <p:strVal val="#ppt_y"/>
                                              </p:val>
                                            </p:tav>
                                          </p:tavLst>
                                        </p:anim>
                                      </p:childTnLst>
                                    </p:cTn>
                                  </p:par>
                                  <p:par>
                                    <p:cTn id="45" presetID="2" presetClass="entr" presetSubtype="9" accel="40000" fill="hold" nodeType="withEffect">
                                      <p:stCondLst>
                                        <p:cond delay="1250"/>
                                      </p:stCondLst>
                                      <p:childTnLst>
                                        <p:set>
                                          <p:cBhvr>
                                            <p:cTn id="46" dur="1" fill="hold">
                                              <p:stCondLst>
                                                <p:cond delay="0"/>
                                              </p:stCondLst>
                                            </p:cTn>
                                            <p:tgtEl>
                                              <p:spTgt spid="123"/>
                                            </p:tgtEl>
                                            <p:attrNameLst>
                                              <p:attrName>style.visibility</p:attrName>
                                            </p:attrNameLst>
                                          </p:cBhvr>
                                          <p:to>
                                            <p:strVal val="visible"/>
                                          </p:to>
                                        </p:set>
                                        <p:anim calcmode="lin" valueType="num">
                                          <p:cBhvr additive="base">
                                            <p:cTn id="47" dur="1000" fill="hold"/>
                                            <p:tgtEl>
                                              <p:spTgt spid="123"/>
                                            </p:tgtEl>
                                            <p:attrNameLst>
                                              <p:attrName>ppt_x</p:attrName>
                                            </p:attrNameLst>
                                          </p:cBhvr>
                                          <p:tavLst>
                                            <p:tav tm="0">
                                              <p:val>
                                                <p:strVal val="0-#ppt_w/2"/>
                                              </p:val>
                                            </p:tav>
                                            <p:tav tm="100000">
                                              <p:val>
                                                <p:strVal val="#ppt_x"/>
                                              </p:val>
                                            </p:tav>
                                          </p:tavLst>
                                        </p:anim>
                                        <p:anim calcmode="lin" valueType="num">
                                          <p:cBhvr additive="base">
                                            <p:cTn id="48" dur="1000" fill="hold"/>
                                            <p:tgtEl>
                                              <p:spTgt spid="123"/>
                                            </p:tgtEl>
                                            <p:attrNameLst>
                                              <p:attrName>ppt_y</p:attrName>
                                            </p:attrNameLst>
                                          </p:cBhvr>
                                          <p:tavLst>
                                            <p:tav tm="0">
                                              <p:val>
                                                <p:strVal val="0-#ppt_h/2"/>
                                              </p:val>
                                            </p:tav>
                                            <p:tav tm="100000">
                                              <p:val>
                                                <p:strVal val="#ppt_y"/>
                                              </p:val>
                                            </p:tav>
                                          </p:tavLst>
                                        </p:anim>
                                      </p:childTnLst>
                                    </p:cTn>
                                  </p:par>
                                </p:childTnLst>
                              </p:cTn>
                            </p:par>
                            <p:par>
                              <p:cTn id="49" fill="hold">
                                <p:stCondLst>
                                  <p:cond delay="2500"/>
                                </p:stCondLst>
                                <p:childTnLst>
                                  <p:par>
                                    <p:cTn id="50" presetID="14" presetClass="entr" presetSubtype="10" fill="hold" nodeType="afterEffect">
                                      <p:stCondLst>
                                        <p:cond delay="0"/>
                                      </p:stCondLst>
                                      <p:childTnLst>
                                        <p:set>
                                          <p:cBhvr>
                                            <p:cTn id="51" dur="1" fill="hold">
                                              <p:stCondLst>
                                                <p:cond delay="0"/>
                                              </p:stCondLst>
                                            </p:cTn>
                                            <p:tgtEl>
                                              <p:spTgt spid="120"/>
                                            </p:tgtEl>
                                            <p:attrNameLst>
                                              <p:attrName>style.visibility</p:attrName>
                                            </p:attrNameLst>
                                          </p:cBhvr>
                                          <p:to>
                                            <p:strVal val="visible"/>
                                          </p:to>
                                        </p:set>
                                        <p:animEffect transition="in" filter="randombar(horizontal)">
                                          <p:cBhvr>
                                            <p:cTn id="52" dur="500"/>
                                            <p:tgtEl>
                                              <p:spTgt spid="120"/>
                                            </p:tgtEl>
                                          </p:cBhvr>
                                        </p:animEffect>
                                      </p:childTnLst>
                                    </p:cTn>
                                  </p:par>
                                  <p:par>
                                    <p:cTn id="53" presetID="14" presetClass="entr" presetSubtype="10" fill="hold" nodeType="withEffect">
                                      <p:stCondLst>
                                        <p:cond delay="0"/>
                                      </p:stCondLst>
                                      <p:childTnLst>
                                        <p:set>
                                          <p:cBhvr>
                                            <p:cTn id="54" dur="1" fill="hold">
                                              <p:stCondLst>
                                                <p:cond delay="0"/>
                                              </p:stCondLst>
                                            </p:cTn>
                                            <p:tgtEl>
                                              <p:spTgt spid="105"/>
                                            </p:tgtEl>
                                            <p:attrNameLst>
                                              <p:attrName>style.visibility</p:attrName>
                                            </p:attrNameLst>
                                          </p:cBhvr>
                                          <p:to>
                                            <p:strVal val="visible"/>
                                          </p:to>
                                        </p:set>
                                        <p:animEffect transition="in" filter="randombar(horizontal)">
                                          <p:cBhvr>
                                            <p:cTn id="55" dur="500"/>
                                            <p:tgtEl>
                                              <p:spTgt spid="105"/>
                                            </p:tgtEl>
                                          </p:cBhvr>
                                        </p:animEffect>
                                      </p:childTnLst>
                                    </p:cTn>
                                  </p:par>
                                  <p:par>
                                    <p:cTn id="56" presetID="14" presetClass="entr" presetSubtype="10" fill="hold" nodeType="withEffect">
                                      <p:stCondLst>
                                        <p:cond delay="0"/>
                                      </p:stCondLst>
                                      <p:childTnLst>
                                        <p:set>
                                          <p:cBhvr>
                                            <p:cTn id="57" dur="1" fill="hold">
                                              <p:stCondLst>
                                                <p:cond delay="0"/>
                                              </p:stCondLst>
                                            </p:cTn>
                                            <p:tgtEl>
                                              <p:spTgt spid="108"/>
                                            </p:tgtEl>
                                            <p:attrNameLst>
                                              <p:attrName>style.visibility</p:attrName>
                                            </p:attrNameLst>
                                          </p:cBhvr>
                                          <p:to>
                                            <p:strVal val="visible"/>
                                          </p:to>
                                        </p:set>
                                        <p:animEffect transition="in" filter="randombar(horizontal)">
                                          <p:cBhvr>
                                            <p:cTn id="58" dur="500"/>
                                            <p:tgtEl>
                                              <p:spTgt spid="108"/>
                                            </p:tgtEl>
                                          </p:cBhvr>
                                        </p:animEffect>
                                      </p:childTnLst>
                                    </p:cTn>
                                  </p:par>
                                  <p:par>
                                    <p:cTn id="59" presetID="14" presetClass="entr" presetSubtype="10" fill="hold" nodeType="withEffect">
                                      <p:stCondLst>
                                        <p:cond delay="0"/>
                                      </p:stCondLst>
                                      <p:childTnLst>
                                        <p:set>
                                          <p:cBhvr>
                                            <p:cTn id="60" dur="1" fill="hold">
                                              <p:stCondLst>
                                                <p:cond delay="0"/>
                                              </p:stCondLst>
                                            </p:cTn>
                                            <p:tgtEl>
                                              <p:spTgt spid="117"/>
                                            </p:tgtEl>
                                            <p:attrNameLst>
                                              <p:attrName>style.visibility</p:attrName>
                                            </p:attrNameLst>
                                          </p:cBhvr>
                                          <p:to>
                                            <p:strVal val="visible"/>
                                          </p:to>
                                        </p:set>
                                        <p:animEffect transition="in" filter="randombar(horizontal)">
                                          <p:cBhvr>
                                            <p:cTn id="61" dur="500"/>
                                            <p:tgtEl>
                                              <p:spTgt spid="117"/>
                                            </p:tgtEl>
                                          </p:cBhvr>
                                        </p:animEffect>
                                      </p:childTnLst>
                                    </p:cTn>
                                  </p:par>
                                  <p:par>
                                    <p:cTn id="62" presetID="14" presetClass="entr" presetSubtype="10" fill="hold" nodeType="withEffect">
                                      <p:stCondLst>
                                        <p:cond delay="0"/>
                                      </p:stCondLst>
                                      <p:childTnLst>
                                        <p:set>
                                          <p:cBhvr>
                                            <p:cTn id="63" dur="1" fill="hold">
                                              <p:stCondLst>
                                                <p:cond delay="0"/>
                                              </p:stCondLst>
                                            </p:cTn>
                                            <p:tgtEl>
                                              <p:spTgt spid="114"/>
                                            </p:tgtEl>
                                            <p:attrNameLst>
                                              <p:attrName>style.visibility</p:attrName>
                                            </p:attrNameLst>
                                          </p:cBhvr>
                                          <p:to>
                                            <p:strVal val="visible"/>
                                          </p:to>
                                        </p:set>
                                        <p:animEffect transition="in" filter="randombar(horizontal)">
                                          <p:cBhvr>
                                            <p:cTn id="64" dur="500"/>
                                            <p:tgtEl>
                                              <p:spTgt spid="114"/>
                                            </p:tgtEl>
                                          </p:cBhvr>
                                        </p:animEffect>
                                      </p:childTnLst>
                                    </p:cTn>
                                  </p:par>
                                  <p:par>
                                    <p:cTn id="65" presetID="14" presetClass="entr" presetSubtype="10" fill="hold" nodeType="withEffect">
                                      <p:stCondLst>
                                        <p:cond delay="0"/>
                                      </p:stCondLst>
                                      <p:childTnLst>
                                        <p:set>
                                          <p:cBhvr>
                                            <p:cTn id="66" dur="1" fill="hold">
                                              <p:stCondLst>
                                                <p:cond delay="0"/>
                                              </p:stCondLst>
                                            </p:cTn>
                                            <p:tgtEl>
                                              <p:spTgt spid="111"/>
                                            </p:tgtEl>
                                            <p:attrNameLst>
                                              <p:attrName>style.visibility</p:attrName>
                                            </p:attrNameLst>
                                          </p:cBhvr>
                                          <p:to>
                                            <p:strVal val="visible"/>
                                          </p:to>
                                        </p:set>
                                        <p:animEffect transition="in" filter="randombar(horizontal)">
                                          <p:cBhvr>
                                            <p:cTn id="67"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8" grpId="1" animBg="1"/>
          <p:bldP spid="17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圆角矩形 102"/>
          <p:cNvSpPr/>
          <p:nvPr/>
        </p:nvSpPr>
        <p:spPr>
          <a:xfrm>
            <a:off x="9115073" y="1687715"/>
            <a:ext cx="2735651" cy="2736007"/>
          </a:xfrm>
          <a:prstGeom prst="roundRect">
            <a:avLst>
              <a:gd name="adj" fmla="val 21671"/>
            </a:avLst>
          </a:prstGeom>
          <a:gradFill>
            <a:gsLst>
              <a:gs pos="100000">
                <a:srgbClr val="F7F7F7"/>
              </a:gs>
              <a:gs pos="0">
                <a:schemeClr val="bg1">
                  <a:lumMod val="85000"/>
                </a:schemeClr>
              </a:gs>
            </a:gsLst>
            <a:lin ang="2700000" scaled="1"/>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endParaRPr lang="zh-CN" altLang="en-US" dirty="0"/>
          </a:p>
        </p:txBody>
      </p:sp>
      <p:sp>
        <p:nvSpPr>
          <p:cNvPr id="85" name="Footer Text"/>
          <p:cNvSpPr txBox="1"/>
          <p:nvPr/>
        </p:nvSpPr>
        <p:spPr>
          <a:xfrm>
            <a:off x="988478" y="4855030"/>
            <a:ext cx="10643801" cy="1292662"/>
          </a:xfrm>
          <a:prstGeom prst="rect">
            <a:avLst/>
          </a:prstGeom>
          <a:noFill/>
        </p:spPr>
        <p:txBody>
          <a:bodyPr wrap="square" lIns="0" tIns="0" rIns="0" bIns="0" rtlCol="0">
            <a:spAutoFit/>
          </a:bodyPr>
          <a:lstStyle/>
          <a:p>
            <a:pPr algn="just"/>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言简意赅的说明分项内容。通过复制您的文本后，选择只保留文字。点击输入简要文字内容，言简意赅的说明分项内容。通过复制您的文本后，选择只保留文字。点击输入简要文字内容，言简意赅的说明分项内容。通过复制您的文本后，选择只保留文字。点击输入简要文字内容，言简意赅的说明分项内容。通过复制您的文本后，选择只保留文字。</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言简意赅的说明分项内容。通过复制您的文本后，选择只保留文字。点击输入简要文字内容，言简意赅的说明分项内容。通过复制您的文本后，选择只保留文字。点击输入简要文字内容，言简意赅的说明分项内容。通过复制您的文本后，选择只保留文字。点击输入简要文字内容，言简意赅的说明分项内容。通过复制您的文本后，选择只保留文字。</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00000"/>
              </a:lnSpc>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86" name="Straight Line buttom"/>
          <p:cNvCxnSpPr/>
          <p:nvPr/>
        </p:nvCxnSpPr>
        <p:spPr>
          <a:xfrm>
            <a:off x="908089" y="4677139"/>
            <a:ext cx="10724191"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42" name="圆角矩形 41"/>
          <p:cNvSpPr/>
          <p:nvPr/>
        </p:nvSpPr>
        <p:spPr>
          <a:xfrm>
            <a:off x="549313" y="1680026"/>
            <a:ext cx="2735651" cy="2736007"/>
          </a:xfrm>
          <a:prstGeom prst="roundRect">
            <a:avLst>
              <a:gd name="adj" fmla="val 21671"/>
            </a:avLst>
          </a:prstGeom>
          <a:gradFill>
            <a:gsLst>
              <a:gs pos="100000">
                <a:srgbClr val="F7F7F7"/>
              </a:gs>
              <a:gs pos="0">
                <a:schemeClr val="bg1">
                  <a:lumMod val="85000"/>
                </a:schemeClr>
              </a:gs>
            </a:gsLst>
            <a:lin ang="2700000" scaled="1"/>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43" name="圆角矩形 42"/>
          <p:cNvSpPr/>
          <p:nvPr/>
        </p:nvSpPr>
        <p:spPr>
          <a:xfrm>
            <a:off x="735177" y="1865914"/>
            <a:ext cx="2363915" cy="236422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44" name="圆角矩形 43"/>
          <p:cNvSpPr/>
          <p:nvPr/>
        </p:nvSpPr>
        <p:spPr>
          <a:xfrm>
            <a:off x="776730" y="1907472"/>
            <a:ext cx="2280806" cy="2281103"/>
          </a:xfrm>
          <a:prstGeom prst="round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46" name="圆角矩形 45"/>
          <p:cNvSpPr/>
          <p:nvPr/>
        </p:nvSpPr>
        <p:spPr>
          <a:xfrm>
            <a:off x="848780" y="1979531"/>
            <a:ext cx="2136702" cy="2136980"/>
          </a:xfrm>
          <a:prstGeom prst="roundRect">
            <a:avLst/>
          </a:prstGeom>
          <a:gradFill>
            <a:gsLst>
              <a:gs pos="0">
                <a:srgbClr val="F7F7F7"/>
              </a:gs>
              <a:gs pos="100000">
                <a:schemeClr val="bg1">
                  <a:lumMod val="85000"/>
                </a:schemeClr>
              </a:gs>
            </a:gsLst>
            <a:lin ang="2700000" scaled="1"/>
          </a:gradFill>
          <a:ln w="73025">
            <a:gradFill flip="none" rotWithShape="1">
              <a:gsLst>
                <a:gs pos="0">
                  <a:srgbClr val="D5D5D5"/>
                </a:gs>
                <a:gs pos="100000">
                  <a:schemeClr val="bg1"/>
                </a:gs>
              </a:gsLst>
              <a:lin ang="2700000" scaled="1"/>
              <a:tileRect/>
            </a:gradFill>
          </a:ln>
          <a:effectLst>
            <a:innerShdw blurRad="1524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47" name="圆角矩形 46"/>
          <p:cNvSpPr/>
          <p:nvPr/>
        </p:nvSpPr>
        <p:spPr>
          <a:xfrm>
            <a:off x="3320814" y="1680026"/>
            <a:ext cx="2735651" cy="2736007"/>
          </a:xfrm>
          <a:prstGeom prst="roundRect">
            <a:avLst>
              <a:gd name="adj" fmla="val 21671"/>
            </a:avLst>
          </a:prstGeom>
          <a:gradFill>
            <a:gsLst>
              <a:gs pos="100000">
                <a:srgbClr val="F7F7F7"/>
              </a:gs>
              <a:gs pos="0">
                <a:schemeClr val="bg1">
                  <a:lumMod val="85000"/>
                </a:schemeClr>
              </a:gs>
            </a:gsLst>
            <a:lin ang="2700000" scaled="1"/>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48" name="圆角矩形 47"/>
          <p:cNvSpPr/>
          <p:nvPr/>
        </p:nvSpPr>
        <p:spPr>
          <a:xfrm>
            <a:off x="3506678" y="1865914"/>
            <a:ext cx="2363915" cy="236422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49" name="圆角矩形 48"/>
          <p:cNvSpPr/>
          <p:nvPr/>
        </p:nvSpPr>
        <p:spPr>
          <a:xfrm>
            <a:off x="3548230" y="1907472"/>
            <a:ext cx="2280806" cy="2281103"/>
          </a:xfrm>
          <a:prstGeom prst="round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50" name="圆角矩形 49"/>
          <p:cNvSpPr/>
          <p:nvPr/>
        </p:nvSpPr>
        <p:spPr>
          <a:xfrm>
            <a:off x="3620279" y="1979531"/>
            <a:ext cx="2136702" cy="2136980"/>
          </a:xfrm>
          <a:prstGeom prst="roundRect">
            <a:avLst/>
          </a:prstGeom>
          <a:gradFill>
            <a:gsLst>
              <a:gs pos="0">
                <a:srgbClr val="F7F7F7"/>
              </a:gs>
              <a:gs pos="100000">
                <a:schemeClr val="bg1">
                  <a:lumMod val="85000"/>
                </a:schemeClr>
              </a:gs>
            </a:gsLst>
            <a:lin ang="2700000" scaled="1"/>
          </a:gradFill>
          <a:ln w="73025">
            <a:gradFill flip="none" rotWithShape="1">
              <a:gsLst>
                <a:gs pos="0">
                  <a:srgbClr val="D5D5D5"/>
                </a:gs>
                <a:gs pos="100000">
                  <a:schemeClr val="bg1"/>
                </a:gs>
              </a:gsLst>
              <a:lin ang="2700000" scaled="1"/>
              <a:tileRect/>
            </a:gradFill>
          </a:ln>
          <a:effectLst>
            <a:innerShdw blurRad="1524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51" name="圆角矩形 50"/>
          <p:cNvSpPr/>
          <p:nvPr/>
        </p:nvSpPr>
        <p:spPr>
          <a:xfrm>
            <a:off x="6227833" y="1680026"/>
            <a:ext cx="2735651" cy="2736007"/>
          </a:xfrm>
          <a:prstGeom prst="roundRect">
            <a:avLst>
              <a:gd name="adj" fmla="val 21671"/>
            </a:avLst>
          </a:prstGeom>
          <a:gradFill>
            <a:gsLst>
              <a:gs pos="100000">
                <a:srgbClr val="F7F7F7"/>
              </a:gs>
              <a:gs pos="0">
                <a:schemeClr val="bg1">
                  <a:lumMod val="85000"/>
                </a:schemeClr>
              </a:gs>
            </a:gsLst>
            <a:lin ang="2700000" scaled="1"/>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52" name="圆角矩形 51"/>
          <p:cNvSpPr/>
          <p:nvPr/>
        </p:nvSpPr>
        <p:spPr>
          <a:xfrm>
            <a:off x="6413697" y="1865914"/>
            <a:ext cx="2363915" cy="236422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53" name="圆角矩形 52"/>
          <p:cNvSpPr/>
          <p:nvPr/>
        </p:nvSpPr>
        <p:spPr>
          <a:xfrm>
            <a:off x="6455250" y="1907472"/>
            <a:ext cx="2280806" cy="2281103"/>
          </a:xfrm>
          <a:prstGeom prst="round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54" name="圆角矩形 53"/>
          <p:cNvSpPr/>
          <p:nvPr/>
        </p:nvSpPr>
        <p:spPr>
          <a:xfrm>
            <a:off x="6527300" y="1979531"/>
            <a:ext cx="2136702" cy="2136980"/>
          </a:xfrm>
          <a:prstGeom prst="roundRect">
            <a:avLst/>
          </a:prstGeom>
          <a:gradFill>
            <a:gsLst>
              <a:gs pos="0">
                <a:srgbClr val="F7F7F7"/>
              </a:gs>
              <a:gs pos="100000">
                <a:schemeClr val="bg1">
                  <a:lumMod val="85000"/>
                </a:schemeClr>
              </a:gs>
            </a:gsLst>
            <a:lin ang="2700000" scaled="1"/>
          </a:gradFill>
          <a:ln w="73025">
            <a:gradFill flip="none" rotWithShape="1">
              <a:gsLst>
                <a:gs pos="0">
                  <a:srgbClr val="D5D5D5"/>
                </a:gs>
                <a:gs pos="100000">
                  <a:schemeClr val="bg1"/>
                </a:gs>
              </a:gsLst>
              <a:lin ang="2700000" scaled="1"/>
              <a:tileRect/>
            </a:gradFill>
          </a:ln>
          <a:effectLst>
            <a:innerShdw blurRad="1524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grpSp>
        <p:nvGrpSpPr>
          <p:cNvPr id="55" name="组合 54"/>
          <p:cNvGrpSpPr/>
          <p:nvPr/>
        </p:nvGrpSpPr>
        <p:grpSpPr>
          <a:xfrm>
            <a:off x="1392964" y="2051085"/>
            <a:ext cx="1048338" cy="793783"/>
            <a:chOff x="2615293" y="1775288"/>
            <a:chExt cx="1048474" cy="793783"/>
          </a:xfrm>
        </p:grpSpPr>
        <p:sp>
          <p:nvSpPr>
            <p:cNvPr id="56" name="文本框 31"/>
            <p:cNvSpPr txBox="1"/>
            <p:nvPr/>
          </p:nvSpPr>
          <p:spPr>
            <a:xfrm>
              <a:off x="2615293" y="1775288"/>
              <a:ext cx="1030515" cy="661720"/>
            </a:xfrm>
            <a:prstGeom prst="rect">
              <a:avLst/>
            </a:prstGeom>
            <a:noFill/>
          </p:spPr>
          <p:txBody>
            <a:bodyPr wrap="square" rtlCol="0">
              <a:spAutoFit/>
            </a:bodyPr>
            <a:lstStyle/>
            <a:p>
              <a:pPr algn="ctr"/>
              <a:r>
                <a:rPr lang="en-US" altLang="zh-CN" sz="3700" dirty="0">
                  <a:solidFill>
                    <a:schemeClr val="tx1">
                      <a:lumMod val="75000"/>
                      <a:lumOff val="25000"/>
                    </a:schemeClr>
                  </a:solidFill>
                  <a:latin typeface="+mj-ea"/>
                  <a:ea typeface="+mj-ea"/>
                </a:rPr>
                <a:t>01</a:t>
              </a:r>
              <a:endParaRPr lang="zh-CN" altLang="en-US" sz="3700" dirty="0">
                <a:solidFill>
                  <a:schemeClr val="tx1">
                    <a:lumMod val="75000"/>
                    <a:lumOff val="25000"/>
                  </a:schemeClr>
                </a:solidFill>
                <a:latin typeface="+mj-ea"/>
                <a:ea typeface="+mj-ea"/>
              </a:endParaRPr>
            </a:p>
          </p:txBody>
        </p:sp>
        <p:sp>
          <p:nvSpPr>
            <p:cNvPr id="57" name="文本框 32"/>
            <p:cNvSpPr txBox="1"/>
            <p:nvPr/>
          </p:nvSpPr>
          <p:spPr>
            <a:xfrm>
              <a:off x="2633252" y="2261294"/>
              <a:ext cx="1030515" cy="307777"/>
            </a:xfrm>
            <a:prstGeom prst="rect">
              <a:avLst/>
            </a:prstGeom>
            <a:noFill/>
          </p:spPr>
          <p:txBody>
            <a:bodyPr wrap="square" rtlCol="0">
              <a:spAutoFit/>
            </a:bodyPr>
            <a:lstStyle/>
            <a:p>
              <a:pPr algn="ctr"/>
              <a:r>
                <a:rPr lang="en-US" altLang="zh-CN" sz="1400" dirty="0">
                  <a:solidFill>
                    <a:schemeClr val="tx1">
                      <a:lumMod val="75000"/>
                      <a:lumOff val="25000"/>
                    </a:schemeClr>
                  </a:solidFill>
                  <a:latin typeface="+mj-ea"/>
                  <a:ea typeface="+mj-ea"/>
                </a:rPr>
                <a:t>OPTION</a:t>
              </a:r>
              <a:endParaRPr lang="zh-CN" altLang="en-US" sz="1400" dirty="0">
                <a:solidFill>
                  <a:schemeClr val="tx1">
                    <a:lumMod val="75000"/>
                    <a:lumOff val="25000"/>
                  </a:schemeClr>
                </a:solidFill>
                <a:latin typeface="+mj-ea"/>
                <a:ea typeface="+mj-ea"/>
              </a:endParaRPr>
            </a:p>
          </p:txBody>
        </p:sp>
      </p:grpSp>
      <p:grpSp>
        <p:nvGrpSpPr>
          <p:cNvPr id="58" name="组合 57"/>
          <p:cNvGrpSpPr/>
          <p:nvPr/>
        </p:nvGrpSpPr>
        <p:grpSpPr>
          <a:xfrm>
            <a:off x="4164467" y="2051085"/>
            <a:ext cx="1048338" cy="793783"/>
            <a:chOff x="2615293" y="1775288"/>
            <a:chExt cx="1048474" cy="793783"/>
          </a:xfrm>
        </p:grpSpPr>
        <p:sp>
          <p:nvSpPr>
            <p:cNvPr id="59" name="文本框 34"/>
            <p:cNvSpPr txBox="1"/>
            <p:nvPr/>
          </p:nvSpPr>
          <p:spPr>
            <a:xfrm>
              <a:off x="2615293" y="1775288"/>
              <a:ext cx="1030515" cy="661720"/>
            </a:xfrm>
            <a:prstGeom prst="rect">
              <a:avLst/>
            </a:prstGeom>
            <a:noFill/>
          </p:spPr>
          <p:txBody>
            <a:bodyPr wrap="square" rtlCol="0">
              <a:spAutoFit/>
            </a:bodyPr>
            <a:lstStyle/>
            <a:p>
              <a:pPr algn="ctr"/>
              <a:r>
                <a:rPr lang="en-US" altLang="zh-CN" sz="3700" dirty="0">
                  <a:solidFill>
                    <a:schemeClr val="tx1">
                      <a:lumMod val="75000"/>
                      <a:lumOff val="25000"/>
                    </a:schemeClr>
                  </a:solidFill>
                  <a:latin typeface="+mj-ea"/>
                  <a:ea typeface="+mj-ea"/>
                </a:rPr>
                <a:t>02</a:t>
              </a:r>
              <a:endParaRPr lang="zh-CN" altLang="en-US" sz="3700" dirty="0">
                <a:solidFill>
                  <a:schemeClr val="tx1">
                    <a:lumMod val="75000"/>
                    <a:lumOff val="25000"/>
                  </a:schemeClr>
                </a:solidFill>
                <a:latin typeface="+mj-ea"/>
                <a:ea typeface="+mj-ea"/>
              </a:endParaRPr>
            </a:p>
          </p:txBody>
        </p:sp>
        <p:sp>
          <p:nvSpPr>
            <p:cNvPr id="60" name="文本框 35"/>
            <p:cNvSpPr txBox="1"/>
            <p:nvPr/>
          </p:nvSpPr>
          <p:spPr>
            <a:xfrm>
              <a:off x="2633252" y="2261294"/>
              <a:ext cx="1030515" cy="307777"/>
            </a:xfrm>
            <a:prstGeom prst="rect">
              <a:avLst/>
            </a:prstGeom>
            <a:noFill/>
          </p:spPr>
          <p:txBody>
            <a:bodyPr wrap="square" rtlCol="0">
              <a:spAutoFit/>
            </a:bodyPr>
            <a:lstStyle/>
            <a:p>
              <a:pPr algn="ctr"/>
              <a:r>
                <a:rPr lang="en-US" altLang="zh-CN" sz="1400" dirty="0">
                  <a:solidFill>
                    <a:schemeClr val="tx1">
                      <a:lumMod val="75000"/>
                      <a:lumOff val="25000"/>
                    </a:schemeClr>
                  </a:solidFill>
                  <a:latin typeface="+mj-ea"/>
                  <a:ea typeface="+mj-ea"/>
                </a:rPr>
                <a:t>OPTION</a:t>
              </a:r>
              <a:endParaRPr lang="zh-CN" altLang="en-US" sz="1400" dirty="0">
                <a:solidFill>
                  <a:schemeClr val="tx1">
                    <a:lumMod val="75000"/>
                    <a:lumOff val="25000"/>
                  </a:schemeClr>
                </a:solidFill>
                <a:latin typeface="+mj-ea"/>
                <a:ea typeface="+mj-ea"/>
              </a:endParaRPr>
            </a:p>
          </p:txBody>
        </p:sp>
      </p:grpSp>
      <p:grpSp>
        <p:nvGrpSpPr>
          <p:cNvPr id="61" name="组合 60"/>
          <p:cNvGrpSpPr/>
          <p:nvPr/>
        </p:nvGrpSpPr>
        <p:grpSpPr>
          <a:xfrm>
            <a:off x="7071484" y="2051085"/>
            <a:ext cx="1048338" cy="793783"/>
            <a:chOff x="2615293" y="1775288"/>
            <a:chExt cx="1048474" cy="793783"/>
          </a:xfrm>
        </p:grpSpPr>
        <p:sp>
          <p:nvSpPr>
            <p:cNvPr id="62" name="文本框 37"/>
            <p:cNvSpPr txBox="1"/>
            <p:nvPr/>
          </p:nvSpPr>
          <p:spPr>
            <a:xfrm>
              <a:off x="2615293" y="1775288"/>
              <a:ext cx="1030515" cy="661720"/>
            </a:xfrm>
            <a:prstGeom prst="rect">
              <a:avLst/>
            </a:prstGeom>
            <a:noFill/>
          </p:spPr>
          <p:txBody>
            <a:bodyPr wrap="square" rtlCol="0">
              <a:spAutoFit/>
            </a:bodyPr>
            <a:lstStyle/>
            <a:p>
              <a:pPr algn="ctr"/>
              <a:r>
                <a:rPr lang="en-US" altLang="zh-CN" sz="3700" dirty="0">
                  <a:solidFill>
                    <a:schemeClr val="tx1">
                      <a:lumMod val="75000"/>
                      <a:lumOff val="25000"/>
                    </a:schemeClr>
                  </a:solidFill>
                  <a:latin typeface="+mj-ea"/>
                  <a:ea typeface="+mj-ea"/>
                </a:rPr>
                <a:t>03</a:t>
              </a:r>
              <a:endParaRPr lang="zh-CN" altLang="en-US" sz="3700" dirty="0">
                <a:solidFill>
                  <a:schemeClr val="tx1">
                    <a:lumMod val="75000"/>
                    <a:lumOff val="25000"/>
                  </a:schemeClr>
                </a:solidFill>
                <a:latin typeface="+mj-ea"/>
                <a:ea typeface="+mj-ea"/>
              </a:endParaRPr>
            </a:p>
          </p:txBody>
        </p:sp>
        <p:sp>
          <p:nvSpPr>
            <p:cNvPr id="63" name="文本框 38"/>
            <p:cNvSpPr txBox="1"/>
            <p:nvPr/>
          </p:nvSpPr>
          <p:spPr>
            <a:xfrm>
              <a:off x="2633252" y="2261294"/>
              <a:ext cx="1030515" cy="307777"/>
            </a:xfrm>
            <a:prstGeom prst="rect">
              <a:avLst/>
            </a:prstGeom>
            <a:noFill/>
          </p:spPr>
          <p:txBody>
            <a:bodyPr wrap="square" rtlCol="0">
              <a:spAutoFit/>
            </a:bodyPr>
            <a:lstStyle/>
            <a:p>
              <a:pPr algn="ctr"/>
              <a:r>
                <a:rPr lang="en-US" altLang="zh-CN" sz="1400" dirty="0">
                  <a:solidFill>
                    <a:schemeClr val="tx1">
                      <a:lumMod val="75000"/>
                      <a:lumOff val="25000"/>
                    </a:schemeClr>
                  </a:solidFill>
                  <a:latin typeface="+mj-ea"/>
                  <a:ea typeface="+mj-ea"/>
                </a:rPr>
                <a:t>OPTION</a:t>
              </a:r>
              <a:endParaRPr lang="zh-CN" altLang="en-US" sz="1400" dirty="0">
                <a:solidFill>
                  <a:schemeClr val="tx1">
                    <a:lumMod val="75000"/>
                    <a:lumOff val="25000"/>
                  </a:schemeClr>
                </a:solidFill>
                <a:latin typeface="+mj-ea"/>
                <a:ea typeface="+mj-ea"/>
              </a:endParaRPr>
            </a:p>
          </p:txBody>
        </p:sp>
      </p:grpSp>
      <p:grpSp>
        <p:nvGrpSpPr>
          <p:cNvPr id="64" name="组合 63"/>
          <p:cNvGrpSpPr/>
          <p:nvPr/>
        </p:nvGrpSpPr>
        <p:grpSpPr>
          <a:xfrm>
            <a:off x="1145292" y="2896838"/>
            <a:ext cx="1922872" cy="654712"/>
            <a:chOff x="223455" y="2766059"/>
            <a:chExt cx="1923123" cy="654712"/>
          </a:xfrm>
        </p:grpSpPr>
        <p:sp>
          <p:nvSpPr>
            <p:cNvPr id="65" name="文本框 40"/>
            <p:cNvSpPr txBox="1"/>
            <p:nvPr/>
          </p:nvSpPr>
          <p:spPr>
            <a:xfrm>
              <a:off x="223455" y="2766059"/>
              <a:ext cx="1923123" cy="415498"/>
            </a:xfrm>
            <a:prstGeom prst="rect">
              <a:avLst/>
            </a:prstGeom>
            <a:noFill/>
          </p:spPr>
          <p:txBody>
            <a:bodyPr wrap="square" rtlCol="0">
              <a:spAutoFit/>
            </a:bodyPr>
            <a:lstStyle/>
            <a:p>
              <a:r>
                <a:rPr lang="zh-CN" altLang="en-US" sz="2100" dirty="0">
                  <a:solidFill>
                    <a:schemeClr val="tx1">
                      <a:lumMod val="75000"/>
                      <a:lumOff val="25000"/>
                    </a:schemeClr>
                  </a:solidFill>
                  <a:latin typeface="+mj-ea"/>
                  <a:ea typeface="+mj-ea"/>
                </a:rPr>
                <a:t>在此添加标题</a:t>
              </a:r>
              <a:endParaRPr lang="zh-CN" altLang="en-US" sz="2100" dirty="0">
                <a:solidFill>
                  <a:schemeClr val="tx1">
                    <a:lumMod val="75000"/>
                    <a:lumOff val="25000"/>
                  </a:schemeClr>
                </a:solidFill>
                <a:latin typeface="+mj-ea"/>
                <a:ea typeface="+mj-ea"/>
              </a:endParaRPr>
            </a:p>
          </p:txBody>
        </p:sp>
        <p:sp>
          <p:nvSpPr>
            <p:cNvPr id="66" name="文本框 41"/>
            <p:cNvSpPr txBox="1"/>
            <p:nvPr/>
          </p:nvSpPr>
          <p:spPr>
            <a:xfrm>
              <a:off x="229376" y="3051439"/>
              <a:ext cx="1559316" cy="369332"/>
            </a:xfrm>
            <a:prstGeom prst="rect">
              <a:avLst/>
            </a:prstGeom>
            <a:noFill/>
          </p:spPr>
          <p:txBody>
            <a:bodyPr wrap="square" rtlCol="0">
              <a:spAutoFit/>
            </a:bodyPr>
            <a:lstStyle/>
            <a:p>
              <a:pPr algn="just"/>
              <a:r>
                <a:rPr lang="zh-CN" altLang="en-US" sz="900" dirty="0">
                  <a:solidFill>
                    <a:schemeClr val="tx1">
                      <a:lumMod val="75000"/>
                      <a:lumOff val="25000"/>
                    </a:schemeClr>
                  </a:solidFill>
                  <a:latin typeface="+mj-ea"/>
                  <a:ea typeface="+mj-ea"/>
                </a:rPr>
                <a:t>点击添加文字说明或复制文本黏贴自此内容要言简意赅</a:t>
              </a:r>
              <a:endParaRPr lang="zh-CN" altLang="en-US" sz="900" dirty="0">
                <a:solidFill>
                  <a:schemeClr val="tx1">
                    <a:lumMod val="75000"/>
                    <a:lumOff val="25000"/>
                  </a:schemeClr>
                </a:solidFill>
                <a:latin typeface="+mj-ea"/>
                <a:ea typeface="+mj-ea"/>
              </a:endParaRPr>
            </a:p>
          </p:txBody>
        </p:sp>
      </p:grpSp>
      <p:grpSp>
        <p:nvGrpSpPr>
          <p:cNvPr id="67" name="组合 66"/>
          <p:cNvGrpSpPr/>
          <p:nvPr/>
        </p:nvGrpSpPr>
        <p:grpSpPr>
          <a:xfrm>
            <a:off x="3921585" y="2896838"/>
            <a:ext cx="1922872" cy="654712"/>
            <a:chOff x="223455" y="2766059"/>
            <a:chExt cx="1923123" cy="654712"/>
          </a:xfrm>
        </p:grpSpPr>
        <p:sp>
          <p:nvSpPr>
            <p:cNvPr id="68" name="文本框 43"/>
            <p:cNvSpPr txBox="1"/>
            <p:nvPr/>
          </p:nvSpPr>
          <p:spPr>
            <a:xfrm>
              <a:off x="223455" y="2766059"/>
              <a:ext cx="1923123" cy="415498"/>
            </a:xfrm>
            <a:prstGeom prst="rect">
              <a:avLst/>
            </a:prstGeom>
            <a:noFill/>
          </p:spPr>
          <p:txBody>
            <a:bodyPr wrap="square" rtlCol="0">
              <a:spAutoFit/>
            </a:bodyPr>
            <a:lstStyle/>
            <a:p>
              <a:r>
                <a:rPr lang="zh-CN" altLang="en-US" sz="2100" dirty="0">
                  <a:solidFill>
                    <a:schemeClr val="tx1">
                      <a:lumMod val="75000"/>
                      <a:lumOff val="25000"/>
                    </a:schemeClr>
                  </a:solidFill>
                  <a:latin typeface="+mj-ea"/>
                  <a:ea typeface="+mj-ea"/>
                </a:rPr>
                <a:t>在此添加标题</a:t>
              </a:r>
              <a:endParaRPr lang="zh-CN" altLang="en-US" sz="2100" dirty="0">
                <a:solidFill>
                  <a:schemeClr val="tx1">
                    <a:lumMod val="75000"/>
                    <a:lumOff val="25000"/>
                  </a:schemeClr>
                </a:solidFill>
                <a:latin typeface="+mj-ea"/>
                <a:ea typeface="+mj-ea"/>
              </a:endParaRPr>
            </a:p>
          </p:txBody>
        </p:sp>
        <p:sp>
          <p:nvSpPr>
            <p:cNvPr id="69" name="文本框 44"/>
            <p:cNvSpPr txBox="1"/>
            <p:nvPr/>
          </p:nvSpPr>
          <p:spPr>
            <a:xfrm>
              <a:off x="229376" y="3051439"/>
              <a:ext cx="1559316" cy="369332"/>
            </a:xfrm>
            <a:prstGeom prst="rect">
              <a:avLst/>
            </a:prstGeom>
            <a:noFill/>
          </p:spPr>
          <p:txBody>
            <a:bodyPr wrap="square" rtlCol="0">
              <a:spAutoFit/>
            </a:bodyPr>
            <a:lstStyle/>
            <a:p>
              <a:pPr algn="just"/>
              <a:r>
                <a:rPr lang="zh-CN" altLang="en-US" sz="900" dirty="0">
                  <a:solidFill>
                    <a:schemeClr val="tx1">
                      <a:lumMod val="75000"/>
                      <a:lumOff val="25000"/>
                    </a:schemeClr>
                  </a:solidFill>
                  <a:latin typeface="+mj-ea"/>
                  <a:ea typeface="+mj-ea"/>
                </a:rPr>
                <a:t>点击添加文字说明或复制文本黏贴自此内容要言简意赅</a:t>
              </a:r>
              <a:endParaRPr lang="zh-CN" altLang="en-US" sz="900" dirty="0">
                <a:solidFill>
                  <a:schemeClr val="tx1">
                    <a:lumMod val="75000"/>
                    <a:lumOff val="25000"/>
                  </a:schemeClr>
                </a:solidFill>
                <a:latin typeface="+mj-ea"/>
                <a:ea typeface="+mj-ea"/>
              </a:endParaRPr>
            </a:p>
          </p:txBody>
        </p:sp>
      </p:grpSp>
      <p:grpSp>
        <p:nvGrpSpPr>
          <p:cNvPr id="70" name="组合 69"/>
          <p:cNvGrpSpPr/>
          <p:nvPr/>
        </p:nvGrpSpPr>
        <p:grpSpPr>
          <a:xfrm>
            <a:off x="6836511" y="2896838"/>
            <a:ext cx="1922872" cy="654712"/>
            <a:chOff x="223455" y="2766059"/>
            <a:chExt cx="1923123" cy="654712"/>
          </a:xfrm>
        </p:grpSpPr>
        <p:sp>
          <p:nvSpPr>
            <p:cNvPr id="71" name="文本框 46"/>
            <p:cNvSpPr txBox="1"/>
            <p:nvPr/>
          </p:nvSpPr>
          <p:spPr>
            <a:xfrm>
              <a:off x="223455" y="2766059"/>
              <a:ext cx="1923123" cy="415498"/>
            </a:xfrm>
            <a:prstGeom prst="rect">
              <a:avLst/>
            </a:prstGeom>
            <a:noFill/>
          </p:spPr>
          <p:txBody>
            <a:bodyPr wrap="square" rtlCol="0">
              <a:spAutoFit/>
            </a:bodyPr>
            <a:lstStyle/>
            <a:p>
              <a:r>
                <a:rPr lang="zh-CN" altLang="en-US" sz="2100" dirty="0">
                  <a:solidFill>
                    <a:schemeClr val="tx1">
                      <a:lumMod val="75000"/>
                      <a:lumOff val="25000"/>
                    </a:schemeClr>
                  </a:solidFill>
                  <a:latin typeface="+mj-ea"/>
                  <a:ea typeface="+mj-ea"/>
                </a:rPr>
                <a:t>在此添加标题</a:t>
              </a:r>
              <a:endParaRPr lang="zh-CN" altLang="en-US" sz="2100" dirty="0">
                <a:solidFill>
                  <a:schemeClr val="tx1">
                    <a:lumMod val="75000"/>
                    <a:lumOff val="25000"/>
                  </a:schemeClr>
                </a:solidFill>
                <a:latin typeface="+mj-ea"/>
                <a:ea typeface="+mj-ea"/>
              </a:endParaRPr>
            </a:p>
          </p:txBody>
        </p:sp>
        <p:sp>
          <p:nvSpPr>
            <p:cNvPr id="72" name="文本框 47"/>
            <p:cNvSpPr txBox="1"/>
            <p:nvPr/>
          </p:nvSpPr>
          <p:spPr>
            <a:xfrm>
              <a:off x="229376" y="3051439"/>
              <a:ext cx="1559316" cy="369332"/>
            </a:xfrm>
            <a:prstGeom prst="rect">
              <a:avLst/>
            </a:prstGeom>
            <a:noFill/>
          </p:spPr>
          <p:txBody>
            <a:bodyPr wrap="square" rtlCol="0">
              <a:spAutoFit/>
            </a:bodyPr>
            <a:lstStyle/>
            <a:p>
              <a:pPr algn="just"/>
              <a:r>
                <a:rPr lang="zh-CN" altLang="en-US" sz="900" dirty="0">
                  <a:solidFill>
                    <a:schemeClr val="tx1">
                      <a:lumMod val="75000"/>
                      <a:lumOff val="25000"/>
                    </a:schemeClr>
                  </a:solidFill>
                  <a:latin typeface="+mj-ea"/>
                  <a:ea typeface="+mj-ea"/>
                </a:rPr>
                <a:t>点击添加文字说明或复制文本黏贴自此内容要言简意赅</a:t>
              </a:r>
              <a:endParaRPr lang="zh-CN" altLang="en-US" sz="900" dirty="0">
                <a:solidFill>
                  <a:schemeClr val="tx1">
                    <a:lumMod val="75000"/>
                    <a:lumOff val="25000"/>
                  </a:schemeClr>
                </a:solidFill>
                <a:latin typeface="+mj-ea"/>
                <a:ea typeface="+mj-ea"/>
              </a:endParaRPr>
            </a:p>
          </p:txBody>
        </p:sp>
      </p:grpSp>
      <p:sp>
        <p:nvSpPr>
          <p:cNvPr id="88" name="圆角矩形 87"/>
          <p:cNvSpPr/>
          <p:nvPr/>
        </p:nvSpPr>
        <p:spPr>
          <a:xfrm>
            <a:off x="9309920" y="1873608"/>
            <a:ext cx="2363915" cy="236422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89" name="圆角矩形 88"/>
          <p:cNvSpPr/>
          <p:nvPr/>
        </p:nvSpPr>
        <p:spPr>
          <a:xfrm>
            <a:off x="9351473" y="1915167"/>
            <a:ext cx="2280806" cy="2281103"/>
          </a:xfrm>
          <a:prstGeom prst="round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96" name="圆角矩形 95"/>
          <p:cNvSpPr/>
          <p:nvPr/>
        </p:nvSpPr>
        <p:spPr>
          <a:xfrm>
            <a:off x="9423523" y="1987226"/>
            <a:ext cx="2136702" cy="2136980"/>
          </a:xfrm>
          <a:prstGeom prst="roundRect">
            <a:avLst/>
          </a:prstGeom>
          <a:gradFill>
            <a:gsLst>
              <a:gs pos="0">
                <a:srgbClr val="F7F7F7"/>
              </a:gs>
              <a:gs pos="100000">
                <a:schemeClr val="bg1">
                  <a:lumMod val="85000"/>
                </a:schemeClr>
              </a:gs>
            </a:gsLst>
            <a:lin ang="2700000" scaled="1"/>
          </a:gradFill>
          <a:ln w="73025">
            <a:gradFill flip="none" rotWithShape="1">
              <a:gsLst>
                <a:gs pos="0">
                  <a:srgbClr val="D5D5D5"/>
                </a:gs>
                <a:gs pos="100000">
                  <a:schemeClr val="bg1"/>
                </a:gs>
              </a:gsLst>
              <a:lin ang="2700000" scaled="1"/>
              <a:tileRect/>
            </a:gradFill>
          </a:ln>
          <a:effectLst>
            <a:innerShdw blurRad="1524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grpSp>
        <p:nvGrpSpPr>
          <p:cNvPr id="97" name="组合 96"/>
          <p:cNvGrpSpPr/>
          <p:nvPr/>
        </p:nvGrpSpPr>
        <p:grpSpPr>
          <a:xfrm>
            <a:off x="9967707" y="2058780"/>
            <a:ext cx="1048338" cy="793783"/>
            <a:chOff x="2615293" y="1775288"/>
            <a:chExt cx="1048474" cy="793783"/>
          </a:xfrm>
        </p:grpSpPr>
        <p:sp>
          <p:nvSpPr>
            <p:cNvPr id="98" name="文本框 37"/>
            <p:cNvSpPr txBox="1"/>
            <p:nvPr/>
          </p:nvSpPr>
          <p:spPr>
            <a:xfrm>
              <a:off x="2615293" y="1775288"/>
              <a:ext cx="1030515" cy="661720"/>
            </a:xfrm>
            <a:prstGeom prst="rect">
              <a:avLst/>
            </a:prstGeom>
            <a:noFill/>
          </p:spPr>
          <p:txBody>
            <a:bodyPr wrap="square" rtlCol="0">
              <a:spAutoFit/>
            </a:bodyPr>
            <a:lstStyle/>
            <a:p>
              <a:pPr algn="ctr"/>
              <a:r>
                <a:rPr lang="en-US" altLang="zh-CN" sz="3700" dirty="0">
                  <a:solidFill>
                    <a:schemeClr val="tx1">
                      <a:lumMod val="75000"/>
                      <a:lumOff val="25000"/>
                    </a:schemeClr>
                  </a:solidFill>
                  <a:latin typeface="+mj-ea"/>
                  <a:ea typeface="+mj-ea"/>
                </a:rPr>
                <a:t>04</a:t>
              </a:r>
              <a:endParaRPr lang="zh-CN" altLang="en-US" sz="3700" dirty="0">
                <a:solidFill>
                  <a:schemeClr val="tx1">
                    <a:lumMod val="75000"/>
                    <a:lumOff val="25000"/>
                  </a:schemeClr>
                </a:solidFill>
                <a:latin typeface="+mj-ea"/>
                <a:ea typeface="+mj-ea"/>
              </a:endParaRPr>
            </a:p>
          </p:txBody>
        </p:sp>
        <p:sp>
          <p:nvSpPr>
            <p:cNvPr id="99" name="文本框 38"/>
            <p:cNvSpPr txBox="1"/>
            <p:nvPr/>
          </p:nvSpPr>
          <p:spPr>
            <a:xfrm>
              <a:off x="2633252" y="2261294"/>
              <a:ext cx="1030515" cy="307777"/>
            </a:xfrm>
            <a:prstGeom prst="rect">
              <a:avLst/>
            </a:prstGeom>
            <a:noFill/>
          </p:spPr>
          <p:txBody>
            <a:bodyPr wrap="square" rtlCol="0">
              <a:spAutoFit/>
            </a:bodyPr>
            <a:lstStyle/>
            <a:p>
              <a:pPr algn="ctr"/>
              <a:r>
                <a:rPr lang="en-US" altLang="zh-CN" sz="1400" dirty="0">
                  <a:solidFill>
                    <a:schemeClr val="tx1">
                      <a:lumMod val="75000"/>
                      <a:lumOff val="25000"/>
                    </a:schemeClr>
                  </a:solidFill>
                  <a:latin typeface="+mj-ea"/>
                  <a:ea typeface="+mj-ea"/>
                </a:rPr>
                <a:t>OPTION</a:t>
              </a:r>
              <a:endParaRPr lang="zh-CN" altLang="en-US" sz="1400" dirty="0">
                <a:solidFill>
                  <a:schemeClr val="tx1">
                    <a:lumMod val="75000"/>
                    <a:lumOff val="25000"/>
                  </a:schemeClr>
                </a:solidFill>
                <a:latin typeface="+mj-ea"/>
                <a:ea typeface="+mj-ea"/>
              </a:endParaRPr>
            </a:p>
          </p:txBody>
        </p:sp>
      </p:grpSp>
      <p:grpSp>
        <p:nvGrpSpPr>
          <p:cNvPr id="100" name="组合 99"/>
          <p:cNvGrpSpPr/>
          <p:nvPr/>
        </p:nvGrpSpPr>
        <p:grpSpPr>
          <a:xfrm>
            <a:off x="9732734" y="2904533"/>
            <a:ext cx="1922872" cy="654712"/>
            <a:chOff x="223455" y="2766059"/>
            <a:chExt cx="1923123" cy="654712"/>
          </a:xfrm>
        </p:grpSpPr>
        <p:sp>
          <p:nvSpPr>
            <p:cNvPr id="101" name="文本框 46"/>
            <p:cNvSpPr txBox="1"/>
            <p:nvPr/>
          </p:nvSpPr>
          <p:spPr>
            <a:xfrm>
              <a:off x="223455" y="2766059"/>
              <a:ext cx="1923123" cy="415498"/>
            </a:xfrm>
            <a:prstGeom prst="rect">
              <a:avLst/>
            </a:prstGeom>
            <a:noFill/>
          </p:spPr>
          <p:txBody>
            <a:bodyPr wrap="square" rtlCol="0">
              <a:spAutoFit/>
            </a:bodyPr>
            <a:lstStyle/>
            <a:p>
              <a:r>
                <a:rPr lang="zh-CN" altLang="en-US" sz="2100" dirty="0">
                  <a:solidFill>
                    <a:schemeClr val="tx1">
                      <a:lumMod val="75000"/>
                      <a:lumOff val="25000"/>
                    </a:schemeClr>
                  </a:solidFill>
                  <a:latin typeface="+mj-ea"/>
                  <a:ea typeface="+mj-ea"/>
                </a:rPr>
                <a:t>在此添加标题</a:t>
              </a:r>
              <a:endParaRPr lang="zh-CN" altLang="en-US" sz="2100" dirty="0">
                <a:solidFill>
                  <a:schemeClr val="tx1">
                    <a:lumMod val="75000"/>
                    <a:lumOff val="25000"/>
                  </a:schemeClr>
                </a:solidFill>
                <a:latin typeface="+mj-ea"/>
                <a:ea typeface="+mj-ea"/>
              </a:endParaRPr>
            </a:p>
          </p:txBody>
        </p:sp>
        <p:sp>
          <p:nvSpPr>
            <p:cNvPr id="102" name="文本框 47"/>
            <p:cNvSpPr txBox="1"/>
            <p:nvPr/>
          </p:nvSpPr>
          <p:spPr>
            <a:xfrm>
              <a:off x="229376" y="3051439"/>
              <a:ext cx="1559316" cy="369332"/>
            </a:xfrm>
            <a:prstGeom prst="rect">
              <a:avLst/>
            </a:prstGeom>
            <a:noFill/>
          </p:spPr>
          <p:txBody>
            <a:bodyPr wrap="square" rtlCol="0">
              <a:spAutoFit/>
            </a:bodyPr>
            <a:lstStyle/>
            <a:p>
              <a:pPr algn="just"/>
              <a:r>
                <a:rPr lang="zh-CN" altLang="en-US" sz="900" dirty="0">
                  <a:solidFill>
                    <a:schemeClr val="tx1">
                      <a:lumMod val="75000"/>
                      <a:lumOff val="25000"/>
                    </a:schemeClr>
                  </a:solidFill>
                  <a:latin typeface="+mj-ea"/>
                  <a:ea typeface="+mj-ea"/>
                </a:rPr>
                <a:t>点击添加文字说明或复制文本黏贴自此内容要言简意赅</a:t>
              </a:r>
              <a:endParaRPr lang="zh-CN" altLang="en-US" sz="900" dirty="0">
                <a:solidFill>
                  <a:schemeClr val="tx1">
                    <a:lumMod val="75000"/>
                    <a:lumOff val="25000"/>
                  </a:schemeClr>
                </a:solidFill>
                <a:latin typeface="+mj-ea"/>
                <a:ea typeface="+mj-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6"/>
                                        </p:tgtEl>
                                        <p:attrNameLst>
                                          <p:attrName>style.visibility</p:attrName>
                                        </p:attrNameLst>
                                      </p:cBhvr>
                                      <p:to>
                                        <p:strVal val="visible"/>
                                      </p:to>
                                    </p:set>
                                    <p:anim calcmode="lin" valueType="num">
                                      <p:cBhvr>
                                        <p:cTn id="22" dur="500" fill="hold"/>
                                        <p:tgtEl>
                                          <p:spTgt spid="46"/>
                                        </p:tgtEl>
                                        <p:attrNameLst>
                                          <p:attrName>ppt_w</p:attrName>
                                        </p:attrNameLst>
                                      </p:cBhvr>
                                      <p:tavLst>
                                        <p:tav tm="0">
                                          <p:val>
                                            <p:fltVal val="0"/>
                                          </p:val>
                                        </p:tav>
                                        <p:tav tm="100000">
                                          <p:val>
                                            <p:strVal val="#ppt_w"/>
                                          </p:val>
                                        </p:tav>
                                      </p:tavLst>
                                    </p:anim>
                                    <p:anim calcmode="lin" valueType="num">
                                      <p:cBhvr>
                                        <p:cTn id="23" dur="500" fill="hold"/>
                                        <p:tgtEl>
                                          <p:spTgt spid="46"/>
                                        </p:tgtEl>
                                        <p:attrNameLst>
                                          <p:attrName>ppt_h</p:attrName>
                                        </p:attrNameLst>
                                      </p:cBhvr>
                                      <p:tavLst>
                                        <p:tav tm="0">
                                          <p:val>
                                            <p:fltVal val="0"/>
                                          </p:val>
                                        </p:tav>
                                        <p:tav tm="100000">
                                          <p:val>
                                            <p:strVal val="#ppt_h"/>
                                          </p:val>
                                        </p:tav>
                                      </p:tavLst>
                                    </p:anim>
                                    <p:animEffect transition="in" filter="fade">
                                      <p:cBhvr>
                                        <p:cTn id="24" dur="500"/>
                                        <p:tgtEl>
                                          <p:spTgt spid="4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animEffect transition="in" filter="fade">
                                      <p:cBhvr>
                                        <p:cTn id="29" dur="500"/>
                                        <p:tgtEl>
                                          <p:spTgt spid="47"/>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animEffect transition="in" filter="fade">
                                      <p:cBhvr>
                                        <p:cTn id="34" dur="500"/>
                                        <p:tgtEl>
                                          <p:spTgt spid="4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49"/>
                                        </p:tgtEl>
                                        <p:attrNameLst>
                                          <p:attrName>style.visibility</p:attrName>
                                        </p:attrNameLst>
                                      </p:cBhvr>
                                      <p:to>
                                        <p:strVal val="visible"/>
                                      </p:to>
                                    </p:set>
                                    <p:anim calcmode="lin" valueType="num">
                                      <p:cBhvr>
                                        <p:cTn id="37" dur="500" fill="hold"/>
                                        <p:tgtEl>
                                          <p:spTgt spid="49"/>
                                        </p:tgtEl>
                                        <p:attrNameLst>
                                          <p:attrName>ppt_w</p:attrName>
                                        </p:attrNameLst>
                                      </p:cBhvr>
                                      <p:tavLst>
                                        <p:tav tm="0">
                                          <p:val>
                                            <p:fltVal val="0"/>
                                          </p:val>
                                        </p:tav>
                                        <p:tav tm="100000">
                                          <p:val>
                                            <p:strVal val="#ppt_w"/>
                                          </p:val>
                                        </p:tav>
                                      </p:tavLst>
                                    </p:anim>
                                    <p:anim calcmode="lin" valueType="num">
                                      <p:cBhvr>
                                        <p:cTn id="38" dur="500" fill="hold"/>
                                        <p:tgtEl>
                                          <p:spTgt spid="49"/>
                                        </p:tgtEl>
                                        <p:attrNameLst>
                                          <p:attrName>ppt_h</p:attrName>
                                        </p:attrNameLst>
                                      </p:cBhvr>
                                      <p:tavLst>
                                        <p:tav tm="0">
                                          <p:val>
                                            <p:fltVal val="0"/>
                                          </p:val>
                                        </p:tav>
                                        <p:tav tm="100000">
                                          <p:val>
                                            <p:strVal val="#ppt_h"/>
                                          </p:val>
                                        </p:tav>
                                      </p:tavLst>
                                    </p:anim>
                                    <p:animEffect transition="in" filter="fade">
                                      <p:cBhvr>
                                        <p:cTn id="39" dur="500"/>
                                        <p:tgtEl>
                                          <p:spTgt spid="49"/>
                                        </p:tgtEl>
                                      </p:cBhvr>
                                    </p:animEffect>
                                  </p:childTnLst>
                                </p:cTn>
                              </p:par>
                              <p:par>
                                <p:cTn id="40" presetID="53" presetClass="entr" presetSubtype="16" fill="hold" grpId="0" nodeType="withEffect">
                                  <p:stCondLst>
                                    <p:cond delay="75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p:cTn id="47" dur="500" fill="hold"/>
                                        <p:tgtEl>
                                          <p:spTgt spid="51"/>
                                        </p:tgtEl>
                                        <p:attrNameLst>
                                          <p:attrName>ppt_w</p:attrName>
                                        </p:attrNameLst>
                                      </p:cBhvr>
                                      <p:tavLst>
                                        <p:tav tm="0">
                                          <p:val>
                                            <p:fltVal val="0"/>
                                          </p:val>
                                        </p:tav>
                                        <p:tav tm="100000">
                                          <p:val>
                                            <p:strVal val="#ppt_w"/>
                                          </p:val>
                                        </p:tav>
                                      </p:tavLst>
                                    </p:anim>
                                    <p:anim calcmode="lin" valueType="num">
                                      <p:cBhvr>
                                        <p:cTn id="48" dur="500" fill="hold"/>
                                        <p:tgtEl>
                                          <p:spTgt spid="51"/>
                                        </p:tgtEl>
                                        <p:attrNameLst>
                                          <p:attrName>ppt_h</p:attrName>
                                        </p:attrNameLst>
                                      </p:cBhvr>
                                      <p:tavLst>
                                        <p:tav tm="0">
                                          <p:val>
                                            <p:fltVal val="0"/>
                                          </p:val>
                                        </p:tav>
                                        <p:tav tm="100000">
                                          <p:val>
                                            <p:strVal val="#ppt_h"/>
                                          </p:val>
                                        </p:tav>
                                      </p:tavLst>
                                    </p:anim>
                                    <p:animEffect transition="in" filter="fade">
                                      <p:cBhvr>
                                        <p:cTn id="49" dur="500"/>
                                        <p:tgtEl>
                                          <p:spTgt spid="51"/>
                                        </p:tgtEl>
                                      </p:cBhvr>
                                    </p:animEffect>
                                  </p:childTnLst>
                                </p:cTn>
                              </p:par>
                              <p:par>
                                <p:cTn id="50" presetID="53" presetClass="entr" presetSubtype="16" fill="hold" grpId="0" nodeType="withEffect">
                                  <p:stCondLst>
                                    <p:cond delay="25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53"/>
                                        </p:tgtEl>
                                        <p:attrNameLst>
                                          <p:attrName>style.visibility</p:attrName>
                                        </p:attrNameLst>
                                      </p:cBhvr>
                                      <p:to>
                                        <p:strVal val="visible"/>
                                      </p:to>
                                    </p:set>
                                    <p:anim calcmode="lin" valueType="num">
                                      <p:cBhvr>
                                        <p:cTn id="57" dur="500" fill="hold"/>
                                        <p:tgtEl>
                                          <p:spTgt spid="53"/>
                                        </p:tgtEl>
                                        <p:attrNameLst>
                                          <p:attrName>ppt_w</p:attrName>
                                        </p:attrNameLst>
                                      </p:cBhvr>
                                      <p:tavLst>
                                        <p:tav tm="0">
                                          <p:val>
                                            <p:fltVal val="0"/>
                                          </p:val>
                                        </p:tav>
                                        <p:tav tm="100000">
                                          <p:val>
                                            <p:strVal val="#ppt_w"/>
                                          </p:val>
                                        </p:tav>
                                      </p:tavLst>
                                    </p:anim>
                                    <p:anim calcmode="lin" valueType="num">
                                      <p:cBhvr>
                                        <p:cTn id="58" dur="500" fill="hold"/>
                                        <p:tgtEl>
                                          <p:spTgt spid="53"/>
                                        </p:tgtEl>
                                        <p:attrNameLst>
                                          <p:attrName>ppt_h</p:attrName>
                                        </p:attrNameLst>
                                      </p:cBhvr>
                                      <p:tavLst>
                                        <p:tav tm="0">
                                          <p:val>
                                            <p:fltVal val="0"/>
                                          </p:val>
                                        </p:tav>
                                        <p:tav tm="100000">
                                          <p:val>
                                            <p:strVal val="#ppt_h"/>
                                          </p:val>
                                        </p:tav>
                                      </p:tavLst>
                                    </p:anim>
                                    <p:animEffect transition="in" filter="fade">
                                      <p:cBhvr>
                                        <p:cTn id="59" dur="500"/>
                                        <p:tgtEl>
                                          <p:spTgt spid="53"/>
                                        </p:tgtEl>
                                      </p:cBhvr>
                                    </p:animEffect>
                                  </p:childTnLst>
                                </p:cTn>
                              </p:par>
                              <p:par>
                                <p:cTn id="60" presetID="53" presetClass="entr" presetSubtype="16" fill="hold" grpId="0" nodeType="withEffect">
                                  <p:stCondLst>
                                    <p:cond delay="750"/>
                                  </p:stCondLst>
                                  <p:childTnLst>
                                    <p:set>
                                      <p:cBhvr>
                                        <p:cTn id="61" dur="1" fill="hold">
                                          <p:stCondLst>
                                            <p:cond delay="0"/>
                                          </p:stCondLst>
                                        </p:cTn>
                                        <p:tgtEl>
                                          <p:spTgt spid="54"/>
                                        </p:tgtEl>
                                        <p:attrNameLst>
                                          <p:attrName>style.visibility</p:attrName>
                                        </p:attrNameLst>
                                      </p:cBhvr>
                                      <p:to>
                                        <p:strVal val="visible"/>
                                      </p:to>
                                    </p:set>
                                    <p:anim calcmode="lin" valueType="num">
                                      <p:cBhvr>
                                        <p:cTn id="62" dur="500" fill="hold"/>
                                        <p:tgtEl>
                                          <p:spTgt spid="54"/>
                                        </p:tgtEl>
                                        <p:attrNameLst>
                                          <p:attrName>ppt_w</p:attrName>
                                        </p:attrNameLst>
                                      </p:cBhvr>
                                      <p:tavLst>
                                        <p:tav tm="0">
                                          <p:val>
                                            <p:fltVal val="0"/>
                                          </p:val>
                                        </p:tav>
                                        <p:tav tm="100000">
                                          <p:val>
                                            <p:strVal val="#ppt_w"/>
                                          </p:val>
                                        </p:tav>
                                      </p:tavLst>
                                    </p:anim>
                                    <p:anim calcmode="lin" valueType="num">
                                      <p:cBhvr>
                                        <p:cTn id="63" dur="500" fill="hold"/>
                                        <p:tgtEl>
                                          <p:spTgt spid="54"/>
                                        </p:tgtEl>
                                        <p:attrNameLst>
                                          <p:attrName>ppt_h</p:attrName>
                                        </p:attrNameLst>
                                      </p:cBhvr>
                                      <p:tavLst>
                                        <p:tav tm="0">
                                          <p:val>
                                            <p:fltVal val="0"/>
                                          </p:val>
                                        </p:tav>
                                        <p:tav tm="100000">
                                          <p:val>
                                            <p:strVal val="#ppt_h"/>
                                          </p:val>
                                        </p:tav>
                                      </p:tavLst>
                                    </p:anim>
                                    <p:animEffect transition="in" filter="fade">
                                      <p:cBhvr>
                                        <p:cTn id="64" dur="500"/>
                                        <p:tgtEl>
                                          <p:spTgt spid="5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03"/>
                                        </p:tgtEl>
                                        <p:attrNameLst>
                                          <p:attrName>style.visibility</p:attrName>
                                        </p:attrNameLst>
                                      </p:cBhvr>
                                      <p:to>
                                        <p:strVal val="visible"/>
                                      </p:to>
                                    </p:set>
                                    <p:anim calcmode="lin" valueType="num">
                                      <p:cBhvr>
                                        <p:cTn id="67" dur="500" fill="hold"/>
                                        <p:tgtEl>
                                          <p:spTgt spid="103"/>
                                        </p:tgtEl>
                                        <p:attrNameLst>
                                          <p:attrName>ppt_w</p:attrName>
                                        </p:attrNameLst>
                                      </p:cBhvr>
                                      <p:tavLst>
                                        <p:tav tm="0">
                                          <p:val>
                                            <p:fltVal val="0"/>
                                          </p:val>
                                        </p:tav>
                                        <p:tav tm="100000">
                                          <p:val>
                                            <p:strVal val="#ppt_w"/>
                                          </p:val>
                                        </p:tav>
                                      </p:tavLst>
                                    </p:anim>
                                    <p:anim calcmode="lin" valueType="num">
                                      <p:cBhvr>
                                        <p:cTn id="68" dur="500" fill="hold"/>
                                        <p:tgtEl>
                                          <p:spTgt spid="103"/>
                                        </p:tgtEl>
                                        <p:attrNameLst>
                                          <p:attrName>ppt_h</p:attrName>
                                        </p:attrNameLst>
                                      </p:cBhvr>
                                      <p:tavLst>
                                        <p:tav tm="0">
                                          <p:val>
                                            <p:fltVal val="0"/>
                                          </p:val>
                                        </p:tav>
                                        <p:tav tm="100000">
                                          <p:val>
                                            <p:strVal val="#ppt_h"/>
                                          </p:val>
                                        </p:tav>
                                      </p:tavLst>
                                    </p:anim>
                                    <p:animEffect transition="in" filter="fade">
                                      <p:cBhvr>
                                        <p:cTn id="69" dur="500"/>
                                        <p:tgtEl>
                                          <p:spTgt spid="103"/>
                                        </p:tgtEl>
                                      </p:cBhvr>
                                    </p:animEffect>
                                  </p:childTnLst>
                                </p:cTn>
                              </p:par>
                              <p:par>
                                <p:cTn id="70" presetID="53" presetClass="entr" presetSubtype="16" fill="hold" grpId="0" nodeType="withEffect">
                                  <p:stCondLst>
                                    <p:cond delay="400"/>
                                  </p:stCondLst>
                                  <p:childTnLst>
                                    <p:set>
                                      <p:cBhvr>
                                        <p:cTn id="71" dur="1" fill="hold">
                                          <p:stCondLst>
                                            <p:cond delay="0"/>
                                          </p:stCondLst>
                                        </p:cTn>
                                        <p:tgtEl>
                                          <p:spTgt spid="88"/>
                                        </p:tgtEl>
                                        <p:attrNameLst>
                                          <p:attrName>style.visibility</p:attrName>
                                        </p:attrNameLst>
                                      </p:cBhvr>
                                      <p:to>
                                        <p:strVal val="visible"/>
                                      </p:to>
                                    </p:set>
                                    <p:anim calcmode="lin" valueType="num">
                                      <p:cBhvr>
                                        <p:cTn id="72" dur="500" fill="hold"/>
                                        <p:tgtEl>
                                          <p:spTgt spid="88"/>
                                        </p:tgtEl>
                                        <p:attrNameLst>
                                          <p:attrName>ppt_w</p:attrName>
                                        </p:attrNameLst>
                                      </p:cBhvr>
                                      <p:tavLst>
                                        <p:tav tm="0">
                                          <p:val>
                                            <p:fltVal val="0"/>
                                          </p:val>
                                        </p:tav>
                                        <p:tav tm="100000">
                                          <p:val>
                                            <p:strVal val="#ppt_w"/>
                                          </p:val>
                                        </p:tav>
                                      </p:tavLst>
                                    </p:anim>
                                    <p:anim calcmode="lin" valueType="num">
                                      <p:cBhvr>
                                        <p:cTn id="73" dur="500" fill="hold"/>
                                        <p:tgtEl>
                                          <p:spTgt spid="88"/>
                                        </p:tgtEl>
                                        <p:attrNameLst>
                                          <p:attrName>ppt_h</p:attrName>
                                        </p:attrNameLst>
                                      </p:cBhvr>
                                      <p:tavLst>
                                        <p:tav tm="0">
                                          <p:val>
                                            <p:fltVal val="0"/>
                                          </p:val>
                                        </p:tav>
                                        <p:tav tm="100000">
                                          <p:val>
                                            <p:strVal val="#ppt_h"/>
                                          </p:val>
                                        </p:tav>
                                      </p:tavLst>
                                    </p:anim>
                                    <p:animEffect transition="in" filter="fade">
                                      <p:cBhvr>
                                        <p:cTn id="74" dur="500"/>
                                        <p:tgtEl>
                                          <p:spTgt spid="88"/>
                                        </p:tgtEl>
                                      </p:cBhvr>
                                    </p:animEffect>
                                  </p:childTnLst>
                                </p:cTn>
                              </p:par>
                              <p:par>
                                <p:cTn id="75" presetID="53" presetClass="entr" presetSubtype="16" fill="hold" grpId="0" nodeType="withEffect">
                                  <p:stCondLst>
                                    <p:cond delay="600"/>
                                  </p:stCondLst>
                                  <p:childTnLst>
                                    <p:set>
                                      <p:cBhvr>
                                        <p:cTn id="76" dur="1" fill="hold">
                                          <p:stCondLst>
                                            <p:cond delay="0"/>
                                          </p:stCondLst>
                                        </p:cTn>
                                        <p:tgtEl>
                                          <p:spTgt spid="89"/>
                                        </p:tgtEl>
                                        <p:attrNameLst>
                                          <p:attrName>style.visibility</p:attrName>
                                        </p:attrNameLst>
                                      </p:cBhvr>
                                      <p:to>
                                        <p:strVal val="visible"/>
                                      </p:to>
                                    </p:set>
                                    <p:anim calcmode="lin" valueType="num">
                                      <p:cBhvr>
                                        <p:cTn id="77" dur="500" fill="hold"/>
                                        <p:tgtEl>
                                          <p:spTgt spid="89"/>
                                        </p:tgtEl>
                                        <p:attrNameLst>
                                          <p:attrName>ppt_w</p:attrName>
                                        </p:attrNameLst>
                                      </p:cBhvr>
                                      <p:tavLst>
                                        <p:tav tm="0">
                                          <p:val>
                                            <p:fltVal val="0"/>
                                          </p:val>
                                        </p:tav>
                                        <p:tav tm="100000">
                                          <p:val>
                                            <p:strVal val="#ppt_w"/>
                                          </p:val>
                                        </p:tav>
                                      </p:tavLst>
                                    </p:anim>
                                    <p:anim calcmode="lin" valueType="num">
                                      <p:cBhvr>
                                        <p:cTn id="78" dur="500" fill="hold"/>
                                        <p:tgtEl>
                                          <p:spTgt spid="89"/>
                                        </p:tgtEl>
                                        <p:attrNameLst>
                                          <p:attrName>ppt_h</p:attrName>
                                        </p:attrNameLst>
                                      </p:cBhvr>
                                      <p:tavLst>
                                        <p:tav tm="0">
                                          <p:val>
                                            <p:fltVal val="0"/>
                                          </p:val>
                                        </p:tav>
                                        <p:tav tm="100000">
                                          <p:val>
                                            <p:strVal val="#ppt_h"/>
                                          </p:val>
                                        </p:tav>
                                      </p:tavLst>
                                    </p:anim>
                                    <p:animEffect transition="in" filter="fade">
                                      <p:cBhvr>
                                        <p:cTn id="79" dur="500"/>
                                        <p:tgtEl>
                                          <p:spTgt spid="89"/>
                                        </p:tgtEl>
                                      </p:cBhvr>
                                    </p:animEffect>
                                  </p:childTnLst>
                                </p:cTn>
                              </p:par>
                              <p:par>
                                <p:cTn id="80" presetID="53" presetClass="entr" presetSubtype="16" fill="hold" grpId="0" nodeType="withEffect">
                                  <p:stCondLst>
                                    <p:cond delay="700"/>
                                  </p:stCondLst>
                                  <p:childTnLst>
                                    <p:set>
                                      <p:cBhvr>
                                        <p:cTn id="81" dur="1" fill="hold">
                                          <p:stCondLst>
                                            <p:cond delay="0"/>
                                          </p:stCondLst>
                                        </p:cTn>
                                        <p:tgtEl>
                                          <p:spTgt spid="96"/>
                                        </p:tgtEl>
                                        <p:attrNameLst>
                                          <p:attrName>style.visibility</p:attrName>
                                        </p:attrNameLst>
                                      </p:cBhvr>
                                      <p:to>
                                        <p:strVal val="visible"/>
                                      </p:to>
                                    </p:set>
                                    <p:anim calcmode="lin" valueType="num">
                                      <p:cBhvr>
                                        <p:cTn id="82" dur="500" fill="hold"/>
                                        <p:tgtEl>
                                          <p:spTgt spid="96"/>
                                        </p:tgtEl>
                                        <p:attrNameLst>
                                          <p:attrName>ppt_w</p:attrName>
                                        </p:attrNameLst>
                                      </p:cBhvr>
                                      <p:tavLst>
                                        <p:tav tm="0">
                                          <p:val>
                                            <p:fltVal val="0"/>
                                          </p:val>
                                        </p:tav>
                                        <p:tav tm="100000">
                                          <p:val>
                                            <p:strVal val="#ppt_w"/>
                                          </p:val>
                                        </p:tav>
                                      </p:tavLst>
                                    </p:anim>
                                    <p:anim calcmode="lin" valueType="num">
                                      <p:cBhvr>
                                        <p:cTn id="83" dur="500" fill="hold"/>
                                        <p:tgtEl>
                                          <p:spTgt spid="96"/>
                                        </p:tgtEl>
                                        <p:attrNameLst>
                                          <p:attrName>ppt_h</p:attrName>
                                        </p:attrNameLst>
                                      </p:cBhvr>
                                      <p:tavLst>
                                        <p:tav tm="0">
                                          <p:val>
                                            <p:fltVal val="0"/>
                                          </p:val>
                                        </p:tav>
                                        <p:tav tm="100000">
                                          <p:val>
                                            <p:strVal val="#ppt_h"/>
                                          </p:val>
                                        </p:tav>
                                      </p:tavLst>
                                    </p:anim>
                                    <p:animEffect transition="in" filter="fade">
                                      <p:cBhvr>
                                        <p:cTn id="84" dur="500"/>
                                        <p:tgtEl>
                                          <p:spTgt spid="96"/>
                                        </p:tgtEl>
                                      </p:cBhvr>
                                    </p:animEffect>
                                  </p:childTnLst>
                                </p:cTn>
                              </p:par>
                            </p:childTnLst>
                          </p:cTn>
                        </p:par>
                        <p:par>
                          <p:cTn id="85" fill="hold">
                            <p:stCondLst>
                              <p:cond delay="500"/>
                            </p:stCondLst>
                            <p:childTnLst>
                              <p:par>
                                <p:cTn id="86" presetID="53" presetClass="entr" presetSubtype="16" fill="hold" nodeType="afterEffect">
                                  <p:stCondLst>
                                    <p:cond delay="0"/>
                                  </p:stCondLst>
                                  <p:childTnLst>
                                    <p:set>
                                      <p:cBhvr>
                                        <p:cTn id="87" dur="1" fill="hold">
                                          <p:stCondLst>
                                            <p:cond delay="0"/>
                                          </p:stCondLst>
                                        </p:cTn>
                                        <p:tgtEl>
                                          <p:spTgt spid="55"/>
                                        </p:tgtEl>
                                        <p:attrNameLst>
                                          <p:attrName>style.visibility</p:attrName>
                                        </p:attrNameLst>
                                      </p:cBhvr>
                                      <p:to>
                                        <p:strVal val="visible"/>
                                      </p:to>
                                    </p:set>
                                    <p:anim calcmode="lin" valueType="num">
                                      <p:cBhvr>
                                        <p:cTn id="88" dur="500" fill="hold"/>
                                        <p:tgtEl>
                                          <p:spTgt spid="55"/>
                                        </p:tgtEl>
                                        <p:attrNameLst>
                                          <p:attrName>ppt_w</p:attrName>
                                        </p:attrNameLst>
                                      </p:cBhvr>
                                      <p:tavLst>
                                        <p:tav tm="0">
                                          <p:val>
                                            <p:fltVal val="0"/>
                                          </p:val>
                                        </p:tav>
                                        <p:tav tm="100000">
                                          <p:val>
                                            <p:strVal val="#ppt_w"/>
                                          </p:val>
                                        </p:tav>
                                      </p:tavLst>
                                    </p:anim>
                                    <p:anim calcmode="lin" valueType="num">
                                      <p:cBhvr>
                                        <p:cTn id="89" dur="500" fill="hold"/>
                                        <p:tgtEl>
                                          <p:spTgt spid="55"/>
                                        </p:tgtEl>
                                        <p:attrNameLst>
                                          <p:attrName>ppt_h</p:attrName>
                                        </p:attrNameLst>
                                      </p:cBhvr>
                                      <p:tavLst>
                                        <p:tav tm="0">
                                          <p:val>
                                            <p:fltVal val="0"/>
                                          </p:val>
                                        </p:tav>
                                        <p:tav tm="100000">
                                          <p:val>
                                            <p:strVal val="#ppt_h"/>
                                          </p:val>
                                        </p:tav>
                                      </p:tavLst>
                                    </p:anim>
                                    <p:animEffect transition="in" filter="fade">
                                      <p:cBhvr>
                                        <p:cTn id="90" dur="500"/>
                                        <p:tgtEl>
                                          <p:spTgt spid="55"/>
                                        </p:tgtEl>
                                      </p:cBhvr>
                                    </p:animEffect>
                                  </p:childTnLst>
                                </p:cTn>
                              </p:par>
                              <p:par>
                                <p:cTn id="91" presetID="53" presetClass="entr" presetSubtype="16" fill="hold" nodeType="withEffect">
                                  <p:stCondLst>
                                    <p:cond delay="0"/>
                                  </p:stCondLst>
                                  <p:childTnLst>
                                    <p:set>
                                      <p:cBhvr>
                                        <p:cTn id="92" dur="1" fill="hold">
                                          <p:stCondLst>
                                            <p:cond delay="0"/>
                                          </p:stCondLst>
                                        </p:cTn>
                                        <p:tgtEl>
                                          <p:spTgt spid="58"/>
                                        </p:tgtEl>
                                        <p:attrNameLst>
                                          <p:attrName>style.visibility</p:attrName>
                                        </p:attrNameLst>
                                      </p:cBhvr>
                                      <p:to>
                                        <p:strVal val="visible"/>
                                      </p:to>
                                    </p:set>
                                    <p:anim calcmode="lin" valueType="num">
                                      <p:cBhvr>
                                        <p:cTn id="93" dur="500" fill="hold"/>
                                        <p:tgtEl>
                                          <p:spTgt spid="58"/>
                                        </p:tgtEl>
                                        <p:attrNameLst>
                                          <p:attrName>ppt_w</p:attrName>
                                        </p:attrNameLst>
                                      </p:cBhvr>
                                      <p:tavLst>
                                        <p:tav tm="0">
                                          <p:val>
                                            <p:fltVal val="0"/>
                                          </p:val>
                                        </p:tav>
                                        <p:tav tm="100000">
                                          <p:val>
                                            <p:strVal val="#ppt_w"/>
                                          </p:val>
                                        </p:tav>
                                      </p:tavLst>
                                    </p:anim>
                                    <p:anim calcmode="lin" valueType="num">
                                      <p:cBhvr>
                                        <p:cTn id="94" dur="500" fill="hold"/>
                                        <p:tgtEl>
                                          <p:spTgt spid="58"/>
                                        </p:tgtEl>
                                        <p:attrNameLst>
                                          <p:attrName>ppt_h</p:attrName>
                                        </p:attrNameLst>
                                      </p:cBhvr>
                                      <p:tavLst>
                                        <p:tav tm="0">
                                          <p:val>
                                            <p:fltVal val="0"/>
                                          </p:val>
                                        </p:tav>
                                        <p:tav tm="100000">
                                          <p:val>
                                            <p:strVal val="#ppt_h"/>
                                          </p:val>
                                        </p:tav>
                                      </p:tavLst>
                                    </p:anim>
                                    <p:animEffect transition="in" filter="fade">
                                      <p:cBhvr>
                                        <p:cTn id="95" dur="500"/>
                                        <p:tgtEl>
                                          <p:spTgt spid="58"/>
                                        </p:tgtEl>
                                      </p:cBhvr>
                                    </p:animEffect>
                                  </p:childTnLst>
                                </p:cTn>
                              </p:par>
                              <p:par>
                                <p:cTn id="96" presetID="53" presetClass="entr" presetSubtype="16" fill="hold" nodeType="withEffect">
                                  <p:stCondLst>
                                    <p:cond delay="0"/>
                                  </p:stCondLst>
                                  <p:childTnLst>
                                    <p:set>
                                      <p:cBhvr>
                                        <p:cTn id="97" dur="1" fill="hold">
                                          <p:stCondLst>
                                            <p:cond delay="0"/>
                                          </p:stCondLst>
                                        </p:cTn>
                                        <p:tgtEl>
                                          <p:spTgt spid="61"/>
                                        </p:tgtEl>
                                        <p:attrNameLst>
                                          <p:attrName>style.visibility</p:attrName>
                                        </p:attrNameLst>
                                      </p:cBhvr>
                                      <p:to>
                                        <p:strVal val="visible"/>
                                      </p:to>
                                    </p:set>
                                    <p:anim calcmode="lin" valueType="num">
                                      <p:cBhvr>
                                        <p:cTn id="98" dur="500" fill="hold"/>
                                        <p:tgtEl>
                                          <p:spTgt spid="61"/>
                                        </p:tgtEl>
                                        <p:attrNameLst>
                                          <p:attrName>ppt_w</p:attrName>
                                        </p:attrNameLst>
                                      </p:cBhvr>
                                      <p:tavLst>
                                        <p:tav tm="0">
                                          <p:val>
                                            <p:fltVal val="0"/>
                                          </p:val>
                                        </p:tav>
                                        <p:tav tm="100000">
                                          <p:val>
                                            <p:strVal val="#ppt_w"/>
                                          </p:val>
                                        </p:tav>
                                      </p:tavLst>
                                    </p:anim>
                                    <p:anim calcmode="lin" valueType="num">
                                      <p:cBhvr>
                                        <p:cTn id="99" dur="500" fill="hold"/>
                                        <p:tgtEl>
                                          <p:spTgt spid="61"/>
                                        </p:tgtEl>
                                        <p:attrNameLst>
                                          <p:attrName>ppt_h</p:attrName>
                                        </p:attrNameLst>
                                      </p:cBhvr>
                                      <p:tavLst>
                                        <p:tav tm="0">
                                          <p:val>
                                            <p:fltVal val="0"/>
                                          </p:val>
                                        </p:tav>
                                        <p:tav tm="100000">
                                          <p:val>
                                            <p:strVal val="#ppt_h"/>
                                          </p:val>
                                        </p:tav>
                                      </p:tavLst>
                                    </p:anim>
                                    <p:animEffect transition="in" filter="fade">
                                      <p:cBhvr>
                                        <p:cTn id="100" dur="500"/>
                                        <p:tgtEl>
                                          <p:spTgt spid="61"/>
                                        </p:tgtEl>
                                      </p:cBhvr>
                                    </p:animEffect>
                                  </p:childTnLst>
                                </p:cTn>
                              </p:par>
                              <p:par>
                                <p:cTn id="101" presetID="53" presetClass="entr" presetSubtype="16" fill="hold" nodeType="withEffect">
                                  <p:stCondLst>
                                    <p:cond delay="0"/>
                                  </p:stCondLst>
                                  <p:childTnLst>
                                    <p:set>
                                      <p:cBhvr>
                                        <p:cTn id="102" dur="1" fill="hold">
                                          <p:stCondLst>
                                            <p:cond delay="0"/>
                                          </p:stCondLst>
                                        </p:cTn>
                                        <p:tgtEl>
                                          <p:spTgt spid="97"/>
                                        </p:tgtEl>
                                        <p:attrNameLst>
                                          <p:attrName>style.visibility</p:attrName>
                                        </p:attrNameLst>
                                      </p:cBhvr>
                                      <p:to>
                                        <p:strVal val="visible"/>
                                      </p:to>
                                    </p:set>
                                    <p:anim calcmode="lin" valueType="num">
                                      <p:cBhvr>
                                        <p:cTn id="103" dur="500" fill="hold"/>
                                        <p:tgtEl>
                                          <p:spTgt spid="97"/>
                                        </p:tgtEl>
                                        <p:attrNameLst>
                                          <p:attrName>ppt_w</p:attrName>
                                        </p:attrNameLst>
                                      </p:cBhvr>
                                      <p:tavLst>
                                        <p:tav tm="0">
                                          <p:val>
                                            <p:fltVal val="0"/>
                                          </p:val>
                                        </p:tav>
                                        <p:tav tm="100000">
                                          <p:val>
                                            <p:strVal val="#ppt_w"/>
                                          </p:val>
                                        </p:tav>
                                      </p:tavLst>
                                    </p:anim>
                                    <p:anim calcmode="lin" valueType="num">
                                      <p:cBhvr>
                                        <p:cTn id="104" dur="500" fill="hold"/>
                                        <p:tgtEl>
                                          <p:spTgt spid="97"/>
                                        </p:tgtEl>
                                        <p:attrNameLst>
                                          <p:attrName>ppt_h</p:attrName>
                                        </p:attrNameLst>
                                      </p:cBhvr>
                                      <p:tavLst>
                                        <p:tav tm="0">
                                          <p:val>
                                            <p:fltVal val="0"/>
                                          </p:val>
                                        </p:tav>
                                        <p:tav tm="100000">
                                          <p:val>
                                            <p:strVal val="#ppt_h"/>
                                          </p:val>
                                        </p:tav>
                                      </p:tavLst>
                                    </p:anim>
                                    <p:animEffect transition="in" filter="fade">
                                      <p:cBhvr>
                                        <p:cTn id="105" dur="500"/>
                                        <p:tgtEl>
                                          <p:spTgt spid="97"/>
                                        </p:tgtEl>
                                      </p:cBhvr>
                                    </p:animEffect>
                                  </p:childTnLst>
                                </p:cTn>
                              </p:par>
                            </p:childTnLst>
                          </p:cTn>
                        </p:par>
                        <p:par>
                          <p:cTn id="106" fill="hold">
                            <p:stCondLst>
                              <p:cond delay="1000"/>
                            </p:stCondLst>
                            <p:childTnLst>
                              <p:par>
                                <p:cTn id="107" presetID="31" presetClass="entr" presetSubtype="0" fill="hold" nodeType="afterEffect">
                                  <p:stCondLst>
                                    <p:cond delay="0"/>
                                  </p:stCondLst>
                                  <p:childTnLst>
                                    <p:set>
                                      <p:cBhvr>
                                        <p:cTn id="108" dur="1" fill="hold">
                                          <p:stCondLst>
                                            <p:cond delay="0"/>
                                          </p:stCondLst>
                                        </p:cTn>
                                        <p:tgtEl>
                                          <p:spTgt spid="64"/>
                                        </p:tgtEl>
                                        <p:attrNameLst>
                                          <p:attrName>style.visibility</p:attrName>
                                        </p:attrNameLst>
                                      </p:cBhvr>
                                      <p:to>
                                        <p:strVal val="visible"/>
                                      </p:to>
                                    </p:set>
                                    <p:anim calcmode="lin" valueType="num">
                                      <p:cBhvr>
                                        <p:cTn id="109" dur="1000" fill="hold"/>
                                        <p:tgtEl>
                                          <p:spTgt spid="64"/>
                                        </p:tgtEl>
                                        <p:attrNameLst>
                                          <p:attrName>ppt_w</p:attrName>
                                        </p:attrNameLst>
                                      </p:cBhvr>
                                      <p:tavLst>
                                        <p:tav tm="0">
                                          <p:val>
                                            <p:fltVal val="0"/>
                                          </p:val>
                                        </p:tav>
                                        <p:tav tm="100000">
                                          <p:val>
                                            <p:strVal val="#ppt_w"/>
                                          </p:val>
                                        </p:tav>
                                      </p:tavLst>
                                    </p:anim>
                                    <p:anim calcmode="lin" valueType="num">
                                      <p:cBhvr>
                                        <p:cTn id="110" dur="1000" fill="hold"/>
                                        <p:tgtEl>
                                          <p:spTgt spid="64"/>
                                        </p:tgtEl>
                                        <p:attrNameLst>
                                          <p:attrName>ppt_h</p:attrName>
                                        </p:attrNameLst>
                                      </p:cBhvr>
                                      <p:tavLst>
                                        <p:tav tm="0">
                                          <p:val>
                                            <p:fltVal val="0"/>
                                          </p:val>
                                        </p:tav>
                                        <p:tav tm="100000">
                                          <p:val>
                                            <p:strVal val="#ppt_h"/>
                                          </p:val>
                                        </p:tav>
                                      </p:tavLst>
                                    </p:anim>
                                    <p:anim calcmode="lin" valueType="num">
                                      <p:cBhvr>
                                        <p:cTn id="111" dur="1000" fill="hold"/>
                                        <p:tgtEl>
                                          <p:spTgt spid="64"/>
                                        </p:tgtEl>
                                        <p:attrNameLst>
                                          <p:attrName>style.rotation</p:attrName>
                                        </p:attrNameLst>
                                      </p:cBhvr>
                                      <p:tavLst>
                                        <p:tav tm="0">
                                          <p:val>
                                            <p:fltVal val="90"/>
                                          </p:val>
                                        </p:tav>
                                        <p:tav tm="100000">
                                          <p:val>
                                            <p:fltVal val="0"/>
                                          </p:val>
                                        </p:tav>
                                      </p:tavLst>
                                    </p:anim>
                                    <p:animEffect transition="in" filter="fade">
                                      <p:cBhvr>
                                        <p:cTn id="112" dur="1000"/>
                                        <p:tgtEl>
                                          <p:spTgt spid="64"/>
                                        </p:tgtEl>
                                      </p:cBhvr>
                                    </p:animEffect>
                                  </p:childTnLst>
                                </p:cTn>
                              </p:par>
                              <p:par>
                                <p:cTn id="113" presetID="31" presetClass="entr" presetSubtype="0" fill="hold" nodeType="withEffect">
                                  <p:stCondLst>
                                    <p:cond delay="0"/>
                                  </p:stCondLst>
                                  <p:childTnLst>
                                    <p:set>
                                      <p:cBhvr>
                                        <p:cTn id="114" dur="1" fill="hold">
                                          <p:stCondLst>
                                            <p:cond delay="0"/>
                                          </p:stCondLst>
                                        </p:cTn>
                                        <p:tgtEl>
                                          <p:spTgt spid="67"/>
                                        </p:tgtEl>
                                        <p:attrNameLst>
                                          <p:attrName>style.visibility</p:attrName>
                                        </p:attrNameLst>
                                      </p:cBhvr>
                                      <p:to>
                                        <p:strVal val="visible"/>
                                      </p:to>
                                    </p:set>
                                    <p:anim calcmode="lin" valueType="num">
                                      <p:cBhvr>
                                        <p:cTn id="115" dur="1000" fill="hold"/>
                                        <p:tgtEl>
                                          <p:spTgt spid="67"/>
                                        </p:tgtEl>
                                        <p:attrNameLst>
                                          <p:attrName>ppt_w</p:attrName>
                                        </p:attrNameLst>
                                      </p:cBhvr>
                                      <p:tavLst>
                                        <p:tav tm="0">
                                          <p:val>
                                            <p:fltVal val="0"/>
                                          </p:val>
                                        </p:tav>
                                        <p:tav tm="100000">
                                          <p:val>
                                            <p:strVal val="#ppt_w"/>
                                          </p:val>
                                        </p:tav>
                                      </p:tavLst>
                                    </p:anim>
                                    <p:anim calcmode="lin" valueType="num">
                                      <p:cBhvr>
                                        <p:cTn id="116" dur="1000" fill="hold"/>
                                        <p:tgtEl>
                                          <p:spTgt spid="67"/>
                                        </p:tgtEl>
                                        <p:attrNameLst>
                                          <p:attrName>ppt_h</p:attrName>
                                        </p:attrNameLst>
                                      </p:cBhvr>
                                      <p:tavLst>
                                        <p:tav tm="0">
                                          <p:val>
                                            <p:fltVal val="0"/>
                                          </p:val>
                                        </p:tav>
                                        <p:tav tm="100000">
                                          <p:val>
                                            <p:strVal val="#ppt_h"/>
                                          </p:val>
                                        </p:tav>
                                      </p:tavLst>
                                    </p:anim>
                                    <p:anim calcmode="lin" valueType="num">
                                      <p:cBhvr>
                                        <p:cTn id="117" dur="1000" fill="hold"/>
                                        <p:tgtEl>
                                          <p:spTgt spid="67"/>
                                        </p:tgtEl>
                                        <p:attrNameLst>
                                          <p:attrName>style.rotation</p:attrName>
                                        </p:attrNameLst>
                                      </p:cBhvr>
                                      <p:tavLst>
                                        <p:tav tm="0">
                                          <p:val>
                                            <p:fltVal val="90"/>
                                          </p:val>
                                        </p:tav>
                                        <p:tav tm="100000">
                                          <p:val>
                                            <p:fltVal val="0"/>
                                          </p:val>
                                        </p:tav>
                                      </p:tavLst>
                                    </p:anim>
                                    <p:animEffect transition="in" filter="fade">
                                      <p:cBhvr>
                                        <p:cTn id="118" dur="1000"/>
                                        <p:tgtEl>
                                          <p:spTgt spid="67"/>
                                        </p:tgtEl>
                                      </p:cBhvr>
                                    </p:animEffect>
                                  </p:childTnLst>
                                </p:cTn>
                              </p:par>
                              <p:par>
                                <p:cTn id="119" presetID="31" presetClass="entr" presetSubtype="0" fill="hold" nodeType="withEffect">
                                  <p:stCondLst>
                                    <p:cond delay="0"/>
                                  </p:stCondLst>
                                  <p:childTnLst>
                                    <p:set>
                                      <p:cBhvr>
                                        <p:cTn id="120" dur="1" fill="hold">
                                          <p:stCondLst>
                                            <p:cond delay="0"/>
                                          </p:stCondLst>
                                        </p:cTn>
                                        <p:tgtEl>
                                          <p:spTgt spid="70"/>
                                        </p:tgtEl>
                                        <p:attrNameLst>
                                          <p:attrName>style.visibility</p:attrName>
                                        </p:attrNameLst>
                                      </p:cBhvr>
                                      <p:to>
                                        <p:strVal val="visible"/>
                                      </p:to>
                                    </p:set>
                                    <p:anim calcmode="lin" valueType="num">
                                      <p:cBhvr>
                                        <p:cTn id="121" dur="1000" fill="hold"/>
                                        <p:tgtEl>
                                          <p:spTgt spid="70"/>
                                        </p:tgtEl>
                                        <p:attrNameLst>
                                          <p:attrName>ppt_w</p:attrName>
                                        </p:attrNameLst>
                                      </p:cBhvr>
                                      <p:tavLst>
                                        <p:tav tm="0">
                                          <p:val>
                                            <p:fltVal val="0"/>
                                          </p:val>
                                        </p:tav>
                                        <p:tav tm="100000">
                                          <p:val>
                                            <p:strVal val="#ppt_w"/>
                                          </p:val>
                                        </p:tav>
                                      </p:tavLst>
                                    </p:anim>
                                    <p:anim calcmode="lin" valueType="num">
                                      <p:cBhvr>
                                        <p:cTn id="122" dur="1000" fill="hold"/>
                                        <p:tgtEl>
                                          <p:spTgt spid="70"/>
                                        </p:tgtEl>
                                        <p:attrNameLst>
                                          <p:attrName>ppt_h</p:attrName>
                                        </p:attrNameLst>
                                      </p:cBhvr>
                                      <p:tavLst>
                                        <p:tav tm="0">
                                          <p:val>
                                            <p:fltVal val="0"/>
                                          </p:val>
                                        </p:tav>
                                        <p:tav tm="100000">
                                          <p:val>
                                            <p:strVal val="#ppt_h"/>
                                          </p:val>
                                        </p:tav>
                                      </p:tavLst>
                                    </p:anim>
                                    <p:anim calcmode="lin" valueType="num">
                                      <p:cBhvr>
                                        <p:cTn id="123" dur="1000" fill="hold"/>
                                        <p:tgtEl>
                                          <p:spTgt spid="70"/>
                                        </p:tgtEl>
                                        <p:attrNameLst>
                                          <p:attrName>style.rotation</p:attrName>
                                        </p:attrNameLst>
                                      </p:cBhvr>
                                      <p:tavLst>
                                        <p:tav tm="0">
                                          <p:val>
                                            <p:fltVal val="90"/>
                                          </p:val>
                                        </p:tav>
                                        <p:tav tm="100000">
                                          <p:val>
                                            <p:fltVal val="0"/>
                                          </p:val>
                                        </p:tav>
                                      </p:tavLst>
                                    </p:anim>
                                    <p:animEffect transition="in" filter="fade">
                                      <p:cBhvr>
                                        <p:cTn id="124" dur="1000"/>
                                        <p:tgtEl>
                                          <p:spTgt spid="70"/>
                                        </p:tgtEl>
                                      </p:cBhvr>
                                    </p:animEffect>
                                  </p:childTnLst>
                                </p:cTn>
                              </p:par>
                              <p:par>
                                <p:cTn id="125" presetID="31" presetClass="entr" presetSubtype="0" fill="hold" nodeType="withEffect">
                                  <p:stCondLst>
                                    <p:cond delay="0"/>
                                  </p:stCondLst>
                                  <p:childTnLst>
                                    <p:set>
                                      <p:cBhvr>
                                        <p:cTn id="126" dur="1" fill="hold">
                                          <p:stCondLst>
                                            <p:cond delay="0"/>
                                          </p:stCondLst>
                                        </p:cTn>
                                        <p:tgtEl>
                                          <p:spTgt spid="100"/>
                                        </p:tgtEl>
                                        <p:attrNameLst>
                                          <p:attrName>style.visibility</p:attrName>
                                        </p:attrNameLst>
                                      </p:cBhvr>
                                      <p:to>
                                        <p:strVal val="visible"/>
                                      </p:to>
                                    </p:set>
                                    <p:anim calcmode="lin" valueType="num">
                                      <p:cBhvr>
                                        <p:cTn id="127" dur="1000" fill="hold"/>
                                        <p:tgtEl>
                                          <p:spTgt spid="100"/>
                                        </p:tgtEl>
                                        <p:attrNameLst>
                                          <p:attrName>ppt_w</p:attrName>
                                        </p:attrNameLst>
                                      </p:cBhvr>
                                      <p:tavLst>
                                        <p:tav tm="0">
                                          <p:val>
                                            <p:fltVal val="0"/>
                                          </p:val>
                                        </p:tav>
                                        <p:tav tm="100000">
                                          <p:val>
                                            <p:strVal val="#ppt_w"/>
                                          </p:val>
                                        </p:tav>
                                      </p:tavLst>
                                    </p:anim>
                                    <p:anim calcmode="lin" valueType="num">
                                      <p:cBhvr>
                                        <p:cTn id="128" dur="1000" fill="hold"/>
                                        <p:tgtEl>
                                          <p:spTgt spid="100"/>
                                        </p:tgtEl>
                                        <p:attrNameLst>
                                          <p:attrName>ppt_h</p:attrName>
                                        </p:attrNameLst>
                                      </p:cBhvr>
                                      <p:tavLst>
                                        <p:tav tm="0">
                                          <p:val>
                                            <p:fltVal val="0"/>
                                          </p:val>
                                        </p:tav>
                                        <p:tav tm="100000">
                                          <p:val>
                                            <p:strVal val="#ppt_h"/>
                                          </p:val>
                                        </p:tav>
                                      </p:tavLst>
                                    </p:anim>
                                    <p:anim calcmode="lin" valueType="num">
                                      <p:cBhvr>
                                        <p:cTn id="129" dur="1000" fill="hold"/>
                                        <p:tgtEl>
                                          <p:spTgt spid="100"/>
                                        </p:tgtEl>
                                        <p:attrNameLst>
                                          <p:attrName>style.rotation</p:attrName>
                                        </p:attrNameLst>
                                      </p:cBhvr>
                                      <p:tavLst>
                                        <p:tav tm="0">
                                          <p:val>
                                            <p:fltVal val="90"/>
                                          </p:val>
                                        </p:tav>
                                        <p:tav tm="100000">
                                          <p:val>
                                            <p:fltVal val="0"/>
                                          </p:val>
                                        </p:tav>
                                      </p:tavLst>
                                    </p:anim>
                                    <p:animEffect transition="in" filter="fade">
                                      <p:cBhvr>
                                        <p:cTn id="130" dur="1000"/>
                                        <p:tgtEl>
                                          <p:spTgt spid="100"/>
                                        </p:tgtEl>
                                      </p:cBhvr>
                                    </p:animEffect>
                                  </p:childTnLst>
                                </p:cTn>
                              </p:par>
                            </p:childTnLst>
                          </p:cTn>
                        </p:par>
                        <p:par>
                          <p:cTn id="131" fill="hold">
                            <p:stCondLst>
                              <p:cond delay="2000"/>
                            </p:stCondLst>
                            <p:childTnLst>
                              <p:par>
                                <p:cTn id="132" presetID="13" presetClass="entr" presetSubtype="16" fill="hold" nodeType="afterEffect">
                                  <p:stCondLst>
                                    <p:cond delay="0"/>
                                  </p:stCondLst>
                                  <p:childTnLst>
                                    <p:set>
                                      <p:cBhvr>
                                        <p:cTn id="133" dur="1" fill="hold">
                                          <p:stCondLst>
                                            <p:cond delay="0"/>
                                          </p:stCondLst>
                                        </p:cTn>
                                        <p:tgtEl>
                                          <p:spTgt spid="86"/>
                                        </p:tgtEl>
                                        <p:attrNameLst>
                                          <p:attrName>style.visibility</p:attrName>
                                        </p:attrNameLst>
                                      </p:cBhvr>
                                      <p:to>
                                        <p:strVal val="visible"/>
                                      </p:to>
                                    </p:set>
                                    <p:animEffect transition="in" filter="plus(in)">
                                      <p:cBhvr>
                                        <p:cTn id="134" dur="500"/>
                                        <p:tgtEl>
                                          <p:spTgt spid="86"/>
                                        </p:tgtEl>
                                      </p:cBhvr>
                                    </p:animEffect>
                                  </p:childTnLst>
                                </p:cTn>
                              </p:par>
                            </p:childTnLst>
                          </p:cTn>
                        </p:par>
                        <p:par>
                          <p:cTn id="135" fill="hold">
                            <p:stCondLst>
                              <p:cond delay="2500"/>
                            </p:stCondLst>
                            <p:childTnLst>
                              <p:par>
                                <p:cTn id="136" presetID="10" presetClass="entr" presetSubtype="0" fill="hold" grpId="0" nodeType="afterEffect">
                                  <p:stCondLst>
                                    <p:cond delay="0"/>
                                  </p:stCondLst>
                                  <p:childTnLst>
                                    <p:set>
                                      <p:cBhvr>
                                        <p:cTn id="137" dur="1" fill="hold">
                                          <p:stCondLst>
                                            <p:cond delay="0"/>
                                          </p:stCondLst>
                                        </p:cTn>
                                        <p:tgtEl>
                                          <p:spTgt spid="85"/>
                                        </p:tgtEl>
                                        <p:attrNameLst>
                                          <p:attrName>style.visibility</p:attrName>
                                        </p:attrNameLst>
                                      </p:cBhvr>
                                      <p:to>
                                        <p:strVal val="visible"/>
                                      </p:to>
                                    </p:set>
                                    <p:animEffect transition="in" filter="fade">
                                      <p:cBhvr>
                                        <p:cTn id="138"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85" grpId="0"/>
      <p:bldP spid="42" grpId="0" animBg="1"/>
      <p:bldP spid="43" grpId="0" animBg="1"/>
      <p:bldP spid="44" grpId="0" animBg="1"/>
      <p:bldP spid="46" grpId="0" animBg="1"/>
      <p:bldP spid="47" grpId="0" animBg="1"/>
      <p:bldP spid="48" grpId="0" animBg="1"/>
      <p:bldP spid="49" grpId="0" animBg="1"/>
      <p:bldP spid="50" grpId="0" animBg="1"/>
      <p:bldP spid="51" grpId="0" animBg="1"/>
      <p:bldP spid="52" grpId="0" animBg="1"/>
      <p:bldP spid="53" grpId="0" animBg="1"/>
      <p:bldP spid="54" grpId="0" animBg="1"/>
      <p:bldP spid="88" grpId="0" animBg="1"/>
      <p:bldP spid="89" grpId="0" animBg="1"/>
      <p:bldP spid="9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0" name="组合 409"/>
          <p:cNvGrpSpPr/>
          <p:nvPr/>
        </p:nvGrpSpPr>
        <p:grpSpPr>
          <a:xfrm>
            <a:off x="7997745" y="1732075"/>
            <a:ext cx="3517173" cy="1050698"/>
            <a:chOff x="3040856" y="3532285"/>
            <a:chExt cx="2210997" cy="833970"/>
          </a:xfrm>
        </p:grpSpPr>
        <p:sp>
          <p:nvSpPr>
            <p:cNvPr id="411" name="文本框 742"/>
            <p:cNvSpPr txBox="1"/>
            <p:nvPr/>
          </p:nvSpPr>
          <p:spPr>
            <a:xfrm>
              <a:off x="3040856" y="3532285"/>
              <a:ext cx="1780466" cy="378652"/>
            </a:xfrm>
            <a:prstGeom prst="rect">
              <a:avLst/>
            </a:prstGeom>
            <a:noFill/>
          </p:spPr>
          <p:txBody>
            <a:bodyPr wrap="square" rtlCol="0">
              <a:spAutoFit/>
            </a:bodyPr>
            <a:lstStyle/>
            <a:p>
              <a:r>
                <a:rPr lang="zh-CN" altLang="en-US" sz="2500" dirty="0">
                  <a:solidFill>
                    <a:schemeClr val="tx1">
                      <a:lumMod val="50000"/>
                      <a:lumOff val="50000"/>
                    </a:schemeClr>
                  </a:solidFill>
                  <a:latin typeface="+mj-ea"/>
                  <a:ea typeface="+mj-ea"/>
                </a:rPr>
                <a:t>在此添加标题</a:t>
              </a:r>
              <a:endParaRPr lang="zh-CN" altLang="en-US" sz="2500" dirty="0">
                <a:solidFill>
                  <a:schemeClr val="tx1">
                    <a:lumMod val="50000"/>
                    <a:lumOff val="50000"/>
                  </a:schemeClr>
                </a:solidFill>
                <a:latin typeface="+mj-ea"/>
                <a:ea typeface="+mj-ea"/>
              </a:endParaRPr>
            </a:p>
          </p:txBody>
        </p:sp>
        <p:sp>
          <p:nvSpPr>
            <p:cNvPr id="412" name="文本框 743"/>
            <p:cNvSpPr txBox="1"/>
            <p:nvPr/>
          </p:nvSpPr>
          <p:spPr>
            <a:xfrm>
              <a:off x="3059191" y="3816600"/>
              <a:ext cx="2192662" cy="549655"/>
            </a:xfrm>
            <a:prstGeom prst="rect">
              <a:avLst/>
            </a:prstGeom>
            <a:noFill/>
          </p:spPr>
          <p:txBody>
            <a:bodyPr wrap="square" rtlCol="0">
              <a:spAutoFit/>
            </a:bodyPr>
            <a:lstStyle/>
            <a:p>
              <a:pPr>
                <a:lnSpc>
                  <a:spcPct val="150000"/>
                </a:lnSpc>
              </a:pPr>
              <a:r>
                <a:rPr lang="zh-CN" altLang="en-US" sz="1300" dirty="0">
                  <a:solidFill>
                    <a:schemeClr val="tx1">
                      <a:lumMod val="50000"/>
                      <a:lumOff val="50000"/>
                    </a:schemeClr>
                  </a:solidFill>
                  <a:latin typeface="+mj-ea"/>
                  <a:ea typeface="+mj-ea"/>
                </a:rPr>
                <a:t>点击添加文字说明或复制文本黏贴自此内容要言简意赅</a:t>
              </a:r>
              <a:endParaRPr lang="zh-CN" altLang="en-US" sz="1300" dirty="0">
                <a:solidFill>
                  <a:schemeClr val="tx1">
                    <a:lumMod val="50000"/>
                    <a:lumOff val="50000"/>
                  </a:schemeClr>
                </a:solidFill>
                <a:latin typeface="+mj-ea"/>
                <a:ea typeface="+mj-ea"/>
              </a:endParaRPr>
            </a:p>
          </p:txBody>
        </p:sp>
      </p:grpSp>
      <p:grpSp>
        <p:nvGrpSpPr>
          <p:cNvPr id="413" name="组合 412"/>
          <p:cNvGrpSpPr/>
          <p:nvPr/>
        </p:nvGrpSpPr>
        <p:grpSpPr>
          <a:xfrm>
            <a:off x="7997745" y="2971775"/>
            <a:ext cx="3517173" cy="1050698"/>
            <a:chOff x="3040856" y="3532285"/>
            <a:chExt cx="2210997" cy="833970"/>
          </a:xfrm>
        </p:grpSpPr>
        <p:sp>
          <p:nvSpPr>
            <p:cNvPr id="414" name="文本框 756"/>
            <p:cNvSpPr txBox="1"/>
            <p:nvPr/>
          </p:nvSpPr>
          <p:spPr>
            <a:xfrm>
              <a:off x="3040856" y="3532285"/>
              <a:ext cx="1780466" cy="378652"/>
            </a:xfrm>
            <a:prstGeom prst="rect">
              <a:avLst/>
            </a:prstGeom>
            <a:noFill/>
          </p:spPr>
          <p:txBody>
            <a:bodyPr wrap="square" rtlCol="0">
              <a:spAutoFit/>
            </a:bodyPr>
            <a:lstStyle/>
            <a:p>
              <a:r>
                <a:rPr lang="zh-CN" altLang="en-US" sz="2500" dirty="0">
                  <a:solidFill>
                    <a:schemeClr val="tx1">
                      <a:lumMod val="50000"/>
                      <a:lumOff val="50000"/>
                    </a:schemeClr>
                  </a:solidFill>
                  <a:latin typeface="+mj-ea"/>
                  <a:ea typeface="+mj-ea"/>
                </a:rPr>
                <a:t>在此添加标题</a:t>
              </a:r>
              <a:endParaRPr lang="zh-CN" altLang="en-US" sz="2500" dirty="0">
                <a:solidFill>
                  <a:schemeClr val="tx1">
                    <a:lumMod val="50000"/>
                    <a:lumOff val="50000"/>
                  </a:schemeClr>
                </a:solidFill>
                <a:latin typeface="+mj-ea"/>
                <a:ea typeface="+mj-ea"/>
              </a:endParaRPr>
            </a:p>
          </p:txBody>
        </p:sp>
        <p:sp>
          <p:nvSpPr>
            <p:cNvPr id="415" name="文本框 757"/>
            <p:cNvSpPr txBox="1"/>
            <p:nvPr/>
          </p:nvSpPr>
          <p:spPr>
            <a:xfrm>
              <a:off x="3059191" y="3816600"/>
              <a:ext cx="2192662" cy="549655"/>
            </a:xfrm>
            <a:prstGeom prst="rect">
              <a:avLst/>
            </a:prstGeom>
            <a:noFill/>
          </p:spPr>
          <p:txBody>
            <a:bodyPr wrap="square" rtlCol="0">
              <a:spAutoFit/>
            </a:bodyPr>
            <a:lstStyle/>
            <a:p>
              <a:pPr>
                <a:lnSpc>
                  <a:spcPct val="150000"/>
                </a:lnSpc>
              </a:pPr>
              <a:r>
                <a:rPr lang="zh-CN" altLang="en-US" sz="1300" dirty="0">
                  <a:solidFill>
                    <a:schemeClr val="tx1">
                      <a:lumMod val="50000"/>
                      <a:lumOff val="50000"/>
                    </a:schemeClr>
                  </a:solidFill>
                  <a:latin typeface="+mj-ea"/>
                  <a:ea typeface="+mj-ea"/>
                </a:rPr>
                <a:t>点击添加文字说明或复制文本黏贴自此内容要言简意赅</a:t>
              </a:r>
              <a:endParaRPr lang="zh-CN" altLang="en-US" sz="1300" dirty="0">
                <a:solidFill>
                  <a:schemeClr val="tx1">
                    <a:lumMod val="50000"/>
                    <a:lumOff val="50000"/>
                  </a:schemeClr>
                </a:solidFill>
                <a:latin typeface="+mj-ea"/>
                <a:ea typeface="+mj-ea"/>
              </a:endParaRPr>
            </a:p>
          </p:txBody>
        </p:sp>
      </p:grpSp>
      <p:grpSp>
        <p:nvGrpSpPr>
          <p:cNvPr id="416" name="组合 415"/>
          <p:cNvGrpSpPr/>
          <p:nvPr/>
        </p:nvGrpSpPr>
        <p:grpSpPr>
          <a:xfrm>
            <a:off x="7997745" y="4100002"/>
            <a:ext cx="3517173" cy="749361"/>
            <a:chOff x="3040856" y="3532285"/>
            <a:chExt cx="2210997" cy="594790"/>
          </a:xfrm>
        </p:grpSpPr>
        <p:sp>
          <p:nvSpPr>
            <p:cNvPr id="417" name="文本框 759"/>
            <p:cNvSpPr txBox="1"/>
            <p:nvPr/>
          </p:nvSpPr>
          <p:spPr>
            <a:xfrm>
              <a:off x="3040856" y="3532285"/>
              <a:ext cx="1780466" cy="378652"/>
            </a:xfrm>
            <a:prstGeom prst="rect">
              <a:avLst/>
            </a:prstGeom>
            <a:noFill/>
          </p:spPr>
          <p:txBody>
            <a:bodyPr wrap="square" rtlCol="0">
              <a:spAutoFit/>
            </a:bodyPr>
            <a:lstStyle/>
            <a:p>
              <a:r>
                <a:rPr lang="zh-CN" altLang="en-US" sz="2500" dirty="0">
                  <a:solidFill>
                    <a:schemeClr val="tx1">
                      <a:lumMod val="50000"/>
                      <a:lumOff val="50000"/>
                    </a:schemeClr>
                  </a:solidFill>
                  <a:latin typeface="+mj-ea"/>
                  <a:ea typeface="+mj-ea"/>
                </a:rPr>
                <a:t>在此添加标题</a:t>
              </a:r>
              <a:endParaRPr lang="zh-CN" altLang="en-US" sz="2500" dirty="0">
                <a:solidFill>
                  <a:schemeClr val="tx1">
                    <a:lumMod val="50000"/>
                    <a:lumOff val="50000"/>
                  </a:schemeClr>
                </a:solidFill>
                <a:latin typeface="+mj-ea"/>
                <a:ea typeface="+mj-ea"/>
              </a:endParaRPr>
            </a:p>
          </p:txBody>
        </p:sp>
        <p:sp>
          <p:nvSpPr>
            <p:cNvPr id="418" name="文本框 760"/>
            <p:cNvSpPr txBox="1"/>
            <p:nvPr/>
          </p:nvSpPr>
          <p:spPr>
            <a:xfrm>
              <a:off x="3059191" y="3816600"/>
              <a:ext cx="2192662" cy="310475"/>
            </a:xfrm>
            <a:prstGeom prst="rect">
              <a:avLst/>
            </a:prstGeom>
            <a:noFill/>
          </p:spPr>
          <p:txBody>
            <a:bodyPr wrap="square" rtlCol="0">
              <a:spAutoFit/>
            </a:bodyPr>
            <a:lstStyle/>
            <a:p>
              <a:pPr>
                <a:lnSpc>
                  <a:spcPct val="150000"/>
                </a:lnSpc>
              </a:pPr>
              <a:r>
                <a:rPr lang="zh-CN" altLang="en-US" sz="1300" dirty="0" smtClean="0">
                  <a:solidFill>
                    <a:schemeClr val="tx1">
                      <a:lumMod val="50000"/>
                      <a:lumOff val="50000"/>
                    </a:schemeClr>
                  </a:solidFill>
                  <a:latin typeface="+mj-ea"/>
                  <a:ea typeface="+mj-ea"/>
                </a:rPr>
                <a:t>  </a:t>
              </a:r>
              <a:endParaRPr lang="en-US" altLang="zh-CN" sz="1300" dirty="0">
                <a:solidFill>
                  <a:schemeClr val="tx1">
                    <a:lumMod val="50000"/>
                    <a:lumOff val="50000"/>
                  </a:schemeClr>
                </a:solidFill>
                <a:latin typeface="+mj-ea"/>
                <a:ea typeface="+mj-ea"/>
              </a:endParaRPr>
            </a:p>
          </p:txBody>
        </p:sp>
      </p:grpSp>
      <p:grpSp>
        <p:nvGrpSpPr>
          <p:cNvPr id="419" name="组合 418"/>
          <p:cNvGrpSpPr/>
          <p:nvPr/>
        </p:nvGrpSpPr>
        <p:grpSpPr>
          <a:xfrm>
            <a:off x="7997745" y="5308465"/>
            <a:ext cx="3517173" cy="1050698"/>
            <a:chOff x="3040856" y="3532285"/>
            <a:chExt cx="2210997" cy="833970"/>
          </a:xfrm>
        </p:grpSpPr>
        <p:sp>
          <p:nvSpPr>
            <p:cNvPr id="420" name="文本框 762"/>
            <p:cNvSpPr txBox="1"/>
            <p:nvPr/>
          </p:nvSpPr>
          <p:spPr>
            <a:xfrm>
              <a:off x="3040856" y="3532285"/>
              <a:ext cx="1780466" cy="378652"/>
            </a:xfrm>
            <a:prstGeom prst="rect">
              <a:avLst/>
            </a:prstGeom>
            <a:noFill/>
          </p:spPr>
          <p:txBody>
            <a:bodyPr wrap="square" rtlCol="0">
              <a:spAutoFit/>
            </a:bodyPr>
            <a:lstStyle/>
            <a:p>
              <a:r>
                <a:rPr lang="zh-CN" altLang="en-US" sz="2500" dirty="0">
                  <a:solidFill>
                    <a:schemeClr val="tx1">
                      <a:lumMod val="50000"/>
                      <a:lumOff val="50000"/>
                    </a:schemeClr>
                  </a:solidFill>
                  <a:latin typeface="+mj-ea"/>
                  <a:ea typeface="+mj-ea"/>
                </a:rPr>
                <a:t>在此添加标题</a:t>
              </a:r>
              <a:endParaRPr lang="zh-CN" altLang="en-US" sz="2500" dirty="0">
                <a:solidFill>
                  <a:schemeClr val="tx1">
                    <a:lumMod val="50000"/>
                    <a:lumOff val="50000"/>
                  </a:schemeClr>
                </a:solidFill>
                <a:latin typeface="+mj-ea"/>
                <a:ea typeface="+mj-ea"/>
              </a:endParaRPr>
            </a:p>
          </p:txBody>
        </p:sp>
        <p:sp>
          <p:nvSpPr>
            <p:cNvPr id="421" name="文本框 763"/>
            <p:cNvSpPr txBox="1"/>
            <p:nvPr/>
          </p:nvSpPr>
          <p:spPr>
            <a:xfrm>
              <a:off x="3059191" y="3816600"/>
              <a:ext cx="2192662" cy="549655"/>
            </a:xfrm>
            <a:prstGeom prst="rect">
              <a:avLst/>
            </a:prstGeom>
            <a:noFill/>
          </p:spPr>
          <p:txBody>
            <a:bodyPr wrap="square" rtlCol="0">
              <a:spAutoFit/>
            </a:bodyPr>
            <a:lstStyle/>
            <a:p>
              <a:pPr>
                <a:lnSpc>
                  <a:spcPct val="150000"/>
                </a:lnSpc>
              </a:pPr>
              <a:r>
                <a:rPr lang="zh-CN" altLang="en-US" sz="1300" dirty="0">
                  <a:solidFill>
                    <a:schemeClr val="tx1">
                      <a:lumMod val="50000"/>
                      <a:lumOff val="50000"/>
                    </a:schemeClr>
                  </a:solidFill>
                  <a:latin typeface="+mj-ea"/>
                  <a:ea typeface="+mj-ea"/>
                </a:rPr>
                <a:t>点击添加文字说明或复制文本黏贴自此内容要言简意赅</a:t>
              </a:r>
              <a:endParaRPr lang="zh-CN" altLang="en-US" sz="1300" dirty="0">
                <a:solidFill>
                  <a:schemeClr val="tx1">
                    <a:lumMod val="50000"/>
                    <a:lumOff val="50000"/>
                  </a:schemeClr>
                </a:solidFill>
                <a:latin typeface="+mj-ea"/>
                <a:ea typeface="+mj-ea"/>
              </a:endParaRPr>
            </a:p>
          </p:txBody>
        </p:sp>
      </p:grpSp>
      <p:grpSp>
        <p:nvGrpSpPr>
          <p:cNvPr id="422" name="组合 421"/>
          <p:cNvGrpSpPr/>
          <p:nvPr/>
        </p:nvGrpSpPr>
        <p:grpSpPr>
          <a:xfrm>
            <a:off x="3386566" y="2278611"/>
            <a:ext cx="3126917" cy="188229"/>
            <a:chOff x="3868133" y="1879993"/>
            <a:chExt cx="2481867" cy="149402"/>
          </a:xfrm>
        </p:grpSpPr>
        <p:sp>
          <p:nvSpPr>
            <p:cNvPr id="423" name="椭圆 422"/>
            <p:cNvSpPr/>
            <p:nvPr/>
          </p:nvSpPr>
          <p:spPr>
            <a:xfrm>
              <a:off x="3868133" y="1879993"/>
              <a:ext cx="149402" cy="14940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4" name="直接连接符 423"/>
            <p:cNvCxnSpPr>
              <a:stCxn id="423" idx="6"/>
            </p:cNvCxnSpPr>
            <p:nvPr/>
          </p:nvCxnSpPr>
          <p:spPr>
            <a:xfrm flipV="1">
              <a:off x="4017535" y="1941252"/>
              <a:ext cx="2332465" cy="13442"/>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25" name="组合 424"/>
          <p:cNvGrpSpPr/>
          <p:nvPr/>
        </p:nvGrpSpPr>
        <p:grpSpPr>
          <a:xfrm>
            <a:off x="3738581" y="3330781"/>
            <a:ext cx="2774900" cy="188229"/>
            <a:chOff x="4147533" y="2685947"/>
            <a:chExt cx="2202467" cy="149402"/>
          </a:xfrm>
        </p:grpSpPr>
        <p:sp>
          <p:nvSpPr>
            <p:cNvPr id="426" name="椭圆 425"/>
            <p:cNvSpPr/>
            <p:nvPr/>
          </p:nvSpPr>
          <p:spPr>
            <a:xfrm>
              <a:off x="4147533" y="2685947"/>
              <a:ext cx="149402" cy="14940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7" name="直接连接符 426"/>
            <p:cNvCxnSpPr>
              <a:stCxn id="426" idx="6"/>
            </p:cNvCxnSpPr>
            <p:nvPr/>
          </p:nvCxnSpPr>
          <p:spPr>
            <a:xfrm>
              <a:off x="4296935" y="2760648"/>
              <a:ext cx="2053065" cy="4961"/>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28" name="组合 427"/>
          <p:cNvGrpSpPr/>
          <p:nvPr/>
        </p:nvGrpSpPr>
        <p:grpSpPr>
          <a:xfrm>
            <a:off x="2345502" y="4569368"/>
            <a:ext cx="4355221" cy="188229"/>
            <a:chOff x="2893215" y="3484216"/>
            <a:chExt cx="3456785" cy="149402"/>
          </a:xfrm>
        </p:grpSpPr>
        <p:sp>
          <p:nvSpPr>
            <p:cNvPr id="429" name="椭圆 428"/>
            <p:cNvSpPr/>
            <p:nvPr/>
          </p:nvSpPr>
          <p:spPr>
            <a:xfrm>
              <a:off x="2893215" y="3484216"/>
              <a:ext cx="149402" cy="14940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0" name="直接连接符 429"/>
            <p:cNvCxnSpPr>
              <a:stCxn id="429" idx="6"/>
            </p:cNvCxnSpPr>
            <p:nvPr/>
          </p:nvCxnSpPr>
          <p:spPr>
            <a:xfrm>
              <a:off x="3042617" y="3558917"/>
              <a:ext cx="3307383" cy="3651"/>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31" name="组合 430"/>
          <p:cNvGrpSpPr/>
          <p:nvPr/>
        </p:nvGrpSpPr>
        <p:grpSpPr>
          <a:xfrm>
            <a:off x="746086" y="5691808"/>
            <a:ext cx="5904434" cy="188229"/>
            <a:chOff x="1663605" y="4307034"/>
            <a:chExt cx="4686382" cy="149402"/>
          </a:xfrm>
        </p:grpSpPr>
        <p:sp>
          <p:nvSpPr>
            <p:cNvPr id="432" name="椭圆 431"/>
            <p:cNvSpPr/>
            <p:nvPr/>
          </p:nvSpPr>
          <p:spPr>
            <a:xfrm>
              <a:off x="1663605" y="4307034"/>
              <a:ext cx="149403" cy="14940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3" name="直接连接符 432"/>
            <p:cNvCxnSpPr>
              <a:stCxn id="432" idx="6"/>
            </p:cNvCxnSpPr>
            <p:nvPr/>
          </p:nvCxnSpPr>
          <p:spPr>
            <a:xfrm>
              <a:off x="1813007" y="4381735"/>
              <a:ext cx="4536980" cy="0"/>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34" name="组合 433"/>
          <p:cNvGrpSpPr/>
          <p:nvPr/>
        </p:nvGrpSpPr>
        <p:grpSpPr>
          <a:xfrm>
            <a:off x="6726222" y="1841253"/>
            <a:ext cx="1033066" cy="915565"/>
            <a:chOff x="5982691" y="1484495"/>
            <a:chExt cx="819955" cy="726710"/>
          </a:xfrm>
        </p:grpSpPr>
        <p:sp>
          <p:nvSpPr>
            <p:cNvPr id="435" name="Freeform 5"/>
            <p:cNvSpPr/>
            <p:nvPr/>
          </p:nvSpPr>
          <p:spPr bwMode="auto">
            <a:xfrm rot="10800000">
              <a:off x="5982691" y="1484495"/>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436" name="Group 8"/>
            <p:cNvGrpSpPr>
              <a:grpSpLocks noChangeAspect="1"/>
            </p:cNvGrpSpPr>
            <p:nvPr/>
          </p:nvGrpSpPr>
          <p:grpSpPr bwMode="auto">
            <a:xfrm>
              <a:off x="6222609" y="1672867"/>
              <a:ext cx="330982" cy="362665"/>
              <a:chOff x="3437" y="2282"/>
              <a:chExt cx="679" cy="744"/>
            </a:xfrm>
            <a:solidFill>
              <a:srgbClr val="FFB850"/>
            </a:solidFill>
          </p:grpSpPr>
          <p:sp>
            <p:nvSpPr>
              <p:cNvPr id="437"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8"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439" name="组合 438"/>
          <p:cNvGrpSpPr/>
          <p:nvPr/>
        </p:nvGrpSpPr>
        <p:grpSpPr>
          <a:xfrm>
            <a:off x="6726214" y="3000215"/>
            <a:ext cx="1033066" cy="915565"/>
            <a:chOff x="5982684" y="2491947"/>
            <a:chExt cx="819955" cy="726710"/>
          </a:xfrm>
        </p:grpSpPr>
        <p:sp>
          <p:nvSpPr>
            <p:cNvPr id="440" name="Freeform 5"/>
            <p:cNvSpPr/>
            <p:nvPr/>
          </p:nvSpPr>
          <p:spPr bwMode="auto">
            <a:xfrm rot="10800000">
              <a:off x="5982684" y="2491947"/>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441" name="Group 13"/>
            <p:cNvGrpSpPr>
              <a:grpSpLocks noChangeAspect="1"/>
            </p:cNvGrpSpPr>
            <p:nvPr/>
          </p:nvGrpSpPr>
          <p:grpSpPr bwMode="auto">
            <a:xfrm>
              <a:off x="6206627" y="2661185"/>
              <a:ext cx="362945" cy="367230"/>
              <a:chOff x="2426" y="2781"/>
              <a:chExt cx="593" cy="600"/>
            </a:xfrm>
            <a:solidFill>
              <a:srgbClr val="01ACBE"/>
            </a:solidFill>
          </p:grpSpPr>
          <p:sp>
            <p:nvSpPr>
              <p:cNvPr id="442"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444" name="组合 443"/>
          <p:cNvGrpSpPr/>
          <p:nvPr/>
        </p:nvGrpSpPr>
        <p:grpSpPr>
          <a:xfrm>
            <a:off x="6726214" y="4159853"/>
            <a:ext cx="1033066" cy="915565"/>
            <a:chOff x="5982684" y="3470753"/>
            <a:chExt cx="819955" cy="726710"/>
          </a:xfrm>
        </p:grpSpPr>
        <p:sp>
          <p:nvSpPr>
            <p:cNvPr id="445" name="Freeform 5"/>
            <p:cNvSpPr/>
            <p:nvPr/>
          </p:nvSpPr>
          <p:spPr bwMode="auto">
            <a:xfrm rot="10800000">
              <a:off x="5982684" y="3470753"/>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446" name="Group 18"/>
            <p:cNvGrpSpPr>
              <a:grpSpLocks noChangeAspect="1"/>
            </p:cNvGrpSpPr>
            <p:nvPr/>
          </p:nvGrpSpPr>
          <p:grpSpPr bwMode="auto">
            <a:xfrm>
              <a:off x="6199589" y="3659742"/>
              <a:ext cx="377023" cy="351316"/>
              <a:chOff x="3802" y="2858"/>
              <a:chExt cx="616" cy="574"/>
            </a:xfrm>
            <a:solidFill>
              <a:srgbClr val="E87071"/>
            </a:solidFill>
          </p:grpSpPr>
          <p:sp>
            <p:nvSpPr>
              <p:cNvPr id="447" name="Rectangle 19"/>
              <p:cNvSpPr>
                <a:spLocks noChangeArrowheads="1"/>
              </p:cNvSpPr>
              <p:nvPr/>
            </p:nvSpPr>
            <p:spPr bwMode="auto">
              <a:xfrm>
                <a:off x="3802" y="3205"/>
                <a:ext cx="129" cy="22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8" name="Rectangle 20"/>
              <p:cNvSpPr>
                <a:spLocks noChangeArrowheads="1"/>
              </p:cNvSpPr>
              <p:nvPr/>
            </p:nvSpPr>
            <p:spPr bwMode="auto">
              <a:xfrm>
                <a:off x="3964" y="3174"/>
                <a:ext cx="129" cy="2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9" name="Rectangle 21"/>
              <p:cNvSpPr>
                <a:spLocks noChangeArrowheads="1"/>
              </p:cNvSpPr>
              <p:nvPr/>
            </p:nvSpPr>
            <p:spPr bwMode="auto">
              <a:xfrm>
                <a:off x="4129" y="3131"/>
                <a:ext cx="129" cy="30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0" name="Rectangle 22"/>
              <p:cNvSpPr>
                <a:spLocks noChangeArrowheads="1"/>
              </p:cNvSpPr>
              <p:nvPr/>
            </p:nvSpPr>
            <p:spPr bwMode="auto">
              <a:xfrm>
                <a:off x="4289" y="3078"/>
                <a:ext cx="129" cy="35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1"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452" name="组合 451"/>
          <p:cNvGrpSpPr/>
          <p:nvPr/>
        </p:nvGrpSpPr>
        <p:grpSpPr>
          <a:xfrm>
            <a:off x="6726214" y="5337701"/>
            <a:ext cx="1033066" cy="915565"/>
            <a:chOff x="5982684" y="4473741"/>
            <a:chExt cx="819955" cy="726710"/>
          </a:xfrm>
        </p:grpSpPr>
        <p:sp>
          <p:nvSpPr>
            <p:cNvPr id="453" name="Freeform 5"/>
            <p:cNvSpPr/>
            <p:nvPr/>
          </p:nvSpPr>
          <p:spPr bwMode="auto">
            <a:xfrm rot="10800000">
              <a:off x="5982684" y="4473741"/>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454" name="Group 26"/>
            <p:cNvGrpSpPr>
              <a:grpSpLocks noChangeAspect="1"/>
            </p:cNvGrpSpPr>
            <p:nvPr/>
          </p:nvGrpSpPr>
          <p:grpSpPr bwMode="auto">
            <a:xfrm>
              <a:off x="6144154" y="4705062"/>
              <a:ext cx="487893" cy="241877"/>
              <a:chOff x="5676" y="2597"/>
              <a:chExt cx="1061" cy="526"/>
            </a:xfrm>
            <a:solidFill>
              <a:srgbClr val="00AF92"/>
            </a:solidFill>
          </p:grpSpPr>
          <p:sp>
            <p:nvSpPr>
              <p:cNvPr id="455"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6"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solidFill>
                <a:schemeClr val="accent1"/>
              </a:solid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457"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8"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9"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0"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1"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2"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3"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4"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5"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6"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7"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8"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9"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endParaRPr lang="zh-CN" altLang="en-US" dirty="0"/>
          </a:p>
        </p:txBody>
      </p:sp>
      <p:grpSp>
        <p:nvGrpSpPr>
          <p:cNvPr id="64" name="Group 3"/>
          <p:cNvGrpSpPr/>
          <p:nvPr/>
        </p:nvGrpSpPr>
        <p:grpSpPr>
          <a:xfrm>
            <a:off x="794" y="2096715"/>
            <a:ext cx="3637396" cy="3707384"/>
            <a:chOff x="2359383" y="2503870"/>
            <a:chExt cx="2925763" cy="2787650"/>
          </a:xfrm>
        </p:grpSpPr>
        <p:sp>
          <p:nvSpPr>
            <p:cNvPr id="65" name="Oval 17"/>
            <p:cNvSpPr>
              <a:spLocks noChangeArrowheads="1"/>
            </p:cNvSpPr>
            <p:nvPr/>
          </p:nvSpPr>
          <p:spPr bwMode="auto">
            <a:xfrm>
              <a:off x="3904021" y="3365882"/>
              <a:ext cx="44450" cy="44450"/>
            </a:xfrm>
            <a:prstGeom prst="ellipse">
              <a:avLst/>
            </a:prstGeom>
            <a:solidFill>
              <a:srgbClr val="E2E2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6" name="Oval 18"/>
            <p:cNvSpPr>
              <a:spLocks noChangeArrowheads="1"/>
            </p:cNvSpPr>
            <p:nvPr/>
          </p:nvSpPr>
          <p:spPr bwMode="auto">
            <a:xfrm>
              <a:off x="3910371" y="3372232"/>
              <a:ext cx="30163" cy="30163"/>
            </a:xfrm>
            <a:prstGeom prst="ellipse">
              <a:avLst/>
            </a:prstGeom>
            <a:solidFill>
              <a:srgbClr val="4151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7" name="Freeform 19"/>
            <p:cNvSpPr/>
            <p:nvPr/>
          </p:nvSpPr>
          <p:spPr bwMode="auto">
            <a:xfrm>
              <a:off x="3253146" y="4146932"/>
              <a:ext cx="612775" cy="847725"/>
            </a:xfrm>
            <a:custGeom>
              <a:avLst/>
              <a:gdLst>
                <a:gd name="T0" fmla="*/ 0 w 163"/>
                <a:gd name="T1" fmla="*/ 91 h 225"/>
                <a:gd name="T2" fmla="*/ 29 w 163"/>
                <a:gd name="T3" fmla="*/ 64 h 225"/>
                <a:gd name="T4" fmla="*/ 101 w 163"/>
                <a:gd name="T5" fmla="*/ 0 h 225"/>
                <a:gd name="T6" fmla="*/ 163 w 163"/>
                <a:gd name="T7" fmla="*/ 209 h 225"/>
                <a:gd name="T8" fmla="*/ 42 w 163"/>
                <a:gd name="T9" fmla="*/ 204 h 225"/>
                <a:gd name="T10" fmla="*/ 34 w 163"/>
                <a:gd name="T11" fmla="*/ 207 h 225"/>
                <a:gd name="T12" fmla="*/ 0 w 163"/>
                <a:gd name="T13" fmla="*/ 91 h 225"/>
              </a:gdLst>
              <a:ahLst/>
              <a:cxnLst>
                <a:cxn ang="0">
                  <a:pos x="T0" y="T1"/>
                </a:cxn>
                <a:cxn ang="0">
                  <a:pos x="T2" y="T3"/>
                </a:cxn>
                <a:cxn ang="0">
                  <a:pos x="T4" y="T5"/>
                </a:cxn>
                <a:cxn ang="0">
                  <a:pos x="T6" y="T7"/>
                </a:cxn>
                <a:cxn ang="0">
                  <a:pos x="T8" y="T9"/>
                </a:cxn>
                <a:cxn ang="0">
                  <a:pos x="T10" y="T11"/>
                </a:cxn>
                <a:cxn ang="0">
                  <a:pos x="T12" y="T13"/>
                </a:cxn>
              </a:cxnLst>
              <a:rect l="0" t="0" r="r" b="b"/>
              <a:pathLst>
                <a:path w="163" h="225">
                  <a:moveTo>
                    <a:pt x="0" y="91"/>
                  </a:moveTo>
                  <a:cubicBezTo>
                    <a:pt x="0" y="91"/>
                    <a:pt x="18" y="87"/>
                    <a:pt x="29" y="64"/>
                  </a:cubicBezTo>
                  <a:cubicBezTo>
                    <a:pt x="39" y="42"/>
                    <a:pt x="72" y="4"/>
                    <a:pt x="101" y="0"/>
                  </a:cubicBezTo>
                  <a:cubicBezTo>
                    <a:pt x="163" y="209"/>
                    <a:pt x="163" y="209"/>
                    <a:pt x="163" y="209"/>
                  </a:cubicBezTo>
                  <a:cubicBezTo>
                    <a:pt x="163" y="209"/>
                    <a:pt x="94" y="225"/>
                    <a:pt x="42" y="204"/>
                  </a:cubicBezTo>
                  <a:cubicBezTo>
                    <a:pt x="34" y="207"/>
                    <a:pt x="34" y="207"/>
                    <a:pt x="34" y="207"/>
                  </a:cubicBezTo>
                  <a:lnTo>
                    <a:pt x="0" y="91"/>
                  </a:lnTo>
                  <a:close/>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8" name="Freeform 20"/>
            <p:cNvSpPr/>
            <p:nvPr/>
          </p:nvSpPr>
          <p:spPr bwMode="auto">
            <a:xfrm>
              <a:off x="3167421" y="4434270"/>
              <a:ext cx="228600" cy="566738"/>
            </a:xfrm>
            <a:custGeom>
              <a:avLst/>
              <a:gdLst>
                <a:gd name="T0" fmla="*/ 102 w 144"/>
                <a:gd name="T1" fmla="*/ 357 h 357"/>
                <a:gd name="T2" fmla="*/ 144 w 144"/>
                <a:gd name="T3" fmla="*/ 346 h 357"/>
                <a:gd name="T4" fmla="*/ 42 w 144"/>
                <a:gd name="T5" fmla="*/ 0 h 357"/>
                <a:gd name="T6" fmla="*/ 0 w 144"/>
                <a:gd name="T7" fmla="*/ 11 h 357"/>
                <a:gd name="T8" fmla="*/ 102 w 144"/>
                <a:gd name="T9" fmla="*/ 357 h 357"/>
              </a:gdLst>
              <a:ahLst/>
              <a:cxnLst>
                <a:cxn ang="0">
                  <a:pos x="T0" y="T1"/>
                </a:cxn>
                <a:cxn ang="0">
                  <a:pos x="T2" y="T3"/>
                </a:cxn>
                <a:cxn ang="0">
                  <a:pos x="T4" y="T5"/>
                </a:cxn>
                <a:cxn ang="0">
                  <a:pos x="T6" y="T7"/>
                </a:cxn>
                <a:cxn ang="0">
                  <a:pos x="T8" y="T9"/>
                </a:cxn>
              </a:cxnLst>
              <a:rect l="0" t="0" r="r" b="b"/>
              <a:pathLst>
                <a:path w="144" h="357">
                  <a:moveTo>
                    <a:pt x="102" y="357"/>
                  </a:moveTo>
                  <a:lnTo>
                    <a:pt x="144" y="346"/>
                  </a:lnTo>
                  <a:lnTo>
                    <a:pt x="42" y="0"/>
                  </a:lnTo>
                  <a:lnTo>
                    <a:pt x="0" y="11"/>
                  </a:lnTo>
                  <a:lnTo>
                    <a:pt x="102" y="357"/>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69" name="Freeform 21"/>
            <p:cNvSpPr/>
            <p:nvPr/>
          </p:nvSpPr>
          <p:spPr bwMode="auto">
            <a:xfrm>
              <a:off x="2359383" y="4399345"/>
              <a:ext cx="984250" cy="892175"/>
            </a:xfrm>
            <a:custGeom>
              <a:avLst/>
              <a:gdLst>
                <a:gd name="T0" fmla="*/ 0 w 620"/>
                <a:gd name="T1" fmla="*/ 562 h 562"/>
                <a:gd name="T2" fmla="*/ 620 w 620"/>
                <a:gd name="T3" fmla="*/ 415 h 562"/>
                <a:gd name="T4" fmla="*/ 499 w 620"/>
                <a:gd name="T5" fmla="*/ 0 h 562"/>
                <a:gd name="T6" fmla="*/ 2 w 620"/>
                <a:gd name="T7" fmla="*/ 152 h 562"/>
                <a:gd name="T8" fmla="*/ 0 w 620"/>
                <a:gd name="T9" fmla="*/ 562 h 562"/>
              </a:gdLst>
              <a:ahLst/>
              <a:cxnLst>
                <a:cxn ang="0">
                  <a:pos x="T0" y="T1"/>
                </a:cxn>
                <a:cxn ang="0">
                  <a:pos x="T2" y="T3"/>
                </a:cxn>
                <a:cxn ang="0">
                  <a:pos x="T4" y="T5"/>
                </a:cxn>
                <a:cxn ang="0">
                  <a:pos x="T6" y="T7"/>
                </a:cxn>
                <a:cxn ang="0">
                  <a:pos x="T8" y="T9"/>
                </a:cxn>
              </a:cxnLst>
              <a:rect l="0" t="0" r="r" b="b"/>
              <a:pathLst>
                <a:path w="620" h="562">
                  <a:moveTo>
                    <a:pt x="0" y="562"/>
                  </a:moveTo>
                  <a:lnTo>
                    <a:pt x="620" y="415"/>
                  </a:lnTo>
                  <a:lnTo>
                    <a:pt x="499" y="0"/>
                  </a:lnTo>
                  <a:lnTo>
                    <a:pt x="2" y="152"/>
                  </a:lnTo>
                  <a:lnTo>
                    <a:pt x="0" y="562"/>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70" name="Freeform 22"/>
            <p:cNvSpPr/>
            <p:nvPr/>
          </p:nvSpPr>
          <p:spPr bwMode="auto">
            <a:xfrm>
              <a:off x="3178533" y="4945445"/>
              <a:ext cx="93663" cy="96838"/>
            </a:xfrm>
            <a:custGeom>
              <a:avLst/>
              <a:gdLst>
                <a:gd name="T0" fmla="*/ 23 w 25"/>
                <a:gd name="T1" fmla="*/ 10 h 26"/>
                <a:gd name="T2" fmla="*/ 16 w 25"/>
                <a:gd name="T3" fmla="*/ 24 h 26"/>
                <a:gd name="T4" fmla="*/ 1 w 25"/>
                <a:gd name="T5" fmla="*/ 16 h 26"/>
                <a:gd name="T6" fmla="*/ 9 w 25"/>
                <a:gd name="T7" fmla="*/ 2 h 26"/>
                <a:gd name="T8" fmla="*/ 23 w 25"/>
                <a:gd name="T9" fmla="*/ 10 h 26"/>
              </a:gdLst>
              <a:ahLst/>
              <a:cxnLst>
                <a:cxn ang="0">
                  <a:pos x="T0" y="T1"/>
                </a:cxn>
                <a:cxn ang="0">
                  <a:pos x="T2" y="T3"/>
                </a:cxn>
                <a:cxn ang="0">
                  <a:pos x="T4" y="T5"/>
                </a:cxn>
                <a:cxn ang="0">
                  <a:pos x="T6" y="T7"/>
                </a:cxn>
                <a:cxn ang="0">
                  <a:pos x="T8" y="T9"/>
                </a:cxn>
              </a:cxnLst>
              <a:rect l="0" t="0" r="r" b="b"/>
              <a:pathLst>
                <a:path w="25" h="26">
                  <a:moveTo>
                    <a:pt x="23" y="10"/>
                  </a:moveTo>
                  <a:cubicBezTo>
                    <a:pt x="25" y="16"/>
                    <a:pt x="22" y="22"/>
                    <a:pt x="16" y="24"/>
                  </a:cubicBezTo>
                  <a:cubicBezTo>
                    <a:pt x="10" y="26"/>
                    <a:pt x="3" y="22"/>
                    <a:pt x="1" y="16"/>
                  </a:cubicBezTo>
                  <a:cubicBezTo>
                    <a:pt x="0" y="10"/>
                    <a:pt x="3" y="4"/>
                    <a:pt x="9" y="2"/>
                  </a:cubicBezTo>
                  <a:cubicBezTo>
                    <a:pt x="15" y="0"/>
                    <a:pt x="22" y="4"/>
                    <a:pt x="23" y="10"/>
                  </a:cubicBezTo>
                </a:path>
              </a:pathLst>
            </a:custGeom>
            <a:solidFill>
              <a:schemeClr val="bg1"/>
            </a:solidFill>
            <a:ln>
              <a:noFill/>
            </a:ln>
          </p:spPr>
          <p:txBody>
            <a:bodyPr vert="horz" wrap="square" lIns="91440" tIns="45720" rIns="91440" bIns="45720" numCol="1" anchor="t" anchorCtr="0" compatLnSpc="1"/>
            <a:lstStyle/>
            <a:p>
              <a:endParaRPr lang="en-US"/>
            </a:p>
          </p:txBody>
        </p:sp>
        <p:sp>
          <p:nvSpPr>
            <p:cNvPr id="71" name="Freeform 23"/>
            <p:cNvSpPr/>
            <p:nvPr/>
          </p:nvSpPr>
          <p:spPr bwMode="auto">
            <a:xfrm>
              <a:off x="3553183" y="4023107"/>
              <a:ext cx="563563" cy="1004888"/>
            </a:xfrm>
            <a:custGeom>
              <a:avLst/>
              <a:gdLst>
                <a:gd name="T0" fmla="*/ 146 w 150"/>
                <a:gd name="T1" fmla="*/ 221 h 267"/>
                <a:gd name="T2" fmla="*/ 129 w 150"/>
                <a:gd name="T3" fmla="*/ 253 h 267"/>
                <a:gd name="T4" fmla="*/ 94 w 150"/>
                <a:gd name="T5" fmla="*/ 263 h 267"/>
                <a:gd name="T6" fmla="*/ 63 w 150"/>
                <a:gd name="T7" fmla="*/ 246 h 267"/>
                <a:gd name="T8" fmla="*/ 4 w 150"/>
                <a:gd name="T9" fmla="*/ 45 h 267"/>
                <a:gd name="T10" fmla="*/ 21 w 150"/>
                <a:gd name="T11" fmla="*/ 14 h 267"/>
                <a:gd name="T12" fmla="*/ 56 w 150"/>
                <a:gd name="T13" fmla="*/ 4 h 267"/>
                <a:gd name="T14" fmla="*/ 88 w 150"/>
                <a:gd name="T15" fmla="*/ 21 h 267"/>
                <a:gd name="T16" fmla="*/ 146 w 150"/>
                <a:gd name="T17" fmla="*/ 221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267">
                  <a:moveTo>
                    <a:pt x="146" y="221"/>
                  </a:moveTo>
                  <a:cubicBezTo>
                    <a:pt x="150" y="235"/>
                    <a:pt x="142" y="249"/>
                    <a:pt x="129" y="253"/>
                  </a:cubicBezTo>
                  <a:cubicBezTo>
                    <a:pt x="94" y="263"/>
                    <a:pt x="94" y="263"/>
                    <a:pt x="94" y="263"/>
                  </a:cubicBezTo>
                  <a:cubicBezTo>
                    <a:pt x="81" y="267"/>
                    <a:pt x="67" y="259"/>
                    <a:pt x="63" y="246"/>
                  </a:cubicBezTo>
                  <a:cubicBezTo>
                    <a:pt x="4" y="45"/>
                    <a:pt x="4" y="45"/>
                    <a:pt x="4" y="45"/>
                  </a:cubicBezTo>
                  <a:cubicBezTo>
                    <a:pt x="0" y="32"/>
                    <a:pt x="8" y="18"/>
                    <a:pt x="21" y="14"/>
                  </a:cubicBezTo>
                  <a:cubicBezTo>
                    <a:pt x="56" y="4"/>
                    <a:pt x="56" y="4"/>
                    <a:pt x="56" y="4"/>
                  </a:cubicBezTo>
                  <a:cubicBezTo>
                    <a:pt x="70" y="0"/>
                    <a:pt x="84" y="8"/>
                    <a:pt x="88" y="21"/>
                  </a:cubicBezTo>
                  <a:cubicBezTo>
                    <a:pt x="146" y="221"/>
                    <a:pt x="146" y="221"/>
                    <a:pt x="146" y="221"/>
                  </a:cubicBezTo>
                </a:path>
              </a:pathLst>
            </a:custGeom>
            <a:solidFill>
              <a:schemeClr val="tx2"/>
            </a:solidFill>
            <a:ln>
              <a:noFill/>
            </a:ln>
          </p:spPr>
          <p:txBody>
            <a:bodyPr vert="horz" wrap="square" lIns="91440" tIns="45720" rIns="91440" bIns="45720" numCol="1" anchor="t" anchorCtr="0" compatLnSpc="1"/>
            <a:lstStyle/>
            <a:p>
              <a:endParaRPr lang="en-US"/>
            </a:p>
          </p:txBody>
        </p:sp>
        <p:sp>
          <p:nvSpPr>
            <p:cNvPr id="72" name="Freeform 24"/>
            <p:cNvSpPr/>
            <p:nvPr/>
          </p:nvSpPr>
          <p:spPr bwMode="auto">
            <a:xfrm>
              <a:off x="4696183" y="3000757"/>
              <a:ext cx="588963" cy="585788"/>
            </a:xfrm>
            <a:custGeom>
              <a:avLst/>
              <a:gdLst>
                <a:gd name="T0" fmla="*/ 146 w 157"/>
                <a:gd name="T1" fmla="*/ 58 h 156"/>
                <a:gd name="T2" fmla="*/ 98 w 157"/>
                <a:gd name="T3" fmla="*/ 146 h 156"/>
                <a:gd name="T4" fmla="*/ 11 w 157"/>
                <a:gd name="T5" fmla="*/ 98 h 156"/>
                <a:gd name="T6" fmla="*/ 59 w 157"/>
                <a:gd name="T7" fmla="*/ 11 h 156"/>
                <a:gd name="T8" fmla="*/ 146 w 157"/>
                <a:gd name="T9" fmla="*/ 58 h 156"/>
              </a:gdLst>
              <a:ahLst/>
              <a:cxnLst>
                <a:cxn ang="0">
                  <a:pos x="T0" y="T1"/>
                </a:cxn>
                <a:cxn ang="0">
                  <a:pos x="T2" y="T3"/>
                </a:cxn>
                <a:cxn ang="0">
                  <a:pos x="T4" y="T5"/>
                </a:cxn>
                <a:cxn ang="0">
                  <a:pos x="T6" y="T7"/>
                </a:cxn>
                <a:cxn ang="0">
                  <a:pos x="T8" y="T9"/>
                </a:cxn>
              </a:cxnLst>
              <a:rect l="0" t="0" r="r" b="b"/>
              <a:pathLst>
                <a:path w="157" h="156">
                  <a:moveTo>
                    <a:pt x="146" y="58"/>
                  </a:moveTo>
                  <a:cubicBezTo>
                    <a:pt x="157" y="96"/>
                    <a:pt x="136" y="135"/>
                    <a:pt x="98" y="146"/>
                  </a:cubicBezTo>
                  <a:cubicBezTo>
                    <a:pt x="61" y="156"/>
                    <a:pt x="22" y="135"/>
                    <a:pt x="11" y="98"/>
                  </a:cubicBezTo>
                  <a:cubicBezTo>
                    <a:pt x="0" y="61"/>
                    <a:pt x="22" y="22"/>
                    <a:pt x="59" y="11"/>
                  </a:cubicBezTo>
                  <a:cubicBezTo>
                    <a:pt x="96" y="0"/>
                    <a:pt x="135" y="21"/>
                    <a:pt x="146" y="58"/>
                  </a:cubicBezTo>
                </a:path>
              </a:pathLst>
            </a:custGeom>
            <a:solidFill>
              <a:schemeClr val="accent1">
                <a:lumMod val="40000"/>
                <a:lumOff val="60000"/>
              </a:schemeClr>
            </a:solidFill>
            <a:ln>
              <a:noFill/>
            </a:ln>
          </p:spPr>
          <p:txBody>
            <a:bodyPr vert="horz" wrap="square" lIns="91440" tIns="45720" rIns="91440" bIns="45720" numCol="1" anchor="t" anchorCtr="0" compatLnSpc="1"/>
            <a:lstStyle/>
            <a:p>
              <a:endParaRPr lang="en-US"/>
            </a:p>
          </p:txBody>
        </p:sp>
        <p:sp>
          <p:nvSpPr>
            <p:cNvPr id="73" name="Freeform 25"/>
            <p:cNvSpPr/>
            <p:nvPr/>
          </p:nvSpPr>
          <p:spPr bwMode="auto">
            <a:xfrm>
              <a:off x="4737458" y="3026157"/>
              <a:ext cx="382588" cy="631825"/>
            </a:xfrm>
            <a:custGeom>
              <a:avLst/>
              <a:gdLst>
                <a:gd name="T0" fmla="*/ 116 w 241"/>
                <a:gd name="T1" fmla="*/ 398 h 398"/>
                <a:gd name="T2" fmla="*/ 241 w 241"/>
                <a:gd name="T3" fmla="*/ 315 h 398"/>
                <a:gd name="T4" fmla="*/ 149 w 241"/>
                <a:gd name="T5" fmla="*/ 0 h 398"/>
                <a:gd name="T6" fmla="*/ 0 w 241"/>
                <a:gd name="T7" fmla="*/ 0 h 398"/>
                <a:gd name="T8" fmla="*/ 116 w 241"/>
                <a:gd name="T9" fmla="*/ 398 h 398"/>
              </a:gdLst>
              <a:ahLst/>
              <a:cxnLst>
                <a:cxn ang="0">
                  <a:pos x="T0" y="T1"/>
                </a:cxn>
                <a:cxn ang="0">
                  <a:pos x="T2" y="T3"/>
                </a:cxn>
                <a:cxn ang="0">
                  <a:pos x="T4" y="T5"/>
                </a:cxn>
                <a:cxn ang="0">
                  <a:pos x="T6" y="T7"/>
                </a:cxn>
                <a:cxn ang="0">
                  <a:pos x="T8" y="T9"/>
                </a:cxn>
              </a:cxnLst>
              <a:rect l="0" t="0" r="r" b="b"/>
              <a:pathLst>
                <a:path w="241" h="398">
                  <a:moveTo>
                    <a:pt x="116" y="398"/>
                  </a:moveTo>
                  <a:lnTo>
                    <a:pt x="241" y="315"/>
                  </a:lnTo>
                  <a:lnTo>
                    <a:pt x="149" y="0"/>
                  </a:lnTo>
                  <a:lnTo>
                    <a:pt x="0" y="0"/>
                  </a:lnTo>
                  <a:lnTo>
                    <a:pt x="116" y="398"/>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74" name="Freeform 26"/>
            <p:cNvSpPr/>
            <p:nvPr/>
          </p:nvSpPr>
          <p:spPr bwMode="auto">
            <a:xfrm>
              <a:off x="4737458" y="3026157"/>
              <a:ext cx="382588" cy="631825"/>
            </a:xfrm>
            <a:custGeom>
              <a:avLst/>
              <a:gdLst>
                <a:gd name="T0" fmla="*/ 116 w 241"/>
                <a:gd name="T1" fmla="*/ 398 h 398"/>
                <a:gd name="T2" fmla="*/ 241 w 241"/>
                <a:gd name="T3" fmla="*/ 315 h 398"/>
                <a:gd name="T4" fmla="*/ 149 w 241"/>
                <a:gd name="T5" fmla="*/ 0 h 398"/>
                <a:gd name="T6" fmla="*/ 0 w 241"/>
                <a:gd name="T7" fmla="*/ 0 h 398"/>
                <a:gd name="T8" fmla="*/ 116 w 241"/>
                <a:gd name="T9" fmla="*/ 398 h 398"/>
              </a:gdLst>
              <a:ahLst/>
              <a:cxnLst>
                <a:cxn ang="0">
                  <a:pos x="T0" y="T1"/>
                </a:cxn>
                <a:cxn ang="0">
                  <a:pos x="T2" y="T3"/>
                </a:cxn>
                <a:cxn ang="0">
                  <a:pos x="T4" y="T5"/>
                </a:cxn>
                <a:cxn ang="0">
                  <a:pos x="T6" y="T7"/>
                </a:cxn>
                <a:cxn ang="0">
                  <a:pos x="T8" y="T9"/>
                </a:cxn>
              </a:cxnLst>
              <a:rect l="0" t="0" r="r" b="b"/>
              <a:pathLst>
                <a:path w="241" h="398">
                  <a:moveTo>
                    <a:pt x="116" y="398"/>
                  </a:moveTo>
                  <a:lnTo>
                    <a:pt x="241" y="315"/>
                  </a:lnTo>
                  <a:lnTo>
                    <a:pt x="149" y="0"/>
                  </a:lnTo>
                  <a:lnTo>
                    <a:pt x="0" y="0"/>
                  </a:lnTo>
                  <a:lnTo>
                    <a:pt x="116" y="39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5" name="Freeform 27"/>
            <p:cNvSpPr/>
            <p:nvPr/>
          </p:nvSpPr>
          <p:spPr bwMode="auto">
            <a:xfrm>
              <a:off x="3065821" y="3478595"/>
              <a:ext cx="588963" cy="585788"/>
            </a:xfrm>
            <a:custGeom>
              <a:avLst/>
              <a:gdLst>
                <a:gd name="T0" fmla="*/ 146 w 157"/>
                <a:gd name="T1" fmla="*/ 58 h 156"/>
                <a:gd name="T2" fmla="*/ 99 w 157"/>
                <a:gd name="T3" fmla="*/ 146 h 156"/>
                <a:gd name="T4" fmla="*/ 11 w 157"/>
                <a:gd name="T5" fmla="*/ 98 h 156"/>
                <a:gd name="T6" fmla="*/ 59 w 157"/>
                <a:gd name="T7" fmla="*/ 11 h 156"/>
                <a:gd name="T8" fmla="*/ 146 w 157"/>
                <a:gd name="T9" fmla="*/ 58 h 156"/>
              </a:gdLst>
              <a:ahLst/>
              <a:cxnLst>
                <a:cxn ang="0">
                  <a:pos x="T0" y="T1"/>
                </a:cxn>
                <a:cxn ang="0">
                  <a:pos x="T2" y="T3"/>
                </a:cxn>
                <a:cxn ang="0">
                  <a:pos x="T4" y="T5"/>
                </a:cxn>
                <a:cxn ang="0">
                  <a:pos x="T6" y="T7"/>
                </a:cxn>
                <a:cxn ang="0">
                  <a:pos x="T8" y="T9"/>
                </a:cxn>
              </a:cxnLst>
              <a:rect l="0" t="0" r="r" b="b"/>
              <a:pathLst>
                <a:path w="157" h="156">
                  <a:moveTo>
                    <a:pt x="146" y="58"/>
                  </a:moveTo>
                  <a:cubicBezTo>
                    <a:pt x="157" y="96"/>
                    <a:pt x="136" y="135"/>
                    <a:pt x="99" y="146"/>
                  </a:cubicBezTo>
                  <a:cubicBezTo>
                    <a:pt x="61" y="156"/>
                    <a:pt x="22" y="135"/>
                    <a:pt x="11" y="98"/>
                  </a:cubicBezTo>
                  <a:cubicBezTo>
                    <a:pt x="0" y="61"/>
                    <a:pt x="22" y="22"/>
                    <a:pt x="59" y="11"/>
                  </a:cubicBezTo>
                  <a:cubicBezTo>
                    <a:pt x="96" y="0"/>
                    <a:pt x="135" y="21"/>
                    <a:pt x="146" y="58"/>
                  </a:cubicBezTo>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76" name="Freeform 28"/>
            <p:cNvSpPr/>
            <p:nvPr/>
          </p:nvSpPr>
          <p:spPr bwMode="auto">
            <a:xfrm>
              <a:off x="4605695" y="2503870"/>
              <a:ext cx="608013" cy="1628775"/>
            </a:xfrm>
            <a:custGeom>
              <a:avLst/>
              <a:gdLst>
                <a:gd name="T0" fmla="*/ 159 w 162"/>
                <a:gd name="T1" fmla="*/ 402 h 433"/>
                <a:gd name="T2" fmla="*/ 143 w 162"/>
                <a:gd name="T3" fmla="*/ 430 h 433"/>
                <a:gd name="T4" fmla="*/ 115 w 162"/>
                <a:gd name="T5" fmla="*/ 415 h 433"/>
                <a:gd name="T6" fmla="*/ 3 w 162"/>
                <a:gd name="T7" fmla="*/ 31 h 433"/>
                <a:gd name="T8" fmla="*/ 18 w 162"/>
                <a:gd name="T9" fmla="*/ 3 h 433"/>
                <a:gd name="T10" fmla="*/ 46 w 162"/>
                <a:gd name="T11" fmla="*/ 18 h 433"/>
                <a:gd name="T12" fmla="*/ 159 w 162"/>
                <a:gd name="T13" fmla="*/ 402 h 433"/>
              </a:gdLst>
              <a:ahLst/>
              <a:cxnLst>
                <a:cxn ang="0">
                  <a:pos x="T0" y="T1"/>
                </a:cxn>
                <a:cxn ang="0">
                  <a:pos x="T2" y="T3"/>
                </a:cxn>
                <a:cxn ang="0">
                  <a:pos x="T4" y="T5"/>
                </a:cxn>
                <a:cxn ang="0">
                  <a:pos x="T6" y="T7"/>
                </a:cxn>
                <a:cxn ang="0">
                  <a:pos x="T8" y="T9"/>
                </a:cxn>
                <a:cxn ang="0">
                  <a:pos x="T10" y="T11"/>
                </a:cxn>
                <a:cxn ang="0">
                  <a:pos x="T12" y="T13"/>
                </a:cxn>
              </a:cxnLst>
              <a:rect l="0" t="0" r="r" b="b"/>
              <a:pathLst>
                <a:path w="162" h="433">
                  <a:moveTo>
                    <a:pt x="159" y="402"/>
                  </a:moveTo>
                  <a:cubicBezTo>
                    <a:pt x="162" y="414"/>
                    <a:pt x="155" y="426"/>
                    <a:pt x="143" y="430"/>
                  </a:cubicBezTo>
                  <a:cubicBezTo>
                    <a:pt x="131" y="433"/>
                    <a:pt x="119" y="427"/>
                    <a:pt x="115" y="415"/>
                  </a:cubicBezTo>
                  <a:cubicBezTo>
                    <a:pt x="3" y="31"/>
                    <a:pt x="3" y="31"/>
                    <a:pt x="3" y="31"/>
                  </a:cubicBezTo>
                  <a:cubicBezTo>
                    <a:pt x="0" y="19"/>
                    <a:pt x="6" y="7"/>
                    <a:pt x="18" y="3"/>
                  </a:cubicBezTo>
                  <a:cubicBezTo>
                    <a:pt x="30" y="0"/>
                    <a:pt x="43" y="6"/>
                    <a:pt x="46" y="18"/>
                  </a:cubicBezTo>
                  <a:cubicBezTo>
                    <a:pt x="159" y="402"/>
                    <a:pt x="159" y="402"/>
                    <a:pt x="159" y="402"/>
                  </a:cubicBezTo>
                </a:path>
              </a:pathLst>
            </a:custGeom>
            <a:solidFill>
              <a:schemeClr val="accent1">
                <a:lumMod val="40000"/>
                <a:lumOff val="60000"/>
              </a:schemeClr>
            </a:solidFill>
            <a:ln>
              <a:noFill/>
            </a:ln>
          </p:spPr>
          <p:txBody>
            <a:bodyPr vert="horz" wrap="square" lIns="91440" tIns="45720" rIns="91440" bIns="45720" numCol="1" anchor="t" anchorCtr="0" compatLnSpc="1"/>
            <a:lstStyle/>
            <a:p>
              <a:endParaRPr lang="en-US"/>
            </a:p>
          </p:txBody>
        </p:sp>
        <p:sp>
          <p:nvSpPr>
            <p:cNvPr id="77" name="Freeform 29"/>
            <p:cNvSpPr/>
            <p:nvPr/>
          </p:nvSpPr>
          <p:spPr bwMode="auto">
            <a:xfrm>
              <a:off x="3275371" y="3305557"/>
              <a:ext cx="642938" cy="793750"/>
            </a:xfrm>
            <a:custGeom>
              <a:avLst/>
              <a:gdLst>
                <a:gd name="T0" fmla="*/ 167 w 171"/>
                <a:gd name="T1" fmla="*/ 153 h 211"/>
                <a:gd name="T2" fmla="*/ 150 w 171"/>
                <a:gd name="T3" fmla="*/ 185 h 211"/>
                <a:gd name="T4" fmla="*/ 73 w 171"/>
                <a:gd name="T5" fmla="*/ 207 h 211"/>
                <a:gd name="T6" fmla="*/ 42 w 171"/>
                <a:gd name="T7" fmla="*/ 190 h 211"/>
                <a:gd name="T8" fmla="*/ 3 w 171"/>
                <a:gd name="T9" fmla="*/ 58 h 211"/>
                <a:gd name="T10" fmla="*/ 21 w 171"/>
                <a:gd name="T11" fmla="*/ 27 h 211"/>
                <a:gd name="T12" fmla="*/ 97 w 171"/>
                <a:gd name="T13" fmla="*/ 4 h 211"/>
                <a:gd name="T14" fmla="*/ 128 w 171"/>
                <a:gd name="T15" fmla="*/ 22 h 211"/>
                <a:gd name="T16" fmla="*/ 167 w 171"/>
                <a:gd name="T17" fmla="*/ 15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211">
                  <a:moveTo>
                    <a:pt x="167" y="153"/>
                  </a:moveTo>
                  <a:cubicBezTo>
                    <a:pt x="171" y="167"/>
                    <a:pt x="163" y="181"/>
                    <a:pt x="150" y="185"/>
                  </a:cubicBezTo>
                  <a:cubicBezTo>
                    <a:pt x="73" y="207"/>
                    <a:pt x="73" y="207"/>
                    <a:pt x="73" y="207"/>
                  </a:cubicBezTo>
                  <a:cubicBezTo>
                    <a:pt x="60" y="211"/>
                    <a:pt x="46" y="203"/>
                    <a:pt x="42" y="190"/>
                  </a:cubicBezTo>
                  <a:cubicBezTo>
                    <a:pt x="3" y="58"/>
                    <a:pt x="3" y="58"/>
                    <a:pt x="3" y="58"/>
                  </a:cubicBezTo>
                  <a:cubicBezTo>
                    <a:pt x="0" y="45"/>
                    <a:pt x="7" y="31"/>
                    <a:pt x="21" y="27"/>
                  </a:cubicBezTo>
                  <a:cubicBezTo>
                    <a:pt x="97" y="4"/>
                    <a:pt x="97" y="4"/>
                    <a:pt x="97" y="4"/>
                  </a:cubicBezTo>
                  <a:cubicBezTo>
                    <a:pt x="110" y="0"/>
                    <a:pt x="124" y="8"/>
                    <a:pt x="128" y="22"/>
                  </a:cubicBezTo>
                  <a:cubicBezTo>
                    <a:pt x="167" y="153"/>
                    <a:pt x="167" y="153"/>
                    <a:pt x="167" y="153"/>
                  </a:cubicBezTo>
                </a:path>
              </a:pathLst>
            </a:custGeom>
            <a:solidFill>
              <a:schemeClr val="accent1">
                <a:lumMod val="40000"/>
                <a:lumOff val="60000"/>
              </a:schemeClr>
            </a:solidFill>
            <a:ln>
              <a:noFill/>
            </a:ln>
          </p:spPr>
          <p:txBody>
            <a:bodyPr vert="horz" wrap="square" lIns="91440" tIns="45720" rIns="91440" bIns="45720" numCol="1" anchor="t" anchorCtr="0" compatLnSpc="1"/>
            <a:lstStyle/>
            <a:p>
              <a:endParaRPr lang="en-US"/>
            </a:p>
          </p:txBody>
        </p:sp>
        <p:sp>
          <p:nvSpPr>
            <p:cNvPr id="78" name="Freeform 30"/>
            <p:cNvSpPr/>
            <p:nvPr/>
          </p:nvSpPr>
          <p:spPr bwMode="auto">
            <a:xfrm>
              <a:off x="3756383" y="2619757"/>
              <a:ext cx="1281113" cy="1444625"/>
            </a:xfrm>
            <a:custGeom>
              <a:avLst/>
              <a:gdLst>
                <a:gd name="T0" fmla="*/ 0 w 341"/>
                <a:gd name="T1" fmla="*/ 204 h 384"/>
                <a:gd name="T2" fmla="*/ 20 w 341"/>
                <a:gd name="T3" fmla="*/ 270 h 384"/>
                <a:gd name="T4" fmla="*/ 39 w 341"/>
                <a:gd name="T5" fmla="*/ 335 h 384"/>
                <a:gd name="T6" fmla="*/ 341 w 341"/>
                <a:gd name="T7" fmla="*/ 384 h 384"/>
                <a:gd name="T8" fmla="*/ 285 w 341"/>
                <a:gd name="T9" fmla="*/ 192 h 384"/>
                <a:gd name="T10" fmla="*/ 229 w 341"/>
                <a:gd name="T11" fmla="*/ 0 h 384"/>
                <a:gd name="T12" fmla="*/ 0 w 341"/>
                <a:gd name="T13" fmla="*/ 204 h 384"/>
              </a:gdLst>
              <a:ahLst/>
              <a:cxnLst>
                <a:cxn ang="0">
                  <a:pos x="T0" y="T1"/>
                </a:cxn>
                <a:cxn ang="0">
                  <a:pos x="T2" y="T3"/>
                </a:cxn>
                <a:cxn ang="0">
                  <a:pos x="T4" y="T5"/>
                </a:cxn>
                <a:cxn ang="0">
                  <a:pos x="T6" y="T7"/>
                </a:cxn>
                <a:cxn ang="0">
                  <a:pos x="T8" y="T9"/>
                </a:cxn>
                <a:cxn ang="0">
                  <a:pos x="T10" y="T11"/>
                </a:cxn>
                <a:cxn ang="0">
                  <a:pos x="T12" y="T13"/>
                </a:cxn>
              </a:cxnLst>
              <a:rect l="0" t="0" r="r" b="b"/>
              <a:pathLst>
                <a:path w="341" h="384">
                  <a:moveTo>
                    <a:pt x="0" y="204"/>
                  </a:moveTo>
                  <a:cubicBezTo>
                    <a:pt x="20" y="270"/>
                    <a:pt x="20" y="270"/>
                    <a:pt x="20" y="270"/>
                  </a:cubicBezTo>
                  <a:cubicBezTo>
                    <a:pt x="39" y="335"/>
                    <a:pt x="39" y="335"/>
                    <a:pt x="39" y="335"/>
                  </a:cubicBezTo>
                  <a:cubicBezTo>
                    <a:pt x="39" y="335"/>
                    <a:pt x="197" y="305"/>
                    <a:pt x="341" y="384"/>
                  </a:cubicBezTo>
                  <a:cubicBezTo>
                    <a:pt x="285" y="192"/>
                    <a:pt x="285" y="192"/>
                    <a:pt x="285" y="192"/>
                  </a:cubicBezTo>
                  <a:cubicBezTo>
                    <a:pt x="229" y="0"/>
                    <a:pt x="229" y="0"/>
                    <a:pt x="229" y="0"/>
                  </a:cubicBezTo>
                  <a:cubicBezTo>
                    <a:pt x="150" y="144"/>
                    <a:pt x="0" y="204"/>
                    <a:pt x="0" y="204"/>
                  </a:cubicBezTo>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79" name="Freeform 31"/>
            <p:cNvSpPr/>
            <p:nvPr/>
          </p:nvSpPr>
          <p:spPr bwMode="auto">
            <a:xfrm>
              <a:off x="3418246" y="3962782"/>
              <a:ext cx="7938" cy="26988"/>
            </a:xfrm>
            <a:custGeom>
              <a:avLst/>
              <a:gdLst>
                <a:gd name="T0" fmla="*/ 0 w 5"/>
                <a:gd name="T1" fmla="*/ 0 h 17"/>
                <a:gd name="T2" fmla="*/ 0 w 5"/>
                <a:gd name="T3" fmla="*/ 0 h 17"/>
                <a:gd name="T4" fmla="*/ 0 w 5"/>
                <a:gd name="T5" fmla="*/ 0 h 17"/>
                <a:gd name="T6" fmla="*/ 3 w 5"/>
                <a:gd name="T7" fmla="*/ 12 h 17"/>
                <a:gd name="T8" fmla="*/ 5 w 5"/>
                <a:gd name="T9" fmla="*/ 17 h 17"/>
                <a:gd name="T10" fmla="*/ 0 w 5"/>
                <a:gd name="T11" fmla="*/ 0 h 17"/>
              </a:gdLst>
              <a:ahLst/>
              <a:cxnLst>
                <a:cxn ang="0">
                  <a:pos x="T0" y="T1"/>
                </a:cxn>
                <a:cxn ang="0">
                  <a:pos x="T2" y="T3"/>
                </a:cxn>
                <a:cxn ang="0">
                  <a:pos x="T4" y="T5"/>
                </a:cxn>
                <a:cxn ang="0">
                  <a:pos x="T6" y="T7"/>
                </a:cxn>
                <a:cxn ang="0">
                  <a:pos x="T8" y="T9"/>
                </a:cxn>
                <a:cxn ang="0">
                  <a:pos x="T10" y="T11"/>
                </a:cxn>
              </a:cxnLst>
              <a:rect l="0" t="0" r="r" b="b"/>
              <a:pathLst>
                <a:path w="5" h="17">
                  <a:moveTo>
                    <a:pt x="0" y="0"/>
                  </a:moveTo>
                  <a:lnTo>
                    <a:pt x="0" y="0"/>
                  </a:lnTo>
                  <a:lnTo>
                    <a:pt x="0" y="0"/>
                  </a:lnTo>
                  <a:lnTo>
                    <a:pt x="3" y="12"/>
                  </a:lnTo>
                  <a:lnTo>
                    <a:pt x="5" y="17"/>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0" name="Freeform 32"/>
            <p:cNvSpPr/>
            <p:nvPr/>
          </p:nvSpPr>
          <p:spPr bwMode="auto">
            <a:xfrm>
              <a:off x="3418246" y="3962782"/>
              <a:ext cx="7938" cy="26988"/>
            </a:xfrm>
            <a:custGeom>
              <a:avLst/>
              <a:gdLst>
                <a:gd name="T0" fmla="*/ 0 w 5"/>
                <a:gd name="T1" fmla="*/ 0 h 17"/>
                <a:gd name="T2" fmla="*/ 0 w 5"/>
                <a:gd name="T3" fmla="*/ 0 h 17"/>
                <a:gd name="T4" fmla="*/ 0 w 5"/>
                <a:gd name="T5" fmla="*/ 0 h 17"/>
                <a:gd name="T6" fmla="*/ 3 w 5"/>
                <a:gd name="T7" fmla="*/ 12 h 17"/>
                <a:gd name="T8" fmla="*/ 5 w 5"/>
                <a:gd name="T9" fmla="*/ 17 h 17"/>
                <a:gd name="T10" fmla="*/ 0 w 5"/>
                <a:gd name="T11" fmla="*/ 0 h 17"/>
              </a:gdLst>
              <a:ahLst/>
              <a:cxnLst>
                <a:cxn ang="0">
                  <a:pos x="T0" y="T1"/>
                </a:cxn>
                <a:cxn ang="0">
                  <a:pos x="T2" y="T3"/>
                </a:cxn>
                <a:cxn ang="0">
                  <a:pos x="T4" y="T5"/>
                </a:cxn>
                <a:cxn ang="0">
                  <a:pos x="T6" y="T7"/>
                </a:cxn>
                <a:cxn ang="0">
                  <a:pos x="T8" y="T9"/>
                </a:cxn>
                <a:cxn ang="0">
                  <a:pos x="T10" y="T11"/>
                </a:cxn>
              </a:cxnLst>
              <a:rect l="0" t="0" r="r" b="b"/>
              <a:pathLst>
                <a:path w="5" h="17">
                  <a:moveTo>
                    <a:pt x="0" y="0"/>
                  </a:moveTo>
                  <a:lnTo>
                    <a:pt x="0" y="0"/>
                  </a:lnTo>
                  <a:lnTo>
                    <a:pt x="0" y="0"/>
                  </a:lnTo>
                  <a:lnTo>
                    <a:pt x="3" y="12"/>
                  </a:lnTo>
                  <a:lnTo>
                    <a:pt x="5" y="1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1" name="Freeform 33"/>
            <p:cNvSpPr/>
            <p:nvPr/>
          </p:nvSpPr>
          <p:spPr bwMode="auto">
            <a:xfrm>
              <a:off x="3418246" y="3861182"/>
              <a:ext cx="277813" cy="128588"/>
            </a:xfrm>
            <a:custGeom>
              <a:avLst/>
              <a:gdLst>
                <a:gd name="T0" fmla="*/ 72 w 74"/>
                <a:gd name="T1" fmla="*/ 0 h 34"/>
                <a:gd name="T2" fmla="*/ 72 w 74"/>
                <a:gd name="T3" fmla="*/ 0 h 34"/>
                <a:gd name="T4" fmla="*/ 71 w 74"/>
                <a:gd name="T5" fmla="*/ 4 h 34"/>
                <a:gd name="T6" fmla="*/ 65 w 74"/>
                <a:gd name="T7" fmla="*/ 8 h 34"/>
                <a:gd name="T8" fmla="*/ 0 w 74"/>
                <a:gd name="T9" fmla="*/ 27 h 34"/>
                <a:gd name="T10" fmla="*/ 0 w 74"/>
                <a:gd name="T11" fmla="*/ 27 h 34"/>
                <a:gd name="T12" fmla="*/ 2 w 74"/>
                <a:gd name="T13" fmla="*/ 34 h 34"/>
                <a:gd name="T14" fmla="*/ 17 w 74"/>
                <a:gd name="T15" fmla="*/ 30 h 34"/>
                <a:gd name="T16" fmla="*/ 67 w 74"/>
                <a:gd name="T17" fmla="*/ 15 h 34"/>
                <a:gd name="T18" fmla="*/ 73 w 74"/>
                <a:gd name="T19" fmla="*/ 11 h 34"/>
                <a:gd name="T20" fmla="*/ 74 w 74"/>
                <a:gd name="T21" fmla="*/ 6 h 34"/>
                <a:gd name="T22" fmla="*/ 74 w 74"/>
                <a:gd name="T23" fmla="*/ 6 h 34"/>
                <a:gd name="T24" fmla="*/ 74 w 74"/>
                <a:gd name="T25" fmla="*/ 3 h 34"/>
                <a:gd name="T26" fmla="*/ 72 w 74"/>
                <a:gd name="T2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34">
                  <a:moveTo>
                    <a:pt x="72" y="0"/>
                  </a:moveTo>
                  <a:cubicBezTo>
                    <a:pt x="72" y="0"/>
                    <a:pt x="72" y="0"/>
                    <a:pt x="72" y="0"/>
                  </a:cubicBezTo>
                  <a:cubicBezTo>
                    <a:pt x="72" y="1"/>
                    <a:pt x="72" y="3"/>
                    <a:pt x="71" y="4"/>
                  </a:cubicBezTo>
                  <a:cubicBezTo>
                    <a:pt x="69" y="6"/>
                    <a:pt x="68" y="7"/>
                    <a:pt x="65" y="8"/>
                  </a:cubicBezTo>
                  <a:cubicBezTo>
                    <a:pt x="0" y="27"/>
                    <a:pt x="0" y="27"/>
                    <a:pt x="0" y="27"/>
                  </a:cubicBezTo>
                  <a:cubicBezTo>
                    <a:pt x="0" y="27"/>
                    <a:pt x="0" y="27"/>
                    <a:pt x="0" y="27"/>
                  </a:cubicBezTo>
                  <a:cubicBezTo>
                    <a:pt x="2" y="34"/>
                    <a:pt x="2" y="34"/>
                    <a:pt x="2" y="34"/>
                  </a:cubicBezTo>
                  <a:cubicBezTo>
                    <a:pt x="17" y="30"/>
                    <a:pt x="17" y="30"/>
                    <a:pt x="17" y="30"/>
                  </a:cubicBezTo>
                  <a:cubicBezTo>
                    <a:pt x="67" y="15"/>
                    <a:pt x="67" y="15"/>
                    <a:pt x="67" y="15"/>
                  </a:cubicBezTo>
                  <a:cubicBezTo>
                    <a:pt x="70" y="14"/>
                    <a:pt x="72" y="13"/>
                    <a:pt x="73" y="11"/>
                  </a:cubicBezTo>
                  <a:cubicBezTo>
                    <a:pt x="74" y="9"/>
                    <a:pt x="74" y="8"/>
                    <a:pt x="74" y="6"/>
                  </a:cubicBezTo>
                  <a:cubicBezTo>
                    <a:pt x="74" y="6"/>
                    <a:pt x="74" y="6"/>
                    <a:pt x="74" y="6"/>
                  </a:cubicBezTo>
                  <a:cubicBezTo>
                    <a:pt x="74" y="5"/>
                    <a:pt x="74" y="4"/>
                    <a:pt x="74" y="3"/>
                  </a:cubicBezTo>
                  <a:cubicBezTo>
                    <a:pt x="74" y="2"/>
                    <a:pt x="73" y="1"/>
                    <a:pt x="72" y="0"/>
                  </a:cubicBezTo>
                </a:path>
              </a:pathLst>
            </a:custGeom>
            <a:solidFill>
              <a:schemeClr val="accent5"/>
            </a:solidFill>
            <a:ln>
              <a:noFill/>
            </a:ln>
          </p:spPr>
          <p:txBody>
            <a:bodyPr vert="horz" wrap="square" lIns="91440" tIns="45720" rIns="91440" bIns="45720" numCol="1" anchor="t" anchorCtr="0" compatLnSpc="1"/>
            <a:lstStyle/>
            <a:p>
              <a:endParaRPr lang="en-US"/>
            </a:p>
          </p:txBody>
        </p:sp>
        <p:sp>
          <p:nvSpPr>
            <p:cNvPr id="82" name="Freeform 36"/>
            <p:cNvSpPr/>
            <p:nvPr/>
          </p:nvSpPr>
          <p:spPr bwMode="auto">
            <a:xfrm>
              <a:off x="3362683" y="3677032"/>
              <a:ext cx="280988" cy="128588"/>
            </a:xfrm>
            <a:custGeom>
              <a:avLst/>
              <a:gdLst>
                <a:gd name="T0" fmla="*/ 73 w 75"/>
                <a:gd name="T1" fmla="*/ 0 h 34"/>
                <a:gd name="T2" fmla="*/ 73 w 75"/>
                <a:gd name="T3" fmla="*/ 0 h 34"/>
                <a:gd name="T4" fmla="*/ 70 w 75"/>
                <a:gd name="T5" fmla="*/ 5 h 34"/>
                <a:gd name="T6" fmla="*/ 71 w 75"/>
                <a:gd name="T7" fmla="*/ 5 h 34"/>
                <a:gd name="T8" fmla="*/ 71 w 75"/>
                <a:gd name="T9" fmla="*/ 5 h 34"/>
                <a:gd name="T10" fmla="*/ 66 w 75"/>
                <a:gd name="T11" fmla="*/ 8 h 34"/>
                <a:gd name="T12" fmla="*/ 0 w 75"/>
                <a:gd name="T13" fmla="*/ 27 h 34"/>
                <a:gd name="T14" fmla="*/ 1 w 75"/>
                <a:gd name="T15" fmla="*/ 28 h 34"/>
                <a:gd name="T16" fmla="*/ 2 w 75"/>
                <a:gd name="T17" fmla="*/ 34 h 34"/>
                <a:gd name="T18" fmla="*/ 68 w 75"/>
                <a:gd name="T19" fmla="*/ 15 h 34"/>
                <a:gd name="T20" fmla="*/ 75 w 75"/>
                <a:gd name="T21" fmla="*/ 6 h 34"/>
                <a:gd name="T22" fmla="*/ 75 w 75"/>
                <a:gd name="T23" fmla="*/ 6 h 34"/>
                <a:gd name="T24" fmla="*/ 74 w 75"/>
                <a:gd name="T25" fmla="*/ 3 h 34"/>
                <a:gd name="T26" fmla="*/ 73 w 75"/>
                <a:gd name="T2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34">
                  <a:moveTo>
                    <a:pt x="73" y="0"/>
                  </a:moveTo>
                  <a:cubicBezTo>
                    <a:pt x="73" y="0"/>
                    <a:pt x="73" y="0"/>
                    <a:pt x="73" y="0"/>
                  </a:cubicBezTo>
                  <a:cubicBezTo>
                    <a:pt x="73" y="2"/>
                    <a:pt x="72" y="4"/>
                    <a:pt x="70" y="5"/>
                  </a:cubicBezTo>
                  <a:cubicBezTo>
                    <a:pt x="71" y="5"/>
                    <a:pt x="71" y="5"/>
                    <a:pt x="71" y="5"/>
                  </a:cubicBezTo>
                  <a:cubicBezTo>
                    <a:pt x="71" y="5"/>
                    <a:pt x="71" y="5"/>
                    <a:pt x="71" y="5"/>
                  </a:cubicBezTo>
                  <a:cubicBezTo>
                    <a:pt x="69" y="7"/>
                    <a:pt x="68" y="8"/>
                    <a:pt x="66" y="8"/>
                  </a:cubicBezTo>
                  <a:cubicBezTo>
                    <a:pt x="0" y="27"/>
                    <a:pt x="0" y="27"/>
                    <a:pt x="0" y="27"/>
                  </a:cubicBezTo>
                  <a:cubicBezTo>
                    <a:pt x="1" y="28"/>
                    <a:pt x="1" y="28"/>
                    <a:pt x="1" y="28"/>
                  </a:cubicBezTo>
                  <a:cubicBezTo>
                    <a:pt x="2" y="34"/>
                    <a:pt x="2" y="34"/>
                    <a:pt x="2" y="34"/>
                  </a:cubicBezTo>
                  <a:cubicBezTo>
                    <a:pt x="68" y="15"/>
                    <a:pt x="68" y="15"/>
                    <a:pt x="68" y="15"/>
                  </a:cubicBezTo>
                  <a:cubicBezTo>
                    <a:pt x="72" y="14"/>
                    <a:pt x="75" y="10"/>
                    <a:pt x="75" y="6"/>
                  </a:cubicBezTo>
                  <a:cubicBezTo>
                    <a:pt x="75" y="6"/>
                    <a:pt x="75" y="6"/>
                    <a:pt x="75" y="6"/>
                  </a:cubicBezTo>
                  <a:cubicBezTo>
                    <a:pt x="75" y="5"/>
                    <a:pt x="75" y="4"/>
                    <a:pt x="74" y="3"/>
                  </a:cubicBezTo>
                  <a:cubicBezTo>
                    <a:pt x="74" y="2"/>
                    <a:pt x="73" y="1"/>
                    <a:pt x="73" y="0"/>
                  </a:cubicBezTo>
                </a:path>
              </a:pathLst>
            </a:custGeom>
            <a:solidFill>
              <a:schemeClr val="accent5"/>
            </a:solidFill>
            <a:ln>
              <a:noFill/>
            </a:ln>
          </p:spPr>
          <p:txBody>
            <a:bodyPr vert="horz" wrap="square" lIns="91440" tIns="45720" rIns="91440" bIns="45720" numCol="1" anchor="t" anchorCtr="0" compatLnSpc="1"/>
            <a:lstStyle/>
            <a:p>
              <a:endParaRPr lang="en-US"/>
            </a:p>
          </p:txBody>
        </p:sp>
        <p:sp>
          <p:nvSpPr>
            <p:cNvPr id="83" name="Freeform 39"/>
            <p:cNvSpPr/>
            <p:nvPr/>
          </p:nvSpPr>
          <p:spPr bwMode="auto">
            <a:xfrm>
              <a:off x="3310296" y="3492882"/>
              <a:ext cx="280988" cy="128588"/>
            </a:xfrm>
            <a:custGeom>
              <a:avLst/>
              <a:gdLst>
                <a:gd name="T0" fmla="*/ 73 w 75"/>
                <a:gd name="T1" fmla="*/ 0 h 34"/>
                <a:gd name="T2" fmla="*/ 73 w 75"/>
                <a:gd name="T3" fmla="*/ 0 h 34"/>
                <a:gd name="T4" fmla="*/ 66 w 75"/>
                <a:gd name="T5" fmla="*/ 8 h 34"/>
                <a:gd name="T6" fmla="*/ 0 w 75"/>
                <a:gd name="T7" fmla="*/ 27 h 34"/>
                <a:gd name="T8" fmla="*/ 2 w 75"/>
                <a:gd name="T9" fmla="*/ 34 h 34"/>
                <a:gd name="T10" fmla="*/ 2 w 75"/>
                <a:gd name="T11" fmla="*/ 34 h 34"/>
                <a:gd name="T12" fmla="*/ 68 w 75"/>
                <a:gd name="T13" fmla="*/ 15 h 34"/>
                <a:gd name="T14" fmla="*/ 75 w 75"/>
                <a:gd name="T15" fmla="*/ 6 h 34"/>
                <a:gd name="T16" fmla="*/ 75 w 75"/>
                <a:gd name="T17" fmla="*/ 6 h 34"/>
                <a:gd name="T18" fmla="*/ 74 w 75"/>
                <a:gd name="T19" fmla="*/ 3 h 34"/>
                <a:gd name="T20" fmla="*/ 73 w 75"/>
                <a:gd name="T2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34">
                  <a:moveTo>
                    <a:pt x="73" y="0"/>
                  </a:moveTo>
                  <a:cubicBezTo>
                    <a:pt x="73" y="0"/>
                    <a:pt x="73" y="0"/>
                    <a:pt x="73" y="0"/>
                  </a:cubicBezTo>
                  <a:cubicBezTo>
                    <a:pt x="72" y="4"/>
                    <a:pt x="70" y="7"/>
                    <a:pt x="66" y="8"/>
                  </a:cubicBezTo>
                  <a:cubicBezTo>
                    <a:pt x="0" y="27"/>
                    <a:pt x="0" y="27"/>
                    <a:pt x="0" y="27"/>
                  </a:cubicBezTo>
                  <a:cubicBezTo>
                    <a:pt x="2" y="34"/>
                    <a:pt x="2" y="34"/>
                    <a:pt x="2" y="34"/>
                  </a:cubicBezTo>
                  <a:cubicBezTo>
                    <a:pt x="2" y="34"/>
                    <a:pt x="2" y="34"/>
                    <a:pt x="2" y="34"/>
                  </a:cubicBezTo>
                  <a:cubicBezTo>
                    <a:pt x="68" y="15"/>
                    <a:pt x="68" y="15"/>
                    <a:pt x="68" y="15"/>
                  </a:cubicBezTo>
                  <a:cubicBezTo>
                    <a:pt x="72" y="14"/>
                    <a:pt x="75" y="10"/>
                    <a:pt x="75" y="6"/>
                  </a:cubicBezTo>
                  <a:cubicBezTo>
                    <a:pt x="75" y="6"/>
                    <a:pt x="75" y="6"/>
                    <a:pt x="75" y="6"/>
                  </a:cubicBezTo>
                  <a:cubicBezTo>
                    <a:pt x="75" y="5"/>
                    <a:pt x="75" y="4"/>
                    <a:pt x="74" y="3"/>
                  </a:cubicBezTo>
                  <a:cubicBezTo>
                    <a:pt x="74" y="2"/>
                    <a:pt x="73" y="1"/>
                    <a:pt x="73" y="0"/>
                  </a:cubicBezTo>
                </a:path>
              </a:pathLst>
            </a:custGeom>
            <a:solidFill>
              <a:schemeClr val="accent5"/>
            </a:solidFill>
            <a:ln>
              <a:noFill/>
            </a:ln>
          </p:spPr>
          <p:txBody>
            <a:bodyPr vert="horz" wrap="square" lIns="91440" tIns="45720" rIns="91440" bIns="45720" numCol="1" anchor="t" anchorCtr="0" compatLnSpc="1"/>
            <a:lstStyle/>
            <a:p>
              <a:endParaRPr lang="en-US"/>
            </a:p>
          </p:txBody>
        </p:sp>
        <p:sp>
          <p:nvSpPr>
            <p:cNvPr id="84" name="Freeform 40"/>
            <p:cNvSpPr/>
            <p:nvPr/>
          </p:nvSpPr>
          <p:spPr bwMode="auto">
            <a:xfrm>
              <a:off x="3538896" y="3997707"/>
              <a:ext cx="352425" cy="220663"/>
            </a:xfrm>
            <a:custGeom>
              <a:avLst/>
              <a:gdLst>
                <a:gd name="T0" fmla="*/ 222 w 222"/>
                <a:gd name="T1" fmla="*/ 83 h 139"/>
                <a:gd name="T2" fmla="*/ 24 w 222"/>
                <a:gd name="T3" fmla="*/ 139 h 139"/>
                <a:gd name="T4" fmla="*/ 0 w 222"/>
                <a:gd name="T5" fmla="*/ 57 h 139"/>
                <a:gd name="T6" fmla="*/ 196 w 222"/>
                <a:gd name="T7" fmla="*/ 0 h 139"/>
                <a:gd name="T8" fmla="*/ 222 w 222"/>
                <a:gd name="T9" fmla="*/ 83 h 139"/>
              </a:gdLst>
              <a:ahLst/>
              <a:cxnLst>
                <a:cxn ang="0">
                  <a:pos x="T0" y="T1"/>
                </a:cxn>
                <a:cxn ang="0">
                  <a:pos x="T2" y="T3"/>
                </a:cxn>
                <a:cxn ang="0">
                  <a:pos x="T4" y="T5"/>
                </a:cxn>
                <a:cxn ang="0">
                  <a:pos x="T6" y="T7"/>
                </a:cxn>
                <a:cxn ang="0">
                  <a:pos x="T8" y="T9"/>
                </a:cxn>
              </a:cxnLst>
              <a:rect l="0" t="0" r="r" b="b"/>
              <a:pathLst>
                <a:path w="222" h="139">
                  <a:moveTo>
                    <a:pt x="222" y="83"/>
                  </a:moveTo>
                  <a:lnTo>
                    <a:pt x="24" y="139"/>
                  </a:lnTo>
                  <a:lnTo>
                    <a:pt x="0" y="57"/>
                  </a:lnTo>
                  <a:lnTo>
                    <a:pt x="196" y="0"/>
                  </a:lnTo>
                  <a:lnTo>
                    <a:pt x="222" y="83"/>
                  </a:lnTo>
                  <a:close/>
                </a:path>
              </a:pathLst>
            </a:custGeom>
            <a:solidFill>
              <a:schemeClr val="tx2">
                <a:lumMod val="75000"/>
              </a:schemeClr>
            </a:solidFill>
            <a:ln>
              <a:noFill/>
            </a:ln>
          </p:spPr>
          <p:txBody>
            <a:bodyPr vert="horz" wrap="square" lIns="91440" tIns="45720" rIns="91440" bIns="45720" numCol="1" anchor="t" anchorCtr="0" compatLnSpc="1"/>
            <a:lstStyle/>
            <a:p>
              <a:endParaRPr lang="en-US"/>
            </a:p>
          </p:txBody>
        </p:sp>
        <p:sp>
          <p:nvSpPr>
            <p:cNvPr id="85" name="Freeform 41"/>
            <p:cNvSpPr/>
            <p:nvPr/>
          </p:nvSpPr>
          <p:spPr bwMode="auto">
            <a:xfrm>
              <a:off x="3538896" y="3997707"/>
              <a:ext cx="352425" cy="220663"/>
            </a:xfrm>
            <a:custGeom>
              <a:avLst/>
              <a:gdLst>
                <a:gd name="T0" fmla="*/ 222 w 222"/>
                <a:gd name="T1" fmla="*/ 83 h 139"/>
                <a:gd name="T2" fmla="*/ 24 w 222"/>
                <a:gd name="T3" fmla="*/ 139 h 139"/>
                <a:gd name="T4" fmla="*/ 0 w 222"/>
                <a:gd name="T5" fmla="*/ 57 h 139"/>
                <a:gd name="T6" fmla="*/ 196 w 222"/>
                <a:gd name="T7" fmla="*/ 0 h 139"/>
                <a:gd name="T8" fmla="*/ 222 w 222"/>
                <a:gd name="T9" fmla="*/ 83 h 139"/>
              </a:gdLst>
              <a:ahLst/>
              <a:cxnLst>
                <a:cxn ang="0">
                  <a:pos x="T0" y="T1"/>
                </a:cxn>
                <a:cxn ang="0">
                  <a:pos x="T2" y="T3"/>
                </a:cxn>
                <a:cxn ang="0">
                  <a:pos x="T4" y="T5"/>
                </a:cxn>
                <a:cxn ang="0">
                  <a:pos x="T6" y="T7"/>
                </a:cxn>
                <a:cxn ang="0">
                  <a:pos x="T8" y="T9"/>
                </a:cxn>
              </a:cxnLst>
              <a:rect l="0" t="0" r="r" b="b"/>
              <a:pathLst>
                <a:path w="222" h="139">
                  <a:moveTo>
                    <a:pt x="222" y="83"/>
                  </a:moveTo>
                  <a:lnTo>
                    <a:pt x="24" y="139"/>
                  </a:lnTo>
                  <a:lnTo>
                    <a:pt x="0" y="57"/>
                  </a:lnTo>
                  <a:lnTo>
                    <a:pt x="196" y="0"/>
                  </a:lnTo>
                  <a:lnTo>
                    <a:pt x="222" y="8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6" name="Freeform 42"/>
            <p:cNvSpPr/>
            <p:nvPr/>
          </p:nvSpPr>
          <p:spPr bwMode="auto">
            <a:xfrm>
              <a:off x="3764321" y="4207257"/>
              <a:ext cx="184150" cy="161925"/>
            </a:xfrm>
            <a:custGeom>
              <a:avLst/>
              <a:gdLst>
                <a:gd name="T0" fmla="*/ 40 w 49"/>
                <a:gd name="T1" fmla="*/ 0 h 43"/>
                <a:gd name="T2" fmla="*/ 15 w 49"/>
                <a:gd name="T3" fmla="*/ 8 h 43"/>
                <a:gd name="T4" fmla="*/ 3 w 49"/>
                <a:gd name="T5" fmla="*/ 29 h 43"/>
                <a:gd name="T6" fmla="*/ 24 w 49"/>
                <a:gd name="T7" fmla="*/ 40 h 43"/>
                <a:gd name="T8" fmla="*/ 49 w 49"/>
                <a:gd name="T9" fmla="*/ 33 h 43"/>
                <a:gd name="T10" fmla="*/ 40 w 49"/>
                <a:gd name="T11" fmla="*/ 0 h 43"/>
              </a:gdLst>
              <a:ahLst/>
              <a:cxnLst>
                <a:cxn ang="0">
                  <a:pos x="T0" y="T1"/>
                </a:cxn>
                <a:cxn ang="0">
                  <a:pos x="T2" y="T3"/>
                </a:cxn>
                <a:cxn ang="0">
                  <a:pos x="T4" y="T5"/>
                </a:cxn>
                <a:cxn ang="0">
                  <a:pos x="T6" y="T7"/>
                </a:cxn>
                <a:cxn ang="0">
                  <a:pos x="T8" y="T9"/>
                </a:cxn>
                <a:cxn ang="0">
                  <a:pos x="T10" y="T11"/>
                </a:cxn>
              </a:cxnLst>
              <a:rect l="0" t="0" r="r" b="b"/>
              <a:pathLst>
                <a:path w="49" h="43">
                  <a:moveTo>
                    <a:pt x="40" y="0"/>
                  </a:moveTo>
                  <a:cubicBezTo>
                    <a:pt x="15" y="8"/>
                    <a:pt x="15" y="8"/>
                    <a:pt x="15" y="8"/>
                  </a:cubicBezTo>
                  <a:cubicBezTo>
                    <a:pt x="6" y="10"/>
                    <a:pt x="0" y="20"/>
                    <a:pt x="3" y="29"/>
                  </a:cubicBezTo>
                  <a:cubicBezTo>
                    <a:pt x="6" y="38"/>
                    <a:pt x="15" y="43"/>
                    <a:pt x="24" y="40"/>
                  </a:cubicBezTo>
                  <a:cubicBezTo>
                    <a:pt x="49" y="33"/>
                    <a:pt x="49" y="33"/>
                    <a:pt x="49" y="33"/>
                  </a:cubicBezTo>
                  <a:lnTo>
                    <a:pt x="40" y="0"/>
                  </a:lnTo>
                  <a:close/>
                </a:path>
              </a:pathLst>
            </a:custGeom>
            <a:solidFill>
              <a:srgbClr val="9898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7" name="Freeform 43"/>
            <p:cNvSpPr/>
            <p:nvPr/>
          </p:nvSpPr>
          <p:spPr bwMode="auto">
            <a:xfrm>
              <a:off x="3816708" y="4377120"/>
              <a:ext cx="184150" cy="161925"/>
            </a:xfrm>
            <a:custGeom>
              <a:avLst/>
              <a:gdLst>
                <a:gd name="T0" fmla="*/ 39 w 49"/>
                <a:gd name="T1" fmla="*/ 0 h 43"/>
                <a:gd name="T2" fmla="*/ 14 w 49"/>
                <a:gd name="T3" fmla="*/ 8 h 43"/>
                <a:gd name="T4" fmla="*/ 2 w 49"/>
                <a:gd name="T5" fmla="*/ 29 h 43"/>
                <a:gd name="T6" fmla="*/ 23 w 49"/>
                <a:gd name="T7" fmla="*/ 40 h 43"/>
                <a:gd name="T8" fmla="*/ 49 w 49"/>
                <a:gd name="T9" fmla="*/ 33 h 43"/>
                <a:gd name="T10" fmla="*/ 39 w 49"/>
                <a:gd name="T11" fmla="*/ 0 h 43"/>
              </a:gdLst>
              <a:ahLst/>
              <a:cxnLst>
                <a:cxn ang="0">
                  <a:pos x="T0" y="T1"/>
                </a:cxn>
                <a:cxn ang="0">
                  <a:pos x="T2" y="T3"/>
                </a:cxn>
                <a:cxn ang="0">
                  <a:pos x="T4" y="T5"/>
                </a:cxn>
                <a:cxn ang="0">
                  <a:pos x="T6" y="T7"/>
                </a:cxn>
                <a:cxn ang="0">
                  <a:pos x="T8" y="T9"/>
                </a:cxn>
                <a:cxn ang="0">
                  <a:pos x="T10" y="T11"/>
                </a:cxn>
              </a:cxnLst>
              <a:rect l="0" t="0" r="r" b="b"/>
              <a:pathLst>
                <a:path w="49" h="43">
                  <a:moveTo>
                    <a:pt x="39" y="0"/>
                  </a:moveTo>
                  <a:cubicBezTo>
                    <a:pt x="14" y="8"/>
                    <a:pt x="14" y="8"/>
                    <a:pt x="14" y="8"/>
                  </a:cubicBezTo>
                  <a:cubicBezTo>
                    <a:pt x="5" y="10"/>
                    <a:pt x="0" y="20"/>
                    <a:pt x="2" y="29"/>
                  </a:cubicBezTo>
                  <a:cubicBezTo>
                    <a:pt x="5" y="38"/>
                    <a:pt x="14" y="43"/>
                    <a:pt x="23" y="40"/>
                  </a:cubicBezTo>
                  <a:cubicBezTo>
                    <a:pt x="49" y="33"/>
                    <a:pt x="49" y="33"/>
                    <a:pt x="49" y="33"/>
                  </a:cubicBezTo>
                  <a:lnTo>
                    <a:pt x="39" y="0"/>
                  </a:lnTo>
                  <a:close/>
                </a:path>
              </a:pathLst>
            </a:custGeom>
            <a:solidFill>
              <a:srgbClr val="9898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8" name="Freeform 44"/>
            <p:cNvSpPr/>
            <p:nvPr/>
          </p:nvSpPr>
          <p:spPr bwMode="auto">
            <a:xfrm>
              <a:off x="3865921" y="4546982"/>
              <a:ext cx="184150" cy="161925"/>
            </a:xfrm>
            <a:custGeom>
              <a:avLst/>
              <a:gdLst>
                <a:gd name="T0" fmla="*/ 39 w 49"/>
                <a:gd name="T1" fmla="*/ 0 h 43"/>
                <a:gd name="T2" fmla="*/ 14 w 49"/>
                <a:gd name="T3" fmla="*/ 8 h 43"/>
                <a:gd name="T4" fmla="*/ 2 w 49"/>
                <a:gd name="T5" fmla="*/ 29 h 43"/>
                <a:gd name="T6" fmla="*/ 23 w 49"/>
                <a:gd name="T7" fmla="*/ 40 h 43"/>
                <a:gd name="T8" fmla="*/ 49 w 49"/>
                <a:gd name="T9" fmla="*/ 33 h 43"/>
                <a:gd name="T10" fmla="*/ 39 w 49"/>
                <a:gd name="T11" fmla="*/ 0 h 43"/>
              </a:gdLst>
              <a:ahLst/>
              <a:cxnLst>
                <a:cxn ang="0">
                  <a:pos x="T0" y="T1"/>
                </a:cxn>
                <a:cxn ang="0">
                  <a:pos x="T2" y="T3"/>
                </a:cxn>
                <a:cxn ang="0">
                  <a:pos x="T4" y="T5"/>
                </a:cxn>
                <a:cxn ang="0">
                  <a:pos x="T6" y="T7"/>
                </a:cxn>
                <a:cxn ang="0">
                  <a:pos x="T8" y="T9"/>
                </a:cxn>
                <a:cxn ang="0">
                  <a:pos x="T10" y="T11"/>
                </a:cxn>
              </a:cxnLst>
              <a:rect l="0" t="0" r="r" b="b"/>
              <a:pathLst>
                <a:path w="49" h="43">
                  <a:moveTo>
                    <a:pt x="39" y="0"/>
                  </a:moveTo>
                  <a:cubicBezTo>
                    <a:pt x="14" y="8"/>
                    <a:pt x="14" y="8"/>
                    <a:pt x="14" y="8"/>
                  </a:cubicBezTo>
                  <a:cubicBezTo>
                    <a:pt x="5" y="10"/>
                    <a:pt x="0" y="20"/>
                    <a:pt x="2" y="29"/>
                  </a:cubicBezTo>
                  <a:cubicBezTo>
                    <a:pt x="5" y="38"/>
                    <a:pt x="14" y="43"/>
                    <a:pt x="23" y="40"/>
                  </a:cubicBezTo>
                  <a:cubicBezTo>
                    <a:pt x="49" y="33"/>
                    <a:pt x="49" y="33"/>
                    <a:pt x="49" y="33"/>
                  </a:cubicBezTo>
                  <a:lnTo>
                    <a:pt x="39" y="0"/>
                  </a:lnTo>
                  <a:close/>
                </a:path>
              </a:pathLst>
            </a:custGeom>
            <a:solidFill>
              <a:srgbClr val="9898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9" name="Freeform 45"/>
            <p:cNvSpPr/>
            <p:nvPr/>
          </p:nvSpPr>
          <p:spPr bwMode="auto">
            <a:xfrm>
              <a:off x="3915133" y="4715257"/>
              <a:ext cx="184150" cy="161925"/>
            </a:xfrm>
            <a:custGeom>
              <a:avLst/>
              <a:gdLst>
                <a:gd name="T0" fmla="*/ 39 w 49"/>
                <a:gd name="T1" fmla="*/ 0 h 43"/>
                <a:gd name="T2" fmla="*/ 14 w 49"/>
                <a:gd name="T3" fmla="*/ 8 h 43"/>
                <a:gd name="T4" fmla="*/ 3 w 49"/>
                <a:gd name="T5" fmla="*/ 29 h 43"/>
                <a:gd name="T6" fmla="*/ 24 w 49"/>
                <a:gd name="T7" fmla="*/ 40 h 43"/>
                <a:gd name="T8" fmla="*/ 49 w 49"/>
                <a:gd name="T9" fmla="*/ 33 h 43"/>
                <a:gd name="T10" fmla="*/ 39 w 49"/>
                <a:gd name="T11" fmla="*/ 0 h 43"/>
              </a:gdLst>
              <a:ahLst/>
              <a:cxnLst>
                <a:cxn ang="0">
                  <a:pos x="T0" y="T1"/>
                </a:cxn>
                <a:cxn ang="0">
                  <a:pos x="T2" y="T3"/>
                </a:cxn>
                <a:cxn ang="0">
                  <a:pos x="T4" y="T5"/>
                </a:cxn>
                <a:cxn ang="0">
                  <a:pos x="T6" y="T7"/>
                </a:cxn>
                <a:cxn ang="0">
                  <a:pos x="T8" y="T9"/>
                </a:cxn>
                <a:cxn ang="0">
                  <a:pos x="T10" y="T11"/>
                </a:cxn>
              </a:cxnLst>
              <a:rect l="0" t="0" r="r" b="b"/>
              <a:pathLst>
                <a:path w="49" h="43">
                  <a:moveTo>
                    <a:pt x="39" y="0"/>
                  </a:moveTo>
                  <a:cubicBezTo>
                    <a:pt x="14" y="8"/>
                    <a:pt x="14" y="8"/>
                    <a:pt x="14" y="8"/>
                  </a:cubicBezTo>
                  <a:cubicBezTo>
                    <a:pt x="5" y="10"/>
                    <a:pt x="0" y="20"/>
                    <a:pt x="3" y="29"/>
                  </a:cubicBezTo>
                  <a:cubicBezTo>
                    <a:pt x="5" y="38"/>
                    <a:pt x="15" y="43"/>
                    <a:pt x="24" y="40"/>
                  </a:cubicBezTo>
                  <a:cubicBezTo>
                    <a:pt x="49" y="33"/>
                    <a:pt x="49" y="33"/>
                    <a:pt x="49" y="33"/>
                  </a:cubicBezTo>
                  <a:lnTo>
                    <a:pt x="39" y="0"/>
                  </a:lnTo>
                  <a:close/>
                </a:path>
              </a:pathLst>
            </a:custGeom>
            <a:solidFill>
              <a:srgbClr val="9898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0" name="Freeform 46"/>
            <p:cNvSpPr/>
            <p:nvPr/>
          </p:nvSpPr>
          <p:spPr bwMode="auto">
            <a:xfrm>
              <a:off x="3516671" y="4088195"/>
              <a:ext cx="357188" cy="255588"/>
            </a:xfrm>
            <a:custGeom>
              <a:avLst/>
              <a:gdLst>
                <a:gd name="T0" fmla="*/ 93 w 95"/>
                <a:gd name="T1" fmla="*/ 18 h 68"/>
                <a:gd name="T2" fmla="*/ 78 w 95"/>
                <a:gd name="T3" fmla="*/ 42 h 68"/>
                <a:gd name="T4" fmla="*/ 16 w 95"/>
                <a:gd name="T5" fmla="*/ 65 h 68"/>
                <a:gd name="T6" fmla="*/ 4 w 95"/>
                <a:gd name="T7" fmla="*/ 48 h 68"/>
                <a:gd name="T8" fmla="*/ 3 w 95"/>
                <a:gd name="T9" fmla="*/ 44 h 68"/>
                <a:gd name="T10" fmla="*/ 13 w 95"/>
                <a:gd name="T11" fmla="*/ 22 h 68"/>
                <a:gd name="T12" fmla="*/ 68 w 95"/>
                <a:gd name="T13" fmla="*/ 3 h 68"/>
                <a:gd name="T14" fmla="*/ 93 w 95"/>
                <a:gd name="T15" fmla="*/ 1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68">
                  <a:moveTo>
                    <a:pt x="93" y="18"/>
                  </a:moveTo>
                  <a:cubicBezTo>
                    <a:pt x="95" y="28"/>
                    <a:pt x="89" y="39"/>
                    <a:pt x="78" y="42"/>
                  </a:cubicBezTo>
                  <a:cubicBezTo>
                    <a:pt x="16" y="65"/>
                    <a:pt x="16" y="65"/>
                    <a:pt x="16" y="65"/>
                  </a:cubicBezTo>
                  <a:cubicBezTo>
                    <a:pt x="6" y="68"/>
                    <a:pt x="7" y="59"/>
                    <a:pt x="4" y="48"/>
                  </a:cubicBezTo>
                  <a:cubicBezTo>
                    <a:pt x="3" y="44"/>
                    <a:pt x="3" y="44"/>
                    <a:pt x="3" y="44"/>
                  </a:cubicBezTo>
                  <a:cubicBezTo>
                    <a:pt x="0" y="33"/>
                    <a:pt x="5" y="27"/>
                    <a:pt x="13" y="22"/>
                  </a:cubicBezTo>
                  <a:cubicBezTo>
                    <a:pt x="68" y="3"/>
                    <a:pt x="68" y="3"/>
                    <a:pt x="68" y="3"/>
                  </a:cubicBezTo>
                  <a:cubicBezTo>
                    <a:pt x="79" y="0"/>
                    <a:pt x="90" y="7"/>
                    <a:pt x="93" y="18"/>
                  </a:cubicBezTo>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1" name="Freeform 47"/>
            <p:cNvSpPr/>
            <p:nvPr/>
          </p:nvSpPr>
          <p:spPr bwMode="auto">
            <a:xfrm>
              <a:off x="3797658" y="4373945"/>
              <a:ext cx="373063" cy="225425"/>
            </a:xfrm>
            <a:custGeom>
              <a:avLst/>
              <a:gdLst>
                <a:gd name="T0" fmla="*/ 96 w 99"/>
                <a:gd name="T1" fmla="*/ 22 h 60"/>
                <a:gd name="T2" fmla="*/ 77 w 99"/>
                <a:gd name="T3" fmla="*/ 50 h 60"/>
                <a:gd name="T4" fmla="*/ 30 w 99"/>
                <a:gd name="T5" fmla="*/ 58 h 60"/>
                <a:gd name="T6" fmla="*/ 2 w 99"/>
                <a:gd name="T7" fmla="*/ 39 h 60"/>
                <a:gd name="T8" fmla="*/ 22 w 99"/>
                <a:gd name="T9" fmla="*/ 10 h 60"/>
                <a:gd name="T10" fmla="*/ 68 w 99"/>
                <a:gd name="T11" fmla="*/ 2 h 60"/>
                <a:gd name="T12" fmla="*/ 96 w 99"/>
                <a:gd name="T13" fmla="*/ 22 h 60"/>
              </a:gdLst>
              <a:ahLst/>
              <a:cxnLst>
                <a:cxn ang="0">
                  <a:pos x="T0" y="T1"/>
                </a:cxn>
                <a:cxn ang="0">
                  <a:pos x="T2" y="T3"/>
                </a:cxn>
                <a:cxn ang="0">
                  <a:pos x="T4" y="T5"/>
                </a:cxn>
                <a:cxn ang="0">
                  <a:pos x="T6" y="T7"/>
                </a:cxn>
                <a:cxn ang="0">
                  <a:pos x="T8" y="T9"/>
                </a:cxn>
                <a:cxn ang="0">
                  <a:pos x="T10" y="T11"/>
                </a:cxn>
                <a:cxn ang="0">
                  <a:pos x="T12" y="T13"/>
                </a:cxn>
              </a:cxnLst>
              <a:rect l="0" t="0" r="r" b="b"/>
              <a:pathLst>
                <a:path w="99" h="60">
                  <a:moveTo>
                    <a:pt x="96" y="22"/>
                  </a:moveTo>
                  <a:cubicBezTo>
                    <a:pt x="99" y="35"/>
                    <a:pt x="90" y="47"/>
                    <a:pt x="77" y="50"/>
                  </a:cubicBezTo>
                  <a:cubicBezTo>
                    <a:pt x="30" y="58"/>
                    <a:pt x="30" y="58"/>
                    <a:pt x="30" y="58"/>
                  </a:cubicBezTo>
                  <a:cubicBezTo>
                    <a:pt x="17" y="60"/>
                    <a:pt x="4" y="52"/>
                    <a:pt x="2" y="39"/>
                  </a:cubicBezTo>
                  <a:cubicBezTo>
                    <a:pt x="0" y="25"/>
                    <a:pt x="8" y="13"/>
                    <a:pt x="22" y="10"/>
                  </a:cubicBezTo>
                  <a:cubicBezTo>
                    <a:pt x="68" y="2"/>
                    <a:pt x="68" y="2"/>
                    <a:pt x="68" y="2"/>
                  </a:cubicBezTo>
                  <a:cubicBezTo>
                    <a:pt x="81" y="0"/>
                    <a:pt x="94" y="8"/>
                    <a:pt x="96" y="22"/>
                  </a:cubicBezTo>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2" name="Freeform 48"/>
            <p:cNvSpPr/>
            <p:nvPr/>
          </p:nvSpPr>
          <p:spPr bwMode="auto">
            <a:xfrm>
              <a:off x="3726221" y="4200907"/>
              <a:ext cx="373063" cy="228600"/>
            </a:xfrm>
            <a:custGeom>
              <a:avLst/>
              <a:gdLst>
                <a:gd name="T0" fmla="*/ 96 w 99"/>
                <a:gd name="T1" fmla="*/ 22 h 61"/>
                <a:gd name="T2" fmla="*/ 77 w 99"/>
                <a:gd name="T3" fmla="*/ 50 h 61"/>
                <a:gd name="T4" fmla="*/ 30 w 99"/>
                <a:gd name="T5" fmla="*/ 58 h 61"/>
                <a:gd name="T6" fmla="*/ 2 w 99"/>
                <a:gd name="T7" fmla="*/ 39 h 61"/>
                <a:gd name="T8" fmla="*/ 22 w 99"/>
                <a:gd name="T9" fmla="*/ 11 h 61"/>
                <a:gd name="T10" fmla="*/ 68 w 99"/>
                <a:gd name="T11" fmla="*/ 2 h 61"/>
                <a:gd name="T12" fmla="*/ 96 w 99"/>
                <a:gd name="T13" fmla="*/ 22 h 61"/>
              </a:gdLst>
              <a:ahLst/>
              <a:cxnLst>
                <a:cxn ang="0">
                  <a:pos x="T0" y="T1"/>
                </a:cxn>
                <a:cxn ang="0">
                  <a:pos x="T2" y="T3"/>
                </a:cxn>
                <a:cxn ang="0">
                  <a:pos x="T4" y="T5"/>
                </a:cxn>
                <a:cxn ang="0">
                  <a:pos x="T6" y="T7"/>
                </a:cxn>
                <a:cxn ang="0">
                  <a:pos x="T8" y="T9"/>
                </a:cxn>
                <a:cxn ang="0">
                  <a:pos x="T10" y="T11"/>
                </a:cxn>
                <a:cxn ang="0">
                  <a:pos x="T12" y="T13"/>
                </a:cxn>
              </a:cxnLst>
              <a:rect l="0" t="0" r="r" b="b"/>
              <a:pathLst>
                <a:path w="99" h="61">
                  <a:moveTo>
                    <a:pt x="96" y="22"/>
                  </a:moveTo>
                  <a:cubicBezTo>
                    <a:pt x="99" y="35"/>
                    <a:pt x="90" y="48"/>
                    <a:pt x="77" y="50"/>
                  </a:cubicBezTo>
                  <a:cubicBezTo>
                    <a:pt x="30" y="58"/>
                    <a:pt x="30" y="58"/>
                    <a:pt x="30" y="58"/>
                  </a:cubicBezTo>
                  <a:cubicBezTo>
                    <a:pt x="17" y="61"/>
                    <a:pt x="4" y="52"/>
                    <a:pt x="2" y="39"/>
                  </a:cubicBezTo>
                  <a:cubicBezTo>
                    <a:pt x="0" y="26"/>
                    <a:pt x="8" y="13"/>
                    <a:pt x="22" y="11"/>
                  </a:cubicBezTo>
                  <a:cubicBezTo>
                    <a:pt x="68" y="2"/>
                    <a:pt x="68" y="2"/>
                    <a:pt x="68" y="2"/>
                  </a:cubicBezTo>
                  <a:cubicBezTo>
                    <a:pt x="82" y="0"/>
                    <a:pt x="94" y="9"/>
                    <a:pt x="96" y="22"/>
                  </a:cubicBezTo>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3" name="Freeform 49"/>
            <p:cNvSpPr/>
            <p:nvPr/>
          </p:nvSpPr>
          <p:spPr bwMode="auto">
            <a:xfrm>
              <a:off x="3846871" y="4558095"/>
              <a:ext cx="330200" cy="203200"/>
            </a:xfrm>
            <a:custGeom>
              <a:avLst/>
              <a:gdLst>
                <a:gd name="T0" fmla="*/ 86 w 88"/>
                <a:gd name="T1" fmla="*/ 20 h 54"/>
                <a:gd name="T2" fmla="*/ 69 w 88"/>
                <a:gd name="T3" fmla="*/ 44 h 54"/>
                <a:gd name="T4" fmla="*/ 27 w 88"/>
                <a:gd name="T5" fmla="*/ 52 h 54"/>
                <a:gd name="T6" fmla="*/ 2 w 88"/>
                <a:gd name="T7" fmla="*/ 35 h 54"/>
                <a:gd name="T8" fmla="*/ 20 w 88"/>
                <a:gd name="T9" fmla="*/ 10 h 54"/>
                <a:gd name="T10" fmla="*/ 61 w 88"/>
                <a:gd name="T11" fmla="*/ 2 h 54"/>
                <a:gd name="T12" fmla="*/ 86 w 88"/>
                <a:gd name="T13" fmla="*/ 20 h 54"/>
              </a:gdLst>
              <a:ahLst/>
              <a:cxnLst>
                <a:cxn ang="0">
                  <a:pos x="T0" y="T1"/>
                </a:cxn>
                <a:cxn ang="0">
                  <a:pos x="T2" y="T3"/>
                </a:cxn>
                <a:cxn ang="0">
                  <a:pos x="T4" y="T5"/>
                </a:cxn>
                <a:cxn ang="0">
                  <a:pos x="T6" y="T7"/>
                </a:cxn>
                <a:cxn ang="0">
                  <a:pos x="T8" y="T9"/>
                </a:cxn>
                <a:cxn ang="0">
                  <a:pos x="T10" y="T11"/>
                </a:cxn>
                <a:cxn ang="0">
                  <a:pos x="T12" y="T13"/>
                </a:cxn>
              </a:cxnLst>
              <a:rect l="0" t="0" r="r" b="b"/>
              <a:pathLst>
                <a:path w="88" h="54">
                  <a:moveTo>
                    <a:pt x="86" y="20"/>
                  </a:moveTo>
                  <a:cubicBezTo>
                    <a:pt x="88" y="31"/>
                    <a:pt x="80" y="42"/>
                    <a:pt x="69" y="44"/>
                  </a:cubicBezTo>
                  <a:cubicBezTo>
                    <a:pt x="27" y="52"/>
                    <a:pt x="27" y="52"/>
                    <a:pt x="27" y="52"/>
                  </a:cubicBezTo>
                  <a:cubicBezTo>
                    <a:pt x="16" y="54"/>
                    <a:pt x="4" y="46"/>
                    <a:pt x="2" y="35"/>
                  </a:cubicBezTo>
                  <a:cubicBezTo>
                    <a:pt x="0" y="23"/>
                    <a:pt x="8" y="12"/>
                    <a:pt x="20" y="10"/>
                  </a:cubicBezTo>
                  <a:cubicBezTo>
                    <a:pt x="61" y="2"/>
                    <a:pt x="61" y="2"/>
                    <a:pt x="61" y="2"/>
                  </a:cubicBezTo>
                  <a:cubicBezTo>
                    <a:pt x="73" y="0"/>
                    <a:pt x="84" y="8"/>
                    <a:pt x="86" y="20"/>
                  </a:cubicBezTo>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4" name="Freeform 50"/>
            <p:cNvSpPr/>
            <p:nvPr/>
          </p:nvSpPr>
          <p:spPr bwMode="auto">
            <a:xfrm>
              <a:off x="3869096" y="4734307"/>
              <a:ext cx="288925" cy="176213"/>
            </a:xfrm>
            <a:custGeom>
              <a:avLst/>
              <a:gdLst>
                <a:gd name="T0" fmla="*/ 75 w 77"/>
                <a:gd name="T1" fmla="*/ 17 h 47"/>
                <a:gd name="T2" fmla="*/ 60 w 77"/>
                <a:gd name="T3" fmla="*/ 39 h 47"/>
                <a:gd name="T4" fmla="*/ 23 w 77"/>
                <a:gd name="T5" fmla="*/ 45 h 47"/>
                <a:gd name="T6" fmla="*/ 1 w 77"/>
                <a:gd name="T7" fmla="*/ 30 h 47"/>
                <a:gd name="T8" fmla="*/ 17 w 77"/>
                <a:gd name="T9" fmla="*/ 8 h 47"/>
                <a:gd name="T10" fmla="*/ 53 w 77"/>
                <a:gd name="T11" fmla="*/ 1 h 47"/>
                <a:gd name="T12" fmla="*/ 75 w 77"/>
                <a:gd name="T13" fmla="*/ 17 h 47"/>
              </a:gdLst>
              <a:ahLst/>
              <a:cxnLst>
                <a:cxn ang="0">
                  <a:pos x="T0" y="T1"/>
                </a:cxn>
                <a:cxn ang="0">
                  <a:pos x="T2" y="T3"/>
                </a:cxn>
                <a:cxn ang="0">
                  <a:pos x="T4" y="T5"/>
                </a:cxn>
                <a:cxn ang="0">
                  <a:pos x="T6" y="T7"/>
                </a:cxn>
                <a:cxn ang="0">
                  <a:pos x="T8" y="T9"/>
                </a:cxn>
                <a:cxn ang="0">
                  <a:pos x="T10" y="T11"/>
                </a:cxn>
                <a:cxn ang="0">
                  <a:pos x="T12" y="T13"/>
                </a:cxn>
              </a:cxnLst>
              <a:rect l="0" t="0" r="r" b="b"/>
              <a:pathLst>
                <a:path w="77" h="47">
                  <a:moveTo>
                    <a:pt x="75" y="17"/>
                  </a:moveTo>
                  <a:cubicBezTo>
                    <a:pt x="77" y="27"/>
                    <a:pt x="70" y="37"/>
                    <a:pt x="60" y="39"/>
                  </a:cubicBezTo>
                  <a:cubicBezTo>
                    <a:pt x="23" y="45"/>
                    <a:pt x="23" y="45"/>
                    <a:pt x="23" y="45"/>
                  </a:cubicBezTo>
                  <a:cubicBezTo>
                    <a:pt x="13" y="47"/>
                    <a:pt x="3" y="40"/>
                    <a:pt x="1" y="30"/>
                  </a:cubicBezTo>
                  <a:cubicBezTo>
                    <a:pt x="0" y="20"/>
                    <a:pt x="6" y="10"/>
                    <a:pt x="17" y="8"/>
                  </a:cubicBezTo>
                  <a:cubicBezTo>
                    <a:pt x="53" y="1"/>
                    <a:pt x="53" y="1"/>
                    <a:pt x="53" y="1"/>
                  </a:cubicBezTo>
                  <a:cubicBezTo>
                    <a:pt x="63" y="0"/>
                    <a:pt x="73" y="6"/>
                    <a:pt x="75" y="17"/>
                  </a:cubicBezTo>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5" name="Freeform 51"/>
            <p:cNvSpPr/>
            <p:nvPr/>
          </p:nvSpPr>
          <p:spPr bwMode="auto">
            <a:xfrm>
              <a:off x="5048608" y="3223007"/>
              <a:ext cx="230188" cy="303213"/>
            </a:xfrm>
            <a:custGeom>
              <a:avLst/>
              <a:gdLst>
                <a:gd name="T0" fmla="*/ 52 w 61"/>
                <a:gd name="T1" fmla="*/ 0 h 81"/>
                <a:gd name="T2" fmla="*/ 0 w 61"/>
                <a:gd name="T3" fmla="*/ 16 h 81"/>
                <a:gd name="T4" fmla="*/ 0 w 61"/>
                <a:gd name="T5" fmla="*/ 16 h 81"/>
                <a:gd name="T6" fmla="*/ 0 w 61"/>
                <a:gd name="T7" fmla="*/ 16 h 81"/>
                <a:gd name="T8" fmla="*/ 19 w 61"/>
                <a:gd name="T9" fmla="*/ 81 h 81"/>
                <a:gd name="T10" fmla="*/ 52 w 61"/>
                <a:gd name="T11" fmla="*/ 0 h 81"/>
              </a:gdLst>
              <a:ahLst/>
              <a:cxnLst>
                <a:cxn ang="0">
                  <a:pos x="T0" y="T1"/>
                </a:cxn>
                <a:cxn ang="0">
                  <a:pos x="T2" y="T3"/>
                </a:cxn>
                <a:cxn ang="0">
                  <a:pos x="T4" y="T5"/>
                </a:cxn>
                <a:cxn ang="0">
                  <a:pos x="T6" y="T7"/>
                </a:cxn>
                <a:cxn ang="0">
                  <a:pos x="T8" y="T9"/>
                </a:cxn>
                <a:cxn ang="0">
                  <a:pos x="T10" y="T11"/>
                </a:cxn>
              </a:cxnLst>
              <a:rect l="0" t="0" r="r" b="b"/>
              <a:pathLst>
                <a:path w="61" h="81">
                  <a:moveTo>
                    <a:pt x="52" y="0"/>
                  </a:moveTo>
                  <a:cubicBezTo>
                    <a:pt x="0" y="16"/>
                    <a:pt x="0" y="16"/>
                    <a:pt x="0" y="16"/>
                  </a:cubicBezTo>
                  <a:cubicBezTo>
                    <a:pt x="0" y="16"/>
                    <a:pt x="0" y="16"/>
                    <a:pt x="0" y="16"/>
                  </a:cubicBezTo>
                  <a:cubicBezTo>
                    <a:pt x="0" y="16"/>
                    <a:pt x="0" y="16"/>
                    <a:pt x="0" y="16"/>
                  </a:cubicBezTo>
                  <a:cubicBezTo>
                    <a:pt x="19" y="81"/>
                    <a:pt x="19" y="81"/>
                    <a:pt x="19" y="81"/>
                  </a:cubicBezTo>
                  <a:cubicBezTo>
                    <a:pt x="47" y="65"/>
                    <a:pt x="61" y="32"/>
                    <a:pt x="52" y="0"/>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96" name="Rectangle 52"/>
            <p:cNvSpPr>
              <a:spLocks noChangeArrowheads="1"/>
            </p:cNvSpPr>
            <p:nvPr/>
          </p:nvSpPr>
          <p:spPr bwMode="auto">
            <a:xfrm>
              <a:off x="5048608" y="3281745"/>
              <a:ext cx="1588" cy="1588"/>
            </a:xfrm>
            <a:prstGeom prst="rect">
              <a:avLst/>
            </a:prstGeom>
            <a:solidFill>
              <a:srgbClr val="FAAF3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97" name="Freeform 53"/>
            <p:cNvSpPr/>
            <p:nvPr/>
          </p:nvSpPr>
          <p:spPr bwMode="auto">
            <a:xfrm>
              <a:off x="5048608" y="328174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8" name="Freeform 54"/>
            <p:cNvSpPr>
              <a:spLocks noEditPoints="1"/>
            </p:cNvSpPr>
            <p:nvPr/>
          </p:nvSpPr>
          <p:spPr bwMode="auto">
            <a:xfrm>
              <a:off x="5067658" y="3526220"/>
              <a:ext cx="52388" cy="34925"/>
            </a:xfrm>
            <a:custGeom>
              <a:avLst/>
              <a:gdLst>
                <a:gd name="T0" fmla="*/ 14 w 14"/>
                <a:gd name="T1" fmla="*/ 0 h 9"/>
                <a:gd name="T2" fmla="*/ 0 w 14"/>
                <a:gd name="T3" fmla="*/ 9 h 9"/>
                <a:gd name="T4" fmla="*/ 0 w 14"/>
                <a:gd name="T5" fmla="*/ 9 h 9"/>
                <a:gd name="T6" fmla="*/ 14 w 14"/>
                <a:gd name="T7" fmla="*/ 0 h 9"/>
                <a:gd name="T8" fmla="*/ 14 w 14"/>
                <a:gd name="T9" fmla="*/ 0 h 9"/>
                <a:gd name="T10" fmla="*/ 14 w 14"/>
                <a:gd name="T11" fmla="*/ 0 h 9"/>
                <a:gd name="T12" fmla="*/ 14 w 14"/>
                <a:gd name="T13" fmla="*/ 0 h 9"/>
                <a:gd name="T14" fmla="*/ 14 w 14"/>
                <a:gd name="T15" fmla="*/ 0 h 9"/>
                <a:gd name="T16" fmla="*/ 14 w 14"/>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9">
                  <a:moveTo>
                    <a:pt x="14" y="0"/>
                  </a:moveTo>
                  <a:cubicBezTo>
                    <a:pt x="0" y="9"/>
                    <a:pt x="0" y="9"/>
                    <a:pt x="0" y="9"/>
                  </a:cubicBezTo>
                  <a:cubicBezTo>
                    <a:pt x="0" y="9"/>
                    <a:pt x="0" y="9"/>
                    <a:pt x="0" y="9"/>
                  </a:cubicBezTo>
                  <a:cubicBezTo>
                    <a:pt x="14" y="0"/>
                    <a:pt x="14" y="0"/>
                    <a:pt x="14" y="0"/>
                  </a:cubicBezTo>
                  <a:cubicBezTo>
                    <a:pt x="14" y="0"/>
                    <a:pt x="14" y="0"/>
                    <a:pt x="14" y="0"/>
                  </a:cubicBezTo>
                  <a:moveTo>
                    <a:pt x="14" y="0"/>
                  </a:moveTo>
                  <a:cubicBezTo>
                    <a:pt x="14" y="0"/>
                    <a:pt x="14" y="0"/>
                    <a:pt x="14" y="0"/>
                  </a:cubicBezTo>
                  <a:cubicBezTo>
                    <a:pt x="14" y="0"/>
                    <a:pt x="14" y="0"/>
                    <a:pt x="14" y="0"/>
                  </a:cubicBezTo>
                  <a:cubicBezTo>
                    <a:pt x="14" y="0"/>
                    <a:pt x="14" y="0"/>
                    <a:pt x="14" y="0"/>
                  </a:cubicBezTo>
                </a:path>
              </a:pathLst>
            </a:custGeom>
            <a:solidFill>
              <a:srgbClr val="EE88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9" name="Freeform 55"/>
            <p:cNvSpPr/>
            <p:nvPr/>
          </p:nvSpPr>
          <p:spPr bwMode="auto">
            <a:xfrm>
              <a:off x="5048608" y="3281745"/>
              <a:ext cx="71438" cy="244475"/>
            </a:xfrm>
            <a:custGeom>
              <a:avLst/>
              <a:gdLst>
                <a:gd name="T0" fmla="*/ 0 w 19"/>
                <a:gd name="T1" fmla="*/ 0 h 65"/>
                <a:gd name="T2" fmla="*/ 0 w 19"/>
                <a:gd name="T3" fmla="*/ 0 h 65"/>
                <a:gd name="T4" fmla="*/ 19 w 19"/>
                <a:gd name="T5" fmla="*/ 65 h 65"/>
                <a:gd name="T6" fmla="*/ 19 w 19"/>
                <a:gd name="T7" fmla="*/ 65 h 65"/>
                <a:gd name="T8" fmla="*/ 19 w 19"/>
                <a:gd name="T9" fmla="*/ 65 h 65"/>
                <a:gd name="T10" fmla="*/ 0 w 19"/>
                <a:gd name="T11" fmla="*/ 0 h 65"/>
              </a:gdLst>
              <a:ahLst/>
              <a:cxnLst>
                <a:cxn ang="0">
                  <a:pos x="T0" y="T1"/>
                </a:cxn>
                <a:cxn ang="0">
                  <a:pos x="T2" y="T3"/>
                </a:cxn>
                <a:cxn ang="0">
                  <a:pos x="T4" y="T5"/>
                </a:cxn>
                <a:cxn ang="0">
                  <a:pos x="T6" y="T7"/>
                </a:cxn>
                <a:cxn ang="0">
                  <a:pos x="T8" y="T9"/>
                </a:cxn>
                <a:cxn ang="0">
                  <a:pos x="T10" y="T11"/>
                </a:cxn>
              </a:cxnLst>
              <a:rect l="0" t="0" r="r" b="b"/>
              <a:pathLst>
                <a:path w="19" h="65">
                  <a:moveTo>
                    <a:pt x="0" y="0"/>
                  </a:moveTo>
                  <a:cubicBezTo>
                    <a:pt x="0" y="0"/>
                    <a:pt x="0" y="0"/>
                    <a:pt x="0" y="0"/>
                  </a:cubicBezTo>
                  <a:cubicBezTo>
                    <a:pt x="19" y="65"/>
                    <a:pt x="19" y="65"/>
                    <a:pt x="19" y="65"/>
                  </a:cubicBezTo>
                  <a:cubicBezTo>
                    <a:pt x="19" y="65"/>
                    <a:pt x="19" y="65"/>
                    <a:pt x="19" y="65"/>
                  </a:cubicBezTo>
                  <a:cubicBezTo>
                    <a:pt x="19" y="65"/>
                    <a:pt x="19" y="65"/>
                    <a:pt x="19" y="65"/>
                  </a:cubicBezTo>
                  <a:cubicBezTo>
                    <a:pt x="0" y="0"/>
                    <a:pt x="0" y="0"/>
                    <a:pt x="0" y="0"/>
                  </a:cubicBezTo>
                </a:path>
              </a:pathLst>
            </a:custGeom>
            <a:solidFill>
              <a:srgbClr val="ED7A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0" name="Freeform 56"/>
            <p:cNvSpPr/>
            <p:nvPr/>
          </p:nvSpPr>
          <p:spPr bwMode="auto">
            <a:xfrm>
              <a:off x="4993046" y="3281745"/>
              <a:ext cx="127000" cy="279400"/>
            </a:xfrm>
            <a:custGeom>
              <a:avLst/>
              <a:gdLst>
                <a:gd name="T0" fmla="*/ 35 w 80"/>
                <a:gd name="T1" fmla="*/ 0 h 176"/>
                <a:gd name="T2" fmla="*/ 35 w 80"/>
                <a:gd name="T3" fmla="*/ 0 h 176"/>
                <a:gd name="T4" fmla="*/ 0 w 80"/>
                <a:gd name="T5" fmla="*/ 10 h 176"/>
                <a:gd name="T6" fmla="*/ 19 w 80"/>
                <a:gd name="T7" fmla="*/ 74 h 176"/>
                <a:gd name="T8" fmla="*/ 47 w 80"/>
                <a:gd name="T9" fmla="*/ 176 h 176"/>
                <a:gd name="T10" fmla="*/ 80 w 80"/>
                <a:gd name="T11" fmla="*/ 154 h 176"/>
                <a:gd name="T12" fmla="*/ 80 w 80"/>
                <a:gd name="T13" fmla="*/ 154 h 176"/>
                <a:gd name="T14" fmla="*/ 80 w 80"/>
                <a:gd name="T15" fmla="*/ 154 h 176"/>
                <a:gd name="T16" fmla="*/ 35 w 80"/>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76">
                  <a:moveTo>
                    <a:pt x="35" y="0"/>
                  </a:moveTo>
                  <a:lnTo>
                    <a:pt x="35" y="0"/>
                  </a:lnTo>
                  <a:lnTo>
                    <a:pt x="0" y="10"/>
                  </a:lnTo>
                  <a:lnTo>
                    <a:pt x="19" y="74"/>
                  </a:lnTo>
                  <a:lnTo>
                    <a:pt x="47" y="176"/>
                  </a:lnTo>
                  <a:lnTo>
                    <a:pt x="80" y="154"/>
                  </a:lnTo>
                  <a:lnTo>
                    <a:pt x="80" y="154"/>
                  </a:lnTo>
                  <a:lnTo>
                    <a:pt x="80" y="154"/>
                  </a:lnTo>
                  <a:lnTo>
                    <a:pt x="35" y="0"/>
                  </a:lnTo>
                  <a:close/>
                </a:path>
              </a:pathLst>
            </a:custGeom>
            <a:solidFill>
              <a:schemeClr val="bg1">
                <a:lumMod val="85000"/>
              </a:schemeClr>
            </a:solidFill>
            <a:ln>
              <a:noFill/>
            </a:ln>
          </p:spPr>
          <p:txBody>
            <a:bodyPr vert="horz" wrap="square" lIns="91440" tIns="45720" rIns="91440" bIns="45720" numCol="1" anchor="t" anchorCtr="0" compatLnSpc="1"/>
            <a:lstStyle/>
            <a:p>
              <a:endParaRPr lang="en-US"/>
            </a:p>
          </p:txBody>
        </p:sp>
        <p:sp>
          <p:nvSpPr>
            <p:cNvPr id="101" name="Freeform 57"/>
            <p:cNvSpPr/>
            <p:nvPr/>
          </p:nvSpPr>
          <p:spPr bwMode="auto">
            <a:xfrm>
              <a:off x="4993046" y="3281745"/>
              <a:ext cx="127000" cy="279400"/>
            </a:xfrm>
            <a:custGeom>
              <a:avLst/>
              <a:gdLst>
                <a:gd name="T0" fmla="*/ 35 w 80"/>
                <a:gd name="T1" fmla="*/ 0 h 176"/>
                <a:gd name="T2" fmla="*/ 35 w 80"/>
                <a:gd name="T3" fmla="*/ 0 h 176"/>
                <a:gd name="T4" fmla="*/ 0 w 80"/>
                <a:gd name="T5" fmla="*/ 10 h 176"/>
                <a:gd name="T6" fmla="*/ 19 w 80"/>
                <a:gd name="T7" fmla="*/ 74 h 176"/>
                <a:gd name="T8" fmla="*/ 47 w 80"/>
                <a:gd name="T9" fmla="*/ 176 h 176"/>
                <a:gd name="T10" fmla="*/ 80 w 80"/>
                <a:gd name="T11" fmla="*/ 154 h 176"/>
                <a:gd name="T12" fmla="*/ 80 w 80"/>
                <a:gd name="T13" fmla="*/ 154 h 176"/>
                <a:gd name="T14" fmla="*/ 80 w 80"/>
                <a:gd name="T15" fmla="*/ 154 h 176"/>
                <a:gd name="T16" fmla="*/ 35 w 80"/>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76">
                  <a:moveTo>
                    <a:pt x="35" y="0"/>
                  </a:moveTo>
                  <a:lnTo>
                    <a:pt x="35" y="0"/>
                  </a:lnTo>
                  <a:lnTo>
                    <a:pt x="0" y="10"/>
                  </a:lnTo>
                  <a:lnTo>
                    <a:pt x="19" y="74"/>
                  </a:lnTo>
                  <a:lnTo>
                    <a:pt x="47" y="176"/>
                  </a:lnTo>
                  <a:lnTo>
                    <a:pt x="80" y="154"/>
                  </a:lnTo>
                  <a:lnTo>
                    <a:pt x="80" y="154"/>
                  </a:lnTo>
                  <a:lnTo>
                    <a:pt x="80" y="154"/>
                  </a:lnTo>
                  <a:lnTo>
                    <a:pt x="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2" name="Freeform 58"/>
            <p:cNvSpPr/>
            <p:nvPr/>
          </p:nvSpPr>
          <p:spPr bwMode="auto">
            <a:xfrm>
              <a:off x="4993046" y="3297620"/>
              <a:ext cx="30163" cy="101600"/>
            </a:xfrm>
            <a:custGeom>
              <a:avLst/>
              <a:gdLst>
                <a:gd name="T0" fmla="*/ 0 w 19"/>
                <a:gd name="T1" fmla="*/ 0 h 64"/>
                <a:gd name="T2" fmla="*/ 0 w 19"/>
                <a:gd name="T3" fmla="*/ 0 h 64"/>
                <a:gd name="T4" fmla="*/ 19 w 19"/>
                <a:gd name="T5" fmla="*/ 64 h 64"/>
                <a:gd name="T6" fmla="*/ 0 w 19"/>
                <a:gd name="T7" fmla="*/ 0 h 64"/>
              </a:gdLst>
              <a:ahLst/>
              <a:cxnLst>
                <a:cxn ang="0">
                  <a:pos x="T0" y="T1"/>
                </a:cxn>
                <a:cxn ang="0">
                  <a:pos x="T2" y="T3"/>
                </a:cxn>
                <a:cxn ang="0">
                  <a:pos x="T4" y="T5"/>
                </a:cxn>
                <a:cxn ang="0">
                  <a:pos x="T6" y="T7"/>
                </a:cxn>
              </a:cxnLst>
              <a:rect l="0" t="0" r="r" b="b"/>
              <a:pathLst>
                <a:path w="19" h="64">
                  <a:moveTo>
                    <a:pt x="0" y="0"/>
                  </a:moveTo>
                  <a:lnTo>
                    <a:pt x="0" y="0"/>
                  </a:lnTo>
                  <a:lnTo>
                    <a:pt x="19" y="64"/>
                  </a:lnTo>
                  <a:lnTo>
                    <a:pt x="0" y="0"/>
                  </a:lnTo>
                  <a:close/>
                </a:path>
              </a:pathLst>
            </a:custGeom>
            <a:solidFill>
              <a:srgbClr val="ED7A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3" name="Freeform 59"/>
            <p:cNvSpPr/>
            <p:nvPr/>
          </p:nvSpPr>
          <p:spPr bwMode="auto">
            <a:xfrm>
              <a:off x="4993046" y="3297620"/>
              <a:ext cx="30163" cy="101600"/>
            </a:xfrm>
            <a:custGeom>
              <a:avLst/>
              <a:gdLst>
                <a:gd name="T0" fmla="*/ 0 w 19"/>
                <a:gd name="T1" fmla="*/ 0 h 64"/>
                <a:gd name="T2" fmla="*/ 0 w 19"/>
                <a:gd name="T3" fmla="*/ 0 h 64"/>
                <a:gd name="T4" fmla="*/ 19 w 19"/>
                <a:gd name="T5" fmla="*/ 64 h 64"/>
                <a:gd name="T6" fmla="*/ 0 w 19"/>
                <a:gd name="T7" fmla="*/ 0 h 64"/>
              </a:gdLst>
              <a:ahLst/>
              <a:cxnLst>
                <a:cxn ang="0">
                  <a:pos x="T0" y="T1"/>
                </a:cxn>
                <a:cxn ang="0">
                  <a:pos x="T2" y="T3"/>
                </a:cxn>
                <a:cxn ang="0">
                  <a:pos x="T4" y="T5"/>
                </a:cxn>
                <a:cxn ang="0">
                  <a:pos x="T6" y="T7"/>
                </a:cxn>
              </a:cxnLst>
              <a:rect l="0" t="0" r="r" b="b"/>
              <a:pathLst>
                <a:path w="19" h="64">
                  <a:moveTo>
                    <a:pt x="0" y="0"/>
                  </a:moveTo>
                  <a:lnTo>
                    <a:pt x="0" y="0"/>
                  </a:lnTo>
                  <a:lnTo>
                    <a:pt x="19" y="6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4" name="Freeform 60"/>
            <p:cNvSpPr>
              <a:spLocks noEditPoints="1"/>
            </p:cNvSpPr>
            <p:nvPr/>
          </p:nvSpPr>
          <p:spPr bwMode="auto">
            <a:xfrm>
              <a:off x="3354746" y="4027870"/>
              <a:ext cx="82550" cy="6350"/>
            </a:xfrm>
            <a:custGeom>
              <a:avLst/>
              <a:gdLst>
                <a:gd name="T0" fmla="*/ 0 w 22"/>
                <a:gd name="T1" fmla="*/ 2 h 2"/>
                <a:gd name="T2" fmla="*/ 0 w 22"/>
                <a:gd name="T3" fmla="*/ 2 h 2"/>
                <a:gd name="T4" fmla="*/ 0 w 22"/>
                <a:gd name="T5" fmla="*/ 2 h 2"/>
                <a:gd name="T6" fmla="*/ 22 w 22"/>
                <a:gd name="T7" fmla="*/ 0 h 2"/>
                <a:gd name="T8" fmla="*/ 22 w 22"/>
                <a:gd name="T9" fmla="*/ 0 h 2"/>
                <a:gd name="T10" fmla="*/ 2 w 22"/>
                <a:gd name="T11" fmla="*/ 2 h 2"/>
                <a:gd name="T12" fmla="*/ 0 w 22"/>
                <a:gd name="T13" fmla="*/ 2 h 2"/>
                <a:gd name="T14" fmla="*/ 2 w 22"/>
                <a:gd name="T15" fmla="*/ 2 h 2"/>
                <a:gd name="T16" fmla="*/ 22 w 22"/>
                <a:gd name="T17" fmla="*/ 0 h 2"/>
                <a:gd name="T18" fmla="*/ 22 w 22"/>
                <a:gd name="T19" fmla="*/ 0 h 2"/>
                <a:gd name="T20" fmla="*/ 22 w 2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
                  <a:moveTo>
                    <a:pt x="0" y="2"/>
                  </a:moveTo>
                  <a:cubicBezTo>
                    <a:pt x="0" y="2"/>
                    <a:pt x="0" y="2"/>
                    <a:pt x="0" y="2"/>
                  </a:cubicBezTo>
                  <a:cubicBezTo>
                    <a:pt x="0" y="2"/>
                    <a:pt x="0" y="2"/>
                    <a:pt x="0" y="2"/>
                  </a:cubicBezTo>
                  <a:moveTo>
                    <a:pt x="22" y="0"/>
                  </a:moveTo>
                  <a:cubicBezTo>
                    <a:pt x="22" y="0"/>
                    <a:pt x="22" y="0"/>
                    <a:pt x="22" y="0"/>
                  </a:cubicBezTo>
                  <a:cubicBezTo>
                    <a:pt x="15" y="1"/>
                    <a:pt x="8" y="2"/>
                    <a:pt x="2" y="2"/>
                  </a:cubicBezTo>
                  <a:cubicBezTo>
                    <a:pt x="1" y="2"/>
                    <a:pt x="1" y="2"/>
                    <a:pt x="0" y="2"/>
                  </a:cubicBezTo>
                  <a:cubicBezTo>
                    <a:pt x="1" y="2"/>
                    <a:pt x="1" y="2"/>
                    <a:pt x="2" y="2"/>
                  </a:cubicBezTo>
                  <a:cubicBezTo>
                    <a:pt x="8" y="2"/>
                    <a:pt x="15" y="1"/>
                    <a:pt x="22" y="0"/>
                  </a:cubicBezTo>
                  <a:cubicBezTo>
                    <a:pt x="22" y="0"/>
                    <a:pt x="22" y="0"/>
                    <a:pt x="22" y="0"/>
                  </a:cubicBezTo>
                  <a:cubicBezTo>
                    <a:pt x="22" y="0"/>
                    <a:pt x="22" y="0"/>
                    <a:pt x="22" y="0"/>
                  </a:cubicBezTo>
                </a:path>
              </a:pathLst>
            </a:custGeom>
            <a:solidFill>
              <a:srgbClr val="EE88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5" name="Freeform 61"/>
            <p:cNvSpPr/>
            <p:nvPr/>
          </p:nvSpPr>
          <p:spPr bwMode="auto">
            <a:xfrm>
              <a:off x="3110271" y="3775457"/>
              <a:ext cx="327025" cy="258763"/>
            </a:xfrm>
            <a:custGeom>
              <a:avLst/>
              <a:gdLst>
                <a:gd name="T0" fmla="*/ 67 w 87"/>
                <a:gd name="T1" fmla="*/ 0 h 69"/>
                <a:gd name="T2" fmla="*/ 0 w 87"/>
                <a:gd name="T3" fmla="*/ 20 h 69"/>
                <a:gd name="T4" fmla="*/ 65 w 87"/>
                <a:gd name="T5" fmla="*/ 69 h 69"/>
                <a:gd name="T6" fmla="*/ 65 w 87"/>
                <a:gd name="T7" fmla="*/ 69 h 69"/>
                <a:gd name="T8" fmla="*/ 65 w 87"/>
                <a:gd name="T9" fmla="*/ 69 h 69"/>
                <a:gd name="T10" fmla="*/ 67 w 87"/>
                <a:gd name="T11" fmla="*/ 69 h 69"/>
                <a:gd name="T12" fmla="*/ 87 w 87"/>
                <a:gd name="T13" fmla="*/ 67 h 69"/>
                <a:gd name="T14" fmla="*/ 87 w 87"/>
                <a:gd name="T15" fmla="*/ 67 h 69"/>
                <a:gd name="T16" fmla="*/ 86 w 87"/>
                <a:gd name="T17" fmla="*/ 65 h 69"/>
                <a:gd name="T18" fmla="*/ 86 w 87"/>
                <a:gd name="T19" fmla="*/ 65 h 69"/>
                <a:gd name="T20" fmla="*/ 86 w 87"/>
                <a:gd name="T21" fmla="*/ 65 h 69"/>
                <a:gd name="T22" fmla="*/ 84 w 87"/>
                <a:gd name="T23" fmla="*/ 57 h 69"/>
                <a:gd name="T24" fmla="*/ 84 w 87"/>
                <a:gd name="T25" fmla="*/ 57 h 69"/>
                <a:gd name="T26" fmla="*/ 83 w 87"/>
                <a:gd name="T27" fmla="*/ 55 h 69"/>
                <a:gd name="T28" fmla="*/ 82 w 87"/>
                <a:gd name="T29" fmla="*/ 50 h 69"/>
                <a:gd name="T30" fmla="*/ 69 w 87"/>
                <a:gd name="T31" fmla="*/ 8 h 69"/>
                <a:gd name="T32" fmla="*/ 69 w 87"/>
                <a:gd name="T33" fmla="*/ 8 h 69"/>
                <a:gd name="T34" fmla="*/ 69 w 87"/>
                <a:gd name="T35" fmla="*/ 8 h 69"/>
                <a:gd name="T36" fmla="*/ 67 w 87"/>
                <a:gd name="T37" fmla="*/ 1 h 69"/>
                <a:gd name="T38" fmla="*/ 67 w 87"/>
                <a:gd name="T39" fmla="*/ 1 h 69"/>
                <a:gd name="T40" fmla="*/ 67 w 87"/>
                <a:gd name="T41" fmla="*/ 0 h 69"/>
                <a:gd name="T42" fmla="*/ 67 w 87"/>
                <a:gd name="T43" fmla="*/ 0 h 69"/>
                <a:gd name="T44" fmla="*/ 67 w 87"/>
                <a:gd name="T4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69">
                  <a:moveTo>
                    <a:pt x="67" y="0"/>
                  </a:moveTo>
                  <a:cubicBezTo>
                    <a:pt x="0" y="20"/>
                    <a:pt x="0" y="20"/>
                    <a:pt x="0" y="20"/>
                  </a:cubicBezTo>
                  <a:cubicBezTo>
                    <a:pt x="9" y="49"/>
                    <a:pt x="36" y="69"/>
                    <a:pt x="65" y="69"/>
                  </a:cubicBezTo>
                  <a:cubicBezTo>
                    <a:pt x="65" y="69"/>
                    <a:pt x="65" y="69"/>
                    <a:pt x="65" y="69"/>
                  </a:cubicBezTo>
                  <a:cubicBezTo>
                    <a:pt x="65" y="69"/>
                    <a:pt x="65" y="69"/>
                    <a:pt x="65" y="69"/>
                  </a:cubicBezTo>
                  <a:cubicBezTo>
                    <a:pt x="66" y="69"/>
                    <a:pt x="66" y="69"/>
                    <a:pt x="67" y="69"/>
                  </a:cubicBezTo>
                  <a:cubicBezTo>
                    <a:pt x="73" y="69"/>
                    <a:pt x="80" y="68"/>
                    <a:pt x="87" y="67"/>
                  </a:cubicBezTo>
                  <a:cubicBezTo>
                    <a:pt x="87" y="67"/>
                    <a:pt x="87" y="67"/>
                    <a:pt x="87" y="67"/>
                  </a:cubicBezTo>
                  <a:cubicBezTo>
                    <a:pt x="86" y="66"/>
                    <a:pt x="86" y="66"/>
                    <a:pt x="86" y="65"/>
                  </a:cubicBezTo>
                  <a:cubicBezTo>
                    <a:pt x="86" y="65"/>
                    <a:pt x="86" y="65"/>
                    <a:pt x="86" y="65"/>
                  </a:cubicBezTo>
                  <a:cubicBezTo>
                    <a:pt x="86" y="65"/>
                    <a:pt x="86" y="65"/>
                    <a:pt x="86" y="65"/>
                  </a:cubicBezTo>
                  <a:cubicBezTo>
                    <a:pt x="84" y="57"/>
                    <a:pt x="84" y="57"/>
                    <a:pt x="84" y="57"/>
                  </a:cubicBezTo>
                  <a:cubicBezTo>
                    <a:pt x="84" y="57"/>
                    <a:pt x="84" y="57"/>
                    <a:pt x="84" y="57"/>
                  </a:cubicBezTo>
                  <a:cubicBezTo>
                    <a:pt x="83" y="55"/>
                    <a:pt x="83" y="55"/>
                    <a:pt x="83" y="55"/>
                  </a:cubicBezTo>
                  <a:cubicBezTo>
                    <a:pt x="82" y="50"/>
                    <a:pt x="82" y="50"/>
                    <a:pt x="82" y="50"/>
                  </a:cubicBezTo>
                  <a:cubicBezTo>
                    <a:pt x="69" y="8"/>
                    <a:pt x="69" y="8"/>
                    <a:pt x="69" y="8"/>
                  </a:cubicBezTo>
                  <a:cubicBezTo>
                    <a:pt x="69" y="8"/>
                    <a:pt x="69" y="8"/>
                    <a:pt x="69" y="8"/>
                  </a:cubicBezTo>
                  <a:cubicBezTo>
                    <a:pt x="69" y="8"/>
                    <a:pt x="69" y="8"/>
                    <a:pt x="69" y="8"/>
                  </a:cubicBezTo>
                  <a:cubicBezTo>
                    <a:pt x="67" y="1"/>
                    <a:pt x="67" y="1"/>
                    <a:pt x="67" y="1"/>
                  </a:cubicBezTo>
                  <a:cubicBezTo>
                    <a:pt x="67" y="1"/>
                    <a:pt x="67" y="1"/>
                    <a:pt x="67" y="1"/>
                  </a:cubicBezTo>
                  <a:cubicBezTo>
                    <a:pt x="67" y="0"/>
                    <a:pt x="67" y="0"/>
                    <a:pt x="67" y="0"/>
                  </a:cubicBezTo>
                  <a:cubicBezTo>
                    <a:pt x="67" y="0"/>
                    <a:pt x="67" y="0"/>
                    <a:pt x="67" y="0"/>
                  </a:cubicBezTo>
                  <a:cubicBezTo>
                    <a:pt x="67" y="0"/>
                    <a:pt x="67" y="0"/>
                    <a:pt x="67" y="0"/>
                  </a:cubicBezTo>
                </a:path>
              </a:pathLst>
            </a:custGeom>
            <a:solidFill>
              <a:schemeClr val="bg1">
                <a:lumMod val="85000"/>
              </a:schemeClr>
            </a:solidFill>
            <a:ln>
              <a:noFill/>
            </a:ln>
          </p:spPr>
          <p:txBody>
            <a:bodyPr vert="horz" wrap="square" lIns="91440" tIns="45720" rIns="91440" bIns="45720" numCol="1" anchor="t" anchorCtr="0" compatLnSpc="1"/>
            <a:lstStyle/>
            <a:p>
              <a:endParaRPr lang="en-US"/>
            </a:p>
          </p:txBody>
        </p:sp>
        <p:sp>
          <p:nvSpPr>
            <p:cNvPr id="106" name="Freeform 62"/>
            <p:cNvSpPr>
              <a:spLocks noEditPoints="1"/>
            </p:cNvSpPr>
            <p:nvPr/>
          </p:nvSpPr>
          <p:spPr bwMode="auto">
            <a:xfrm>
              <a:off x="3362683" y="3775457"/>
              <a:ext cx="74613" cy="252413"/>
            </a:xfrm>
            <a:custGeom>
              <a:avLst/>
              <a:gdLst>
                <a:gd name="T0" fmla="*/ 19 w 20"/>
                <a:gd name="T1" fmla="*/ 65 h 67"/>
                <a:gd name="T2" fmla="*/ 20 w 20"/>
                <a:gd name="T3" fmla="*/ 67 h 67"/>
                <a:gd name="T4" fmla="*/ 20 w 20"/>
                <a:gd name="T5" fmla="*/ 67 h 67"/>
                <a:gd name="T6" fmla="*/ 20 w 20"/>
                <a:gd name="T7" fmla="*/ 67 h 67"/>
                <a:gd name="T8" fmla="*/ 19 w 20"/>
                <a:gd name="T9" fmla="*/ 65 h 67"/>
                <a:gd name="T10" fmla="*/ 19 w 20"/>
                <a:gd name="T11" fmla="*/ 65 h 67"/>
                <a:gd name="T12" fmla="*/ 19 w 20"/>
                <a:gd name="T13" fmla="*/ 65 h 67"/>
                <a:gd name="T14" fmla="*/ 19 w 20"/>
                <a:gd name="T15" fmla="*/ 65 h 67"/>
                <a:gd name="T16" fmla="*/ 19 w 20"/>
                <a:gd name="T17" fmla="*/ 65 h 67"/>
                <a:gd name="T18" fmla="*/ 0 w 20"/>
                <a:gd name="T19" fmla="*/ 0 h 67"/>
                <a:gd name="T20" fmla="*/ 0 w 20"/>
                <a:gd name="T21" fmla="*/ 0 h 67"/>
                <a:gd name="T22" fmla="*/ 0 w 20"/>
                <a:gd name="T23" fmla="*/ 0 h 67"/>
                <a:gd name="T24" fmla="*/ 0 w 20"/>
                <a:gd name="T2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67">
                  <a:moveTo>
                    <a:pt x="19" y="65"/>
                  </a:moveTo>
                  <a:cubicBezTo>
                    <a:pt x="19" y="66"/>
                    <a:pt x="19" y="66"/>
                    <a:pt x="20" y="67"/>
                  </a:cubicBezTo>
                  <a:cubicBezTo>
                    <a:pt x="20" y="67"/>
                    <a:pt x="20" y="67"/>
                    <a:pt x="20" y="67"/>
                  </a:cubicBezTo>
                  <a:cubicBezTo>
                    <a:pt x="20" y="67"/>
                    <a:pt x="20" y="67"/>
                    <a:pt x="20" y="67"/>
                  </a:cubicBezTo>
                  <a:cubicBezTo>
                    <a:pt x="19" y="66"/>
                    <a:pt x="19" y="66"/>
                    <a:pt x="19" y="65"/>
                  </a:cubicBezTo>
                  <a:moveTo>
                    <a:pt x="19" y="65"/>
                  </a:moveTo>
                  <a:cubicBezTo>
                    <a:pt x="19" y="65"/>
                    <a:pt x="19" y="65"/>
                    <a:pt x="19" y="65"/>
                  </a:cubicBezTo>
                  <a:cubicBezTo>
                    <a:pt x="19" y="65"/>
                    <a:pt x="19" y="65"/>
                    <a:pt x="19" y="65"/>
                  </a:cubicBezTo>
                  <a:cubicBezTo>
                    <a:pt x="19" y="65"/>
                    <a:pt x="19" y="65"/>
                    <a:pt x="19" y="65"/>
                  </a:cubicBezTo>
                  <a:moveTo>
                    <a:pt x="0" y="0"/>
                  </a:moveTo>
                  <a:cubicBezTo>
                    <a:pt x="0" y="0"/>
                    <a:pt x="0" y="0"/>
                    <a:pt x="0" y="0"/>
                  </a:cubicBezTo>
                  <a:cubicBezTo>
                    <a:pt x="0" y="0"/>
                    <a:pt x="0" y="0"/>
                    <a:pt x="0" y="0"/>
                  </a:cubicBezTo>
                  <a:cubicBezTo>
                    <a:pt x="0" y="0"/>
                    <a:pt x="0" y="0"/>
                    <a:pt x="0" y="0"/>
                  </a:cubicBezTo>
                </a:path>
              </a:pathLst>
            </a:custGeom>
            <a:solidFill>
              <a:srgbClr val="ED7A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7" name="Freeform 63"/>
            <p:cNvSpPr/>
            <p:nvPr/>
          </p:nvSpPr>
          <p:spPr bwMode="auto">
            <a:xfrm>
              <a:off x="3418246" y="3962782"/>
              <a:ext cx="4763" cy="19050"/>
            </a:xfrm>
            <a:custGeom>
              <a:avLst/>
              <a:gdLst>
                <a:gd name="T0" fmla="*/ 0 w 3"/>
                <a:gd name="T1" fmla="*/ 0 h 12"/>
                <a:gd name="T2" fmla="*/ 0 w 3"/>
                <a:gd name="T3" fmla="*/ 0 h 12"/>
                <a:gd name="T4" fmla="*/ 3 w 3"/>
                <a:gd name="T5" fmla="*/ 12 h 12"/>
                <a:gd name="T6" fmla="*/ 0 w 3"/>
                <a:gd name="T7" fmla="*/ 0 h 12"/>
                <a:gd name="T8" fmla="*/ 0 w 3"/>
                <a:gd name="T9" fmla="*/ 0 h 12"/>
              </a:gdLst>
              <a:ahLst/>
              <a:cxnLst>
                <a:cxn ang="0">
                  <a:pos x="T0" y="T1"/>
                </a:cxn>
                <a:cxn ang="0">
                  <a:pos x="T2" y="T3"/>
                </a:cxn>
                <a:cxn ang="0">
                  <a:pos x="T4" y="T5"/>
                </a:cxn>
                <a:cxn ang="0">
                  <a:pos x="T6" y="T7"/>
                </a:cxn>
                <a:cxn ang="0">
                  <a:pos x="T8" y="T9"/>
                </a:cxn>
              </a:cxnLst>
              <a:rect l="0" t="0" r="r" b="b"/>
              <a:pathLst>
                <a:path w="3" h="12">
                  <a:moveTo>
                    <a:pt x="0" y="0"/>
                  </a:moveTo>
                  <a:lnTo>
                    <a:pt x="0" y="0"/>
                  </a:lnTo>
                  <a:lnTo>
                    <a:pt x="3" y="12"/>
                  </a:lnTo>
                  <a:lnTo>
                    <a:pt x="0" y="0"/>
                  </a:lnTo>
                  <a:lnTo>
                    <a:pt x="0" y="0"/>
                  </a:lnTo>
                  <a:close/>
                </a:path>
              </a:pathLst>
            </a:custGeom>
            <a:solidFill>
              <a:srgbClr val="B525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8" name="Freeform 64"/>
            <p:cNvSpPr/>
            <p:nvPr/>
          </p:nvSpPr>
          <p:spPr bwMode="auto">
            <a:xfrm>
              <a:off x="3418246" y="3962782"/>
              <a:ext cx="4763" cy="19050"/>
            </a:xfrm>
            <a:custGeom>
              <a:avLst/>
              <a:gdLst>
                <a:gd name="T0" fmla="*/ 0 w 3"/>
                <a:gd name="T1" fmla="*/ 0 h 12"/>
                <a:gd name="T2" fmla="*/ 0 w 3"/>
                <a:gd name="T3" fmla="*/ 0 h 12"/>
                <a:gd name="T4" fmla="*/ 3 w 3"/>
                <a:gd name="T5" fmla="*/ 12 h 12"/>
                <a:gd name="T6" fmla="*/ 0 w 3"/>
                <a:gd name="T7" fmla="*/ 0 h 12"/>
                <a:gd name="T8" fmla="*/ 0 w 3"/>
                <a:gd name="T9" fmla="*/ 0 h 12"/>
              </a:gdLst>
              <a:ahLst/>
              <a:cxnLst>
                <a:cxn ang="0">
                  <a:pos x="T0" y="T1"/>
                </a:cxn>
                <a:cxn ang="0">
                  <a:pos x="T2" y="T3"/>
                </a:cxn>
                <a:cxn ang="0">
                  <a:pos x="T4" y="T5"/>
                </a:cxn>
                <a:cxn ang="0">
                  <a:pos x="T6" y="T7"/>
                </a:cxn>
                <a:cxn ang="0">
                  <a:pos x="T8" y="T9"/>
                </a:cxn>
              </a:cxnLst>
              <a:rect l="0" t="0" r="r" b="b"/>
              <a:pathLst>
                <a:path w="3" h="12">
                  <a:moveTo>
                    <a:pt x="0" y="0"/>
                  </a:moveTo>
                  <a:lnTo>
                    <a:pt x="0" y="0"/>
                  </a:lnTo>
                  <a:lnTo>
                    <a:pt x="3" y="12"/>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9" name="Freeform 69"/>
            <p:cNvSpPr>
              <a:spLocks noEditPoints="1"/>
            </p:cNvSpPr>
            <p:nvPr/>
          </p:nvSpPr>
          <p:spPr bwMode="auto">
            <a:xfrm>
              <a:off x="5053371" y="3561145"/>
              <a:ext cx="153988" cy="563563"/>
            </a:xfrm>
            <a:custGeom>
              <a:avLst/>
              <a:gdLst>
                <a:gd name="T0" fmla="*/ 0 w 41"/>
                <a:gd name="T1" fmla="*/ 141 h 150"/>
                <a:gd name="T2" fmla="*/ 16 w 41"/>
                <a:gd name="T3" fmla="*/ 150 h 150"/>
                <a:gd name="T4" fmla="*/ 0 w 41"/>
                <a:gd name="T5" fmla="*/ 141 h 150"/>
                <a:gd name="T6" fmla="*/ 0 w 41"/>
                <a:gd name="T7" fmla="*/ 141 h 150"/>
                <a:gd name="T8" fmla="*/ 0 w 41"/>
                <a:gd name="T9" fmla="*/ 141 h 150"/>
                <a:gd name="T10" fmla="*/ 0 w 41"/>
                <a:gd name="T11" fmla="*/ 141 h 150"/>
                <a:gd name="T12" fmla="*/ 4 w 41"/>
                <a:gd name="T13" fmla="*/ 0 h 150"/>
                <a:gd name="T14" fmla="*/ 4 w 41"/>
                <a:gd name="T15" fmla="*/ 0 h 150"/>
                <a:gd name="T16" fmla="*/ 40 w 41"/>
                <a:gd name="T17" fmla="*/ 121 h 150"/>
                <a:gd name="T18" fmla="*/ 39 w 41"/>
                <a:gd name="T19" fmla="*/ 135 h 150"/>
                <a:gd name="T20" fmla="*/ 40 w 41"/>
                <a:gd name="T21" fmla="*/ 121 h 150"/>
                <a:gd name="T22" fmla="*/ 4 w 41"/>
                <a:gd name="T23" fmla="*/ 0 h 150"/>
                <a:gd name="T24" fmla="*/ 4 w 41"/>
                <a:gd name="T2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50">
                  <a:moveTo>
                    <a:pt x="0" y="141"/>
                  </a:moveTo>
                  <a:cubicBezTo>
                    <a:pt x="4" y="146"/>
                    <a:pt x="10" y="149"/>
                    <a:pt x="16" y="150"/>
                  </a:cubicBezTo>
                  <a:cubicBezTo>
                    <a:pt x="10" y="149"/>
                    <a:pt x="4" y="146"/>
                    <a:pt x="0" y="141"/>
                  </a:cubicBezTo>
                  <a:moveTo>
                    <a:pt x="0" y="141"/>
                  </a:moveTo>
                  <a:cubicBezTo>
                    <a:pt x="0" y="141"/>
                    <a:pt x="0" y="141"/>
                    <a:pt x="0" y="141"/>
                  </a:cubicBezTo>
                  <a:cubicBezTo>
                    <a:pt x="0" y="141"/>
                    <a:pt x="0" y="141"/>
                    <a:pt x="0" y="141"/>
                  </a:cubicBezTo>
                  <a:moveTo>
                    <a:pt x="4" y="0"/>
                  </a:moveTo>
                  <a:cubicBezTo>
                    <a:pt x="4" y="0"/>
                    <a:pt x="4" y="0"/>
                    <a:pt x="4" y="0"/>
                  </a:cubicBezTo>
                  <a:cubicBezTo>
                    <a:pt x="40" y="121"/>
                    <a:pt x="40" y="121"/>
                    <a:pt x="40" y="121"/>
                  </a:cubicBezTo>
                  <a:cubicBezTo>
                    <a:pt x="41" y="126"/>
                    <a:pt x="41" y="131"/>
                    <a:pt x="39" y="135"/>
                  </a:cubicBezTo>
                  <a:cubicBezTo>
                    <a:pt x="41" y="131"/>
                    <a:pt x="41" y="126"/>
                    <a:pt x="40" y="121"/>
                  </a:cubicBezTo>
                  <a:cubicBezTo>
                    <a:pt x="4" y="0"/>
                    <a:pt x="4" y="0"/>
                    <a:pt x="4" y="0"/>
                  </a:cubicBezTo>
                  <a:cubicBezTo>
                    <a:pt x="4" y="0"/>
                    <a:pt x="4" y="0"/>
                    <a:pt x="4" y="0"/>
                  </a:cubicBezTo>
                </a:path>
              </a:pathLst>
            </a:custGeom>
            <a:solidFill>
              <a:srgbClr val="F763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0" name="Freeform 70"/>
            <p:cNvSpPr/>
            <p:nvPr/>
          </p:nvSpPr>
          <p:spPr bwMode="auto">
            <a:xfrm>
              <a:off x="5023208" y="3399220"/>
              <a:ext cx="44450" cy="161925"/>
            </a:xfrm>
            <a:custGeom>
              <a:avLst/>
              <a:gdLst>
                <a:gd name="T0" fmla="*/ 0 w 28"/>
                <a:gd name="T1" fmla="*/ 0 h 102"/>
                <a:gd name="T2" fmla="*/ 28 w 28"/>
                <a:gd name="T3" fmla="*/ 102 h 102"/>
                <a:gd name="T4" fmla="*/ 28 w 28"/>
                <a:gd name="T5" fmla="*/ 102 h 102"/>
                <a:gd name="T6" fmla="*/ 0 w 28"/>
                <a:gd name="T7" fmla="*/ 0 h 102"/>
              </a:gdLst>
              <a:ahLst/>
              <a:cxnLst>
                <a:cxn ang="0">
                  <a:pos x="T0" y="T1"/>
                </a:cxn>
                <a:cxn ang="0">
                  <a:pos x="T2" y="T3"/>
                </a:cxn>
                <a:cxn ang="0">
                  <a:pos x="T4" y="T5"/>
                </a:cxn>
                <a:cxn ang="0">
                  <a:pos x="T6" y="T7"/>
                </a:cxn>
              </a:cxnLst>
              <a:rect l="0" t="0" r="r" b="b"/>
              <a:pathLst>
                <a:path w="28" h="102">
                  <a:moveTo>
                    <a:pt x="0" y="0"/>
                  </a:moveTo>
                  <a:lnTo>
                    <a:pt x="28" y="102"/>
                  </a:lnTo>
                  <a:lnTo>
                    <a:pt x="28" y="102"/>
                  </a:lnTo>
                  <a:lnTo>
                    <a:pt x="0" y="0"/>
                  </a:lnTo>
                  <a:close/>
                </a:path>
              </a:pathLst>
            </a:custGeom>
            <a:solidFill>
              <a:srgbClr val="FAAF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1" name="Freeform 71"/>
            <p:cNvSpPr/>
            <p:nvPr/>
          </p:nvSpPr>
          <p:spPr bwMode="auto">
            <a:xfrm>
              <a:off x="5023208" y="3399220"/>
              <a:ext cx="44450" cy="161925"/>
            </a:xfrm>
            <a:custGeom>
              <a:avLst/>
              <a:gdLst>
                <a:gd name="T0" fmla="*/ 0 w 28"/>
                <a:gd name="T1" fmla="*/ 0 h 102"/>
                <a:gd name="T2" fmla="*/ 28 w 28"/>
                <a:gd name="T3" fmla="*/ 102 h 102"/>
                <a:gd name="T4" fmla="*/ 28 w 28"/>
                <a:gd name="T5" fmla="*/ 102 h 102"/>
                <a:gd name="T6" fmla="*/ 0 w 28"/>
                <a:gd name="T7" fmla="*/ 0 h 102"/>
              </a:gdLst>
              <a:ahLst/>
              <a:cxnLst>
                <a:cxn ang="0">
                  <a:pos x="T0" y="T1"/>
                </a:cxn>
                <a:cxn ang="0">
                  <a:pos x="T2" y="T3"/>
                </a:cxn>
                <a:cxn ang="0">
                  <a:pos x="T4" y="T5"/>
                </a:cxn>
                <a:cxn ang="0">
                  <a:pos x="T6" y="T7"/>
                </a:cxn>
              </a:cxnLst>
              <a:rect l="0" t="0" r="r" b="b"/>
              <a:pathLst>
                <a:path w="28" h="102">
                  <a:moveTo>
                    <a:pt x="0" y="0"/>
                  </a:moveTo>
                  <a:lnTo>
                    <a:pt x="28" y="102"/>
                  </a:lnTo>
                  <a:lnTo>
                    <a:pt x="28" y="10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2" name="Freeform 72"/>
            <p:cNvSpPr/>
            <p:nvPr/>
          </p:nvSpPr>
          <p:spPr bwMode="auto">
            <a:xfrm>
              <a:off x="4827946" y="3297620"/>
              <a:ext cx="379413" cy="827088"/>
            </a:xfrm>
            <a:custGeom>
              <a:avLst/>
              <a:gdLst>
                <a:gd name="T0" fmla="*/ 44 w 101"/>
                <a:gd name="T1" fmla="*/ 0 h 220"/>
                <a:gd name="T2" fmla="*/ 0 w 101"/>
                <a:gd name="T3" fmla="*/ 13 h 220"/>
                <a:gd name="T4" fmla="*/ 2 w 101"/>
                <a:gd name="T5" fmla="*/ 18 h 220"/>
                <a:gd name="T6" fmla="*/ 56 w 101"/>
                <a:gd name="T7" fmla="*/ 204 h 220"/>
                <a:gd name="T8" fmla="*/ 56 w 101"/>
                <a:gd name="T9" fmla="*/ 204 h 220"/>
                <a:gd name="T10" fmla="*/ 60 w 101"/>
                <a:gd name="T11" fmla="*/ 211 h 220"/>
                <a:gd name="T12" fmla="*/ 60 w 101"/>
                <a:gd name="T13" fmla="*/ 211 h 220"/>
                <a:gd name="T14" fmla="*/ 60 w 101"/>
                <a:gd name="T15" fmla="*/ 211 h 220"/>
                <a:gd name="T16" fmla="*/ 76 w 101"/>
                <a:gd name="T17" fmla="*/ 220 h 220"/>
                <a:gd name="T18" fmla="*/ 78 w 101"/>
                <a:gd name="T19" fmla="*/ 220 h 220"/>
                <a:gd name="T20" fmla="*/ 78 w 101"/>
                <a:gd name="T21" fmla="*/ 220 h 220"/>
                <a:gd name="T22" fmla="*/ 84 w 101"/>
                <a:gd name="T23" fmla="*/ 219 h 220"/>
                <a:gd name="T24" fmla="*/ 99 w 101"/>
                <a:gd name="T25" fmla="*/ 205 h 220"/>
                <a:gd name="T26" fmla="*/ 100 w 101"/>
                <a:gd name="T27" fmla="*/ 191 h 220"/>
                <a:gd name="T28" fmla="*/ 64 w 101"/>
                <a:gd name="T29" fmla="*/ 70 h 220"/>
                <a:gd name="T30" fmla="*/ 52 w 101"/>
                <a:gd name="T31" fmla="*/ 27 h 220"/>
                <a:gd name="T32" fmla="*/ 44 w 101"/>
                <a:gd name="T33"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220">
                  <a:moveTo>
                    <a:pt x="44" y="0"/>
                  </a:moveTo>
                  <a:cubicBezTo>
                    <a:pt x="0" y="13"/>
                    <a:pt x="0" y="13"/>
                    <a:pt x="0" y="13"/>
                  </a:cubicBezTo>
                  <a:cubicBezTo>
                    <a:pt x="2" y="18"/>
                    <a:pt x="2" y="18"/>
                    <a:pt x="2" y="18"/>
                  </a:cubicBezTo>
                  <a:cubicBezTo>
                    <a:pt x="56" y="204"/>
                    <a:pt x="56" y="204"/>
                    <a:pt x="56" y="204"/>
                  </a:cubicBezTo>
                  <a:cubicBezTo>
                    <a:pt x="56" y="204"/>
                    <a:pt x="56" y="204"/>
                    <a:pt x="56" y="204"/>
                  </a:cubicBezTo>
                  <a:cubicBezTo>
                    <a:pt x="57" y="206"/>
                    <a:pt x="58" y="209"/>
                    <a:pt x="60" y="211"/>
                  </a:cubicBezTo>
                  <a:cubicBezTo>
                    <a:pt x="60" y="211"/>
                    <a:pt x="60" y="211"/>
                    <a:pt x="60" y="211"/>
                  </a:cubicBezTo>
                  <a:cubicBezTo>
                    <a:pt x="60" y="211"/>
                    <a:pt x="60" y="211"/>
                    <a:pt x="60" y="211"/>
                  </a:cubicBezTo>
                  <a:cubicBezTo>
                    <a:pt x="64" y="216"/>
                    <a:pt x="70" y="219"/>
                    <a:pt x="76" y="220"/>
                  </a:cubicBezTo>
                  <a:cubicBezTo>
                    <a:pt x="76" y="220"/>
                    <a:pt x="77" y="220"/>
                    <a:pt x="78" y="220"/>
                  </a:cubicBezTo>
                  <a:cubicBezTo>
                    <a:pt x="78" y="220"/>
                    <a:pt x="78" y="220"/>
                    <a:pt x="78" y="220"/>
                  </a:cubicBezTo>
                  <a:cubicBezTo>
                    <a:pt x="80" y="220"/>
                    <a:pt x="82" y="219"/>
                    <a:pt x="84" y="219"/>
                  </a:cubicBezTo>
                  <a:cubicBezTo>
                    <a:pt x="91" y="217"/>
                    <a:pt x="97" y="212"/>
                    <a:pt x="99" y="205"/>
                  </a:cubicBezTo>
                  <a:cubicBezTo>
                    <a:pt x="101" y="201"/>
                    <a:pt x="101" y="196"/>
                    <a:pt x="100" y="191"/>
                  </a:cubicBezTo>
                  <a:cubicBezTo>
                    <a:pt x="64" y="70"/>
                    <a:pt x="64" y="70"/>
                    <a:pt x="64" y="70"/>
                  </a:cubicBezTo>
                  <a:cubicBezTo>
                    <a:pt x="52" y="27"/>
                    <a:pt x="52" y="27"/>
                    <a:pt x="52" y="27"/>
                  </a:cubicBezTo>
                  <a:cubicBezTo>
                    <a:pt x="44" y="0"/>
                    <a:pt x="44" y="0"/>
                    <a:pt x="44" y="0"/>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113" name="Freeform 73"/>
            <p:cNvSpPr/>
            <p:nvPr/>
          </p:nvSpPr>
          <p:spPr bwMode="auto">
            <a:xfrm>
              <a:off x="4834296" y="3365882"/>
              <a:ext cx="203200" cy="698500"/>
            </a:xfrm>
            <a:custGeom>
              <a:avLst/>
              <a:gdLst>
                <a:gd name="T0" fmla="*/ 0 w 54"/>
                <a:gd name="T1" fmla="*/ 0 h 186"/>
                <a:gd name="T2" fmla="*/ 23 w 54"/>
                <a:gd name="T3" fmla="*/ 78 h 186"/>
                <a:gd name="T4" fmla="*/ 42 w 54"/>
                <a:gd name="T5" fmla="*/ 142 h 186"/>
                <a:gd name="T6" fmla="*/ 54 w 54"/>
                <a:gd name="T7" fmla="*/ 186 h 186"/>
                <a:gd name="T8" fmla="*/ 54 w 54"/>
                <a:gd name="T9" fmla="*/ 186 h 186"/>
                <a:gd name="T10" fmla="*/ 54 w 54"/>
                <a:gd name="T11" fmla="*/ 186 h 186"/>
                <a:gd name="T12" fmla="*/ 0 w 54"/>
                <a:gd name="T13" fmla="*/ 0 h 186"/>
              </a:gdLst>
              <a:ahLst/>
              <a:cxnLst>
                <a:cxn ang="0">
                  <a:pos x="T0" y="T1"/>
                </a:cxn>
                <a:cxn ang="0">
                  <a:pos x="T2" y="T3"/>
                </a:cxn>
                <a:cxn ang="0">
                  <a:pos x="T4" y="T5"/>
                </a:cxn>
                <a:cxn ang="0">
                  <a:pos x="T6" y="T7"/>
                </a:cxn>
                <a:cxn ang="0">
                  <a:pos x="T8" y="T9"/>
                </a:cxn>
                <a:cxn ang="0">
                  <a:pos x="T10" y="T11"/>
                </a:cxn>
                <a:cxn ang="0">
                  <a:pos x="T12" y="T13"/>
                </a:cxn>
              </a:cxnLst>
              <a:rect l="0" t="0" r="r" b="b"/>
              <a:pathLst>
                <a:path w="54" h="186">
                  <a:moveTo>
                    <a:pt x="0" y="0"/>
                  </a:moveTo>
                  <a:cubicBezTo>
                    <a:pt x="23" y="78"/>
                    <a:pt x="23" y="78"/>
                    <a:pt x="23" y="78"/>
                  </a:cubicBezTo>
                  <a:cubicBezTo>
                    <a:pt x="42" y="142"/>
                    <a:pt x="42" y="142"/>
                    <a:pt x="42" y="142"/>
                  </a:cubicBezTo>
                  <a:cubicBezTo>
                    <a:pt x="54" y="186"/>
                    <a:pt x="54" y="186"/>
                    <a:pt x="54" y="186"/>
                  </a:cubicBezTo>
                  <a:cubicBezTo>
                    <a:pt x="54" y="186"/>
                    <a:pt x="54" y="186"/>
                    <a:pt x="54" y="186"/>
                  </a:cubicBezTo>
                  <a:cubicBezTo>
                    <a:pt x="54" y="186"/>
                    <a:pt x="54" y="186"/>
                    <a:pt x="54" y="186"/>
                  </a:cubicBezTo>
                  <a:cubicBezTo>
                    <a:pt x="0" y="0"/>
                    <a:pt x="0" y="0"/>
                    <a:pt x="0" y="0"/>
                  </a:cubicBezTo>
                </a:path>
              </a:pathLst>
            </a:custGeom>
            <a:solidFill>
              <a:srgbClr val="ECA5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4" name="Freeform 74"/>
            <p:cNvSpPr/>
            <p:nvPr/>
          </p:nvSpPr>
          <p:spPr bwMode="auto">
            <a:xfrm>
              <a:off x="3832583" y="3635757"/>
              <a:ext cx="30163" cy="109538"/>
            </a:xfrm>
            <a:custGeom>
              <a:avLst/>
              <a:gdLst>
                <a:gd name="T0" fmla="*/ 0 w 19"/>
                <a:gd name="T1" fmla="*/ 0 h 69"/>
                <a:gd name="T2" fmla="*/ 0 w 19"/>
                <a:gd name="T3" fmla="*/ 0 h 69"/>
                <a:gd name="T4" fmla="*/ 19 w 19"/>
                <a:gd name="T5" fmla="*/ 69 h 69"/>
                <a:gd name="T6" fmla="*/ 0 w 19"/>
                <a:gd name="T7" fmla="*/ 0 h 69"/>
                <a:gd name="T8" fmla="*/ 0 w 19"/>
                <a:gd name="T9" fmla="*/ 0 h 69"/>
              </a:gdLst>
              <a:ahLst/>
              <a:cxnLst>
                <a:cxn ang="0">
                  <a:pos x="T0" y="T1"/>
                </a:cxn>
                <a:cxn ang="0">
                  <a:pos x="T2" y="T3"/>
                </a:cxn>
                <a:cxn ang="0">
                  <a:pos x="T4" y="T5"/>
                </a:cxn>
                <a:cxn ang="0">
                  <a:pos x="T6" y="T7"/>
                </a:cxn>
                <a:cxn ang="0">
                  <a:pos x="T8" y="T9"/>
                </a:cxn>
              </a:cxnLst>
              <a:rect l="0" t="0" r="r" b="b"/>
              <a:pathLst>
                <a:path w="19" h="69">
                  <a:moveTo>
                    <a:pt x="0" y="0"/>
                  </a:moveTo>
                  <a:lnTo>
                    <a:pt x="0" y="0"/>
                  </a:lnTo>
                  <a:lnTo>
                    <a:pt x="19" y="69"/>
                  </a:lnTo>
                  <a:lnTo>
                    <a:pt x="0" y="0"/>
                  </a:lnTo>
                  <a:lnTo>
                    <a:pt x="0" y="0"/>
                  </a:lnTo>
                  <a:close/>
                </a:path>
              </a:pathLst>
            </a:custGeom>
            <a:solidFill>
              <a:srgbClr val="F763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5" name="Freeform 75"/>
            <p:cNvSpPr/>
            <p:nvPr/>
          </p:nvSpPr>
          <p:spPr bwMode="auto">
            <a:xfrm>
              <a:off x="3832583" y="3635757"/>
              <a:ext cx="30163" cy="109538"/>
            </a:xfrm>
            <a:custGeom>
              <a:avLst/>
              <a:gdLst>
                <a:gd name="T0" fmla="*/ 0 w 19"/>
                <a:gd name="T1" fmla="*/ 0 h 69"/>
                <a:gd name="T2" fmla="*/ 0 w 19"/>
                <a:gd name="T3" fmla="*/ 0 h 69"/>
                <a:gd name="T4" fmla="*/ 19 w 19"/>
                <a:gd name="T5" fmla="*/ 69 h 69"/>
                <a:gd name="T6" fmla="*/ 0 w 19"/>
                <a:gd name="T7" fmla="*/ 0 h 69"/>
                <a:gd name="T8" fmla="*/ 0 w 19"/>
                <a:gd name="T9" fmla="*/ 0 h 69"/>
              </a:gdLst>
              <a:ahLst/>
              <a:cxnLst>
                <a:cxn ang="0">
                  <a:pos x="T0" y="T1"/>
                </a:cxn>
                <a:cxn ang="0">
                  <a:pos x="T2" y="T3"/>
                </a:cxn>
                <a:cxn ang="0">
                  <a:pos x="T4" y="T5"/>
                </a:cxn>
                <a:cxn ang="0">
                  <a:pos x="T6" y="T7"/>
                </a:cxn>
                <a:cxn ang="0">
                  <a:pos x="T8" y="T9"/>
                </a:cxn>
              </a:cxnLst>
              <a:rect l="0" t="0" r="r" b="b"/>
              <a:pathLst>
                <a:path w="19" h="69">
                  <a:moveTo>
                    <a:pt x="0" y="0"/>
                  </a:moveTo>
                  <a:lnTo>
                    <a:pt x="0" y="0"/>
                  </a:lnTo>
                  <a:lnTo>
                    <a:pt x="19" y="69"/>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6" name="Freeform 76"/>
            <p:cNvSpPr>
              <a:spLocks noEditPoints="1"/>
            </p:cNvSpPr>
            <p:nvPr/>
          </p:nvSpPr>
          <p:spPr bwMode="auto">
            <a:xfrm>
              <a:off x="3426183" y="3989770"/>
              <a:ext cx="7938" cy="30163"/>
            </a:xfrm>
            <a:custGeom>
              <a:avLst/>
              <a:gdLst>
                <a:gd name="T0" fmla="*/ 2 w 2"/>
                <a:gd name="T1" fmla="*/ 8 h 8"/>
                <a:gd name="T2" fmla="*/ 2 w 2"/>
                <a:gd name="T3" fmla="*/ 8 h 8"/>
                <a:gd name="T4" fmla="*/ 2 w 2"/>
                <a:gd name="T5" fmla="*/ 8 h 8"/>
                <a:gd name="T6" fmla="*/ 0 w 2"/>
                <a:gd name="T7" fmla="*/ 0 h 8"/>
                <a:gd name="T8" fmla="*/ 0 w 2"/>
                <a:gd name="T9" fmla="*/ 0 h 8"/>
                <a:gd name="T10" fmla="*/ 0 w 2"/>
                <a:gd name="T11" fmla="*/ 0 h 8"/>
                <a:gd name="T12" fmla="*/ 2 w 2"/>
                <a:gd name="T13" fmla="*/ 8 h 8"/>
                <a:gd name="T14" fmla="*/ 0 w 2"/>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2" y="8"/>
                  </a:moveTo>
                  <a:cubicBezTo>
                    <a:pt x="2" y="8"/>
                    <a:pt x="2" y="8"/>
                    <a:pt x="2" y="8"/>
                  </a:cubicBezTo>
                  <a:cubicBezTo>
                    <a:pt x="2" y="8"/>
                    <a:pt x="2" y="8"/>
                    <a:pt x="2" y="8"/>
                  </a:cubicBezTo>
                  <a:moveTo>
                    <a:pt x="0" y="0"/>
                  </a:moveTo>
                  <a:cubicBezTo>
                    <a:pt x="0" y="0"/>
                    <a:pt x="0" y="0"/>
                    <a:pt x="0" y="0"/>
                  </a:cubicBezTo>
                  <a:cubicBezTo>
                    <a:pt x="0" y="0"/>
                    <a:pt x="0" y="0"/>
                    <a:pt x="0" y="0"/>
                  </a:cubicBezTo>
                  <a:cubicBezTo>
                    <a:pt x="2" y="8"/>
                    <a:pt x="2" y="8"/>
                    <a:pt x="2" y="8"/>
                  </a:cubicBezTo>
                  <a:cubicBezTo>
                    <a:pt x="0" y="0"/>
                    <a:pt x="0" y="0"/>
                    <a:pt x="0" y="0"/>
                  </a:cubicBezTo>
                </a:path>
              </a:pathLst>
            </a:custGeom>
            <a:solidFill>
              <a:srgbClr val="FAAF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7" name="Freeform 77"/>
            <p:cNvSpPr/>
            <p:nvPr/>
          </p:nvSpPr>
          <p:spPr bwMode="auto">
            <a:xfrm>
              <a:off x="3370621" y="3635757"/>
              <a:ext cx="544513" cy="452438"/>
            </a:xfrm>
            <a:custGeom>
              <a:avLst/>
              <a:gdLst>
                <a:gd name="T0" fmla="*/ 123 w 145"/>
                <a:gd name="T1" fmla="*/ 0 h 120"/>
                <a:gd name="T2" fmla="*/ 73 w 145"/>
                <a:gd name="T3" fmla="*/ 15 h 120"/>
                <a:gd name="T4" fmla="*/ 66 w 145"/>
                <a:gd name="T5" fmla="*/ 26 h 120"/>
                <a:gd name="T6" fmla="*/ 0 w 145"/>
                <a:gd name="T7" fmla="*/ 45 h 120"/>
                <a:gd name="T8" fmla="*/ 13 w 145"/>
                <a:gd name="T9" fmla="*/ 87 h 120"/>
                <a:gd name="T10" fmla="*/ 78 w 145"/>
                <a:gd name="T11" fmla="*/ 68 h 120"/>
                <a:gd name="T12" fmla="*/ 84 w 145"/>
                <a:gd name="T13" fmla="*/ 64 h 120"/>
                <a:gd name="T14" fmla="*/ 85 w 145"/>
                <a:gd name="T15" fmla="*/ 60 h 120"/>
                <a:gd name="T16" fmla="*/ 87 w 145"/>
                <a:gd name="T17" fmla="*/ 63 h 120"/>
                <a:gd name="T18" fmla="*/ 86 w 145"/>
                <a:gd name="T19" fmla="*/ 71 h 120"/>
                <a:gd name="T20" fmla="*/ 80 w 145"/>
                <a:gd name="T21" fmla="*/ 75 h 120"/>
                <a:gd name="T22" fmla="*/ 30 w 145"/>
                <a:gd name="T23" fmla="*/ 90 h 120"/>
                <a:gd name="T24" fmla="*/ 15 w 145"/>
                <a:gd name="T25" fmla="*/ 94 h 120"/>
                <a:gd name="T26" fmla="*/ 17 w 145"/>
                <a:gd name="T27" fmla="*/ 102 h 120"/>
                <a:gd name="T28" fmla="*/ 17 w 145"/>
                <a:gd name="T29" fmla="*/ 102 h 120"/>
                <a:gd name="T30" fmla="*/ 17 w 145"/>
                <a:gd name="T31" fmla="*/ 102 h 120"/>
                <a:gd name="T32" fmla="*/ 18 w 145"/>
                <a:gd name="T33" fmla="*/ 104 h 120"/>
                <a:gd name="T34" fmla="*/ 41 w 145"/>
                <a:gd name="T35" fmla="*/ 120 h 120"/>
                <a:gd name="T36" fmla="*/ 43 w 145"/>
                <a:gd name="T37" fmla="*/ 120 h 120"/>
                <a:gd name="T38" fmla="*/ 130 w 145"/>
                <a:gd name="T39" fmla="*/ 95 h 120"/>
                <a:gd name="T40" fmla="*/ 142 w 145"/>
                <a:gd name="T41" fmla="*/ 65 h 120"/>
                <a:gd name="T42" fmla="*/ 142 w 145"/>
                <a:gd name="T43" fmla="*/ 65 h 120"/>
                <a:gd name="T44" fmla="*/ 131 w 145"/>
                <a:gd name="T45" fmla="*/ 29 h 120"/>
                <a:gd name="T46" fmla="*/ 123 w 145"/>
                <a:gd name="T4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5" h="120">
                  <a:moveTo>
                    <a:pt x="123" y="0"/>
                  </a:moveTo>
                  <a:cubicBezTo>
                    <a:pt x="73" y="15"/>
                    <a:pt x="73" y="15"/>
                    <a:pt x="73" y="15"/>
                  </a:cubicBezTo>
                  <a:cubicBezTo>
                    <a:pt x="74" y="20"/>
                    <a:pt x="71" y="25"/>
                    <a:pt x="66" y="26"/>
                  </a:cubicBezTo>
                  <a:cubicBezTo>
                    <a:pt x="0" y="45"/>
                    <a:pt x="0" y="45"/>
                    <a:pt x="0" y="45"/>
                  </a:cubicBezTo>
                  <a:cubicBezTo>
                    <a:pt x="13" y="87"/>
                    <a:pt x="13" y="87"/>
                    <a:pt x="13" y="87"/>
                  </a:cubicBezTo>
                  <a:cubicBezTo>
                    <a:pt x="78" y="68"/>
                    <a:pt x="78" y="68"/>
                    <a:pt x="78" y="68"/>
                  </a:cubicBezTo>
                  <a:cubicBezTo>
                    <a:pt x="81" y="67"/>
                    <a:pt x="82" y="66"/>
                    <a:pt x="84" y="64"/>
                  </a:cubicBezTo>
                  <a:cubicBezTo>
                    <a:pt x="85" y="63"/>
                    <a:pt x="85" y="61"/>
                    <a:pt x="85" y="60"/>
                  </a:cubicBezTo>
                  <a:cubicBezTo>
                    <a:pt x="86" y="61"/>
                    <a:pt x="87" y="62"/>
                    <a:pt x="87" y="63"/>
                  </a:cubicBezTo>
                  <a:cubicBezTo>
                    <a:pt x="88" y="66"/>
                    <a:pt x="87" y="69"/>
                    <a:pt x="86" y="71"/>
                  </a:cubicBezTo>
                  <a:cubicBezTo>
                    <a:pt x="85" y="73"/>
                    <a:pt x="83" y="74"/>
                    <a:pt x="80" y="75"/>
                  </a:cubicBezTo>
                  <a:cubicBezTo>
                    <a:pt x="30" y="90"/>
                    <a:pt x="30" y="90"/>
                    <a:pt x="30" y="90"/>
                  </a:cubicBezTo>
                  <a:cubicBezTo>
                    <a:pt x="15" y="94"/>
                    <a:pt x="15" y="94"/>
                    <a:pt x="15" y="94"/>
                  </a:cubicBezTo>
                  <a:cubicBezTo>
                    <a:pt x="17" y="102"/>
                    <a:pt x="17" y="102"/>
                    <a:pt x="17" y="102"/>
                  </a:cubicBezTo>
                  <a:cubicBezTo>
                    <a:pt x="17" y="102"/>
                    <a:pt x="17" y="102"/>
                    <a:pt x="17" y="102"/>
                  </a:cubicBezTo>
                  <a:cubicBezTo>
                    <a:pt x="17" y="102"/>
                    <a:pt x="17" y="102"/>
                    <a:pt x="17" y="102"/>
                  </a:cubicBezTo>
                  <a:cubicBezTo>
                    <a:pt x="17" y="103"/>
                    <a:pt x="17" y="103"/>
                    <a:pt x="18" y="104"/>
                  </a:cubicBezTo>
                  <a:cubicBezTo>
                    <a:pt x="21" y="114"/>
                    <a:pt x="31" y="120"/>
                    <a:pt x="41" y="120"/>
                  </a:cubicBezTo>
                  <a:cubicBezTo>
                    <a:pt x="42" y="120"/>
                    <a:pt x="42" y="120"/>
                    <a:pt x="43" y="120"/>
                  </a:cubicBezTo>
                  <a:cubicBezTo>
                    <a:pt x="130" y="95"/>
                    <a:pt x="130" y="95"/>
                    <a:pt x="130" y="95"/>
                  </a:cubicBezTo>
                  <a:cubicBezTo>
                    <a:pt x="140" y="89"/>
                    <a:pt x="145" y="77"/>
                    <a:pt x="142" y="65"/>
                  </a:cubicBezTo>
                  <a:cubicBezTo>
                    <a:pt x="142" y="65"/>
                    <a:pt x="142" y="65"/>
                    <a:pt x="142" y="65"/>
                  </a:cubicBezTo>
                  <a:cubicBezTo>
                    <a:pt x="131" y="29"/>
                    <a:pt x="131" y="29"/>
                    <a:pt x="131" y="29"/>
                  </a:cubicBezTo>
                  <a:cubicBezTo>
                    <a:pt x="123" y="0"/>
                    <a:pt x="123" y="0"/>
                    <a:pt x="123" y="0"/>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118" name="Rectangle 78"/>
            <p:cNvSpPr>
              <a:spLocks noChangeArrowheads="1"/>
            </p:cNvSpPr>
            <p:nvPr/>
          </p:nvSpPr>
          <p:spPr bwMode="auto">
            <a:xfrm>
              <a:off x="3832583" y="3635757"/>
              <a:ext cx="1588" cy="1588"/>
            </a:xfrm>
            <a:prstGeom prst="rect">
              <a:avLst/>
            </a:prstGeom>
            <a:solidFill>
              <a:srgbClr val="ECA5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19" name="Rectangle 79"/>
            <p:cNvSpPr>
              <a:spLocks noChangeArrowheads="1"/>
            </p:cNvSpPr>
            <p:nvPr/>
          </p:nvSpPr>
          <p:spPr bwMode="auto">
            <a:xfrm>
              <a:off x="3832583" y="3635757"/>
              <a:ext cx="1588"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20" name="Freeform 80"/>
            <p:cNvSpPr>
              <a:spLocks noEditPoints="1"/>
            </p:cNvSpPr>
            <p:nvPr/>
          </p:nvSpPr>
          <p:spPr bwMode="auto">
            <a:xfrm>
              <a:off x="3418246" y="3877057"/>
              <a:ext cx="274638" cy="96838"/>
            </a:xfrm>
            <a:custGeom>
              <a:avLst/>
              <a:gdLst>
                <a:gd name="T0" fmla="*/ 73 w 73"/>
                <a:gd name="T1" fmla="*/ 7 h 26"/>
                <a:gd name="T2" fmla="*/ 67 w 73"/>
                <a:gd name="T3" fmla="*/ 11 h 26"/>
                <a:gd name="T4" fmla="*/ 17 w 73"/>
                <a:gd name="T5" fmla="*/ 26 h 26"/>
                <a:gd name="T6" fmla="*/ 67 w 73"/>
                <a:gd name="T7" fmla="*/ 11 h 26"/>
                <a:gd name="T8" fmla="*/ 73 w 73"/>
                <a:gd name="T9" fmla="*/ 7 h 26"/>
                <a:gd name="T10" fmla="*/ 71 w 73"/>
                <a:gd name="T11" fmla="*/ 0 h 26"/>
                <a:gd name="T12" fmla="*/ 65 w 73"/>
                <a:gd name="T13" fmla="*/ 4 h 26"/>
                <a:gd name="T14" fmla="*/ 0 w 73"/>
                <a:gd name="T15" fmla="*/ 23 h 26"/>
                <a:gd name="T16" fmla="*/ 0 w 73"/>
                <a:gd name="T17" fmla="*/ 23 h 26"/>
                <a:gd name="T18" fmla="*/ 65 w 73"/>
                <a:gd name="T19" fmla="*/ 4 h 26"/>
                <a:gd name="T20" fmla="*/ 71 w 73"/>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26">
                  <a:moveTo>
                    <a:pt x="73" y="7"/>
                  </a:moveTo>
                  <a:cubicBezTo>
                    <a:pt x="72" y="9"/>
                    <a:pt x="70" y="10"/>
                    <a:pt x="67" y="11"/>
                  </a:cubicBezTo>
                  <a:cubicBezTo>
                    <a:pt x="17" y="26"/>
                    <a:pt x="17" y="26"/>
                    <a:pt x="17" y="26"/>
                  </a:cubicBezTo>
                  <a:cubicBezTo>
                    <a:pt x="67" y="11"/>
                    <a:pt x="67" y="11"/>
                    <a:pt x="67" y="11"/>
                  </a:cubicBezTo>
                  <a:cubicBezTo>
                    <a:pt x="70" y="10"/>
                    <a:pt x="72" y="9"/>
                    <a:pt x="73" y="7"/>
                  </a:cubicBezTo>
                  <a:moveTo>
                    <a:pt x="71" y="0"/>
                  </a:moveTo>
                  <a:cubicBezTo>
                    <a:pt x="69" y="2"/>
                    <a:pt x="68" y="3"/>
                    <a:pt x="65" y="4"/>
                  </a:cubicBezTo>
                  <a:cubicBezTo>
                    <a:pt x="0" y="23"/>
                    <a:pt x="0" y="23"/>
                    <a:pt x="0" y="23"/>
                  </a:cubicBezTo>
                  <a:cubicBezTo>
                    <a:pt x="0" y="23"/>
                    <a:pt x="0" y="23"/>
                    <a:pt x="0" y="23"/>
                  </a:cubicBezTo>
                  <a:cubicBezTo>
                    <a:pt x="65" y="4"/>
                    <a:pt x="65" y="4"/>
                    <a:pt x="65" y="4"/>
                  </a:cubicBezTo>
                  <a:cubicBezTo>
                    <a:pt x="68" y="3"/>
                    <a:pt x="69" y="2"/>
                    <a:pt x="71" y="0"/>
                  </a:cubicBezTo>
                </a:path>
              </a:pathLst>
            </a:custGeom>
            <a:solidFill>
              <a:srgbClr val="B90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1" name="Freeform 87"/>
            <p:cNvSpPr/>
            <p:nvPr/>
          </p:nvSpPr>
          <p:spPr bwMode="auto">
            <a:xfrm>
              <a:off x="3832583" y="3635757"/>
              <a:ext cx="1204913" cy="428625"/>
            </a:xfrm>
            <a:custGeom>
              <a:avLst/>
              <a:gdLst>
                <a:gd name="T0" fmla="*/ 0 w 321"/>
                <a:gd name="T1" fmla="*/ 0 h 114"/>
                <a:gd name="T2" fmla="*/ 0 w 321"/>
                <a:gd name="T3" fmla="*/ 0 h 114"/>
                <a:gd name="T4" fmla="*/ 8 w 321"/>
                <a:gd name="T5" fmla="*/ 29 h 114"/>
                <a:gd name="T6" fmla="*/ 19 w 321"/>
                <a:gd name="T7" fmla="*/ 65 h 114"/>
                <a:gd name="T8" fmla="*/ 19 w 321"/>
                <a:gd name="T9" fmla="*/ 65 h 114"/>
                <a:gd name="T10" fmla="*/ 96 w 321"/>
                <a:gd name="T11" fmla="*/ 60 h 114"/>
                <a:gd name="T12" fmla="*/ 321 w 321"/>
                <a:gd name="T13" fmla="*/ 114 h 114"/>
                <a:gd name="T14" fmla="*/ 321 w 321"/>
                <a:gd name="T15" fmla="*/ 114 h 114"/>
                <a:gd name="T16" fmla="*/ 96 w 321"/>
                <a:gd name="T17" fmla="*/ 60 h 114"/>
                <a:gd name="T18" fmla="*/ 19 w 321"/>
                <a:gd name="T19" fmla="*/ 65 h 114"/>
                <a:gd name="T20" fmla="*/ 0 w 321"/>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 h="114">
                  <a:moveTo>
                    <a:pt x="0" y="0"/>
                  </a:moveTo>
                  <a:cubicBezTo>
                    <a:pt x="0" y="0"/>
                    <a:pt x="0" y="0"/>
                    <a:pt x="0" y="0"/>
                  </a:cubicBezTo>
                  <a:cubicBezTo>
                    <a:pt x="8" y="29"/>
                    <a:pt x="8" y="29"/>
                    <a:pt x="8" y="29"/>
                  </a:cubicBezTo>
                  <a:cubicBezTo>
                    <a:pt x="19" y="65"/>
                    <a:pt x="19" y="65"/>
                    <a:pt x="19" y="65"/>
                  </a:cubicBezTo>
                  <a:cubicBezTo>
                    <a:pt x="19" y="65"/>
                    <a:pt x="19" y="65"/>
                    <a:pt x="19" y="65"/>
                  </a:cubicBezTo>
                  <a:cubicBezTo>
                    <a:pt x="19" y="65"/>
                    <a:pt x="49" y="60"/>
                    <a:pt x="96" y="60"/>
                  </a:cubicBezTo>
                  <a:cubicBezTo>
                    <a:pt x="155" y="60"/>
                    <a:pt x="240" y="69"/>
                    <a:pt x="321" y="114"/>
                  </a:cubicBezTo>
                  <a:cubicBezTo>
                    <a:pt x="321" y="114"/>
                    <a:pt x="321" y="114"/>
                    <a:pt x="321" y="114"/>
                  </a:cubicBezTo>
                  <a:cubicBezTo>
                    <a:pt x="240" y="69"/>
                    <a:pt x="155" y="60"/>
                    <a:pt x="96" y="60"/>
                  </a:cubicBezTo>
                  <a:cubicBezTo>
                    <a:pt x="49" y="60"/>
                    <a:pt x="19" y="65"/>
                    <a:pt x="19" y="65"/>
                  </a:cubicBezTo>
                  <a:cubicBezTo>
                    <a:pt x="0" y="0"/>
                    <a:pt x="0" y="0"/>
                    <a:pt x="0" y="0"/>
                  </a:cubicBezTo>
                </a:path>
              </a:pathLst>
            </a:custGeom>
            <a:solidFill>
              <a:srgbClr val="EE88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2" name="Freeform 88"/>
            <p:cNvSpPr/>
            <p:nvPr/>
          </p:nvSpPr>
          <p:spPr bwMode="auto">
            <a:xfrm>
              <a:off x="3862746" y="3745295"/>
              <a:ext cx="41275" cy="134938"/>
            </a:xfrm>
            <a:custGeom>
              <a:avLst/>
              <a:gdLst>
                <a:gd name="T0" fmla="*/ 0 w 11"/>
                <a:gd name="T1" fmla="*/ 0 h 36"/>
                <a:gd name="T2" fmla="*/ 11 w 11"/>
                <a:gd name="T3" fmla="*/ 36 h 36"/>
                <a:gd name="T4" fmla="*/ 11 w 11"/>
                <a:gd name="T5" fmla="*/ 36 h 36"/>
                <a:gd name="T6" fmla="*/ 11 w 11"/>
                <a:gd name="T7" fmla="*/ 36 h 36"/>
                <a:gd name="T8" fmla="*/ 11 w 11"/>
                <a:gd name="T9" fmla="*/ 36 h 36"/>
                <a:gd name="T10" fmla="*/ 0 w 11"/>
                <a:gd name="T11" fmla="*/ 0 h 36"/>
              </a:gdLst>
              <a:ahLst/>
              <a:cxnLst>
                <a:cxn ang="0">
                  <a:pos x="T0" y="T1"/>
                </a:cxn>
                <a:cxn ang="0">
                  <a:pos x="T2" y="T3"/>
                </a:cxn>
                <a:cxn ang="0">
                  <a:pos x="T4" y="T5"/>
                </a:cxn>
                <a:cxn ang="0">
                  <a:pos x="T6" y="T7"/>
                </a:cxn>
                <a:cxn ang="0">
                  <a:pos x="T8" y="T9"/>
                </a:cxn>
                <a:cxn ang="0">
                  <a:pos x="T10" y="T11"/>
                </a:cxn>
              </a:cxnLst>
              <a:rect l="0" t="0" r="r" b="b"/>
              <a:pathLst>
                <a:path w="11" h="36">
                  <a:moveTo>
                    <a:pt x="0" y="0"/>
                  </a:moveTo>
                  <a:cubicBezTo>
                    <a:pt x="11" y="36"/>
                    <a:pt x="11" y="36"/>
                    <a:pt x="11" y="36"/>
                  </a:cubicBezTo>
                  <a:cubicBezTo>
                    <a:pt x="11" y="36"/>
                    <a:pt x="11" y="36"/>
                    <a:pt x="11" y="36"/>
                  </a:cubicBezTo>
                  <a:cubicBezTo>
                    <a:pt x="11" y="36"/>
                    <a:pt x="11" y="36"/>
                    <a:pt x="11" y="36"/>
                  </a:cubicBezTo>
                  <a:cubicBezTo>
                    <a:pt x="11" y="36"/>
                    <a:pt x="11" y="36"/>
                    <a:pt x="11" y="36"/>
                  </a:cubicBezTo>
                  <a:cubicBezTo>
                    <a:pt x="0" y="0"/>
                    <a:pt x="0" y="0"/>
                    <a:pt x="0" y="0"/>
                  </a:cubicBezTo>
                </a:path>
              </a:pathLst>
            </a:custGeom>
            <a:solidFill>
              <a:srgbClr val="ED7A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3" name="Freeform 89"/>
            <p:cNvSpPr/>
            <p:nvPr/>
          </p:nvSpPr>
          <p:spPr bwMode="auto">
            <a:xfrm>
              <a:off x="3832583" y="3346832"/>
              <a:ext cx="1204913" cy="717550"/>
            </a:xfrm>
            <a:custGeom>
              <a:avLst/>
              <a:gdLst>
                <a:gd name="T0" fmla="*/ 265 w 321"/>
                <a:gd name="T1" fmla="*/ 0 h 191"/>
                <a:gd name="T2" fmla="*/ 241 w 321"/>
                <a:gd name="T3" fmla="*/ 7 h 191"/>
                <a:gd name="T4" fmla="*/ 0 w 321"/>
                <a:gd name="T5" fmla="*/ 77 h 191"/>
                <a:gd name="T6" fmla="*/ 19 w 321"/>
                <a:gd name="T7" fmla="*/ 142 h 191"/>
                <a:gd name="T8" fmla="*/ 96 w 321"/>
                <a:gd name="T9" fmla="*/ 137 h 191"/>
                <a:gd name="T10" fmla="*/ 321 w 321"/>
                <a:gd name="T11" fmla="*/ 191 h 191"/>
                <a:gd name="T12" fmla="*/ 321 w 321"/>
                <a:gd name="T13" fmla="*/ 191 h 191"/>
                <a:gd name="T14" fmla="*/ 309 w 321"/>
                <a:gd name="T15" fmla="*/ 147 h 191"/>
                <a:gd name="T16" fmla="*/ 290 w 321"/>
                <a:gd name="T17" fmla="*/ 83 h 191"/>
                <a:gd name="T18" fmla="*/ 267 w 321"/>
                <a:gd name="T19" fmla="*/ 5 h 191"/>
                <a:gd name="T20" fmla="*/ 265 w 321"/>
                <a:gd name="T21"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 h="191">
                  <a:moveTo>
                    <a:pt x="265" y="0"/>
                  </a:moveTo>
                  <a:cubicBezTo>
                    <a:pt x="241" y="7"/>
                    <a:pt x="241" y="7"/>
                    <a:pt x="241" y="7"/>
                  </a:cubicBezTo>
                  <a:cubicBezTo>
                    <a:pt x="0" y="77"/>
                    <a:pt x="0" y="77"/>
                    <a:pt x="0" y="77"/>
                  </a:cubicBezTo>
                  <a:cubicBezTo>
                    <a:pt x="19" y="142"/>
                    <a:pt x="19" y="142"/>
                    <a:pt x="19" y="142"/>
                  </a:cubicBezTo>
                  <a:cubicBezTo>
                    <a:pt x="19" y="142"/>
                    <a:pt x="49" y="137"/>
                    <a:pt x="96" y="137"/>
                  </a:cubicBezTo>
                  <a:cubicBezTo>
                    <a:pt x="155" y="137"/>
                    <a:pt x="240" y="146"/>
                    <a:pt x="321" y="191"/>
                  </a:cubicBezTo>
                  <a:cubicBezTo>
                    <a:pt x="321" y="191"/>
                    <a:pt x="321" y="191"/>
                    <a:pt x="321" y="191"/>
                  </a:cubicBezTo>
                  <a:cubicBezTo>
                    <a:pt x="309" y="147"/>
                    <a:pt x="309" y="147"/>
                    <a:pt x="309" y="147"/>
                  </a:cubicBezTo>
                  <a:cubicBezTo>
                    <a:pt x="290" y="83"/>
                    <a:pt x="290" y="83"/>
                    <a:pt x="290" y="83"/>
                  </a:cubicBezTo>
                  <a:cubicBezTo>
                    <a:pt x="267" y="5"/>
                    <a:pt x="267" y="5"/>
                    <a:pt x="267" y="5"/>
                  </a:cubicBezTo>
                  <a:cubicBezTo>
                    <a:pt x="265" y="0"/>
                    <a:pt x="265" y="0"/>
                    <a:pt x="265" y="0"/>
                  </a:cubicBezTo>
                </a:path>
              </a:pathLst>
            </a:custGeom>
            <a:solidFill>
              <a:schemeClr val="bg1">
                <a:lumMod val="85000"/>
              </a:schemeClr>
            </a:solidFill>
            <a:ln>
              <a:noFill/>
            </a:ln>
          </p:spPr>
          <p:txBody>
            <a:bodyPr vert="horz" wrap="square" lIns="91440" tIns="45720" rIns="91440" bIns="45720" numCol="1" anchor="t" anchorCtr="0" compatLnSpc="1"/>
            <a:lstStyle/>
            <a:p>
              <a:endParaRPr lang="en-US"/>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22"/>
                                        </p:tgtEl>
                                        <p:attrNameLst>
                                          <p:attrName>style.visibility</p:attrName>
                                        </p:attrNameLst>
                                      </p:cBhvr>
                                      <p:to>
                                        <p:strVal val="visible"/>
                                      </p:to>
                                    </p:set>
                                    <p:animEffect transition="in" filter="wipe(left)">
                                      <p:cBhvr>
                                        <p:cTn id="12" dur="500"/>
                                        <p:tgtEl>
                                          <p:spTgt spid="422"/>
                                        </p:tgtEl>
                                      </p:cBhvr>
                                    </p:animEffect>
                                  </p:childTnLst>
                                </p:cTn>
                              </p:par>
                              <p:par>
                                <p:cTn id="13" presetID="22" presetClass="entr" presetSubtype="8" fill="hold" nodeType="withEffect">
                                  <p:stCondLst>
                                    <p:cond delay="0"/>
                                  </p:stCondLst>
                                  <p:childTnLst>
                                    <p:set>
                                      <p:cBhvr>
                                        <p:cTn id="14" dur="1" fill="hold">
                                          <p:stCondLst>
                                            <p:cond delay="0"/>
                                          </p:stCondLst>
                                        </p:cTn>
                                        <p:tgtEl>
                                          <p:spTgt spid="425"/>
                                        </p:tgtEl>
                                        <p:attrNameLst>
                                          <p:attrName>style.visibility</p:attrName>
                                        </p:attrNameLst>
                                      </p:cBhvr>
                                      <p:to>
                                        <p:strVal val="visible"/>
                                      </p:to>
                                    </p:set>
                                    <p:animEffect transition="in" filter="wipe(left)">
                                      <p:cBhvr>
                                        <p:cTn id="15" dur="500"/>
                                        <p:tgtEl>
                                          <p:spTgt spid="425"/>
                                        </p:tgtEl>
                                      </p:cBhvr>
                                    </p:animEffect>
                                  </p:childTnLst>
                                </p:cTn>
                              </p:par>
                              <p:par>
                                <p:cTn id="16" presetID="22" presetClass="entr" presetSubtype="8" fill="hold" nodeType="withEffect">
                                  <p:stCondLst>
                                    <p:cond delay="0"/>
                                  </p:stCondLst>
                                  <p:childTnLst>
                                    <p:set>
                                      <p:cBhvr>
                                        <p:cTn id="17" dur="1" fill="hold">
                                          <p:stCondLst>
                                            <p:cond delay="0"/>
                                          </p:stCondLst>
                                        </p:cTn>
                                        <p:tgtEl>
                                          <p:spTgt spid="428"/>
                                        </p:tgtEl>
                                        <p:attrNameLst>
                                          <p:attrName>style.visibility</p:attrName>
                                        </p:attrNameLst>
                                      </p:cBhvr>
                                      <p:to>
                                        <p:strVal val="visible"/>
                                      </p:to>
                                    </p:set>
                                    <p:animEffect transition="in" filter="wipe(left)">
                                      <p:cBhvr>
                                        <p:cTn id="18" dur="500"/>
                                        <p:tgtEl>
                                          <p:spTgt spid="428"/>
                                        </p:tgtEl>
                                      </p:cBhvr>
                                    </p:animEffect>
                                  </p:childTnLst>
                                </p:cTn>
                              </p:par>
                              <p:par>
                                <p:cTn id="19" presetID="22" presetClass="entr" presetSubtype="8" fill="hold" nodeType="withEffect">
                                  <p:stCondLst>
                                    <p:cond delay="0"/>
                                  </p:stCondLst>
                                  <p:childTnLst>
                                    <p:set>
                                      <p:cBhvr>
                                        <p:cTn id="20" dur="1" fill="hold">
                                          <p:stCondLst>
                                            <p:cond delay="0"/>
                                          </p:stCondLst>
                                        </p:cTn>
                                        <p:tgtEl>
                                          <p:spTgt spid="431"/>
                                        </p:tgtEl>
                                        <p:attrNameLst>
                                          <p:attrName>style.visibility</p:attrName>
                                        </p:attrNameLst>
                                      </p:cBhvr>
                                      <p:to>
                                        <p:strVal val="visible"/>
                                      </p:to>
                                    </p:set>
                                    <p:animEffect transition="in" filter="wipe(left)">
                                      <p:cBhvr>
                                        <p:cTn id="21" dur="500"/>
                                        <p:tgtEl>
                                          <p:spTgt spid="431"/>
                                        </p:tgtEl>
                                      </p:cBhvr>
                                    </p:animEffect>
                                  </p:childTnLst>
                                </p:cTn>
                              </p:par>
                            </p:childTnLst>
                          </p:cTn>
                        </p:par>
                        <p:par>
                          <p:cTn id="22" fill="hold">
                            <p:stCondLst>
                              <p:cond delay="1000"/>
                            </p:stCondLst>
                            <p:childTnLst>
                              <p:par>
                                <p:cTn id="23" presetID="2" presetClass="entr" presetSubtype="1" fill="hold" nodeType="afterEffect">
                                  <p:stCondLst>
                                    <p:cond delay="0"/>
                                  </p:stCondLst>
                                  <p:childTnLst>
                                    <p:set>
                                      <p:cBhvr>
                                        <p:cTn id="24" dur="1" fill="hold">
                                          <p:stCondLst>
                                            <p:cond delay="0"/>
                                          </p:stCondLst>
                                        </p:cTn>
                                        <p:tgtEl>
                                          <p:spTgt spid="434"/>
                                        </p:tgtEl>
                                        <p:attrNameLst>
                                          <p:attrName>style.visibility</p:attrName>
                                        </p:attrNameLst>
                                      </p:cBhvr>
                                      <p:to>
                                        <p:strVal val="visible"/>
                                      </p:to>
                                    </p:set>
                                    <p:anim calcmode="lin" valueType="num">
                                      <p:cBhvr additive="base">
                                        <p:cTn id="25" dur="500" fill="hold"/>
                                        <p:tgtEl>
                                          <p:spTgt spid="434"/>
                                        </p:tgtEl>
                                        <p:attrNameLst>
                                          <p:attrName>ppt_x</p:attrName>
                                        </p:attrNameLst>
                                      </p:cBhvr>
                                      <p:tavLst>
                                        <p:tav tm="0">
                                          <p:val>
                                            <p:strVal val="#ppt_x"/>
                                          </p:val>
                                        </p:tav>
                                        <p:tav tm="100000">
                                          <p:val>
                                            <p:strVal val="#ppt_x"/>
                                          </p:val>
                                        </p:tav>
                                      </p:tavLst>
                                    </p:anim>
                                    <p:anim calcmode="lin" valueType="num">
                                      <p:cBhvr additive="base">
                                        <p:cTn id="26" dur="500" fill="hold"/>
                                        <p:tgtEl>
                                          <p:spTgt spid="434"/>
                                        </p:tgtEl>
                                        <p:attrNameLst>
                                          <p:attrName>ppt_y</p:attrName>
                                        </p:attrNameLst>
                                      </p:cBhvr>
                                      <p:tavLst>
                                        <p:tav tm="0">
                                          <p:val>
                                            <p:strVal val="0-#ppt_h/2"/>
                                          </p:val>
                                        </p:tav>
                                        <p:tav tm="100000">
                                          <p:val>
                                            <p:strVal val="#ppt_y"/>
                                          </p:val>
                                        </p:tav>
                                      </p:tavLst>
                                    </p:anim>
                                  </p:childTnLst>
                                </p:cTn>
                              </p:par>
                            </p:childTnLst>
                          </p:cTn>
                        </p:par>
                        <p:par>
                          <p:cTn id="27" fill="hold">
                            <p:stCondLst>
                              <p:cond delay="1500"/>
                            </p:stCondLst>
                            <p:childTnLst>
                              <p:par>
                                <p:cTn id="28" presetID="19" presetClass="entr" presetSubtype="5" fill="hold" nodeType="afterEffect">
                                  <p:stCondLst>
                                    <p:cond delay="0"/>
                                  </p:stCondLst>
                                  <p:childTnLst>
                                    <p:set>
                                      <p:cBhvr>
                                        <p:cTn id="29" dur="1" fill="hold">
                                          <p:stCondLst>
                                            <p:cond delay="0"/>
                                          </p:stCondLst>
                                        </p:cTn>
                                        <p:tgtEl>
                                          <p:spTgt spid="439"/>
                                        </p:tgtEl>
                                        <p:attrNameLst>
                                          <p:attrName>style.visibility</p:attrName>
                                        </p:attrNameLst>
                                      </p:cBhvr>
                                      <p:to>
                                        <p:strVal val="visible"/>
                                      </p:to>
                                    </p:set>
                                    <p:anim calcmode="lin" valueType="num">
                                      <p:cBhvr>
                                        <p:cTn id="30" dur="500" fill="hold"/>
                                        <p:tgtEl>
                                          <p:spTgt spid="439"/>
                                        </p:tgtEl>
                                        <p:attrNameLst>
                                          <p:attrName>ppt_w</p:attrName>
                                        </p:attrNameLst>
                                      </p:cBhvr>
                                      <p:tavLst>
                                        <p:tav tm="0">
                                          <p:val>
                                            <p:strVal val="#ppt_w"/>
                                          </p:val>
                                        </p:tav>
                                        <p:tav tm="100000">
                                          <p:val>
                                            <p:strVal val="#ppt_w"/>
                                          </p:val>
                                        </p:tav>
                                      </p:tavLst>
                                    </p:anim>
                                    <p:anim calcmode="lin" valueType="num">
                                      <p:cBhvr>
                                        <p:cTn id="31" dur="500" fill="hold"/>
                                        <p:tgtEl>
                                          <p:spTgt spid="439"/>
                                        </p:tgtEl>
                                        <p:attrNameLst>
                                          <p:attrName>ppt_h</p:attrName>
                                        </p:attrNameLst>
                                      </p:cBhvr>
                                      <p:tavLst>
                                        <p:tav tm="0" fmla="#ppt_h*sin(2.5*pi*$)">
                                          <p:val>
                                            <p:fltVal val="0"/>
                                          </p:val>
                                        </p:tav>
                                        <p:tav tm="100000">
                                          <p:val>
                                            <p:fltVal val="1"/>
                                          </p:val>
                                        </p:tav>
                                      </p:tavLst>
                                    </p:anim>
                                  </p:childTnLst>
                                </p:cTn>
                              </p:par>
                              <p:par>
                                <p:cTn id="32" presetID="42" presetClass="path" presetSubtype="0" fill="hold" nodeType="withEffect">
                                  <p:stCondLst>
                                    <p:cond delay="0"/>
                                  </p:stCondLst>
                                  <p:childTnLst>
                                    <p:animMotion origin="layout" path="M 1.875E-6 4.81481E-6 L 1.875E-6 -0.15487 " pathEditMode="relative" rAng="0" ptsTypes="AA">
                                      <p:cBhvr>
                                        <p:cTn id="33" dur="500" spd="-100000" fill="hold"/>
                                        <p:tgtEl>
                                          <p:spTgt spid="439"/>
                                        </p:tgtEl>
                                        <p:attrNameLst>
                                          <p:attrName>ppt_x</p:attrName>
                                          <p:attrName>ppt_y</p:attrName>
                                        </p:attrNameLst>
                                      </p:cBhvr>
                                      <p:rCtr x="0" y="-7755"/>
                                    </p:animMotion>
                                  </p:childTnLst>
                                </p:cTn>
                              </p:par>
                            </p:childTnLst>
                          </p:cTn>
                        </p:par>
                        <p:par>
                          <p:cTn id="34" fill="hold">
                            <p:stCondLst>
                              <p:cond delay="2000"/>
                            </p:stCondLst>
                            <p:childTnLst>
                              <p:par>
                                <p:cTn id="35" presetID="19" presetClass="entr" presetSubtype="5" fill="hold" nodeType="afterEffect">
                                  <p:stCondLst>
                                    <p:cond delay="0"/>
                                  </p:stCondLst>
                                  <p:childTnLst>
                                    <p:set>
                                      <p:cBhvr>
                                        <p:cTn id="36" dur="1" fill="hold">
                                          <p:stCondLst>
                                            <p:cond delay="0"/>
                                          </p:stCondLst>
                                        </p:cTn>
                                        <p:tgtEl>
                                          <p:spTgt spid="444"/>
                                        </p:tgtEl>
                                        <p:attrNameLst>
                                          <p:attrName>style.visibility</p:attrName>
                                        </p:attrNameLst>
                                      </p:cBhvr>
                                      <p:to>
                                        <p:strVal val="visible"/>
                                      </p:to>
                                    </p:set>
                                    <p:anim calcmode="lin" valueType="num">
                                      <p:cBhvr>
                                        <p:cTn id="37" dur="500" fill="hold"/>
                                        <p:tgtEl>
                                          <p:spTgt spid="444"/>
                                        </p:tgtEl>
                                        <p:attrNameLst>
                                          <p:attrName>ppt_w</p:attrName>
                                        </p:attrNameLst>
                                      </p:cBhvr>
                                      <p:tavLst>
                                        <p:tav tm="0">
                                          <p:val>
                                            <p:strVal val="#ppt_w"/>
                                          </p:val>
                                        </p:tav>
                                        <p:tav tm="100000">
                                          <p:val>
                                            <p:strVal val="#ppt_w"/>
                                          </p:val>
                                        </p:tav>
                                      </p:tavLst>
                                    </p:anim>
                                    <p:anim calcmode="lin" valueType="num">
                                      <p:cBhvr>
                                        <p:cTn id="38" dur="500" fill="hold"/>
                                        <p:tgtEl>
                                          <p:spTgt spid="444"/>
                                        </p:tgtEl>
                                        <p:attrNameLst>
                                          <p:attrName>ppt_h</p:attrName>
                                        </p:attrNameLst>
                                      </p:cBhvr>
                                      <p:tavLst>
                                        <p:tav tm="0" fmla="#ppt_h*sin(2.5*pi*$)">
                                          <p:val>
                                            <p:fltVal val="0"/>
                                          </p:val>
                                        </p:tav>
                                        <p:tav tm="100000">
                                          <p:val>
                                            <p:fltVal val="1"/>
                                          </p:val>
                                        </p:tav>
                                      </p:tavLst>
                                    </p:anim>
                                  </p:childTnLst>
                                </p:cTn>
                              </p:par>
                              <p:par>
                                <p:cTn id="39" presetID="42" presetClass="path" presetSubtype="0" fill="hold" nodeType="withEffect">
                                  <p:stCondLst>
                                    <p:cond delay="0"/>
                                  </p:stCondLst>
                                  <p:childTnLst>
                                    <p:animMotion origin="layout" path="M 1.875E-6 4.81481E-6 L 1.875E-6 -0.15487 " pathEditMode="relative" rAng="0" ptsTypes="AA">
                                      <p:cBhvr>
                                        <p:cTn id="40" dur="500" spd="-100000" fill="hold"/>
                                        <p:tgtEl>
                                          <p:spTgt spid="444"/>
                                        </p:tgtEl>
                                        <p:attrNameLst>
                                          <p:attrName>ppt_x</p:attrName>
                                          <p:attrName>ppt_y</p:attrName>
                                        </p:attrNameLst>
                                      </p:cBhvr>
                                      <p:rCtr x="0" y="-7755"/>
                                    </p:animMotion>
                                  </p:childTnLst>
                                </p:cTn>
                              </p:par>
                            </p:childTnLst>
                          </p:cTn>
                        </p:par>
                        <p:par>
                          <p:cTn id="41" fill="hold">
                            <p:stCondLst>
                              <p:cond delay="2500"/>
                            </p:stCondLst>
                            <p:childTnLst>
                              <p:par>
                                <p:cTn id="42" presetID="19" presetClass="entr" presetSubtype="5" fill="hold" nodeType="afterEffect">
                                  <p:stCondLst>
                                    <p:cond delay="0"/>
                                  </p:stCondLst>
                                  <p:childTnLst>
                                    <p:set>
                                      <p:cBhvr>
                                        <p:cTn id="43" dur="1" fill="hold">
                                          <p:stCondLst>
                                            <p:cond delay="0"/>
                                          </p:stCondLst>
                                        </p:cTn>
                                        <p:tgtEl>
                                          <p:spTgt spid="452"/>
                                        </p:tgtEl>
                                        <p:attrNameLst>
                                          <p:attrName>style.visibility</p:attrName>
                                        </p:attrNameLst>
                                      </p:cBhvr>
                                      <p:to>
                                        <p:strVal val="visible"/>
                                      </p:to>
                                    </p:set>
                                    <p:anim calcmode="lin" valueType="num">
                                      <p:cBhvr>
                                        <p:cTn id="44" dur="500" fill="hold"/>
                                        <p:tgtEl>
                                          <p:spTgt spid="452"/>
                                        </p:tgtEl>
                                        <p:attrNameLst>
                                          <p:attrName>ppt_w</p:attrName>
                                        </p:attrNameLst>
                                      </p:cBhvr>
                                      <p:tavLst>
                                        <p:tav tm="0">
                                          <p:val>
                                            <p:strVal val="#ppt_w"/>
                                          </p:val>
                                        </p:tav>
                                        <p:tav tm="100000">
                                          <p:val>
                                            <p:strVal val="#ppt_w"/>
                                          </p:val>
                                        </p:tav>
                                      </p:tavLst>
                                    </p:anim>
                                    <p:anim calcmode="lin" valueType="num">
                                      <p:cBhvr>
                                        <p:cTn id="45" dur="500" fill="hold"/>
                                        <p:tgtEl>
                                          <p:spTgt spid="452"/>
                                        </p:tgtEl>
                                        <p:attrNameLst>
                                          <p:attrName>ppt_h</p:attrName>
                                        </p:attrNameLst>
                                      </p:cBhvr>
                                      <p:tavLst>
                                        <p:tav tm="0" fmla="#ppt_h*sin(2.5*pi*$)">
                                          <p:val>
                                            <p:fltVal val="0"/>
                                          </p:val>
                                        </p:tav>
                                        <p:tav tm="100000">
                                          <p:val>
                                            <p:fltVal val="1"/>
                                          </p:val>
                                        </p:tav>
                                      </p:tavLst>
                                    </p:anim>
                                  </p:childTnLst>
                                </p:cTn>
                              </p:par>
                              <p:par>
                                <p:cTn id="46" presetID="42" presetClass="path" presetSubtype="0" fill="hold" nodeType="withEffect">
                                  <p:stCondLst>
                                    <p:cond delay="0"/>
                                  </p:stCondLst>
                                  <p:childTnLst>
                                    <p:animMotion origin="layout" path="M 1.875E-6 4.81481E-6 L 1.875E-6 -0.15487 " pathEditMode="relative" rAng="0" ptsTypes="AA">
                                      <p:cBhvr>
                                        <p:cTn id="47" dur="500" spd="-100000" fill="hold"/>
                                        <p:tgtEl>
                                          <p:spTgt spid="452"/>
                                        </p:tgtEl>
                                        <p:attrNameLst>
                                          <p:attrName>ppt_x</p:attrName>
                                          <p:attrName>ppt_y</p:attrName>
                                        </p:attrNameLst>
                                      </p:cBhvr>
                                      <p:rCtr x="0" y="-7755"/>
                                    </p:animMotion>
                                  </p:childTnLst>
                                </p:cTn>
                              </p:par>
                            </p:childTnLst>
                          </p:cTn>
                        </p:par>
                        <p:par>
                          <p:cTn id="48" fill="hold">
                            <p:stCondLst>
                              <p:cond delay="3000"/>
                            </p:stCondLst>
                            <p:childTnLst>
                              <p:par>
                                <p:cTn id="49" presetID="22" presetClass="entr" presetSubtype="8" fill="hold" nodeType="afterEffect">
                                  <p:stCondLst>
                                    <p:cond delay="0"/>
                                  </p:stCondLst>
                                  <p:childTnLst>
                                    <p:set>
                                      <p:cBhvr>
                                        <p:cTn id="50" dur="1" fill="hold">
                                          <p:stCondLst>
                                            <p:cond delay="0"/>
                                          </p:stCondLst>
                                        </p:cTn>
                                        <p:tgtEl>
                                          <p:spTgt spid="410"/>
                                        </p:tgtEl>
                                        <p:attrNameLst>
                                          <p:attrName>style.visibility</p:attrName>
                                        </p:attrNameLst>
                                      </p:cBhvr>
                                      <p:to>
                                        <p:strVal val="visible"/>
                                      </p:to>
                                    </p:set>
                                    <p:animEffect transition="in" filter="wipe(left)">
                                      <p:cBhvr>
                                        <p:cTn id="51" dur="500"/>
                                        <p:tgtEl>
                                          <p:spTgt spid="410"/>
                                        </p:tgtEl>
                                      </p:cBhvr>
                                    </p:animEffect>
                                  </p:childTnLst>
                                </p:cTn>
                              </p:par>
                            </p:childTnLst>
                          </p:cTn>
                        </p:par>
                        <p:par>
                          <p:cTn id="52" fill="hold">
                            <p:stCondLst>
                              <p:cond delay="3500"/>
                            </p:stCondLst>
                            <p:childTnLst>
                              <p:par>
                                <p:cTn id="53" presetID="22" presetClass="entr" presetSubtype="8" fill="hold" nodeType="afterEffect">
                                  <p:stCondLst>
                                    <p:cond delay="0"/>
                                  </p:stCondLst>
                                  <p:childTnLst>
                                    <p:set>
                                      <p:cBhvr>
                                        <p:cTn id="54" dur="1" fill="hold">
                                          <p:stCondLst>
                                            <p:cond delay="0"/>
                                          </p:stCondLst>
                                        </p:cTn>
                                        <p:tgtEl>
                                          <p:spTgt spid="413"/>
                                        </p:tgtEl>
                                        <p:attrNameLst>
                                          <p:attrName>style.visibility</p:attrName>
                                        </p:attrNameLst>
                                      </p:cBhvr>
                                      <p:to>
                                        <p:strVal val="visible"/>
                                      </p:to>
                                    </p:set>
                                    <p:animEffect transition="in" filter="wipe(left)">
                                      <p:cBhvr>
                                        <p:cTn id="55" dur="500"/>
                                        <p:tgtEl>
                                          <p:spTgt spid="413"/>
                                        </p:tgtEl>
                                      </p:cBhvr>
                                    </p:animEffect>
                                  </p:childTnLst>
                                </p:cTn>
                              </p:par>
                            </p:childTnLst>
                          </p:cTn>
                        </p:par>
                        <p:par>
                          <p:cTn id="56" fill="hold">
                            <p:stCondLst>
                              <p:cond delay="4000"/>
                            </p:stCondLst>
                            <p:childTnLst>
                              <p:par>
                                <p:cTn id="57" presetID="22" presetClass="entr" presetSubtype="8" fill="hold" nodeType="afterEffect">
                                  <p:stCondLst>
                                    <p:cond delay="0"/>
                                  </p:stCondLst>
                                  <p:childTnLst>
                                    <p:set>
                                      <p:cBhvr>
                                        <p:cTn id="58" dur="1" fill="hold">
                                          <p:stCondLst>
                                            <p:cond delay="0"/>
                                          </p:stCondLst>
                                        </p:cTn>
                                        <p:tgtEl>
                                          <p:spTgt spid="416"/>
                                        </p:tgtEl>
                                        <p:attrNameLst>
                                          <p:attrName>style.visibility</p:attrName>
                                        </p:attrNameLst>
                                      </p:cBhvr>
                                      <p:to>
                                        <p:strVal val="visible"/>
                                      </p:to>
                                    </p:set>
                                    <p:animEffect transition="in" filter="wipe(left)">
                                      <p:cBhvr>
                                        <p:cTn id="59" dur="500"/>
                                        <p:tgtEl>
                                          <p:spTgt spid="416"/>
                                        </p:tgtEl>
                                      </p:cBhvr>
                                    </p:animEffect>
                                  </p:childTnLst>
                                </p:cTn>
                              </p:par>
                            </p:childTnLst>
                          </p:cTn>
                        </p:par>
                        <p:par>
                          <p:cTn id="60" fill="hold">
                            <p:stCondLst>
                              <p:cond delay="4500"/>
                            </p:stCondLst>
                            <p:childTnLst>
                              <p:par>
                                <p:cTn id="61" presetID="22" presetClass="entr" presetSubtype="8" fill="hold" nodeType="afterEffect">
                                  <p:stCondLst>
                                    <p:cond delay="0"/>
                                  </p:stCondLst>
                                  <p:childTnLst>
                                    <p:set>
                                      <p:cBhvr>
                                        <p:cTn id="62" dur="1" fill="hold">
                                          <p:stCondLst>
                                            <p:cond delay="0"/>
                                          </p:stCondLst>
                                        </p:cTn>
                                        <p:tgtEl>
                                          <p:spTgt spid="419"/>
                                        </p:tgtEl>
                                        <p:attrNameLst>
                                          <p:attrName>style.visibility</p:attrName>
                                        </p:attrNameLst>
                                      </p:cBhvr>
                                      <p:to>
                                        <p:strVal val="visible"/>
                                      </p:to>
                                    </p:set>
                                    <p:animEffect transition="in" filter="wipe(left)">
                                      <p:cBhvr>
                                        <p:cTn id="63" dur="500"/>
                                        <p:tgtEl>
                                          <p:spTgt spid="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4680607" y="1716957"/>
            <a:ext cx="1314092" cy="1513331"/>
            <a:chOff x="2301202" y="523979"/>
            <a:chExt cx="985697" cy="1134998"/>
          </a:xfrm>
        </p:grpSpPr>
        <p:sp>
          <p:nvSpPr>
            <p:cNvPr id="44" name="任意多边形 43"/>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45" name="任意多边形 44"/>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28" name="组合 27"/>
          <p:cNvGrpSpPr/>
          <p:nvPr/>
        </p:nvGrpSpPr>
        <p:grpSpPr>
          <a:xfrm>
            <a:off x="6138155" y="1734626"/>
            <a:ext cx="1314092" cy="1513331"/>
            <a:chOff x="2301202" y="523979"/>
            <a:chExt cx="985697" cy="1134998"/>
          </a:xfrm>
        </p:grpSpPr>
        <p:sp>
          <p:nvSpPr>
            <p:cNvPr id="29" name="任意多边形 28"/>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30" name="任意多边形 29"/>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31" name="组合 30"/>
          <p:cNvGrpSpPr/>
          <p:nvPr/>
        </p:nvGrpSpPr>
        <p:grpSpPr>
          <a:xfrm>
            <a:off x="6844846" y="3015670"/>
            <a:ext cx="1314092" cy="1513331"/>
            <a:chOff x="2301202" y="523979"/>
            <a:chExt cx="985697" cy="1134998"/>
          </a:xfrm>
        </p:grpSpPr>
        <p:sp>
          <p:nvSpPr>
            <p:cNvPr id="32" name="任意多边形 31"/>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33" name="任意多边形 32"/>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34" name="组合 33"/>
          <p:cNvGrpSpPr/>
          <p:nvPr/>
        </p:nvGrpSpPr>
        <p:grpSpPr>
          <a:xfrm>
            <a:off x="6129322" y="4296714"/>
            <a:ext cx="1314092" cy="1513331"/>
            <a:chOff x="2301202" y="523979"/>
            <a:chExt cx="985697" cy="1134998"/>
          </a:xfrm>
        </p:grpSpPr>
        <p:sp>
          <p:nvSpPr>
            <p:cNvPr id="35" name="任意多边形 34"/>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36" name="任意多边形 35"/>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37" name="组合 36"/>
          <p:cNvGrpSpPr/>
          <p:nvPr/>
        </p:nvGrpSpPr>
        <p:grpSpPr>
          <a:xfrm>
            <a:off x="4724774" y="4305549"/>
            <a:ext cx="1314092" cy="1513331"/>
            <a:chOff x="2301202" y="523979"/>
            <a:chExt cx="985697" cy="1134998"/>
          </a:xfrm>
        </p:grpSpPr>
        <p:sp>
          <p:nvSpPr>
            <p:cNvPr id="38" name="任意多边形 37"/>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39" name="任意多边形 38"/>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40" name="组合 39"/>
          <p:cNvGrpSpPr/>
          <p:nvPr/>
        </p:nvGrpSpPr>
        <p:grpSpPr>
          <a:xfrm>
            <a:off x="4000416" y="3024506"/>
            <a:ext cx="1314092" cy="1513331"/>
            <a:chOff x="2301202" y="523979"/>
            <a:chExt cx="985697" cy="1134998"/>
          </a:xfrm>
        </p:grpSpPr>
        <p:sp>
          <p:nvSpPr>
            <p:cNvPr id="41" name="任意多边形 40"/>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42" name="任意多边形 41"/>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solidFill>
                <a:schemeClr val="bg1">
                  <a:lumMod val="85000"/>
                </a:schemeClr>
              </a:solid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sp>
        <p:nvSpPr>
          <p:cNvPr id="3" name="标题 2"/>
          <p:cNvSpPr>
            <a:spLocks noGrp="1"/>
          </p:cNvSpPr>
          <p:nvPr>
            <p:ph type="title"/>
          </p:nvPr>
        </p:nvSpPr>
        <p:spPr/>
        <p:txBody>
          <a:bodyPr>
            <a:normAutofit fontScale="90000"/>
          </a:bodyPr>
          <a:lstStyle/>
          <a:p>
            <a:r>
              <a:rPr lang="zh-CN" altLang="en-US" dirty="0"/>
              <a:t>单击输入标题内容</a:t>
            </a:r>
            <a:endParaRPr lang="zh-CN" altLang="en-US" dirty="0"/>
          </a:p>
        </p:txBody>
      </p:sp>
      <p:sp>
        <p:nvSpPr>
          <p:cNvPr id="6" name="Freeform 193"/>
          <p:cNvSpPr>
            <a:spLocks noEditPoints="1"/>
          </p:cNvSpPr>
          <p:nvPr/>
        </p:nvSpPr>
        <p:spPr bwMode="auto">
          <a:xfrm>
            <a:off x="5136370" y="4828914"/>
            <a:ext cx="473237" cy="471267"/>
          </a:xfrm>
          <a:custGeom>
            <a:avLst/>
            <a:gdLst>
              <a:gd name="T0" fmla="*/ 155939 w 128"/>
              <a:gd name="T1" fmla="*/ 149668 h 128"/>
              <a:gd name="T2" fmla="*/ 173265 w 128"/>
              <a:gd name="T3" fmla="*/ 132398 h 128"/>
              <a:gd name="T4" fmla="*/ 155939 w 128"/>
              <a:gd name="T5" fmla="*/ 115129 h 128"/>
              <a:gd name="T6" fmla="*/ 138612 w 128"/>
              <a:gd name="T7" fmla="*/ 132398 h 128"/>
              <a:gd name="T8" fmla="*/ 155939 w 128"/>
              <a:gd name="T9" fmla="*/ 149668 h 128"/>
              <a:gd name="T10" fmla="*/ 225245 w 128"/>
              <a:gd name="T11" fmla="*/ 149668 h 128"/>
              <a:gd name="T12" fmla="*/ 242572 w 128"/>
              <a:gd name="T13" fmla="*/ 132398 h 128"/>
              <a:gd name="T14" fmla="*/ 225245 w 128"/>
              <a:gd name="T15" fmla="*/ 115129 h 128"/>
              <a:gd name="T16" fmla="*/ 207919 w 128"/>
              <a:gd name="T17" fmla="*/ 132398 h 128"/>
              <a:gd name="T18" fmla="*/ 225245 w 128"/>
              <a:gd name="T19" fmla="*/ 149668 h 128"/>
              <a:gd name="T20" fmla="*/ 121286 w 128"/>
              <a:gd name="T21" fmla="*/ 259040 h 128"/>
              <a:gd name="T22" fmla="*/ 150163 w 128"/>
              <a:gd name="T23" fmla="*/ 261919 h 128"/>
              <a:gd name="T24" fmla="*/ 300327 w 128"/>
              <a:gd name="T25" fmla="*/ 129520 h 128"/>
              <a:gd name="T26" fmla="*/ 150163 w 128"/>
              <a:gd name="T27" fmla="*/ 0 h 128"/>
              <a:gd name="T28" fmla="*/ 0 w 128"/>
              <a:gd name="T29" fmla="*/ 129520 h 128"/>
              <a:gd name="T30" fmla="*/ 57755 w 128"/>
              <a:gd name="T31" fmla="*/ 233136 h 128"/>
              <a:gd name="T32" fmla="*/ 57755 w 128"/>
              <a:gd name="T33" fmla="*/ 299336 h 128"/>
              <a:gd name="T34" fmla="*/ 121286 w 128"/>
              <a:gd name="T35" fmla="*/ 259040 h 128"/>
              <a:gd name="T36" fmla="*/ 23102 w 128"/>
              <a:gd name="T37" fmla="*/ 132398 h 128"/>
              <a:gd name="T38" fmla="*/ 150163 w 128"/>
              <a:gd name="T39" fmla="*/ 23026 h 128"/>
              <a:gd name="T40" fmla="*/ 277225 w 128"/>
              <a:gd name="T41" fmla="*/ 132398 h 128"/>
              <a:gd name="T42" fmla="*/ 150163 w 128"/>
              <a:gd name="T43" fmla="*/ 241771 h 128"/>
              <a:gd name="T44" fmla="*/ 121286 w 128"/>
              <a:gd name="T45" fmla="*/ 238893 h 128"/>
              <a:gd name="T46" fmla="*/ 98184 w 128"/>
              <a:gd name="T47" fmla="*/ 253284 h 128"/>
              <a:gd name="T48" fmla="*/ 98184 w 128"/>
              <a:gd name="T49" fmla="*/ 253284 h 128"/>
              <a:gd name="T50" fmla="*/ 80857 w 128"/>
              <a:gd name="T51" fmla="*/ 264797 h 128"/>
              <a:gd name="T52" fmla="*/ 80857 w 128"/>
              <a:gd name="T53" fmla="*/ 247527 h 128"/>
              <a:gd name="T54" fmla="*/ 80857 w 128"/>
              <a:gd name="T55" fmla="*/ 224502 h 128"/>
              <a:gd name="T56" fmla="*/ 23102 w 128"/>
              <a:gd name="T57" fmla="*/ 132398 h 128"/>
              <a:gd name="T58" fmla="*/ 103959 w 128"/>
              <a:gd name="T59" fmla="*/ 132398 h 128"/>
              <a:gd name="T60" fmla="*/ 86633 w 128"/>
              <a:gd name="T61" fmla="*/ 115129 h 128"/>
              <a:gd name="T62" fmla="*/ 69306 w 128"/>
              <a:gd name="T63" fmla="*/ 132398 h 128"/>
              <a:gd name="T64" fmla="*/ 86633 w 128"/>
              <a:gd name="T65" fmla="*/ 149668 h 128"/>
              <a:gd name="T66" fmla="*/ 103959 w 128"/>
              <a:gd name="T67" fmla="*/ 132398 h 128"/>
              <a:gd name="T68" fmla="*/ 323429 w 128"/>
              <a:gd name="T69" fmla="*/ 106494 h 128"/>
              <a:gd name="T70" fmla="*/ 323429 w 128"/>
              <a:gd name="T71" fmla="*/ 115129 h 128"/>
              <a:gd name="T72" fmla="*/ 320541 w 128"/>
              <a:gd name="T73" fmla="*/ 135277 h 128"/>
              <a:gd name="T74" fmla="*/ 346531 w 128"/>
              <a:gd name="T75" fmla="*/ 201476 h 128"/>
              <a:gd name="T76" fmla="*/ 288776 w 128"/>
              <a:gd name="T77" fmla="*/ 293579 h 128"/>
              <a:gd name="T78" fmla="*/ 288776 w 128"/>
              <a:gd name="T79" fmla="*/ 316605 h 128"/>
              <a:gd name="T80" fmla="*/ 288776 w 128"/>
              <a:gd name="T81" fmla="*/ 333874 h 128"/>
              <a:gd name="T82" fmla="*/ 271449 w 128"/>
              <a:gd name="T83" fmla="*/ 322361 h 128"/>
              <a:gd name="T84" fmla="*/ 271449 w 128"/>
              <a:gd name="T85" fmla="*/ 322361 h 128"/>
              <a:gd name="T86" fmla="*/ 248347 w 128"/>
              <a:gd name="T87" fmla="*/ 307970 h 128"/>
              <a:gd name="T88" fmla="*/ 219470 w 128"/>
              <a:gd name="T89" fmla="*/ 310848 h 128"/>
              <a:gd name="T90" fmla="*/ 141500 w 128"/>
              <a:gd name="T91" fmla="*/ 287823 h 128"/>
              <a:gd name="T92" fmla="*/ 121286 w 128"/>
              <a:gd name="T93" fmla="*/ 287823 h 128"/>
              <a:gd name="T94" fmla="*/ 106847 w 128"/>
              <a:gd name="T95" fmla="*/ 287823 h 128"/>
              <a:gd name="T96" fmla="*/ 219470 w 128"/>
              <a:gd name="T97" fmla="*/ 330996 h 128"/>
              <a:gd name="T98" fmla="*/ 248347 w 128"/>
              <a:gd name="T99" fmla="*/ 328118 h 128"/>
              <a:gd name="T100" fmla="*/ 311878 w 128"/>
              <a:gd name="T101" fmla="*/ 368413 h 128"/>
              <a:gd name="T102" fmla="*/ 311878 w 128"/>
              <a:gd name="T103" fmla="*/ 302214 h 128"/>
              <a:gd name="T104" fmla="*/ 369633 w 128"/>
              <a:gd name="T105" fmla="*/ 198598 h 128"/>
              <a:gd name="T106" fmla="*/ 323429 w 128"/>
              <a:gd name="T107" fmla="*/ 106494 h 1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8" h="128">
                <a:moveTo>
                  <a:pt x="54" y="52"/>
                </a:moveTo>
                <a:cubicBezTo>
                  <a:pt x="57" y="52"/>
                  <a:pt x="60" y="49"/>
                  <a:pt x="60" y="46"/>
                </a:cubicBezTo>
                <a:cubicBezTo>
                  <a:pt x="60" y="43"/>
                  <a:pt x="57" y="40"/>
                  <a:pt x="54" y="40"/>
                </a:cubicBezTo>
                <a:cubicBezTo>
                  <a:pt x="51" y="40"/>
                  <a:pt x="48" y="43"/>
                  <a:pt x="48" y="46"/>
                </a:cubicBezTo>
                <a:cubicBezTo>
                  <a:pt x="48" y="49"/>
                  <a:pt x="51" y="52"/>
                  <a:pt x="54" y="52"/>
                </a:cubicBezTo>
                <a:close/>
                <a:moveTo>
                  <a:pt x="78" y="52"/>
                </a:moveTo>
                <a:cubicBezTo>
                  <a:pt x="81" y="52"/>
                  <a:pt x="84" y="49"/>
                  <a:pt x="84" y="46"/>
                </a:cubicBezTo>
                <a:cubicBezTo>
                  <a:pt x="84" y="43"/>
                  <a:pt x="81" y="40"/>
                  <a:pt x="78" y="40"/>
                </a:cubicBezTo>
                <a:cubicBezTo>
                  <a:pt x="75" y="40"/>
                  <a:pt x="72" y="43"/>
                  <a:pt x="72" y="46"/>
                </a:cubicBezTo>
                <a:cubicBezTo>
                  <a:pt x="72" y="49"/>
                  <a:pt x="75" y="52"/>
                  <a:pt x="78" y="52"/>
                </a:cubicBezTo>
                <a:close/>
                <a:moveTo>
                  <a:pt x="42" y="90"/>
                </a:moveTo>
                <a:cubicBezTo>
                  <a:pt x="46" y="91"/>
                  <a:pt x="49" y="91"/>
                  <a:pt x="52" y="91"/>
                </a:cubicBezTo>
                <a:cubicBezTo>
                  <a:pt x="81" y="91"/>
                  <a:pt x="104" y="71"/>
                  <a:pt x="104" y="45"/>
                </a:cubicBezTo>
                <a:cubicBezTo>
                  <a:pt x="104" y="20"/>
                  <a:pt x="81" y="0"/>
                  <a:pt x="52" y="0"/>
                </a:cubicBezTo>
                <a:cubicBezTo>
                  <a:pt x="23" y="0"/>
                  <a:pt x="0" y="20"/>
                  <a:pt x="0" y="45"/>
                </a:cubicBezTo>
                <a:cubicBezTo>
                  <a:pt x="0" y="60"/>
                  <a:pt x="8" y="73"/>
                  <a:pt x="20" y="81"/>
                </a:cubicBezTo>
                <a:cubicBezTo>
                  <a:pt x="20" y="104"/>
                  <a:pt x="20" y="104"/>
                  <a:pt x="20" y="104"/>
                </a:cubicBezTo>
                <a:lnTo>
                  <a:pt x="42" y="90"/>
                </a:lnTo>
                <a:close/>
                <a:moveTo>
                  <a:pt x="8" y="46"/>
                </a:moveTo>
                <a:cubicBezTo>
                  <a:pt x="8" y="25"/>
                  <a:pt x="28" y="8"/>
                  <a:pt x="52" y="8"/>
                </a:cubicBezTo>
                <a:cubicBezTo>
                  <a:pt x="76" y="8"/>
                  <a:pt x="96" y="25"/>
                  <a:pt x="96" y="46"/>
                </a:cubicBezTo>
                <a:cubicBezTo>
                  <a:pt x="96" y="67"/>
                  <a:pt x="76" y="84"/>
                  <a:pt x="52" y="84"/>
                </a:cubicBezTo>
                <a:cubicBezTo>
                  <a:pt x="48" y="84"/>
                  <a:pt x="45" y="84"/>
                  <a:pt x="42" y="83"/>
                </a:cubicBezTo>
                <a:cubicBezTo>
                  <a:pt x="34" y="88"/>
                  <a:pt x="34" y="88"/>
                  <a:pt x="34" y="88"/>
                </a:cubicBezTo>
                <a:cubicBezTo>
                  <a:pt x="34" y="88"/>
                  <a:pt x="34" y="88"/>
                  <a:pt x="34" y="88"/>
                </a:cubicBezTo>
                <a:cubicBezTo>
                  <a:pt x="28" y="92"/>
                  <a:pt x="28" y="92"/>
                  <a:pt x="28" y="92"/>
                </a:cubicBezTo>
                <a:cubicBezTo>
                  <a:pt x="28" y="86"/>
                  <a:pt x="28" y="86"/>
                  <a:pt x="28" y="86"/>
                </a:cubicBezTo>
                <a:cubicBezTo>
                  <a:pt x="28" y="78"/>
                  <a:pt x="28" y="78"/>
                  <a:pt x="28" y="78"/>
                </a:cubicBezTo>
                <a:cubicBezTo>
                  <a:pt x="16" y="71"/>
                  <a:pt x="8" y="59"/>
                  <a:pt x="8" y="46"/>
                </a:cubicBezTo>
                <a:close/>
                <a:moveTo>
                  <a:pt x="36" y="46"/>
                </a:moveTo>
                <a:cubicBezTo>
                  <a:pt x="36" y="43"/>
                  <a:pt x="33" y="40"/>
                  <a:pt x="30" y="40"/>
                </a:cubicBezTo>
                <a:cubicBezTo>
                  <a:pt x="27" y="40"/>
                  <a:pt x="24" y="43"/>
                  <a:pt x="24" y="46"/>
                </a:cubicBezTo>
                <a:cubicBezTo>
                  <a:pt x="24" y="49"/>
                  <a:pt x="27" y="52"/>
                  <a:pt x="30" y="52"/>
                </a:cubicBezTo>
                <a:cubicBezTo>
                  <a:pt x="33" y="52"/>
                  <a:pt x="36" y="49"/>
                  <a:pt x="36" y="46"/>
                </a:cubicBezTo>
                <a:close/>
                <a:moveTo>
                  <a:pt x="112" y="37"/>
                </a:moveTo>
                <a:cubicBezTo>
                  <a:pt x="112" y="38"/>
                  <a:pt x="112" y="39"/>
                  <a:pt x="112" y="40"/>
                </a:cubicBezTo>
                <a:cubicBezTo>
                  <a:pt x="112" y="43"/>
                  <a:pt x="112" y="45"/>
                  <a:pt x="111" y="47"/>
                </a:cubicBezTo>
                <a:cubicBezTo>
                  <a:pt x="117" y="54"/>
                  <a:pt x="120" y="62"/>
                  <a:pt x="120" y="70"/>
                </a:cubicBezTo>
                <a:cubicBezTo>
                  <a:pt x="120" y="83"/>
                  <a:pt x="112" y="95"/>
                  <a:pt x="100" y="102"/>
                </a:cubicBezTo>
                <a:cubicBezTo>
                  <a:pt x="100" y="110"/>
                  <a:pt x="100" y="110"/>
                  <a:pt x="100" y="110"/>
                </a:cubicBezTo>
                <a:cubicBezTo>
                  <a:pt x="100" y="116"/>
                  <a:pt x="100" y="116"/>
                  <a:pt x="100" y="116"/>
                </a:cubicBezTo>
                <a:cubicBezTo>
                  <a:pt x="94" y="112"/>
                  <a:pt x="94" y="112"/>
                  <a:pt x="94" y="112"/>
                </a:cubicBezTo>
                <a:cubicBezTo>
                  <a:pt x="94" y="112"/>
                  <a:pt x="94" y="112"/>
                  <a:pt x="94" y="112"/>
                </a:cubicBezTo>
                <a:cubicBezTo>
                  <a:pt x="86" y="107"/>
                  <a:pt x="86" y="107"/>
                  <a:pt x="86" y="107"/>
                </a:cubicBezTo>
                <a:cubicBezTo>
                  <a:pt x="83" y="108"/>
                  <a:pt x="80" y="108"/>
                  <a:pt x="76" y="108"/>
                </a:cubicBezTo>
                <a:cubicBezTo>
                  <a:pt x="66" y="108"/>
                  <a:pt x="56" y="105"/>
                  <a:pt x="49" y="100"/>
                </a:cubicBezTo>
                <a:cubicBezTo>
                  <a:pt x="46" y="100"/>
                  <a:pt x="44" y="100"/>
                  <a:pt x="42" y="100"/>
                </a:cubicBezTo>
                <a:cubicBezTo>
                  <a:pt x="40" y="100"/>
                  <a:pt x="39" y="100"/>
                  <a:pt x="37" y="100"/>
                </a:cubicBezTo>
                <a:cubicBezTo>
                  <a:pt x="47" y="109"/>
                  <a:pt x="61" y="115"/>
                  <a:pt x="76" y="115"/>
                </a:cubicBezTo>
                <a:cubicBezTo>
                  <a:pt x="79" y="115"/>
                  <a:pt x="82" y="115"/>
                  <a:pt x="86" y="114"/>
                </a:cubicBezTo>
                <a:cubicBezTo>
                  <a:pt x="108" y="128"/>
                  <a:pt x="108" y="128"/>
                  <a:pt x="108" y="128"/>
                </a:cubicBezTo>
                <a:cubicBezTo>
                  <a:pt x="108" y="105"/>
                  <a:pt x="108" y="105"/>
                  <a:pt x="108" y="105"/>
                </a:cubicBezTo>
                <a:cubicBezTo>
                  <a:pt x="120" y="97"/>
                  <a:pt x="128" y="84"/>
                  <a:pt x="128" y="69"/>
                </a:cubicBezTo>
                <a:cubicBezTo>
                  <a:pt x="128" y="57"/>
                  <a:pt x="122" y="45"/>
                  <a:pt x="112" y="37"/>
                </a:cubicBezTo>
                <a:close/>
              </a:path>
            </a:pathLst>
          </a:custGeom>
          <a:solidFill>
            <a:schemeClr val="accent1"/>
          </a:solidFill>
          <a:ln>
            <a:noFill/>
          </a:ln>
        </p:spPr>
        <p:txBody>
          <a:bodyPr lIns="91431" tIns="45715" rIns="91431" bIns="45715"/>
          <a:lstStyle/>
          <a:p>
            <a:endParaRPr lang="zh-CN" altLang="en-US">
              <a:solidFill>
                <a:schemeClr val="tx1">
                  <a:lumMod val="50000"/>
                  <a:lumOff val="50000"/>
                </a:schemeClr>
              </a:solidFill>
            </a:endParaRPr>
          </a:p>
        </p:txBody>
      </p:sp>
      <p:sp>
        <p:nvSpPr>
          <p:cNvPr id="7" name="Freeform 221"/>
          <p:cNvSpPr>
            <a:spLocks noEditPoints="1"/>
          </p:cNvSpPr>
          <p:nvPr/>
        </p:nvSpPr>
        <p:spPr bwMode="auto">
          <a:xfrm>
            <a:off x="7264915" y="3567466"/>
            <a:ext cx="471205" cy="473299"/>
          </a:xfrm>
          <a:custGeom>
            <a:avLst/>
            <a:gdLst>
              <a:gd name="T0" fmla="*/ 322361 w 128"/>
              <a:gd name="T1" fmla="*/ 0 h 128"/>
              <a:gd name="T2" fmla="*/ 195719 w 128"/>
              <a:gd name="T3" fmla="*/ 34539 h 128"/>
              <a:gd name="T4" fmla="*/ 172694 w 128"/>
              <a:gd name="T5" fmla="*/ 34539 h 128"/>
              <a:gd name="T6" fmla="*/ 46052 w 128"/>
              <a:gd name="T7" fmla="*/ 0 h 128"/>
              <a:gd name="T8" fmla="*/ 0 w 128"/>
              <a:gd name="T9" fmla="*/ 46052 h 128"/>
              <a:gd name="T10" fmla="*/ 0 w 128"/>
              <a:gd name="T11" fmla="*/ 287823 h 128"/>
              <a:gd name="T12" fmla="*/ 46052 w 128"/>
              <a:gd name="T13" fmla="*/ 333874 h 128"/>
              <a:gd name="T14" fmla="*/ 172694 w 128"/>
              <a:gd name="T15" fmla="*/ 368413 h 128"/>
              <a:gd name="T16" fmla="*/ 195719 w 128"/>
              <a:gd name="T17" fmla="*/ 368413 h 128"/>
              <a:gd name="T18" fmla="*/ 322361 w 128"/>
              <a:gd name="T19" fmla="*/ 333874 h 128"/>
              <a:gd name="T20" fmla="*/ 368413 w 128"/>
              <a:gd name="T21" fmla="*/ 287823 h 128"/>
              <a:gd name="T22" fmla="*/ 368413 w 128"/>
              <a:gd name="T23" fmla="*/ 46052 h 128"/>
              <a:gd name="T24" fmla="*/ 322361 w 128"/>
              <a:gd name="T25" fmla="*/ 0 h 128"/>
              <a:gd name="T26" fmla="*/ 172694 w 128"/>
              <a:gd name="T27" fmla="*/ 345387 h 128"/>
              <a:gd name="T28" fmla="*/ 46052 w 128"/>
              <a:gd name="T29" fmla="*/ 310848 h 128"/>
              <a:gd name="T30" fmla="*/ 23026 w 128"/>
              <a:gd name="T31" fmla="*/ 287823 h 128"/>
              <a:gd name="T32" fmla="*/ 23026 w 128"/>
              <a:gd name="T33" fmla="*/ 46052 h 128"/>
              <a:gd name="T34" fmla="*/ 46052 w 128"/>
              <a:gd name="T35" fmla="*/ 23026 h 128"/>
              <a:gd name="T36" fmla="*/ 172694 w 128"/>
              <a:gd name="T37" fmla="*/ 57565 h 128"/>
              <a:gd name="T38" fmla="*/ 172694 w 128"/>
              <a:gd name="T39" fmla="*/ 345387 h 128"/>
              <a:gd name="T40" fmla="*/ 345387 w 128"/>
              <a:gd name="T41" fmla="*/ 287823 h 128"/>
              <a:gd name="T42" fmla="*/ 322361 w 128"/>
              <a:gd name="T43" fmla="*/ 310848 h 128"/>
              <a:gd name="T44" fmla="*/ 195719 w 128"/>
              <a:gd name="T45" fmla="*/ 345387 h 128"/>
              <a:gd name="T46" fmla="*/ 195719 w 128"/>
              <a:gd name="T47" fmla="*/ 57565 h 128"/>
              <a:gd name="T48" fmla="*/ 322361 w 128"/>
              <a:gd name="T49" fmla="*/ 23026 h 128"/>
              <a:gd name="T50" fmla="*/ 345387 w 128"/>
              <a:gd name="T51" fmla="*/ 46052 h 128"/>
              <a:gd name="T52" fmla="*/ 345387 w 128"/>
              <a:gd name="T53" fmla="*/ 287823 h 1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8" h="128">
                <a:moveTo>
                  <a:pt x="112" y="0"/>
                </a:moveTo>
                <a:cubicBezTo>
                  <a:pt x="112" y="0"/>
                  <a:pt x="89" y="6"/>
                  <a:pt x="68" y="12"/>
                </a:cubicBezTo>
                <a:cubicBezTo>
                  <a:pt x="65" y="12"/>
                  <a:pt x="63" y="12"/>
                  <a:pt x="60" y="12"/>
                </a:cubicBezTo>
                <a:cubicBezTo>
                  <a:pt x="40" y="7"/>
                  <a:pt x="16" y="0"/>
                  <a:pt x="16" y="0"/>
                </a:cubicBezTo>
                <a:cubicBezTo>
                  <a:pt x="7" y="0"/>
                  <a:pt x="0" y="7"/>
                  <a:pt x="0" y="16"/>
                </a:cubicBezTo>
                <a:cubicBezTo>
                  <a:pt x="0" y="100"/>
                  <a:pt x="0" y="100"/>
                  <a:pt x="0" y="100"/>
                </a:cubicBezTo>
                <a:cubicBezTo>
                  <a:pt x="0" y="109"/>
                  <a:pt x="8" y="113"/>
                  <a:pt x="16" y="116"/>
                </a:cubicBezTo>
                <a:cubicBezTo>
                  <a:pt x="16" y="116"/>
                  <a:pt x="38" y="122"/>
                  <a:pt x="60" y="128"/>
                </a:cubicBezTo>
                <a:cubicBezTo>
                  <a:pt x="63" y="128"/>
                  <a:pt x="65" y="128"/>
                  <a:pt x="68" y="128"/>
                </a:cubicBezTo>
                <a:cubicBezTo>
                  <a:pt x="90" y="122"/>
                  <a:pt x="112" y="116"/>
                  <a:pt x="112" y="116"/>
                </a:cubicBezTo>
                <a:cubicBezTo>
                  <a:pt x="120" y="114"/>
                  <a:pt x="128" y="109"/>
                  <a:pt x="128" y="100"/>
                </a:cubicBezTo>
                <a:cubicBezTo>
                  <a:pt x="128" y="16"/>
                  <a:pt x="128" y="16"/>
                  <a:pt x="128" y="16"/>
                </a:cubicBezTo>
                <a:cubicBezTo>
                  <a:pt x="128" y="7"/>
                  <a:pt x="121" y="0"/>
                  <a:pt x="112" y="0"/>
                </a:cubicBezTo>
                <a:close/>
                <a:moveTo>
                  <a:pt x="60" y="120"/>
                </a:moveTo>
                <a:cubicBezTo>
                  <a:pt x="38" y="114"/>
                  <a:pt x="16" y="108"/>
                  <a:pt x="16" y="108"/>
                </a:cubicBezTo>
                <a:cubicBezTo>
                  <a:pt x="11" y="107"/>
                  <a:pt x="8" y="104"/>
                  <a:pt x="8" y="100"/>
                </a:cubicBezTo>
                <a:cubicBezTo>
                  <a:pt x="8" y="16"/>
                  <a:pt x="8" y="16"/>
                  <a:pt x="8" y="16"/>
                </a:cubicBezTo>
                <a:cubicBezTo>
                  <a:pt x="8" y="12"/>
                  <a:pt x="12" y="8"/>
                  <a:pt x="16" y="8"/>
                </a:cubicBezTo>
                <a:cubicBezTo>
                  <a:pt x="60" y="20"/>
                  <a:pt x="60" y="20"/>
                  <a:pt x="60" y="20"/>
                </a:cubicBezTo>
                <a:lnTo>
                  <a:pt x="60" y="120"/>
                </a:lnTo>
                <a:close/>
                <a:moveTo>
                  <a:pt x="120" y="100"/>
                </a:moveTo>
                <a:cubicBezTo>
                  <a:pt x="120" y="104"/>
                  <a:pt x="116" y="107"/>
                  <a:pt x="112" y="108"/>
                </a:cubicBezTo>
                <a:cubicBezTo>
                  <a:pt x="112" y="108"/>
                  <a:pt x="90" y="114"/>
                  <a:pt x="68" y="120"/>
                </a:cubicBezTo>
                <a:cubicBezTo>
                  <a:pt x="68" y="20"/>
                  <a:pt x="68" y="20"/>
                  <a:pt x="68" y="20"/>
                </a:cubicBezTo>
                <a:cubicBezTo>
                  <a:pt x="112" y="8"/>
                  <a:pt x="112" y="8"/>
                  <a:pt x="112" y="8"/>
                </a:cubicBezTo>
                <a:cubicBezTo>
                  <a:pt x="116" y="8"/>
                  <a:pt x="120" y="12"/>
                  <a:pt x="120" y="16"/>
                </a:cubicBezTo>
                <a:lnTo>
                  <a:pt x="120" y="100"/>
                </a:lnTo>
                <a:close/>
              </a:path>
            </a:pathLst>
          </a:custGeom>
          <a:solidFill>
            <a:schemeClr val="accent1"/>
          </a:solidFill>
          <a:ln>
            <a:noFill/>
          </a:ln>
        </p:spPr>
        <p:txBody>
          <a:bodyPr lIns="91431" tIns="45715" rIns="91431" bIns="45715"/>
          <a:lstStyle/>
          <a:p>
            <a:endParaRPr lang="zh-CN" altLang="en-US">
              <a:solidFill>
                <a:schemeClr val="tx1">
                  <a:lumMod val="50000"/>
                  <a:lumOff val="50000"/>
                </a:schemeClr>
              </a:solidFill>
            </a:endParaRPr>
          </a:p>
        </p:txBody>
      </p:sp>
      <p:sp>
        <p:nvSpPr>
          <p:cNvPr id="8" name="Freeform 223"/>
          <p:cNvSpPr>
            <a:spLocks noEditPoints="1"/>
          </p:cNvSpPr>
          <p:nvPr/>
        </p:nvSpPr>
        <p:spPr bwMode="auto">
          <a:xfrm>
            <a:off x="5136370" y="2277581"/>
            <a:ext cx="473237" cy="471267"/>
          </a:xfrm>
          <a:custGeom>
            <a:avLst/>
            <a:gdLst>
              <a:gd name="T0" fmla="*/ 277225 w 128"/>
              <a:gd name="T1" fmla="*/ 161181 h 128"/>
              <a:gd name="T2" fmla="*/ 92408 w 128"/>
              <a:gd name="T3" fmla="*/ 161181 h 128"/>
              <a:gd name="T4" fmla="*/ 80857 w 128"/>
              <a:gd name="T5" fmla="*/ 172694 h 128"/>
              <a:gd name="T6" fmla="*/ 92408 w 128"/>
              <a:gd name="T7" fmla="*/ 184207 h 128"/>
              <a:gd name="T8" fmla="*/ 277225 w 128"/>
              <a:gd name="T9" fmla="*/ 184207 h 128"/>
              <a:gd name="T10" fmla="*/ 288776 w 128"/>
              <a:gd name="T11" fmla="*/ 172694 h 128"/>
              <a:gd name="T12" fmla="*/ 277225 w 128"/>
              <a:gd name="T13" fmla="*/ 161181 h 128"/>
              <a:gd name="T14" fmla="*/ 277225 w 128"/>
              <a:gd name="T15" fmla="*/ 230258 h 128"/>
              <a:gd name="T16" fmla="*/ 92408 w 128"/>
              <a:gd name="T17" fmla="*/ 230258 h 128"/>
              <a:gd name="T18" fmla="*/ 80857 w 128"/>
              <a:gd name="T19" fmla="*/ 241771 h 128"/>
              <a:gd name="T20" fmla="*/ 92408 w 128"/>
              <a:gd name="T21" fmla="*/ 253284 h 128"/>
              <a:gd name="T22" fmla="*/ 277225 w 128"/>
              <a:gd name="T23" fmla="*/ 253284 h 128"/>
              <a:gd name="T24" fmla="*/ 288776 w 128"/>
              <a:gd name="T25" fmla="*/ 241771 h 128"/>
              <a:gd name="T26" fmla="*/ 277225 w 128"/>
              <a:gd name="T27" fmla="*/ 230258 h 128"/>
              <a:gd name="T28" fmla="*/ 277225 w 128"/>
              <a:gd name="T29" fmla="*/ 92103 h 128"/>
              <a:gd name="T30" fmla="*/ 92408 w 128"/>
              <a:gd name="T31" fmla="*/ 92103 h 128"/>
              <a:gd name="T32" fmla="*/ 80857 w 128"/>
              <a:gd name="T33" fmla="*/ 103616 h 128"/>
              <a:gd name="T34" fmla="*/ 92408 w 128"/>
              <a:gd name="T35" fmla="*/ 115129 h 128"/>
              <a:gd name="T36" fmla="*/ 277225 w 128"/>
              <a:gd name="T37" fmla="*/ 115129 h 128"/>
              <a:gd name="T38" fmla="*/ 288776 w 128"/>
              <a:gd name="T39" fmla="*/ 103616 h 128"/>
              <a:gd name="T40" fmla="*/ 277225 w 128"/>
              <a:gd name="T41" fmla="*/ 92103 h 128"/>
              <a:gd name="T42" fmla="*/ 323429 w 128"/>
              <a:gd name="T43" fmla="*/ 0 h 128"/>
              <a:gd name="T44" fmla="*/ 46204 w 128"/>
              <a:gd name="T45" fmla="*/ 0 h 128"/>
              <a:gd name="T46" fmla="*/ 0 w 128"/>
              <a:gd name="T47" fmla="*/ 48930 h 128"/>
              <a:gd name="T48" fmla="*/ 0 w 128"/>
              <a:gd name="T49" fmla="*/ 322361 h 128"/>
              <a:gd name="T50" fmla="*/ 46204 w 128"/>
              <a:gd name="T51" fmla="*/ 368413 h 128"/>
              <a:gd name="T52" fmla="*/ 320541 w 128"/>
              <a:gd name="T53" fmla="*/ 368413 h 128"/>
              <a:gd name="T54" fmla="*/ 369633 w 128"/>
              <a:gd name="T55" fmla="*/ 322361 h 128"/>
              <a:gd name="T56" fmla="*/ 369633 w 128"/>
              <a:gd name="T57" fmla="*/ 46052 h 128"/>
              <a:gd name="T58" fmla="*/ 323429 w 128"/>
              <a:gd name="T59" fmla="*/ 0 h 128"/>
              <a:gd name="T60" fmla="*/ 346531 w 128"/>
              <a:gd name="T61" fmla="*/ 322361 h 128"/>
              <a:gd name="T62" fmla="*/ 320541 w 128"/>
              <a:gd name="T63" fmla="*/ 345387 h 128"/>
              <a:gd name="T64" fmla="*/ 46204 w 128"/>
              <a:gd name="T65" fmla="*/ 345387 h 128"/>
              <a:gd name="T66" fmla="*/ 23102 w 128"/>
              <a:gd name="T67" fmla="*/ 322361 h 128"/>
              <a:gd name="T68" fmla="*/ 23102 w 128"/>
              <a:gd name="T69" fmla="*/ 48930 h 128"/>
              <a:gd name="T70" fmla="*/ 46204 w 128"/>
              <a:gd name="T71" fmla="*/ 23026 h 128"/>
              <a:gd name="T72" fmla="*/ 323429 w 128"/>
              <a:gd name="T73" fmla="*/ 23026 h 128"/>
              <a:gd name="T74" fmla="*/ 346531 w 128"/>
              <a:gd name="T75" fmla="*/ 46052 h 128"/>
              <a:gd name="T76" fmla="*/ 346531 w 128"/>
              <a:gd name="T77" fmla="*/ 322361 h 1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8" h="128">
                <a:moveTo>
                  <a:pt x="96" y="56"/>
                </a:moveTo>
                <a:cubicBezTo>
                  <a:pt x="32" y="56"/>
                  <a:pt x="32" y="56"/>
                  <a:pt x="32" y="56"/>
                </a:cubicBezTo>
                <a:cubicBezTo>
                  <a:pt x="30" y="56"/>
                  <a:pt x="28" y="58"/>
                  <a:pt x="28" y="60"/>
                </a:cubicBezTo>
                <a:cubicBezTo>
                  <a:pt x="28" y="62"/>
                  <a:pt x="30" y="64"/>
                  <a:pt x="32" y="64"/>
                </a:cubicBezTo>
                <a:cubicBezTo>
                  <a:pt x="96" y="64"/>
                  <a:pt x="96" y="64"/>
                  <a:pt x="96" y="64"/>
                </a:cubicBezTo>
                <a:cubicBezTo>
                  <a:pt x="98" y="64"/>
                  <a:pt x="100" y="62"/>
                  <a:pt x="100" y="60"/>
                </a:cubicBezTo>
                <a:cubicBezTo>
                  <a:pt x="100" y="58"/>
                  <a:pt x="98" y="56"/>
                  <a:pt x="96" y="56"/>
                </a:cubicBezTo>
                <a:close/>
                <a:moveTo>
                  <a:pt x="96" y="80"/>
                </a:moveTo>
                <a:cubicBezTo>
                  <a:pt x="32" y="80"/>
                  <a:pt x="32" y="80"/>
                  <a:pt x="32" y="80"/>
                </a:cubicBezTo>
                <a:cubicBezTo>
                  <a:pt x="30" y="80"/>
                  <a:pt x="28" y="82"/>
                  <a:pt x="28" y="84"/>
                </a:cubicBezTo>
                <a:cubicBezTo>
                  <a:pt x="28" y="86"/>
                  <a:pt x="30" y="88"/>
                  <a:pt x="32" y="88"/>
                </a:cubicBezTo>
                <a:cubicBezTo>
                  <a:pt x="96" y="88"/>
                  <a:pt x="96" y="88"/>
                  <a:pt x="96" y="88"/>
                </a:cubicBezTo>
                <a:cubicBezTo>
                  <a:pt x="98" y="88"/>
                  <a:pt x="100" y="86"/>
                  <a:pt x="100" y="84"/>
                </a:cubicBezTo>
                <a:cubicBezTo>
                  <a:pt x="100" y="82"/>
                  <a:pt x="98" y="80"/>
                  <a:pt x="96" y="80"/>
                </a:cubicBezTo>
                <a:close/>
                <a:moveTo>
                  <a:pt x="96" y="32"/>
                </a:moveTo>
                <a:cubicBezTo>
                  <a:pt x="32" y="32"/>
                  <a:pt x="32" y="32"/>
                  <a:pt x="32" y="32"/>
                </a:cubicBezTo>
                <a:cubicBezTo>
                  <a:pt x="30" y="32"/>
                  <a:pt x="28" y="34"/>
                  <a:pt x="28" y="36"/>
                </a:cubicBezTo>
                <a:cubicBezTo>
                  <a:pt x="28" y="38"/>
                  <a:pt x="30" y="40"/>
                  <a:pt x="32" y="40"/>
                </a:cubicBezTo>
                <a:cubicBezTo>
                  <a:pt x="96" y="40"/>
                  <a:pt x="96" y="40"/>
                  <a:pt x="96" y="40"/>
                </a:cubicBezTo>
                <a:cubicBezTo>
                  <a:pt x="98" y="40"/>
                  <a:pt x="100" y="38"/>
                  <a:pt x="100" y="36"/>
                </a:cubicBezTo>
                <a:cubicBezTo>
                  <a:pt x="100" y="34"/>
                  <a:pt x="98" y="32"/>
                  <a:pt x="96" y="32"/>
                </a:cubicBezTo>
                <a:close/>
                <a:moveTo>
                  <a:pt x="112" y="0"/>
                </a:moveTo>
                <a:cubicBezTo>
                  <a:pt x="16" y="0"/>
                  <a:pt x="16" y="0"/>
                  <a:pt x="16" y="0"/>
                </a:cubicBezTo>
                <a:cubicBezTo>
                  <a:pt x="7" y="0"/>
                  <a:pt x="0" y="8"/>
                  <a:pt x="0" y="17"/>
                </a:cubicBezTo>
                <a:cubicBezTo>
                  <a:pt x="0" y="112"/>
                  <a:pt x="0" y="112"/>
                  <a:pt x="0" y="112"/>
                </a:cubicBezTo>
                <a:cubicBezTo>
                  <a:pt x="0" y="121"/>
                  <a:pt x="7" y="128"/>
                  <a:pt x="16" y="128"/>
                </a:cubicBezTo>
                <a:cubicBezTo>
                  <a:pt x="111" y="128"/>
                  <a:pt x="111" y="128"/>
                  <a:pt x="111" y="128"/>
                </a:cubicBezTo>
                <a:cubicBezTo>
                  <a:pt x="120" y="128"/>
                  <a:pt x="128" y="121"/>
                  <a:pt x="128" y="112"/>
                </a:cubicBezTo>
                <a:cubicBezTo>
                  <a:pt x="128" y="16"/>
                  <a:pt x="128" y="16"/>
                  <a:pt x="128" y="16"/>
                </a:cubicBezTo>
                <a:cubicBezTo>
                  <a:pt x="128" y="7"/>
                  <a:pt x="121" y="0"/>
                  <a:pt x="112" y="0"/>
                </a:cubicBezTo>
                <a:close/>
                <a:moveTo>
                  <a:pt x="120" y="112"/>
                </a:moveTo>
                <a:cubicBezTo>
                  <a:pt x="120" y="116"/>
                  <a:pt x="116" y="120"/>
                  <a:pt x="111" y="120"/>
                </a:cubicBezTo>
                <a:cubicBezTo>
                  <a:pt x="16" y="120"/>
                  <a:pt x="16" y="120"/>
                  <a:pt x="16" y="120"/>
                </a:cubicBezTo>
                <a:cubicBezTo>
                  <a:pt x="12" y="120"/>
                  <a:pt x="8" y="116"/>
                  <a:pt x="8" y="112"/>
                </a:cubicBezTo>
                <a:cubicBezTo>
                  <a:pt x="8" y="17"/>
                  <a:pt x="8" y="17"/>
                  <a:pt x="8" y="17"/>
                </a:cubicBezTo>
                <a:cubicBezTo>
                  <a:pt x="8" y="12"/>
                  <a:pt x="12" y="8"/>
                  <a:pt x="16" y="8"/>
                </a:cubicBezTo>
                <a:cubicBezTo>
                  <a:pt x="112" y="8"/>
                  <a:pt x="112" y="8"/>
                  <a:pt x="112" y="8"/>
                </a:cubicBezTo>
                <a:cubicBezTo>
                  <a:pt x="116" y="8"/>
                  <a:pt x="120" y="12"/>
                  <a:pt x="120" y="16"/>
                </a:cubicBezTo>
                <a:lnTo>
                  <a:pt x="120" y="112"/>
                </a:lnTo>
                <a:close/>
              </a:path>
            </a:pathLst>
          </a:custGeom>
          <a:solidFill>
            <a:schemeClr val="accent1"/>
          </a:solidFill>
          <a:ln>
            <a:noFill/>
          </a:ln>
        </p:spPr>
        <p:txBody>
          <a:bodyPr lIns="91431" tIns="45715" rIns="91431" bIns="45715"/>
          <a:lstStyle/>
          <a:p>
            <a:endParaRPr lang="zh-CN" altLang="en-US">
              <a:solidFill>
                <a:schemeClr val="tx1">
                  <a:lumMod val="50000"/>
                  <a:lumOff val="50000"/>
                </a:schemeClr>
              </a:solidFill>
            </a:endParaRPr>
          </a:p>
        </p:txBody>
      </p:sp>
      <p:sp>
        <p:nvSpPr>
          <p:cNvPr id="12" name="KSO_Shape"/>
          <p:cNvSpPr/>
          <p:nvPr/>
        </p:nvSpPr>
        <p:spPr>
          <a:xfrm>
            <a:off x="4470186" y="3561375"/>
            <a:ext cx="379808" cy="457047"/>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50000"/>
                  <a:lumOff val="50000"/>
                </a:schemeClr>
              </a:solidFill>
            </a:endParaRPr>
          </a:p>
        </p:txBody>
      </p:sp>
      <p:sp>
        <p:nvSpPr>
          <p:cNvPr id="13" name="KSO_Shape"/>
          <p:cNvSpPr/>
          <p:nvPr/>
        </p:nvSpPr>
        <p:spPr bwMode="auto">
          <a:xfrm>
            <a:off x="6493114" y="2314145"/>
            <a:ext cx="589006" cy="436733"/>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accent1"/>
          </a:solidFill>
          <a:ln>
            <a:noFill/>
          </a:ln>
        </p:spPr>
        <p:txBody>
          <a:bodyPr lIns="68573" tIns="34287" rIns="68573" bIns="539946"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50000"/>
                  <a:lumOff val="50000"/>
                </a:schemeClr>
              </a:solidFill>
            </a:endParaRPr>
          </a:p>
        </p:txBody>
      </p:sp>
      <p:sp>
        <p:nvSpPr>
          <p:cNvPr id="14" name="KSO_Shape"/>
          <p:cNvSpPr/>
          <p:nvPr/>
        </p:nvSpPr>
        <p:spPr bwMode="auto">
          <a:xfrm>
            <a:off x="6560142" y="4820790"/>
            <a:ext cx="454955" cy="471267"/>
          </a:xfrm>
          <a:custGeom>
            <a:avLst/>
            <a:gdLst>
              <a:gd name="T0" fmla="*/ 2147483646 w 90"/>
              <a:gd name="T1" fmla="*/ 2147483646 h 93"/>
              <a:gd name="T2" fmla="*/ 2147483646 w 90"/>
              <a:gd name="T3" fmla="*/ 2147483646 h 93"/>
              <a:gd name="T4" fmla="*/ 2147483646 w 90"/>
              <a:gd name="T5" fmla="*/ 2147483646 h 93"/>
              <a:gd name="T6" fmla="*/ 2147483646 w 90"/>
              <a:gd name="T7" fmla="*/ 2147483646 h 93"/>
              <a:gd name="T8" fmla="*/ 2147483646 w 90"/>
              <a:gd name="T9" fmla="*/ 2147483646 h 93"/>
              <a:gd name="T10" fmla="*/ 0 w 90"/>
              <a:gd name="T11" fmla="*/ 2147483646 h 93"/>
              <a:gd name="T12" fmla="*/ 0 w 90"/>
              <a:gd name="T13" fmla="*/ 2147483646 h 93"/>
              <a:gd name="T14" fmla="*/ 2147483646 w 90"/>
              <a:gd name="T15" fmla="*/ 2147483646 h 93"/>
              <a:gd name="T16" fmla="*/ 2147483646 w 90"/>
              <a:gd name="T17" fmla="*/ 2147483646 h 93"/>
              <a:gd name="T18" fmla="*/ 2147483646 w 90"/>
              <a:gd name="T19" fmla="*/ 2147483646 h 93"/>
              <a:gd name="T20" fmla="*/ 2147483646 w 90"/>
              <a:gd name="T21" fmla="*/ 2147483646 h 93"/>
              <a:gd name="T22" fmla="*/ 2147483646 w 90"/>
              <a:gd name="T23" fmla="*/ 2147483646 h 93"/>
              <a:gd name="T24" fmla="*/ 2147483646 w 90"/>
              <a:gd name="T25" fmla="*/ 2147483646 h 93"/>
              <a:gd name="T26" fmla="*/ 2147483646 w 90"/>
              <a:gd name="T27" fmla="*/ 2147483646 h 93"/>
              <a:gd name="T28" fmla="*/ 2147483646 w 90"/>
              <a:gd name="T29" fmla="*/ 2147483646 h 93"/>
              <a:gd name="T30" fmla="*/ 2147483646 w 90"/>
              <a:gd name="T31" fmla="*/ 2147483646 h 93"/>
              <a:gd name="T32" fmla="*/ 2147483646 w 90"/>
              <a:gd name="T33" fmla="*/ 2147483646 h 93"/>
              <a:gd name="T34" fmla="*/ 2147483646 w 90"/>
              <a:gd name="T35" fmla="*/ 2147483646 h 93"/>
              <a:gd name="T36" fmla="*/ 2147483646 w 90"/>
              <a:gd name="T37" fmla="*/ 2147483646 h 93"/>
              <a:gd name="T38" fmla="*/ 2147483646 w 90"/>
              <a:gd name="T39" fmla="*/ 2147483646 h 93"/>
              <a:gd name="T40" fmla="*/ 2147483646 w 90"/>
              <a:gd name="T41" fmla="*/ 2147483646 h 93"/>
              <a:gd name="T42" fmla="*/ 2147483646 w 90"/>
              <a:gd name="T43" fmla="*/ 2147483646 h 93"/>
              <a:gd name="T44" fmla="*/ 2147483646 w 90"/>
              <a:gd name="T45" fmla="*/ 2147483646 h 93"/>
              <a:gd name="T46" fmla="*/ 2147483646 w 90"/>
              <a:gd name="T47" fmla="*/ 2147483646 h 93"/>
              <a:gd name="T48" fmla="*/ 2147483646 w 90"/>
              <a:gd name="T49" fmla="*/ 2147483646 h 93"/>
              <a:gd name="T50" fmla="*/ 2147483646 w 90"/>
              <a:gd name="T51" fmla="*/ 2147483646 h 93"/>
              <a:gd name="T52" fmla="*/ 2147483646 w 90"/>
              <a:gd name="T53" fmla="*/ 2147483646 h 93"/>
              <a:gd name="T54" fmla="*/ 2147483646 w 90"/>
              <a:gd name="T55" fmla="*/ 2147483646 h 93"/>
              <a:gd name="T56" fmla="*/ 2147483646 w 90"/>
              <a:gd name="T57" fmla="*/ 2147483646 h 93"/>
              <a:gd name="T58" fmla="*/ 2147483646 w 90"/>
              <a:gd name="T59" fmla="*/ 2147483646 h 93"/>
              <a:gd name="T60" fmla="*/ 2147483646 w 90"/>
              <a:gd name="T61" fmla="*/ 2147483646 h 93"/>
              <a:gd name="T62" fmla="*/ 2147483646 w 90"/>
              <a:gd name="T63" fmla="*/ 2147483646 h 93"/>
              <a:gd name="T64" fmla="*/ 2147483646 w 90"/>
              <a:gd name="T65" fmla="*/ 2147483646 h 93"/>
              <a:gd name="T66" fmla="*/ 2147483646 w 90"/>
              <a:gd name="T67" fmla="*/ 2147483646 h 93"/>
              <a:gd name="T68" fmla="*/ 2147483646 w 90"/>
              <a:gd name="T69" fmla="*/ 2147483646 h 93"/>
              <a:gd name="T70" fmla="*/ 2147483646 w 90"/>
              <a:gd name="T71" fmla="*/ 2147483646 h 93"/>
              <a:gd name="T72" fmla="*/ 2147483646 w 90"/>
              <a:gd name="T73" fmla="*/ 2147483646 h 93"/>
              <a:gd name="T74" fmla="*/ 2147483646 w 90"/>
              <a:gd name="T75" fmla="*/ 2147483646 h 93"/>
              <a:gd name="T76" fmla="*/ 2147483646 w 90"/>
              <a:gd name="T77" fmla="*/ 2147483646 h 93"/>
              <a:gd name="T78" fmla="*/ 2147483646 w 90"/>
              <a:gd name="T79" fmla="*/ 2147483646 h 93"/>
              <a:gd name="T80" fmla="*/ 2147483646 w 90"/>
              <a:gd name="T81" fmla="*/ 2147483646 h 93"/>
              <a:gd name="T82" fmla="*/ 2147483646 w 90"/>
              <a:gd name="T83" fmla="*/ 2147483646 h 93"/>
              <a:gd name="T84" fmla="*/ 2147483646 w 90"/>
              <a:gd name="T85" fmla="*/ 2147483646 h 93"/>
              <a:gd name="T86" fmla="*/ 2147483646 w 90"/>
              <a:gd name="T87" fmla="*/ 2147483646 h 93"/>
              <a:gd name="T88" fmla="*/ 2147483646 w 90"/>
              <a:gd name="T89" fmla="*/ 2147483646 h 93"/>
              <a:gd name="T90" fmla="*/ 2147483646 w 90"/>
              <a:gd name="T91" fmla="*/ 2147483646 h 93"/>
              <a:gd name="T92" fmla="*/ 2147483646 w 90"/>
              <a:gd name="T93" fmla="*/ 2147483646 h 93"/>
              <a:gd name="T94" fmla="*/ 2147483646 w 90"/>
              <a:gd name="T95" fmla="*/ 2147483646 h 93"/>
              <a:gd name="T96" fmla="*/ 2147483646 w 90"/>
              <a:gd name="T97" fmla="*/ 2147483646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chemeClr val="accent1"/>
          </a:solidFill>
          <a:ln>
            <a:noFill/>
          </a:ln>
        </p:spPr>
        <p:txBody>
          <a:bodyPr lIns="91431" tIns="45715" rIns="91431" bIns="45715" anchor="ctr">
            <a:scene3d>
              <a:camera prst="orthographicFront"/>
              <a:lightRig rig="threePt" dir="t"/>
            </a:scene3d>
            <a:sp3d contourW="12700">
              <a:contourClr>
                <a:srgbClr val="FFFFFF"/>
              </a:contourClr>
            </a:sp3d>
          </a:bodyPr>
          <a:lstStyle/>
          <a:p>
            <a:pPr algn="ctr">
              <a:defRPr/>
            </a:pPr>
            <a:endParaRPr lang="zh-CN" altLang="en-US">
              <a:solidFill>
                <a:schemeClr val="tx1">
                  <a:lumMod val="50000"/>
                  <a:lumOff val="50000"/>
                </a:schemeClr>
              </a:solidFill>
            </a:endParaRPr>
          </a:p>
        </p:txBody>
      </p:sp>
      <p:grpSp>
        <p:nvGrpSpPr>
          <p:cNvPr id="15" name="组合 14"/>
          <p:cNvGrpSpPr/>
          <p:nvPr/>
        </p:nvGrpSpPr>
        <p:grpSpPr>
          <a:xfrm>
            <a:off x="5428843" y="3025108"/>
            <a:ext cx="1314093" cy="1513331"/>
            <a:chOff x="4006786" y="1929859"/>
            <a:chExt cx="985698" cy="1134998"/>
          </a:xfrm>
          <a:solidFill>
            <a:schemeClr val="tx1">
              <a:lumMod val="50000"/>
              <a:lumOff val="50000"/>
            </a:schemeClr>
          </a:solidFill>
        </p:grpSpPr>
        <p:sp>
          <p:nvSpPr>
            <p:cNvPr id="16" name="任意多边形 15"/>
            <p:cNvSpPr/>
            <p:nvPr/>
          </p:nvSpPr>
          <p:spPr>
            <a:xfrm>
              <a:off x="4006786" y="1929859"/>
              <a:ext cx="985698"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2"/>
            </a:solidFill>
            <a:ln>
              <a:noFill/>
            </a:ln>
          </p:spPr>
          <p:txBody>
            <a:bodyPr vert="horz" wrap="square" lIns="68580" tIns="34290" rIns="68580" bIns="34290" numCol="1" anchor="t" anchorCtr="0" compatLnSpc="1"/>
            <a:lstStyle/>
            <a:p>
              <a:endParaRPr lang="zh-CN" altLang="en-US" dirty="0">
                <a:solidFill>
                  <a:schemeClr val="tx1">
                    <a:lumMod val="50000"/>
                    <a:lumOff val="50000"/>
                  </a:schemeClr>
                </a:solidFill>
              </a:endParaRPr>
            </a:p>
          </p:txBody>
        </p:sp>
        <p:sp>
          <p:nvSpPr>
            <p:cNvPr id="17" name="KSO_Shape"/>
            <p:cNvSpPr/>
            <p:nvPr/>
          </p:nvSpPr>
          <p:spPr bwMode="auto">
            <a:xfrm>
              <a:off x="4257847" y="2149549"/>
              <a:ext cx="493926" cy="673536"/>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tx1">
                    <a:lumMod val="50000"/>
                    <a:lumOff val="50000"/>
                  </a:schemeClr>
                </a:solidFill>
              </a:endParaRPr>
            </a:p>
          </p:txBody>
        </p:sp>
      </p:grpSp>
      <p:sp>
        <p:nvSpPr>
          <p:cNvPr id="18" name="Content Placeholder 2"/>
          <p:cNvSpPr txBox="1"/>
          <p:nvPr/>
        </p:nvSpPr>
        <p:spPr bwMode="auto">
          <a:xfrm>
            <a:off x="1516655" y="1825558"/>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9" name="Content Placeholder 2"/>
          <p:cNvSpPr txBox="1"/>
          <p:nvPr/>
        </p:nvSpPr>
        <p:spPr bwMode="auto">
          <a:xfrm>
            <a:off x="791527" y="3260388"/>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0" name="Content Placeholder 2"/>
          <p:cNvSpPr txBox="1"/>
          <p:nvPr/>
        </p:nvSpPr>
        <p:spPr bwMode="auto">
          <a:xfrm>
            <a:off x="1528044" y="4567708"/>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1" name="Content Placeholder 2"/>
          <p:cNvSpPr txBox="1"/>
          <p:nvPr/>
        </p:nvSpPr>
        <p:spPr bwMode="auto">
          <a:xfrm>
            <a:off x="7465445" y="1825558"/>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 name="Content Placeholder 2"/>
          <p:cNvSpPr txBox="1"/>
          <p:nvPr/>
        </p:nvSpPr>
        <p:spPr bwMode="auto">
          <a:xfrm>
            <a:off x="8135917" y="3247958"/>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3" name="Content Placeholder 2"/>
          <p:cNvSpPr txBox="1"/>
          <p:nvPr/>
        </p:nvSpPr>
        <p:spPr bwMode="auto">
          <a:xfrm>
            <a:off x="7495921" y="4629718"/>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anim calcmode="lin" valueType="num">
                                      <p:cBhvr>
                                        <p:cTn id="10" dur="500" fill="hold"/>
                                        <p:tgtEl>
                                          <p:spTgt spid="43"/>
                                        </p:tgtEl>
                                        <p:attrNameLst>
                                          <p:attrName>ppt_x</p:attrName>
                                        </p:attrNameLst>
                                      </p:cBhvr>
                                      <p:tavLst>
                                        <p:tav tm="0">
                                          <p:val>
                                            <p:fltVal val="0.5"/>
                                          </p:val>
                                        </p:tav>
                                        <p:tav tm="100000">
                                          <p:val>
                                            <p:strVal val="#ppt_x"/>
                                          </p:val>
                                        </p:tav>
                                      </p:tavLst>
                                    </p:anim>
                                    <p:anim calcmode="lin" valueType="num">
                                      <p:cBhvr>
                                        <p:cTn id="11" dur="500" fill="hold"/>
                                        <p:tgtEl>
                                          <p:spTgt spid="43"/>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30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anim calcmode="lin" valueType="num">
                                      <p:cBhvr>
                                        <p:cTn id="17" dur="500" fill="hold"/>
                                        <p:tgtEl>
                                          <p:spTgt spid="28"/>
                                        </p:tgtEl>
                                        <p:attrNameLst>
                                          <p:attrName>ppt_x</p:attrName>
                                        </p:attrNameLst>
                                      </p:cBhvr>
                                      <p:tavLst>
                                        <p:tav tm="0">
                                          <p:val>
                                            <p:fltVal val="0.5"/>
                                          </p:val>
                                        </p:tav>
                                        <p:tav tm="100000">
                                          <p:val>
                                            <p:strVal val="#ppt_x"/>
                                          </p:val>
                                        </p:tav>
                                      </p:tavLst>
                                    </p:anim>
                                    <p:anim calcmode="lin" valueType="num">
                                      <p:cBhvr>
                                        <p:cTn id="18" dur="500" fill="hold"/>
                                        <p:tgtEl>
                                          <p:spTgt spid="2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600"/>
                                  </p:stCondLst>
                                  <p:childTnLst>
                                    <p:set>
                                      <p:cBhvr>
                                        <p:cTn id="20" dur="1" fill="hold">
                                          <p:stCondLst>
                                            <p:cond delay="0"/>
                                          </p:stCondLst>
                                        </p:cTn>
                                        <p:tgtEl>
                                          <p:spTgt spid="31"/>
                                        </p:tgtEl>
                                        <p:attrNameLst>
                                          <p:attrName>style.visibility</p:attrName>
                                        </p:attrNameLst>
                                      </p:cBhvr>
                                      <p:to>
                                        <p:strVal val="visible"/>
                                      </p:to>
                                    </p:set>
                                    <p:anim calcmode="lin" valueType="num">
                                      <p:cBhvr>
                                        <p:cTn id="21" dur="500" fill="hold"/>
                                        <p:tgtEl>
                                          <p:spTgt spid="31"/>
                                        </p:tgtEl>
                                        <p:attrNameLst>
                                          <p:attrName>ppt_w</p:attrName>
                                        </p:attrNameLst>
                                      </p:cBhvr>
                                      <p:tavLst>
                                        <p:tav tm="0">
                                          <p:val>
                                            <p:fltVal val="0"/>
                                          </p:val>
                                        </p:tav>
                                        <p:tav tm="100000">
                                          <p:val>
                                            <p:strVal val="#ppt_w"/>
                                          </p:val>
                                        </p:tav>
                                      </p:tavLst>
                                    </p:anim>
                                    <p:anim calcmode="lin" valueType="num">
                                      <p:cBhvr>
                                        <p:cTn id="22" dur="500" fill="hold"/>
                                        <p:tgtEl>
                                          <p:spTgt spid="31"/>
                                        </p:tgtEl>
                                        <p:attrNameLst>
                                          <p:attrName>ppt_h</p:attrName>
                                        </p:attrNameLst>
                                      </p:cBhvr>
                                      <p:tavLst>
                                        <p:tav tm="0">
                                          <p:val>
                                            <p:fltVal val="0"/>
                                          </p:val>
                                        </p:tav>
                                        <p:tav tm="100000">
                                          <p:val>
                                            <p:strVal val="#ppt_h"/>
                                          </p:val>
                                        </p:tav>
                                      </p:tavLst>
                                    </p:anim>
                                    <p:animEffect transition="in" filter="fade">
                                      <p:cBhvr>
                                        <p:cTn id="23" dur="500"/>
                                        <p:tgtEl>
                                          <p:spTgt spid="31"/>
                                        </p:tgtEl>
                                      </p:cBhvr>
                                    </p:animEffect>
                                    <p:anim calcmode="lin" valueType="num">
                                      <p:cBhvr>
                                        <p:cTn id="24" dur="500" fill="hold"/>
                                        <p:tgtEl>
                                          <p:spTgt spid="31"/>
                                        </p:tgtEl>
                                        <p:attrNameLst>
                                          <p:attrName>ppt_x</p:attrName>
                                        </p:attrNameLst>
                                      </p:cBhvr>
                                      <p:tavLst>
                                        <p:tav tm="0">
                                          <p:val>
                                            <p:fltVal val="0.5"/>
                                          </p:val>
                                        </p:tav>
                                        <p:tav tm="100000">
                                          <p:val>
                                            <p:strVal val="#ppt_x"/>
                                          </p:val>
                                        </p:tav>
                                      </p:tavLst>
                                    </p:anim>
                                    <p:anim calcmode="lin" valueType="num">
                                      <p:cBhvr>
                                        <p:cTn id="25" dur="500" fill="hold"/>
                                        <p:tgtEl>
                                          <p:spTgt spid="31"/>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90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anim calcmode="lin" valueType="num">
                                      <p:cBhvr>
                                        <p:cTn id="31" dur="500" fill="hold"/>
                                        <p:tgtEl>
                                          <p:spTgt spid="34"/>
                                        </p:tgtEl>
                                        <p:attrNameLst>
                                          <p:attrName>ppt_x</p:attrName>
                                        </p:attrNameLst>
                                      </p:cBhvr>
                                      <p:tavLst>
                                        <p:tav tm="0">
                                          <p:val>
                                            <p:fltVal val="0.5"/>
                                          </p:val>
                                        </p:tav>
                                        <p:tav tm="100000">
                                          <p:val>
                                            <p:strVal val="#ppt_x"/>
                                          </p:val>
                                        </p:tav>
                                      </p:tavLst>
                                    </p:anim>
                                    <p:anim calcmode="lin" valueType="num">
                                      <p:cBhvr>
                                        <p:cTn id="32" dur="500" fill="hold"/>
                                        <p:tgtEl>
                                          <p:spTgt spid="34"/>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120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Effect transition="in" filter="fade">
                                      <p:cBhvr>
                                        <p:cTn id="37" dur="500"/>
                                        <p:tgtEl>
                                          <p:spTgt spid="37"/>
                                        </p:tgtEl>
                                      </p:cBhvr>
                                    </p:animEffect>
                                    <p:anim calcmode="lin" valueType="num">
                                      <p:cBhvr>
                                        <p:cTn id="38" dur="500" fill="hold"/>
                                        <p:tgtEl>
                                          <p:spTgt spid="37"/>
                                        </p:tgtEl>
                                        <p:attrNameLst>
                                          <p:attrName>ppt_x</p:attrName>
                                        </p:attrNameLst>
                                      </p:cBhvr>
                                      <p:tavLst>
                                        <p:tav tm="0">
                                          <p:val>
                                            <p:fltVal val="0.5"/>
                                          </p:val>
                                        </p:tav>
                                        <p:tav tm="100000">
                                          <p:val>
                                            <p:strVal val="#ppt_x"/>
                                          </p:val>
                                        </p:tav>
                                      </p:tavLst>
                                    </p:anim>
                                    <p:anim calcmode="lin" valueType="num">
                                      <p:cBhvr>
                                        <p:cTn id="39" dur="500" fill="hold"/>
                                        <p:tgtEl>
                                          <p:spTgt spid="37"/>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1500"/>
                                  </p:stCondLst>
                                  <p:childTnLst>
                                    <p:set>
                                      <p:cBhvr>
                                        <p:cTn id="41" dur="1" fill="hold">
                                          <p:stCondLst>
                                            <p:cond delay="0"/>
                                          </p:stCondLst>
                                        </p:cTn>
                                        <p:tgtEl>
                                          <p:spTgt spid="40"/>
                                        </p:tgtEl>
                                        <p:attrNameLst>
                                          <p:attrName>style.visibility</p:attrName>
                                        </p:attrNameLst>
                                      </p:cBhvr>
                                      <p:to>
                                        <p:strVal val="visible"/>
                                      </p:to>
                                    </p:set>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fltVal val="0"/>
                                          </p:val>
                                        </p:tav>
                                        <p:tav tm="100000">
                                          <p:val>
                                            <p:strVal val="#ppt_h"/>
                                          </p:val>
                                        </p:tav>
                                      </p:tavLst>
                                    </p:anim>
                                    <p:animEffect transition="in" filter="fade">
                                      <p:cBhvr>
                                        <p:cTn id="44" dur="500"/>
                                        <p:tgtEl>
                                          <p:spTgt spid="40"/>
                                        </p:tgtEl>
                                      </p:cBhvr>
                                    </p:animEffect>
                                    <p:anim calcmode="lin" valueType="num">
                                      <p:cBhvr>
                                        <p:cTn id="45" dur="500" fill="hold"/>
                                        <p:tgtEl>
                                          <p:spTgt spid="40"/>
                                        </p:tgtEl>
                                        <p:attrNameLst>
                                          <p:attrName>ppt_x</p:attrName>
                                        </p:attrNameLst>
                                      </p:cBhvr>
                                      <p:tavLst>
                                        <p:tav tm="0">
                                          <p:val>
                                            <p:fltVal val="0.5"/>
                                          </p:val>
                                        </p:tav>
                                        <p:tav tm="100000">
                                          <p:val>
                                            <p:strVal val="#ppt_x"/>
                                          </p:val>
                                        </p:tav>
                                      </p:tavLst>
                                    </p:anim>
                                    <p:anim calcmode="lin" valueType="num">
                                      <p:cBhvr>
                                        <p:cTn id="46" dur="500" fill="hold"/>
                                        <p:tgtEl>
                                          <p:spTgt spid="40"/>
                                        </p:tgtEl>
                                        <p:attrNameLst>
                                          <p:attrName>ppt_y</p:attrName>
                                        </p:attrNameLst>
                                      </p:cBhvr>
                                      <p:tavLst>
                                        <p:tav tm="0">
                                          <p:val>
                                            <p:fltVal val="0.5"/>
                                          </p:val>
                                        </p:tav>
                                        <p:tav tm="100000">
                                          <p:val>
                                            <p:strVal val="#ppt_y"/>
                                          </p:val>
                                        </p:tav>
                                      </p:tavLst>
                                    </p:anim>
                                  </p:childTnLst>
                                </p:cTn>
                              </p:par>
                            </p:childTnLst>
                          </p:cTn>
                        </p:par>
                        <p:par>
                          <p:cTn id="47" fill="hold">
                            <p:stCondLst>
                              <p:cond delay="500"/>
                            </p:stCondLst>
                            <p:childTnLst>
                              <p:par>
                                <p:cTn id="48" presetID="53" presetClass="entr" presetSubtype="16" fill="hold"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ppt_w</p:attrName>
                                        </p:attrNameLst>
                                      </p:cBhvr>
                                      <p:tavLst>
                                        <p:tav tm="0">
                                          <p:val>
                                            <p:fltVal val="0"/>
                                          </p:val>
                                        </p:tav>
                                        <p:tav tm="100000">
                                          <p:val>
                                            <p:strVal val="#ppt_w"/>
                                          </p:val>
                                        </p:tav>
                                      </p:tavLst>
                                    </p:anim>
                                    <p:anim calcmode="lin" valueType="num">
                                      <p:cBhvr>
                                        <p:cTn id="51" dur="500" fill="hold"/>
                                        <p:tgtEl>
                                          <p:spTgt spid="15"/>
                                        </p:tgtEl>
                                        <p:attrNameLst>
                                          <p:attrName>ppt_h</p:attrName>
                                        </p:attrNameLst>
                                      </p:cBhvr>
                                      <p:tavLst>
                                        <p:tav tm="0">
                                          <p:val>
                                            <p:fltVal val="0"/>
                                          </p:val>
                                        </p:tav>
                                        <p:tav tm="100000">
                                          <p:val>
                                            <p:strVal val="#ppt_h"/>
                                          </p:val>
                                        </p:tav>
                                      </p:tavLst>
                                    </p:anim>
                                    <p:animEffect transition="in" filter="fade">
                                      <p:cBhvr>
                                        <p:cTn id="52" dur="500"/>
                                        <p:tgtEl>
                                          <p:spTgt spid="15"/>
                                        </p:tgtEl>
                                      </p:cBhvr>
                                    </p:animEffect>
                                  </p:childTnLst>
                                </p:cTn>
                              </p:par>
                            </p:childTnLst>
                          </p:cTn>
                        </p:par>
                        <p:par>
                          <p:cTn id="53" fill="hold">
                            <p:stCondLst>
                              <p:cond delay="1000"/>
                            </p:stCondLst>
                            <p:childTnLst>
                              <p:par>
                                <p:cTn id="54" presetID="1" presetClass="entr" presetSubtype="0"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childTnLst>
                                </p:cTn>
                              </p:par>
                            </p:childTnLst>
                          </p:cTn>
                        </p:par>
                        <p:par>
                          <p:cTn id="56" fill="hold">
                            <p:stCondLst>
                              <p:cond delay="1000"/>
                            </p:stCondLst>
                            <p:childTnLst>
                              <p:par>
                                <p:cTn id="57" presetID="10"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childTnLst>
                          </p:cTn>
                        </p:par>
                        <p:par>
                          <p:cTn id="60" fill="hold">
                            <p:stCondLst>
                              <p:cond delay="1500"/>
                            </p:stCondLst>
                            <p:childTnLst>
                              <p:par>
                                <p:cTn id="61" presetID="1" presetClass="entr" presetSubtype="0"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childTnLst>
                                </p:cTn>
                              </p:par>
                            </p:childTnLst>
                          </p:cTn>
                        </p:par>
                        <p:par>
                          <p:cTn id="63" fill="hold">
                            <p:stCondLst>
                              <p:cond delay="1500"/>
                            </p:stCondLst>
                            <p:childTnLst>
                              <p:par>
                                <p:cTn id="64" presetID="10" presetClass="entr" presetSubtype="0"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childTnLst>
                          </p:cTn>
                        </p:par>
                        <p:par>
                          <p:cTn id="67" fill="hold">
                            <p:stCondLst>
                              <p:cond delay="2000"/>
                            </p:stCondLst>
                            <p:childTnLst>
                              <p:par>
                                <p:cTn id="68" presetID="1" presetClass="entr" presetSubtype="0" fill="hold" grpId="0" nodeType="afterEffect">
                                  <p:stCondLst>
                                    <p:cond delay="0"/>
                                  </p:stCondLst>
                                  <p:childTnLst>
                                    <p:set>
                                      <p:cBhvr>
                                        <p:cTn id="69" dur="1" fill="hold">
                                          <p:stCondLst>
                                            <p:cond delay="0"/>
                                          </p:stCondLst>
                                        </p:cTn>
                                        <p:tgtEl>
                                          <p:spTgt spid="12"/>
                                        </p:tgtEl>
                                        <p:attrNameLst>
                                          <p:attrName>style.visibility</p:attrName>
                                        </p:attrNameLst>
                                      </p:cBhvr>
                                      <p:to>
                                        <p:strVal val="visible"/>
                                      </p:to>
                                    </p:set>
                                  </p:childTnLst>
                                </p:cTn>
                              </p:par>
                            </p:childTnLst>
                          </p:cTn>
                        </p:par>
                        <p:par>
                          <p:cTn id="70" fill="hold">
                            <p:stCondLst>
                              <p:cond delay="2000"/>
                            </p:stCondLst>
                            <p:childTnLst>
                              <p:par>
                                <p:cTn id="71" presetID="10" presetClass="entr" presetSubtype="0"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500"/>
                                        <p:tgtEl>
                                          <p:spTgt spid="19"/>
                                        </p:tgtEl>
                                      </p:cBhvr>
                                    </p:animEffect>
                                  </p:childTnLst>
                                </p:cTn>
                              </p:par>
                            </p:childTnLst>
                          </p:cTn>
                        </p:par>
                        <p:par>
                          <p:cTn id="74" fill="hold">
                            <p:stCondLst>
                              <p:cond delay="2500"/>
                            </p:stCondLst>
                            <p:childTnLst>
                              <p:par>
                                <p:cTn id="75" presetID="1" presetClass="entr" presetSubtype="0" fill="hold" grpId="0" nodeType="afterEffect">
                                  <p:stCondLst>
                                    <p:cond delay="0"/>
                                  </p:stCondLst>
                                  <p:childTnLst>
                                    <p:set>
                                      <p:cBhvr>
                                        <p:cTn id="76" dur="1" fill="hold">
                                          <p:stCondLst>
                                            <p:cond delay="0"/>
                                          </p:stCondLst>
                                        </p:cTn>
                                        <p:tgtEl>
                                          <p:spTgt spid="7"/>
                                        </p:tgtEl>
                                        <p:attrNameLst>
                                          <p:attrName>style.visibility</p:attrName>
                                        </p:attrNameLst>
                                      </p:cBhvr>
                                      <p:to>
                                        <p:strVal val="visible"/>
                                      </p:to>
                                    </p:set>
                                  </p:childTnLst>
                                </p:cTn>
                              </p:par>
                            </p:childTnLst>
                          </p:cTn>
                        </p:par>
                        <p:par>
                          <p:cTn id="77" fill="hold">
                            <p:stCondLst>
                              <p:cond delay="2500"/>
                            </p:stCondLst>
                            <p:childTnLst>
                              <p:par>
                                <p:cTn id="78" presetID="10" presetClass="entr" presetSubtype="0"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fade">
                                      <p:cBhvr>
                                        <p:cTn id="80" dur="500"/>
                                        <p:tgtEl>
                                          <p:spTgt spid="22"/>
                                        </p:tgtEl>
                                      </p:cBhvr>
                                    </p:animEffect>
                                  </p:childTnLst>
                                </p:cTn>
                              </p:par>
                            </p:childTnLst>
                          </p:cTn>
                        </p:par>
                        <p:par>
                          <p:cTn id="81" fill="hold">
                            <p:stCondLst>
                              <p:cond delay="3000"/>
                            </p:stCondLst>
                            <p:childTnLst>
                              <p:par>
                                <p:cTn id="82" presetID="1" presetClass="entr" presetSubtype="0" fill="hold" grpId="0" nodeType="afterEffect">
                                  <p:stCondLst>
                                    <p:cond delay="0"/>
                                  </p:stCondLst>
                                  <p:childTnLst>
                                    <p:set>
                                      <p:cBhvr>
                                        <p:cTn id="83" dur="1" fill="hold">
                                          <p:stCondLst>
                                            <p:cond delay="0"/>
                                          </p:stCondLst>
                                        </p:cTn>
                                        <p:tgtEl>
                                          <p:spTgt spid="6"/>
                                        </p:tgtEl>
                                        <p:attrNameLst>
                                          <p:attrName>style.visibility</p:attrName>
                                        </p:attrNameLst>
                                      </p:cBhvr>
                                      <p:to>
                                        <p:strVal val="visible"/>
                                      </p:to>
                                    </p:set>
                                  </p:childTnLst>
                                </p:cTn>
                              </p:par>
                            </p:childTnLst>
                          </p:cTn>
                        </p:par>
                        <p:par>
                          <p:cTn id="84" fill="hold">
                            <p:stCondLst>
                              <p:cond delay="3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500"/>
                                        <p:tgtEl>
                                          <p:spTgt spid="20"/>
                                        </p:tgtEl>
                                      </p:cBhvr>
                                    </p:animEffect>
                                  </p:childTnLst>
                                </p:cTn>
                              </p:par>
                            </p:childTnLst>
                          </p:cTn>
                        </p:par>
                        <p:par>
                          <p:cTn id="88" fill="hold">
                            <p:stCondLst>
                              <p:cond delay="3500"/>
                            </p:stCondLst>
                            <p:childTnLst>
                              <p:par>
                                <p:cTn id="89" presetID="1" presetClass="entr" presetSubtype="0"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childTnLst>
                                </p:cTn>
                              </p:par>
                            </p:childTnLst>
                          </p:cTn>
                        </p:par>
                        <p:par>
                          <p:cTn id="91" fill="hold">
                            <p:stCondLst>
                              <p:cond delay="3500"/>
                            </p:stCondLst>
                            <p:childTnLst>
                              <p:par>
                                <p:cTn id="92" presetID="10" presetClass="entr" presetSubtype="0" fill="hold" grpId="0" nodeType="afterEffect">
                                  <p:stCondLst>
                                    <p:cond delay="0"/>
                                  </p:stCondLst>
                                  <p:childTnLst>
                                    <p:set>
                                      <p:cBhvr>
                                        <p:cTn id="93" dur="1" fill="hold">
                                          <p:stCondLst>
                                            <p:cond delay="0"/>
                                          </p:stCondLst>
                                        </p:cTn>
                                        <p:tgtEl>
                                          <p:spTgt spid="23"/>
                                        </p:tgtEl>
                                        <p:attrNameLst>
                                          <p:attrName>style.visibility</p:attrName>
                                        </p:attrNameLst>
                                      </p:cBhvr>
                                      <p:to>
                                        <p:strVal val="visible"/>
                                      </p:to>
                                    </p:set>
                                    <p:animEffect transition="in" filter="fade">
                                      <p:cBhvr>
                                        <p:cTn id="9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2" grpId="0" animBg="1"/>
      <p:bldP spid="13" grpId="0" animBg="1"/>
      <p:bldP spid="14" grpId="0" animBg="1"/>
      <p:bldP spid="18" grpId="0"/>
      <p:bldP spid="19" grpId="0"/>
      <p:bldP spid="20" grpId="0"/>
      <p:bldP spid="21" grpId="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fontScale="90000"/>
          </a:bodyPr>
          <a:lstStyle/>
          <a:p>
            <a:r>
              <a:rPr lang="zh-CN" altLang="en-US" dirty="0"/>
              <a:t>单击输入标题内容</a:t>
            </a:r>
            <a:endParaRPr lang="zh-CN" altLang="en-US" dirty="0"/>
          </a:p>
        </p:txBody>
      </p:sp>
      <p:sp>
        <p:nvSpPr>
          <p:cNvPr id="48" name="圆角矩形 47"/>
          <p:cNvSpPr/>
          <p:nvPr/>
        </p:nvSpPr>
        <p:spPr>
          <a:xfrm>
            <a:off x="838775" y="3045720"/>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grpSp>
        <p:nvGrpSpPr>
          <p:cNvPr id="49" name="组合 48"/>
          <p:cNvGrpSpPr/>
          <p:nvPr/>
        </p:nvGrpSpPr>
        <p:grpSpPr>
          <a:xfrm>
            <a:off x="1478382" y="1536544"/>
            <a:ext cx="1929671" cy="1929923"/>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52" name="椭圆 51"/>
          <p:cNvSpPr/>
          <p:nvPr/>
        </p:nvSpPr>
        <p:spPr>
          <a:xfrm>
            <a:off x="2950305" y="2796846"/>
            <a:ext cx="497682" cy="49774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sp>
        <p:nvSpPr>
          <p:cNvPr id="53" name="矩形 52"/>
          <p:cNvSpPr/>
          <p:nvPr/>
        </p:nvSpPr>
        <p:spPr>
          <a:xfrm>
            <a:off x="1722011" y="2297096"/>
            <a:ext cx="1169527" cy="400097"/>
          </a:xfrm>
          <a:prstGeom prst="rect">
            <a:avLst/>
          </a:prstGeom>
        </p:spPr>
        <p:txBody>
          <a:bodyPr wrap="none" lIns="121908" tIns="60954" rIns="121908" bIns="60954">
            <a:spAutoFit/>
          </a:bodyPr>
          <a:lstStyle/>
          <a:p>
            <a:r>
              <a:rPr lang="zh-CN" altLang="en-US" dirty="0">
                <a:solidFill>
                  <a:prstClr val="black"/>
                </a:solidFill>
                <a:latin typeface="+mj-ea"/>
                <a:ea typeface="+mj-ea"/>
              </a:rPr>
              <a:t>标题内容</a:t>
            </a:r>
            <a:endParaRPr lang="zh-CN" altLang="en-US" dirty="0">
              <a:solidFill>
                <a:prstClr val="black"/>
              </a:solidFill>
              <a:latin typeface="+mj-ea"/>
              <a:ea typeface="+mj-ea"/>
            </a:endParaRPr>
          </a:p>
        </p:txBody>
      </p:sp>
      <p:sp>
        <p:nvSpPr>
          <p:cNvPr id="54" name="圆角矩形 53"/>
          <p:cNvSpPr/>
          <p:nvPr/>
        </p:nvSpPr>
        <p:spPr>
          <a:xfrm>
            <a:off x="4462064" y="3045719"/>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sp>
        <p:nvSpPr>
          <p:cNvPr id="55" name="圆角矩形 54"/>
          <p:cNvSpPr/>
          <p:nvPr/>
        </p:nvSpPr>
        <p:spPr>
          <a:xfrm>
            <a:off x="8107108" y="3045718"/>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grpSp>
        <p:nvGrpSpPr>
          <p:cNvPr id="56" name="组合 55"/>
          <p:cNvGrpSpPr/>
          <p:nvPr/>
        </p:nvGrpSpPr>
        <p:grpSpPr>
          <a:xfrm>
            <a:off x="5129198" y="1595089"/>
            <a:ext cx="1929671" cy="192992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8" name="椭圆 5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59" name="组合 58"/>
          <p:cNvGrpSpPr/>
          <p:nvPr/>
        </p:nvGrpSpPr>
        <p:grpSpPr>
          <a:xfrm>
            <a:off x="8774242" y="1536544"/>
            <a:ext cx="1929671" cy="1929923"/>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1" name="椭圆 6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62" name="椭圆 61"/>
          <p:cNvSpPr/>
          <p:nvPr/>
        </p:nvSpPr>
        <p:spPr>
          <a:xfrm>
            <a:off x="6671989" y="2796846"/>
            <a:ext cx="497682" cy="49774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sp>
        <p:nvSpPr>
          <p:cNvPr id="63" name="椭圆 62"/>
          <p:cNvSpPr/>
          <p:nvPr/>
        </p:nvSpPr>
        <p:spPr>
          <a:xfrm>
            <a:off x="10319920" y="2796846"/>
            <a:ext cx="497682" cy="497747"/>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sp>
        <p:nvSpPr>
          <p:cNvPr id="64" name="矩形 63"/>
          <p:cNvSpPr/>
          <p:nvPr/>
        </p:nvSpPr>
        <p:spPr>
          <a:xfrm>
            <a:off x="5355466" y="2297096"/>
            <a:ext cx="1169527" cy="400097"/>
          </a:xfrm>
          <a:prstGeom prst="rect">
            <a:avLst/>
          </a:prstGeom>
        </p:spPr>
        <p:txBody>
          <a:bodyPr wrap="none" lIns="121908" tIns="60954" rIns="121908" bIns="60954">
            <a:spAutoFit/>
          </a:bodyPr>
          <a:lstStyle/>
          <a:p>
            <a:r>
              <a:rPr lang="zh-CN" altLang="en-US" dirty="0">
                <a:solidFill>
                  <a:prstClr val="black"/>
                </a:solidFill>
                <a:latin typeface="+mj-ea"/>
                <a:ea typeface="+mj-ea"/>
              </a:rPr>
              <a:t>标题内容</a:t>
            </a:r>
            <a:endParaRPr lang="zh-CN" altLang="en-US" dirty="0">
              <a:solidFill>
                <a:prstClr val="black"/>
              </a:solidFill>
              <a:latin typeface="+mj-ea"/>
              <a:ea typeface="+mj-ea"/>
            </a:endParaRPr>
          </a:p>
        </p:txBody>
      </p:sp>
      <p:sp>
        <p:nvSpPr>
          <p:cNvPr id="65" name="矩形 64"/>
          <p:cNvSpPr/>
          <p:nvPr/>
        </p:nvSpPr>
        <p:spPr>
          <a:xfrm>
            <a:off x="9000510" y="2297096"/>
            <a:ext cx="1169527" cy="400097"/>
          </a:xfrm>
          <a:prstGeom prst="rect">
            <a:avLst/>
          </a:prstGeom>
        </p:spPr>
        <p:txBody>
          <a:bodyPr wrap="none" lIns="121908" tIns="60954" rIns="121908" bIns="60954">
            <a:spAutoFit/>
          </a:bodyPr>
          <a:lstStyle/>
          <a:p>
            <a:r>
              <a:rPr lang="zh-CN" altLang="en-US" dirty="0">
                <a:solidFill>
                  <a:prstClr val="black"/>
                </a:solidFill>
                <a:latin typeface="+mj-ea"/>
                <a:ea typeface="+mj-ea"/>
              </a:rPr>
              <a:t>标题内容</a:t>
            </a:r>
            <a:endParaRPr lang="zh-CN" altLang="en-US" dirty="0">
              <a:solidFill>
                <a:prstClr val="black"/>
              </a:solidFill>
              <a:latin typeface="+mj-ea"/>
              <a:ea typeface="+mj-ea"/>
            </a:endParaRPr>
          </a:p>
        </p:txBody>
      </p:sp>
      <p:sp>
        <p:nvSpPr>
          <p:cNvPr id="66" name="TextBox 20"/>
          <p:cNvSpPr txBox="1"/>
          <p:nvPr/>
        </p:nvSpPr>
        <p:spPr>
          <a:xfrm>
            <a:off x="1190929" y="3773028"/>
            <a:ext cx="2591951" cy="2133917"/>
          </a:xfrm>
          <a:prstGeom prst="rect">
            <a:avLst/>
          </a:prstGeom>
          <a:noFill/>
        </p:spPr>
        <p:txBody>
          <a:bodyPr wrap="square" lIns="0" tIns="0" rIns="0" bIns="0" rtlCol="0">
            <a:spAutoFit/>
          </a:bodyPr>
          <a:lstStyle/>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300" dirty="0">
              <a:solidFill>
                <a:schemeClr val="tx1">
                  <a:lumMod val="50000"/>
                  <a:lumOff val="50000"/>
                </a:schemeClr>
              </a:solidFill>
              <a:latin typeface="+mj-ea"/>
              <a:ea typeface="+mj-ea"/>
            </a:endParaRPr>
          </a:p>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a:t>
            </a:r>
            <a:endParaRPr lang="zh-CN" altLang="en-US" sz="2100" b="1" dirty="0">
              <a:solidFill>
                <a:schemeClr val="tx1">
                  <a:lumMod val="50000"/>
                  <a:lumOff val="50000"/>
                </a:schemeClr>
              </a:solidFill>
              <a:latin typeface="+mj-ea"/>
              <a:ea typeface="+mj-ea"/>
            </a:endParaRPr>
          </a:p>
        </p:txBody>
      </p:sp>
      <p:sp>
        <p:nvSpPr>
          <p:cNvPr id="67" name="TextBox 21"/>
          <p:cNvSpPr txBox="1"/>
          <p:nvPr/>
        </p:nvSpPr>
        <p:spPr>
          <a:xfrm>
            <a:off x="4798058" y="3765503"/>
            <a:ext cx="2591951" cy="1038225"/>
          </a:xfrm>
          <a:prstGeom prst="rect">
            <a:avLst/>
          </a:prstGeom>
          <a:noFill/>
        </p:spPr>
        <p:txBody>
          <a:bodyPr wrap="square" lIns="0" tIns="0" rIns="0" bIns="0" rtlCol="0">
            <a:spAutoFit/>
          </a:bodyPr>
          <a:lstStyle/>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点击输入简要文字内容，文字内容需概括精炼，不用多余的文字修饰。点击输入简要文字内容，文</a:t>
            </a:r>
            <a:r>
              <a:rPr lang="zh-CN" altLang="en-US" sz="1300" dirty="0" smtClean="0">
                <a:solidFill>
                  <a:schemeClr val="tx1">
                    <a:lumMod val="50000"/>
                    <a:lumOff val="50000"/>
                  </a:schemeClr>
                </a:solidFill>
                <a:latin typeface="+mj-ea"/>
                <a:ea typeface="+mj-ea"/>
              </a:rPr>
              <a:t>字 </a:t>
            </a:r>
            <a:endParaRPr lang="zh-CN" altLang="en-US" sz="2100" b="1" dirty="0">
              <a:solidFill>
                <a:schemeClr val="tx1">
                  <a:lumMod val="50000"/>
                  <a:lumOff val="50000"/>
                </a:schemeClr>
              </a:solidFill>
              <a:latin typeface="+mj-ea"/>
              <a:ea typeface="+mj-ea"/>
            </a:endParaRPr>
          </a:p>
        </p:txBody>
      </p:sp>
      <p:sp>
        <p:nvSpPr>
          <p:cNvPr id="68" name="TextBox 22"/>
          <p:cNvSpPr txBox="1"/>
          <p:nvPr/>
        </p:nvSpPr>
        <p:spPr>
          <a:xfrm>
            <a:off x="8443102" y="3774671"/>
            <a:ext cx="2591951" cy="2133917"/>
          </a:xfrm>
          <a:prstGeom prst="rect">
            <a:avLst/>
          </a:prstGeom>
          <a:noFill/>
        </p:spPr>
        <p:txBody>
          <a:bodyPr wrap="square" lIns="0" tIns="0" rIns="0" bIns="0" rtlCol="0">
            <a:spAutoFit/>
          </a:bodyPr>
          <a:lstStyle/>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300" dirty="0">
              <a:solidFill>
                <a:schemeClr val="tx1">
                  <a:lumMod val="50000"/>
                  <a:lumOff val="50000"/>
                </a:schemeClr>
              </a:solidFill>
              <a:latin typeface="+mj-ea"/>
              <a:ea typeface="+mj-ea"/>
            </a:endParaRPr>
          </a:p>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a:t>
            </a:r>
            <a:endParaRPr lang="zh-CN" altLang="en-US" sz="2100" b="1" dirty="0">
              <a:solidFill>
                <a:schemeClr val="tx1">
                  <a:lumMod val="50000"/>
                  <a:lumOff val="50000"/>
                </a:schemeClr>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1+#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fill="hold"/>
                                        <p:tgtEl>
                                          <p:spTgt spid="56"/>
                                        </p:tgtEl>
                                        <p:attrNameLst>
                                          <p:attrName>ppt_x</p:attrName>
                                        </p:attrNameLst>
                                      </p:cBhvr>
                                      <p:tavLst>
                                        <p:tav tm="0">
                                          <p:val>
                                            <p:strVal val="1+#ppt_w/2"/>
                                          </p:val>
                                        </p:tav>
                                        <p:tav tm="100000">
                                          <p:val>
                                            <p:strVal val="#ppt_x"/>
                                          </p:val>
                                        </p:tav>
                                      </p:tavLst>
                                    </p:anim>
                                    <p:anim calcmode="lin" valueType="num">
                                      <p:cBhvr additive="base">
                                        <p:cTn id="13" dur="500" fill="hold"/>
                                        <p:tgtEl>
                                          <p:spTgt spid="5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1+#ppt_w/2"/>
                                          </p:val>
                                        </p:tav>
                                        <p:tav tm="100000">
                                          <p:val>
                                            <p:strVal val="#ppt_x"/>
                                          </p:val>
                                        </p:tav>
                                      </p:tavLst>
                                    </p:anim>
                                    <p:anim calcmode="lin" valueType="num">
                                      <p:cBhvr additive="base">
                                        <p:cTn id="18" dur="500" fill="hold"/>
                                        <p:tgtEl>
                                          <p:spTgt spid="59"/>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52"/>
                                        </p:tgtEl>
                                        <p:attrNameLst>
                                          <p:attrName>style.visibility</p:attrName>
                                        </p:attrNameLst>
                                      </p:cBhvr>
                                      <p:to>
                                        <p:strVal val="visible"/>
                                      </p:to>
                                    </p:set>
                                    <p:anim calcmode="lin" valueType="num">
                                      <p:cBhvr>
                                        <p:cTn id="21" dur="500" fill="hold"/>
                                        <p:tgtEl>
                                          <p:spTgt spid="52"/>
                                        </p:tgtEl>
                                        <p:attrNameLst>
                                          <p:attrName>ppt_w</p:attrName>
                                        </p:attrNameLst>
                                      </p:cBhvr>
                                      <p:tavLst>
                                        <p:tav tm="0">
                                          <p:val>
                                            <p:fltVal val="0"/>
                                          </p:val>
                                        </p:tav>
                                        <p:tav tm="100000">
                                          <p:val>
                                            <p:strVal val="#ppt_w"/>
                                          </p:val>
                                        </p:tav>
                                      </p:tavLst>
                                    </p:anim>
                                    <p:anim calcmode="lin" valueType="num">
                                      <p:cBhvr>
                                        <p:cTn id="22" dur="500" fill="hold"/>
                                        <p:tgtEl>
                                          <p:spTgt spid="52"/>
                                        </p:tgtEl>
                                        <p:attrNameLst>
                                          <p:attrName>ppt_h</p:attrName>
                                        </p:attrNameLst>
                                      </p:cBhvr>
                                      <p:tavLst>
                                        <p:tav tm="0">
                                          <p:val>
                                            <p:fltVal val="0"/>
                                          </p:val>
                                        </p:tav>
                                        <p:tav tm="100000">
                                          <p:val>
                                            <p:strVal val="#ppt_h"/>
                                          </p:val>
                                        </p:tav>
                                      </p:tavLst>
                                    </p:anim>
                                    <p:animEffect transition="in" filter="fade">
                                      <p:cBhvr>
                                        <p:cTn id="23" dur="500"/>
                                        <p:tgtEl>
                                          <p:spTgt spid="52"/>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62"/>
                                        </p:tgtEl>
                                        <p:attrNameLst>
                                          <p:attrName>style.visibility</p:attrName>
                                        </p:attrNameLst>
                                      </p:cBhvr>
                                      <p:to>
                                        <p:strVal val="visible"/>
                                      </p:to>
                                    </p:set>
                                    <p:anim calcmode="lin" valueType="num">
                                      <p:cBhvr>
                                        <p:cTn id="26" dur="500" fill="hold"/>
                                        <p:tgtEl>
                                          <p:spTgt spid="62"/>
                                        </p:tgtEl>
                                        <p:attrNameLst>
                                          <p:attrName>ppt_w</p:attrName>
                                        </p:attrNameLst>
                                      </p:cBhvr>
                                      <p:tavLst>
                                        <p:tav tm="0">
                                          <p:val>
                                            <p:fltVal val="0"/>
                                          </p:val>
                                        </p:tav>
                                        <p:tav tm="100000">
                                          <p:val>
                                            <p:strVal val="#ppt_w"/>
                                          </p:val>
                                        </p:tav>
                                      </p:tavLst>
                                    </p:anim>
                                    <p:anim calcmode="lin" valueType="num">
                                      <p:cBhvr>
                                        <p:cTn id="27" dur="500" fill="hold"/>
                                        <p:tgtEl>
                                          <p:spTgt spid="62"/>
                                        </p:tgtEl>
                                        <p:attrNameLst>
                                          <p:attrName>ppt_h</p:attrName>
                                        </p:attrNameLst>
                                      </p:cBhvr>
                                      <p:tavLst>
                                        <p:tav tm="0">
                                          <p:val>
                                            <p:fltVal val="0"/>
                                          </p:val>
                                        </p:tav>
                                        <p:tav tm="100000">
                                          <p:val>
                                            <p:strVal val="#ppt_h"/>
                                          </p:val>
                                        </p:tav>
                                      </p:tavLst>
                                    </p:anim>
                                    <p:animEffect transition="in" filter="fade">
                                      <p:cBhvr>
                                        <p:cTn id="28" dur="500"/>
                                        <p:tgtEl>
                                          <p:spTgt spid="62"/>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63"/>
                                        </p:tgtEl>
                                        <p:attrNameLst>
                                          <p:attrName>style.visibility</p:attrName>
                                        </p:attrNameLst>
                                      </p:cBhvr>
                                      <p:to>
                                        <p:strVal val="visible"/>
                                      </p:to>
                                    </p:set>
                                    <p:anim calcmode="lin" valueType="num">
                                      <p:cBhvr>
                                        <p:cTn id="31" dur="500" fill="hold"/>
                                        <p:tgtEl>
                                          <p:spTgt spid="63"/>
                                        </p:tgtEl>
                                        <p:attrNameLst>
                                          <p:attrName>ppt_w</p:attrName>
                                        </p:attrNameLst>
                                      </p:cBhvr>
                                      <p:tavLst>
                                        <p:tav tm="0">
                                          <p:val>
                                            <p:fltVal val="0"/>
                                          </p:val>
                                        </p:tav>
                                        <p:tav tm="100000">
                                          <p:val>
                                            <p:strVal val="#ppt_w"/>
                                          </p:val>
                                        </p:tav>
                                      </p:tavLst>
                                    </p:anim>
                                    <p:anim calcmode="lin" valueType="num">
                                      <p:cBhvr>
                                        <p:cTn id="32" dur="500" fill="hold"/>
                                        <p:tgtEl>
                                          <p:spTgt spid="63"/>
                                        </p:tgtEl>
                                        <p:attrNameLst>
                                          <p:attrName>ppt_h</p:attrName>
                                        </p:attrNameLst>
                                      </p:cBhvr>
                                      <p:tavLst>
                                        <p:tav tm="0">
                                          <p:val>
                                            <p:fltVal val="0"/>
                                          </p:val>
                                        </p:tav>
                                        <p:tav tm="100000">
                                          <p:val>
                                            <p:strVal val="#ppt_h"/>
                                          </p:val>
                                        </p:tav>
                                      </p:tavLst>
                                    </p:anim>
                                    <p:animEffect transition="in" filter="fade">
                                      <p:cBhvr>
                                        <p:cTn id="33" dur="500"/>
                                        <p:tgtEl>
                                          <p:spTgt spid="63"/>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barn(outVertical)">
                                      <p:cBhvr>
                                        <p:cTn id="37" dur="500"/>
                                        <p:tgtEl>
                                          <p:spTgt spid="64"/>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barn(outVertical)">
                                      <p:cBhvr>
                                        <p:cTn id="40" dur="500"/>
                                        <p:tgtEl>
                                          <p:spTgt spid="53"/>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barn(outVertical)">
                                      <p:cBhvr>
                                        <p:cTn id="43" dur="500"/>
                                        <p:tgtEl>
                                          <p:spTgt spid="65"/>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heel(1)">
                                      <p:cBhvr>
                                        <p:cTn id="47" dur="800"/>
                                        <p:tgtEl>
                                          <p:spTgt spid="4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wheel(1)">
                                      <p:cBhvr>
                                        <p:cTn id="50" dur="800"/>
                                        <p:tgtEl>
                                          <p:spTgt spid="54"/>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55"/>
                                        </p:tgtEl>
                                        <p:attrNameLst>
                                          <p:attrName>style.visibility</p:attrName>
                                        </p:attrNameLst>
                                      </p:cBhvr>
                                      <p:to>
                                        <p:strVal val="visible"/>
                                      </p:to>
                                    </p:set>
                                    <p:animEffect transition="in" filter="wheel(1)">
                                      <p:cBhvr>
                                        <p:cTn id="53" dur="800"/>
                                        <p:tgtEl>
                                          <p:spTgt spid="55"/>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66"/>
                                        </p:tgtEl>
                                        <p:attrNameLst>
                                          <p:attrName>style.visibility</p:attrName>
                                        </p:attrNameLst>
                                      </p:cBhvr>
                                      <p:to>
                                        <p:strVal val="visible"/>
                                      </p:to>
                                    </p:set>
                                    <p:animEffect transition="in" filter="wipe(left)">
                                      <p:cBhvr>
                                        <p:cTn id="57" dur="50"/>
                                        <p:tgtEl>
                                          <p:spTgt spid="66"/>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66"/>
                                        </p:tgtEl>
                                      </p:cBhvr>
                                      <p:to x="80000" y="100000"/>
                                    </p:animScale>
                                    <p:anim by="(#ppt_w*0.10)" calcmode="lin" valueType="num">
                                      <p:cBhvr>
                                        <p:cTn id="60" dur="25" autoRev="1" fill="hold">
                                          <p:stCondLst>
                                            <p:cond delay="0"/>
                                          </p:stCondLst>
                                        </p:cTn>
                                        <p:tgtEl>
                                          <p:spTgt spid="66"/>
                                        </p:tgtEl>
                                        <p:attrNameLst>
                                          <p:attrName>ppt_x</p:attrName>
                                        </p:attrNameLst>
                                      </p:cBhvr>
                                    </p:anim>
                                    <p:anim by="(-#ppt_w*0.10)" calcmode="lin" valueType="num">
                                      <p:cBhvr>
                                        <p:cTn id="61" dur="25" autoRev="1" fill="hold">
                                          <p:stCondLst>
                                            <p:cond delay="0"/>
                                          </p:stCondLst>
                                        </p:cTn>
                                        <p:tgtEl>
                                          <p:spTgt spid="66"/>
                                        </p:tgtEl>
                                        <p:attrNameLst>
                                          <p:attrName>ppt_y</p:attrName>
                                        </p:attrNameLst>
                                      </p:cBhvr>
                                    </p:anim>
                                    <p:animRot by="-480000">
                                      <p:cBhvr>
                                        <p:cTn id="62" dur="25" autoRev="1" fill="hold">
                                          <p:stCondLst>
                                            <p:cond delay="0"/>
                                          </p:stCondLst>
                                        </p:cTn>
                                        <p:tgtEl>
                                          <p:spTgt spid="66"/>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67"/>
                                        </p:tgtEl>
                                        <p:attrNameLst>
                                          <p:attrName>style.visibility</p:attrName>
                                        </p:attrNameLst>
                                      </p:cBhvr>
                                      <p:to>
                                        <p:strVal val="visible"/>
                                      </p:to>
                                    </p:set>
                                    <p:animEffect transition="in" filter="wipe(left)">
                                      <p:cBhvr>
                                        <p:cTn id="65" dur="50"/>
                                        <p:tgtEl>
                                          <p:spTgt spid="67"/>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67"/>
                                        </p:tgtEl>
                                      </p:cBhvr>
                                      <p:to x="80000" y="100000"/>
                                    </p:animScale>
                                    <p:anim by="(#ppt_w*0.10)" calcmode="lin" valueType="num">
                                      <p:cBhvr>
                                        <p:cTn id="68" dur="25" autoRev="1" fill="hold">
                                          <p:stCondLst>
                                            <p:cond delay="0"/>
                                          </p:stCondLst>
                                        </p:cTn>
                                        <p:tgtEl>
                                          <p:spTgt spid="67"/>
                                        </p:tgtEl>
                                        <p:attrNameLst>
                                          <p:attrName>ppt_x</p:attrName>
                                        </p:attrNameLst>
                                      </p:cBhvr>
                                    </p:anim>
                                    <p:anim by="(-#ppt_w*0.10)" calcmode="lin" valueType="num">
                                      <p:cBhvr>
                                        <p:cTn id="69" dur="25" autoRev="1" fill="hold">
                                          <p:stCondLst>
                                            <p:cond delay="0"/>
                                          </p:stCondLst>
                                        </p:cTn>
                                        <p:tgtEl>
                                          <p:spTgt spid="67"/>
                                        </p:tgtEl>
                                        <p:attrNameLst>
                                          <p:attrName>ppt_y</p:attrName>
                                        </p:attrNameLst>
                                      </p:cBhvr>
                                    </p:anim>
                                    <p:animRot by="-480000">
                                      <p:cBhvr>
                                        <p:cTn id="70" dur="25" autoRev="1" fill="hold">
                                          <p:stCondLst>
                                            <p:cond delay="0"/>
                                          </p:stCondLst>
                                        </p:cTn>
                                        <p:tgtEl>
                                          <p:spTgt spid="67"/>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68"/>
                                        </p:tgtEl>
                                        <p:attrNameLst>
                                          <p:attrName>style.visibility</p:attrName>
                                        </p:attrNameLst>
                                      </p:cBhvr>
                                      <p:to>
                                        <p:strVal val="visible"/>
                                      </p:to>
                                    </p:set>
                                    <p:animEffect transition="in" filter="wipe(left)">
                                      <p:cBhvr>
                                        <p:cTn id="73" dur="50"/>
                                        <p:tgtEl>
                                          <p:spTgt spid="68"/>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68"/>
                                        </p:tgtEl>
                                      </p:cBhvr>
                                      <p:to x="80000" y="100000"/>
                                    </p:animScale>
                                    <p:anim by="(#ppt_w*0.10)" calcmode="lin" valueType="num">
                                      <p:cBhvr>
                                        <p:cTn id="76" dur="25" autoRev="1" fill="hold">
                                          <p:stCondLst>
                                            <p:cond delay="0"/>
                                          </p:stCondLst>
                                        </p:cTn>
                                        <p:tgtEl>
                                          <p:spTgt spid="68"/>
                                        </p:tgtEl>
                                        <p:attrNameLst>
                                          <p:attrName>ppt_x</p:attrName>
                                        </p:attrNameLst>
                                      </p:cBhvr>
                                    </p:anim>
                                    <p:anim by="(-#ppt_w*0.10)" calcmode="lin" valueType="num">
                                      <p:cBhvr>
                                        <p:cTn id="77" dur="25" autoRev="1" fill="hold">
                                          <p:stCondLst>
                                            <p:cond delay="0"/>
                                          </p:stCondLst>
                                        </p:cTn>
                                        <p:tgtEl>
                                          <p:spTgt spid="68"/>
                                        </p:tgtEl>
                                        <p:attrNameLst>
                                          <p:attrName>ppt_y</p:attrName>
                                        </p:attrNameLst>
                                      </p:cBhvr>
                                    </p:anim>
                                    <p:animRot by="-480000">
                                      <p:cBhvr>
                                        <p:cTn id="78" dur="25" autoRev="1" fill="hold">
                                          <p:stCondLst>
                                            <p:cond delay="0"/>
                                          </p:stCondLst>
                                        </p:cTn>
                                        <p:tgtEl>
                                          <p:spTgt spid="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animBg="1"/>
      <p:bldP spid="53" grpId="0"/>
      <p:bldP spid="54" grpId="0" animBg="1"/>
      <p:bldP spid="55" grpId="0" animBg="1"/>
      <p:bldP spid="62" grpId="0" animBg="1"/>
      <p:bldP spid="63" grpId="0" animBg="1"/>
      <p:bldP spid="64" grpId="0"/>
      <p:bldP spid="65" grpId="0"/>
      <p:bldP spid="66" grpId="0"/>
      <p:bldP spid="66" grpId="1"/>
      <p:bldP spid="67" grpId="0"/>
      <p:bldP spid="67" grpId="1"/>
      <p:bldP spid="68" grpId="0"/>
      <p:bldP spid="68"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7"/>
          <p:cNvSpPr txBox="1"/>
          <p:nvPr/>
        </p:nvSpPr>
        <p:spPr>
          <a:xfrm>
            <a:off x="6538207" y="1970354"/>
            <a:ext cx="4318863" cy="779700"/>
          </a:xfrm>
          <a:prstGeom prst="rect">
            <a:avLst/>
          </a:prstGeom>
          <a:noFill/>
        </p:spPr>
        <p:txBody>
          <a:bodyPr wrap="square" lIns="121908" tIns="60954" rIns="121908" bIns="60954" rtlCol="0">
            <a:spAutoFit/>
          </a:bodyPr>
          <a:lstStyle/>
          <a:p>
            <a:r>
              <a:rPr lang="zh-CN" altLang="en-US" sz="4300" b="1" dirty="0" smtClean="0">
                <a:solidFill>
                  <a:schemeClr val="bg1"/>
                </a:solidFill>
                <a:latin typeface="微软雅黑" panose="020B0503020204020204" pitchFamily="34" charset="-122"/>
                <a:ea typeface="微软雅黑" panose="020B0503020204020204" pitchFamily="34" charset="-122"/>
              </a:rPr>
              <a:t>工作完成情况</a:t>
            </a:r>
            <a:endParaRPr lang="en-US" altLang="zh-CN" sz="4300" b="1" dirty="0">
              <a:solidFill>
                <a:schemeClr val="bg1"/>
              </a:solidFill>
              <a:latin typeface="微软雅黑" panose="020B0503020204020204" pitchFamily="34" charset="-122"/>
              <a:ea typeface="微软雅黑" panose="020B0503020204020204" pitchFamily="34" charset="-122"/>
            </a:endParaRPr>
          </a:p>
        </p:txBody>
      </p:sp>
      <p:sp>
        <p:nvSpPr>
          <p:cNvPr id="3" name="文本框 19"/>
          <p:cNvSpPr txBox="1"/>
          <p:nvPr/>
        </p:nvSpPr>
        <p:spPr bwMode="auto">
          <a:xfrm>
            <a:off x="6568687" y="2749325"/>
            <a:ext cx="5318513" cy="757120"/>
          </a:xfrm>
          <a:prstGeom prst="rect">
            <a:avLst/>
          </a:prstGeom>
          <a:noFill/>
        </p:spPr>
        <p:txBody>
          <a:bodyPr wrap="square" lIns="91431" tIns="45715" rIns="91431" bIns="45715">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详细内容</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点击输入本栏的具体文字，简明扼要的说明分项内容，此为概念图解，请根据您的具体内容酌情修改。点击输入本栏的具体文字，简明扼要的说明分项内容，请根据您的具体内容酌情修改。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4" name="Text Box 58"/>
          <p:cNvSpPr txBox="1">
            <a:spLocks noChangeArrowheads="1"/>
          </p:cNvSpPr>
          <p:nvPr/>
        </p:nvSpPr>
        <p:spPr bwMode="auto">
          <a:xfrm>
            <a:off x="4898718" y="1841091"/>
            <a:ext cx="1597291" cy="1423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r"/>
            <a:r>
              <a:rPr lang="en-US" altLang="zh-CN" sz="8800" dirty="0" smtClean="0">
                <a:solidFill>
                  <a:schemeClr val="bg1"/>
                </a:solidFill>
                <a:latin typeface="Impact" panose="020B0806030902050204" pitchFamily="34" charset="0"/>
                <a:ea typeface="微软雅黑" panose="020B0503020204020204" pitchFamily="34" charset="-122"/>
              </a:rPr>
              <a:t>02</a:t>
            </a:r>
            <a:endParaRPr lang="en-US" altLang="zh-CN" sz="8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2" fill="hold" grpId="0" nodeType="afterEffect">
                                  <p:stCondLst>
                                    <p:cond delay="0"/>
                                  </p:stCondLst>
                                  <p:iterate type="lt">
                                    <p:tmPct val="4878"/>
                                  </p:iterate>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rot="5400000">
            <a:off x="3427516" y="3870679"/>
            <a:ext cx="2791377" cy="1548108"/>
          </a:xfrm>
          <a:prstGeom prst="roundRect">
            <a:avLst>
              <a:gd name="adj" fmla="val 50000"/>
            </a:avLst>
          </a:prstGeom>
          <a:solidFill>
            <a:schemeClr val="accent2"/>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nvGrpSpPr>
          <p:cNvPr id="5" name="组合 4"/>
          <p:cNvGrpSpPr/>
          <p:nvPr/>
        </p:nvGrpSpPr>
        <p:grpSpPr>
          <a:xfrm>
            <a:off x="4245857" y="4766696"/>
            <a:ext cx="1182195" cy="1182195"/>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j-ea"/>
                <a:ea typeface="+mj-ea"/>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grpSp>
        <p:nvGrpSpPr>
          <p:cNvPr id="8" name="组合 7"/>
          <p:cNvGrpSpPr/>
          <p:nvPr/>
        </p:nvGrpSpPr>
        <p:grpSpPr>
          <a:xfrm>
            <a:off x="2077955" y="2485583"/>
            <a:ext cx="1548108" cy="3554839"/>
            <a:chOff x="4013612" y="985436"/>
            <a:chExt cx="1443428" cy="3314468"/>
          </a:xfrm>
        </p:grpSpPr>
        <p:sp>
          <p:nvSpPr>
            <p:cNvPr id="9" name="圆角矩形 8"/>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0" name="圆角矩形 9"/>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1" name="椭圆 10"/>
          <p:cNvSpPr/>
          <p:nvPr/>
        </p:nvSpPr>
        <p:spPr>
          <a:xfrm>
            <a:off x="2262598" y="4757807"/>
            <a:ext cx="1199975" cy="1199975"/>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2" name="圆角矩形 11"/>
          <p:cNvSpPr/>
          <p:nvPr/>
        </p:nvSpPr>
        <p:spPr>
          <a:xfrm rot="5400000">
            <a:off x="7048706" y="3549481"/>
            <a:ext cx="3433775" cy="1548108"/>
          </a:xfrm>
          <a:prstGeom prst="roundRect">
            <a:avLst>
              <a:gd name="adj" fmla="val 50000"/>
            </a:avLst>
          </a:prstGeom>
          <a:solidFill>
            <a:schemeClr val="accent4"/>
          </a:soli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nvGrpSpPr>
          <p:cNvPr id="13" name="组合 12"/>
          <p:cNvGrpSpPr/>
          <p:nvPr/>
        </p:nvGrpSpPr>
        <p:grpSpPr>
          <a:xfrm>
            <a:off x="8194595" y="4766696"/>
            <a:ext cx="1182195" cy="1182195"/>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j-ea"/>
                <a:ea typeface="+mj-ea"/>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grpSp>
        <p:nvGrpSpPr>
          <p:cNvPr id="16" name="组合 15"/>
          <p:cNvGrpSpPr/>
          <p:nvPr/>
        </p:nvGrpSpPr>
        <p:grpSpPr>
          <a:xfrm>
            <a:off x="6020345" y="2485583"/>
            <a:ext cx="1548108" cy="3554839"/>
            <a:chOff x="4013612" y="985436"/>
            <a:chExt cx="1443428" cy="3314468"/>
          </a:xfrm>
        </p:grpSpPr>
        <p:sp>
          <p:nvSpPr>
            <p:cNvPr id="17" name="圆角矩形 16"/>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8" name="圆角矩形 17"/>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9" name="椭圆 18"/>
          <p:cNvSpPr/>
          <p:nvPr/>
        </p:nvSpPr>
        <p:spPr>
          <a:xfrm>
            <a:off x="6211337" y="4757807"/>
            <a:ext cx="1199975" cy="1199975"/>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 name="TextBox 123"/>
          <p:cNvSpPr txBox="1"/>
          <p:nvPr/>
        </p:nvSpPr>
        <p:spPr>
          <a:xfrm>
            <a:off x="6271432" y="3031404"/>
            <a:ext cx="821059" cy="461665"/>
          </a:xfrm>
          <a:prstGeom prst="rect">
            <a:avLst/>
          </a:prstGeom>
          <a:noFill/>
        </p:spPr>
        <p:txBody>
          <a:bodyPr wrap="none" rtlCol="0">
            <a:spAutoFit/>
          </a:bodyPr>
          <a:lstStyle/>
          <a:p>
            <a:r>
              <a:rPr lang="en-US" altLang="zh-CN" sz="2400" dirty="0">
                <a:latin typeface="+mj-ea"/>
                <a:ea typeface="+mj-ea"/>
              </a:rPr>
              <a:t>25%</a:t>
            </a:r>
            <a:endParaRPr lang="zh-CN" altLang="en-US" sz="2400" dirty="0">
              <a:latin typeface="+mj-ea"/>
              <a:ea typeface="+mj-ea"/>
            </a:endParaRPr>
          </a:p>
        </p:txBody>
      </p:sp>
      <p:sp>
        <p:nvSpPr>
          <p:cNvPr id="21" name="TextBox 124"/>
          <p:cNvSpPr txBox="1"/>
          <p:nvPr/>
        </p:nvSpPr>
        <p:spPr>
          <a:xfrm>
            <a:off x="2283360" y="3031404"/>
            <a:ext cx="821059" cy="461665"/>
          </a:xfrm>
          <a:prstGeom prst="rect">
            <a:avLst/>
          </a:prstGeom>
          <a:noFill/>
        </p:spPr>
        <p:txBody>
          <a:bodyPr wrap="none" rtlCol="0">
            <a:spAutoFit/>
          </a:bodyPr>
          <a:lstStyle/>
          <a:p>
            <a:r>
              <a:rPr lang="en-US" altLang="zh-CN" sz="2400" dirty="0">
                <a:latin typeface="+mj-ea"/>
                <a:ea typeface="+mj-ea"/>
              </a:rPr>
              <a:t>25%</a:t>
            </a:r>
            <a:endParaRPr lang="zh-CN" altLang="en-US" sz="2400" dirty="0">
              <a:latin typeface="+mj-ea"/>
              <a:ea typeface="+mj-ea"/>
            </a:endParaRPr>
          </a:p>
        </p:txBody>
      </p:sp>
      <p:sp>
        <p:nvSpPr>
          <p:cNvPr id="22" name="TextBox 127"/>
          <p:cNvSpPr txBox="1"/>
          <p:nvPr/>
        </p:nvSpPr>
        <p:spPr>
          <a:xfrm>
            <a:off x="4245858" y="3710934"/>
            <a:ext cx="821059" cy="461665"/>
          </a:xfrm>
          <a:prstGeom prst="rect">
            <a:avLst/>
          </a:prstGeom>
          <a:noFill/>
        </p:spPr>
        <p:txBody>
          <a:bodyPr wrap="none" rtlCol="0">
            <a:spAutoFit/>
          </a:bodyPr>
          <a:lstStyle/>
          <a:p>
            <a:r>
              <a:rPr lang="en-US" altLang="zh-CN" sz="2400" dirty="0">
                <a:solidFill>
                  <a:schemeClr val="bg1"/>
                </a:solidFill>
                <a:latin typeface="+mj-ea"/>
                <a:ea typeface="+mj-ea"/>
              </a:rPr>
              <a:t>15%</a:t>
            </a:r>
            <a:endParaRPr lang="zh-CN" altLang="en-US" sz="2400" dirty="0">
              <a:solidFill>
                <a:schemeClr val="bg1"/>
              </a:solidFill>
              <a:latin typeface="+mj-ea"/>
              <a:ea typeface="+mj-ea"/>
            </a:endParaRPr>
          </a:p>
        </p:txBody>
      </p:sp>
      <p:sp>
        <p:nvSpPr>
          <p:cNvPr id="23" name="TextBox 128"/>
          <p:cNvSpPr txBox="1"/>
          <p:nvPr/>
        </p:nvSpPr>
        <p:spPr>
          <a:xfrm>
            <a:off x="8220397" y="3031404"/>
            <a:ext cx="821059" cy="461665"/>
          </a:xfrm>
          <a:prstGeom prst="rect">
            <a:avLst/>
          </a:prstGeom>
          <a:noFill/>
        </p:spPr>
        <p:txBody>
          <a:bodyPr wrap="none" rtlCol="0">
            <a:spAutoFit/>
          </a:bodyPr>
          <a:lstStyle/>
          <a:p>
            <a:r>
              <a:rPr lang="en-US" altLang="zh-CN" sz="2400" dirty="0">
                <a:solidFill>
                  <a:schemeClr val="bg1"/>
                </a:solidFill>
                <a:latin typeface="+mj-ea"/>
                <a:ea typeface="+mj-ea"/>
              </a:rPr>
              <a:t>25%</a:t>
            </a:r>
            <a:endParaRPr lang="zh-CN" altLang="en-US" sz="2400" dirty="0">
              <a:solidFill>
                <a:schemeClr val="bg1"/>
              </a:solidFill>
              <a:latin typeface="+mj-ea"/>
              <a:ea typeface="+mj-ea"/>
            </a:endParaRPr>
          </a:p>
        </p:txBody>
      </p:sp>
      <p:sp>
        <p:nvSpPr>
          <p:cNvPr id="24" name="TextBox 131"/>
          <p:cNvSpPr txBox="1"/>
          <p:nvPr/>
        </p:nvSpPr>
        <p:spPr>
          <a:xfrm>
            <a:off x="2255573" y="1275074"/>
            <a:ext cx="1415772" cy="338554"/>
          </a:xfrm>
          <a:prstGeom prst="rect">
            <a:avLst/>
          </a:prstGeom>
          <a:noFill/>
        </p:spPr>
        <p:txBody>
          <a:bodyPr wrap="none" rtlCol="0">
            <a:spAutoFit/>
          </a:bodyPr>
          <a:lstStyle/>
          <a:p>
            <a:r>
              <a:rPr lang="zh-CN" altLang="en-US" sz="1600" dirty="0">
                <a:solidFill>
                  <a:schemeClr val="tx1">
                    <a:lumMod val="65000"/>
                    <a:lumOff val="35000"/>
                  </a:schemeClr>
                </a:solidFill>
                <a:latin typeface="+mj-ea"/>
                <a:ea typeface="+mj-ea"/>
              </a:rPr>
              <a:t>添加文字标题</a:t>
            </a:r>
            <a:endParaRPr lang="zh-CN" altLang="en-US" sz="1600" dirty="0">
              <a:solidFill>
                <a:schemeClr val="tx1">
                  <a:lumMod val="65000"/>
                  <a:lumOff val="35000"/>
                </a:schemeClr>
              </a:solidFill>
              <a:latin typeface="+mj-ea"/>
              <a:ea typeface="+mj-ea"/>
            </a:endParaRPr>
          </a:p>
        </p:txBody>
      </p:sp>
      <p:sp>
        <p:nvSpPr>
          <p:cNvPr id="25" name="TextBox 132"/>
          <p:cNvSpPr txBox="1"/>
          <p:nvPr/>
        </p:nvSpPr>
        <p:spPr>
          <a:xfrm>
            <a:off x="2255573" y="1487497"/>
            <a:ext cx="3467616" cy="584775"/>
          </a:xfrm>
          <a:prstGeom prst="rect">
            <a:avLst/>
          </a:prstGeom>
          <a:noFill/>
        </p:spPr>
        <p:txBody>
          <a:bodyPr wrap="none" rtlCol="0">
            <a:spAutoFit/>
          </a:bodyPr>
          <a:lstStyle/>
          <a:p>
            <a:r>
              <a:rPr lang="zh-CN" altLang="en-US" sz="1600" dirty="0">
                <a:solidFill>
                  <a:schemeClr val="tx1">
                    <a:lumMod val="65000"/>
                    <a:lumOff val="35000"/>
                  </a:schemeClr>
                </a:solidFill>
                <a:latin typeface="+mj-ea"/>
                <a:ea typeface="+mj-ea"/>
                <a:cs typeface="方正兰亭细黑_GBK_M" pitchFamily="2" charset="2"/>
              </a:rPr>
              <a:t>添加文字内容，内容详尽简要清晰。</a:t>
            </a:r>
            <a:endParaRPr lang="en-US" altLang="zh-CN" sz="1600" dirty="0">
              <a:solidFill>
                <a:schemeClr val="tx1">
                  <a:lumMod val="65000"/>
                  <a:lumOff val="35000"/>
                </a:schemeClr>
              </a:solidFill>
              <a:latin typeface="+mj-ea"/>
              <a:ea typeface="+mj-ea"/>
              <a:cs typeface="方正兰亭细黑_GBK_M" pitchFamily="2" charset="2"/>
            </a:endParaRPr>
          </a:p>
          <a:p>
            <a:r>
              <a:rPr lang="zh-CN" altLang="en-US" sz="1600" dirty="0">
                <a:solidFill>
                  <a:schemeClr val="tx1">
                    <a:lumMod val="65000"/>
                    <a:lumOff val="35000"/>
                  </a:schemeClr>
                </a:solidFill>
                <a:latin typeface="+mj-ea"/>
                <a:ea typeface="+mj-ea"/>
                <a:cs typeface="方正兰亭细黑_GBK_M" pitchFamily="2" charset="2"/>
              </a:rPr>
              <a:t>添加文字内容，内容详尽简要清晰。</a:t>
            </a:r>
            <a:endParaRPr lang="en-US" altLang="zh-CN" sz="1600" dirty="0">
              <a:solidFill>
                <a:schemeClr val="tx1">
                  <a:lumMod val="65000"/>
                  <a:lumOff val="35000"/>
                </a:schemeClr>
              </a:solidFill>
              <a:latin typeface="+mj-ea"/>
              <a:ea typeface="+mj-ea"/>
              <a:cs typeface="方正兰亭细黑_GBK_M" pitchFamily="2" charset="2"/>
            </a:endParaRPr>
          </a:p>
        </p:txBody>
      </p:sp>
      <p:cxnSp>
        <p:nvCxnSpPr>
          <p:cNvPr id="26" name="直接连接符 25"/>
          <p:cNvCxnSpPr/>
          <p:nvPr/>
        </p:nvCxnSpPr>
        <p:spPr>
          <a:xfrm flipV="1">
            <a:off x="2084079" y="1288393"/>
            <a:ext cx="0" cy="76869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14:presetBounceEnd="44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44000">
                                          <p:cBhvr additive="base">
                                            <p:cTn id="20" dur="300" fill="hold"/>
                                            <p:tgtEl>
                                              <p:spTgt spid="11"/>
                                            </p:tgtEl>
                                            <p:attrNameLst>
                                              <p:attrName>ppt_x</p:attrName>
                                            </p:attrNameLst>
                                          </p:cBhvr>
                                          <p:tavLst>
                                            <p:tav tm="0">
                                              <p:val>
                                                <p:strVal val="#ppt_x"/>
                                              </p:val>
                                            </p:tav>
                                            <p:tav tm="100000">
                                              <p:val>
                                                <p:strVal val="#ppt_x"/>
                                              </p:val>
                                            </p:tav>
                                          </p:tavLst>
                                        </p:anim>
                                        <p:anim calcmode="lin" valueType="num" p14:bounceEnd="44000">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44000">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14:bounceEnd="44000">
                                          <p:cBhvr additive="base">
                                            <p:cTn id="24" dur="3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4000">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14:bounceEnd="44000">
                                          <p:cBhvr additive="base">
                                            <p:cTn id="28" dur="3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14:presetBounceEnd="44000">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14:bounceEnd="44000">
                                          <p:cBhvr additive="base">
                                            <p:cTn id="32" dur="300" fill="hold"/>
                                            <p:tgtEl>
                                              <p:spTgt spid="13"/>
                                            </p:tgtEl>
                                            <p:attrNameLst>
                                              <p:attrName>ppt_x</p:attrName>
                                            </p:attrNameLst>
                                          </p:cBhvr>
                                          <p:tavLst>
                                            <p:tav tm="0">
                                              <p:val>
                                                <p:strVal val="#ppt_x"/>
                                              </p:val>
                                            </p:tav>
                                            <p:tav tm="100000">
                                              <p:val>
                                                <p:strVal val="#ppt_x"/>
                                              </p:val>
                                            </p:tav>
                                          </p:tavLst>
                                        </p:anim>
                                        <p:anim calcmode="lin" valueType="num" p14:bounceEnd="44000">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300" fill="hold"/>
                                            <p:tgtEl>
                                              <p:spTgt spid="11"/>
                                            </p:tgtEl>
                                            <p:attrNameLst>
                                              <p:attrName>ppt_x</p:attrName>
                                            </p:attrNameLst>
                                          </p:cBhvr>
                                          <p:tavLst>
                                            <p:tav tm="0">
                                              <p:val>
                                                <p:strVal val="#ppt_x"/>
                                              </p:val>
                                            </p:tav>
                                            <p:tav tm="100000">
                                              <p:val>
                                                <p:strVal val="#ppt_x"/>
                                              </p:val>
                                            </p:tav>
                                          </p:tavLst>
                                        </p:anim>
                                        <p:anim calcmode="lin" valueType="num">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300" fill="hold"/>
                                            <p:tgtEl>
                                              <p:spTgt spid="5"/>
                                            </p:tgtEl>
                                            <p:attrNameLst>
                                              <p:attrName>ppt_x</p:attrName>
                                            </p:attrNameLst>
                                          </p:cBhvr>
                                          <p:tavLst>
                                            <p:tav tm="0">
                                              <p:val>
                                                <p:strVal val="#ppt_x"/>
                                              </p:val>
                                            </p:tav>
                                            <p:tav tm="100000">
                                              <p:val>
                                                <p:strVal val="#ppt_x"/>
                                              </p:val>
                                            </p:tav>
                                          </p:tavLst>
                                        </p:anim>
                                        <p:anim calcmode="lin" valueType="num">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300" fill="hold"/>
                                            <p:tgtEl>
                                              <p:spTgt spid="19"/>
                                            </p:tgtEl>
                                            <p:attrNameLst>
                                              <p:attrName>ppt_x</p:attrName>
                                            </p:attrNameLst>
                                          </p:cBhvr>
                                          <p:tavLst>
                                            <p:tav tm="0">
                                              <p:val>
                                                <p:strVal val="#ppt_x"/>
                                              </p:val>
                                            </p:tav>
                                            <p:tav tm="100000">
                                              <p:val>
                                                <p:strVal val="#ppt_x"/>
                                              </p:val>
                                            </p:tav>
                                          </p:tavLst>
                                        </p:anim>
                                        <p:anim calcmode="lin" valueType="num">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300" fill="hold"/>
                                            <p:tgtEl>
                                              <p:spTgt spid="13"/>
                                            </p:tgtEl>
                                            <p:attrNameLst>
                                              <p:attrName>ppt_x</p:attrName>
                                            </p:attrNameLst>
                                          </p:cBhvr>
                                          <p:tavLst>
                                            <p:tav tm="0">
                                              <p:val>
                                                <p:strVal val="#ppt_x"/>
                                              </p:val>
                                            </p:tav>
                                            <p:tav tm="100000">
                                              <p:val>
                                                <p:strVal val="#ppt_x"/>
                                              </p:val>
                                            </p:tav>
                                          </p:tavLst>
                                        </p:anim>
                                        <p:anim calcmode="lin" valueType="num">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676538" y="911599"/>
            <a:ext cx="4926013" cy="5978527"/>
            <a:chOff x="4649787" y="0"/>
            <a:chExt cx="4926013" cy="5978526"/>
          </a:xfrm>
        </p:grpSpPr>
        <p:sp>
          <p:nvSpPr>
            <p:cNvPr id="6" name="Freeform 31"/>
            <p:cNvSpPr/>
            <p:nvPr/>
          </p:nvSpPr>
          <p:spPr bwMode="auto">
            <a:xfrm>
              <a:off x="4649787" y="0"/>
              <a:ext cx="4926013" cy="5978526"/>
            </a:xfrm>
            <a:custGeom>
              <a:avLst/>
              <a:gdLst>
                <a:gd name="T0" fmla="*/ 22 w 338"/>
                <a:gd name="T1" fmla="*/ 184 h 411"/>
                <a:gd name="T2" fmla="*/ 20 w 338"/>
                <a:gd name="T3" fmla="*/ 77 h 411"/>
                <a:gd name="T4" fmla="*/ 150 w 338"/>
                <a:gd name="T5" fmla="*/ 0 h 411"/>
                <a:gd name="T6" fmla="*/ 288 w 338"/>
                <a:gd name="T7" fmla="*/ 84 h 411"/>
                <a:gd name="T8" fmla="*/ 303 w 338"/>
                <a:gd name="T9" fmla="*/ 143 h 411"/>
                <a:gd name="T10" fmla="*/ 302 w 338"/>
                <a:gd name="T11" fmla="*/ 169 h 411"/>
                <a:gd name="T12" fmla="*/ 334 w 338"/>
                <a:gd name="T13" fmla="*/ 211 h 411"/>
                <a:gd name="T14" fmla="*/ 330 w 338"/>
                <a:gd name="T15" fmla="*/ 223 h 411"/>
                <a:gd name="T16" fmla="*/ 312 w 338"/>
                <a:gd name="T17" fmla="*/ 230 h 411"/>
                <a:gd name="T18" fmla="*/ 312 w 338"/>
                <a:gd name="T19" fmla="*/ 242 h 411"/>
                <a:gd name="T20" fmla="*/ 311 w 338"/>
                <a:gd name="T21" fmla="*/ 257 h 411"/>
                <a:gd name="T22" fmla="*/ 305 w 338"/>
                <a:gd name="T23" fmla="*/ 261 h 411"/>
                <a:gd name="T24" fmla="*/ 306 w 338"/>
                <a:gd name="T25" fmla="*/ 274 h 411"/>
                <a:gd name="T26" fmla="*/ 300 w 338"/>
                <a:gd name="T27" fmla="*/ 290 h 411"/>
                <a:gd name="T28" fmla="*/ 302 w 338"/>
                <a:gd name="T29" fmla="*/ 307 h 411"/>
                <a:gd name="T30" fmla="*/ 278 w 338"/>
                <a:gd name="T31" fmla="*/ 320 h 411"/>
                <a:gd name="T32" fmla="*/ 236 w 338"/>
                <a:gd name="T33" fmla="*/ 320 h 411"/>
                <a:gd name="T34" fmla="*/ 228 w 338"/>
                <a:gd name="T35" fmla="*/ 322 h 411"/>
                <a:gd name="T36" fmla="*/ 214 w 338"/>
                <a:gd name="T37" fmla="*/ 345 h 411"/>
                <a:gd name="T38" fmla="*/ 210 w 338"/>
                <a:gd name="T39" fmla="*/ 371 h 411"/>
                <a:gd name="T40" fmla="*/ 251 w 338"/>
                <a:gd name="T41" fmla="*/ 411 h 411"/>
                <a:gd name="T42" fmla="*/ 28 w 338"/>
                <a:gd name="T43" fmla="*/ 411 h 411"/>
                <a:gd name="T44" fmla="*/ 75 w 338"/>
                <a:gd name="T45" fmla="*/ 317 h 411"/>
                <a:gd name="T46" fmla="*/ 79 w 338"/>
                <a:gd name="T47" fmla="*/ 280 h 411"/>
                <a:gd name="T48" fmla="*/ 65 w 338"/>
                <a:gd name="T49" fmla="*/ 250 h 411"/>
                <a:gd name="T50" fmla="*/ 24 w 338"/>
                <a:gd name="T51" fmla="*/ 190 h 411"/>
                <a:gd name="T52" fmla="*/ 22 w 338"/>
                <a:gd name="T53" fmla="*/ 184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8" h="411">
                  <a:moveTo>
                    <a:pt x="22" y="184"/>
                  </a:moveTo>
                  <a:cubicBezTo>
                    <a:pt x="22" y="184"/>
                    <a:pt x="0" y="132"/>
                    <a:pt x="20" y="77"/>
                  </a:cubicBezTo>
                  <a:cubicBezTo>
                    <a:pt x="40" y="22"/>
                    <a:pt x="105" y="0"/>
                    <a:pt x="150" y="0"/>
                  </a:cubicBezTo>
                  <a:cubicBezTo>
                    <a:pt x="195" y="0"/>
                    <a:pt x="255" y="15"/>
                    <a:pt x="288" y="84"/>
                  </a:cubicBezTo>
                  <a:cubicBezTo>
                    <a:pt x="288" y="84"/>
                    <a:pt x="304" y="123"/>
                    <a:pt x="303" y="143"/>
                  </a:cubicBezTo>
                  <a:cubicBezTo>
                    <a:pt x="303" y="143"/>
                    <a:pt x="289" y="155"/>
                    <a:pt x="302" y="169"/>
                  </a:cubicBezTo>
                  <a:cubicBezTo>
                    <a:pt x="313" y="182"/>
                    <a:pt x="334" y="211"/>
                    <a:pt x="334" y="211"/>
                  </a:cubicBezTo>
                  <a:cubicBezTo>
                    <a:pt x="334" y="211"/>
                    <a:pt x="338" y="219"/>
                    <a:pt x="330" y="223"/>
                  </a:cubicBezTo>
                  <a:cubicBezTo>
                    <a:pt x="322" y="226"/>
                    <a:pt x="317" y="226"/>
                    <a:pt x="312" y="230"/>
                  </a:cubicBezTo>
                  <a:cubicBezTo>
                    <a:pt x="307" y="234"/>
                    <a:pt x="306" y="237"/>
                    <a:pt x="312" y="242"/>
                  </a:cubicBezTo>
                  <a:cubicBezTo>
                    <a:pt x="317" y="247"/>
                    <a:pt x="315" y="255"/>
                    <a:pt x="311" y="257"/>
                  </a:cubicBezTo>
                  <a:cubicBezTo>
                    <a:pt x="307" y="260"/>
                    <a:pt x="305" y="261"/>
                    <a:pt x="305" y="261"/>
                  </a:cubicBezTo>
                  <a:cubicBezTo>
                    <a:pt x="305" y="261"/>
                    <a:pt x="314" y="267"/>
                    <a:pt x="306" y="274"/>
                  </a:cubicBezTo>
                  <a:cubicBezTo>
                    <a:pt x="298" y="281"/>
                    <a:pt x="299" y="285"/>
                    <a:pt x="300" y="290"/>
                  </a:cubicBezTo>
                  <a:cubicBezTo>
                    <a:pt x="301" y="294"/>
                    <a:pt x="305" y="301"/>
                    <a:pt x="302" y="307"/>
                  </a:cubicBezTo>
                  <a:cubicBezTo>
                    <a:pt x="299" y="313"/>
                    <a:pt x="293" y="318"/>
                    <a:pt x="278" y="320"/>
                  </a:cubicBezTo>
                  <a:cubicBezTo>
                    <a:pt x="278" y="320"/>
                    <a:pt x="244" y="318"/>
                    <a:pt x="236" y="320"/>
                  </a:cubicBezTo>
                  <a:cubicBezTo>
                    <a:pt x="228" y="321"/>
                    <a:pt x="228" y="322"/>
                    <a:pt x="228" y="322"/>
                  </a:cubicBezTo>
                  <a:cubicBezTo>
                    <a:pt x="228" y="322"/>
                    <a:pt x="217" y="327"/>
                    <a:pt x="214" y="345"/>
                  </a:cubicBezTo>
                  <a:cubicBezTo>
                    <a:pt x="211" y="363"/>
                    <a:pt x="210" y="371"/>
                    <a:pt x="210" y="371"/>
                  </a:cubicBezTo>
                  <a:cubicBezTo>
                    <a:pt x="210" y="371"/>
                    <a:pt x="210" y="388"/>
                    <a:pt x="251" y="411"/>
                  </a:cubicBezTo>
                  <a:cubicBezTo>
                    <a:pt x="28" y="411"/>
                    <a:pt x="28" y="411"/>
                    <a:pt x="28" y="411"/>
                  </a:cubicBezTo>
                  <a:cubicBezTo>
                    <a:pt x="28" y="411"/>
                    <a:pt x="67" y="359"/>
                    <a:pt x="75" y="317"/>
                  </a:cubicBezTo>
                  <a:cubicBezTo>
                    <a:pt x="75" y="317"/>
                    <a:pt x="80" y="291"/>
                    <a:pt x="79" y="280"/>
                  </a:cubicBezTo>
                  <a:cubicBezTo>
                    <a:pt x="77" y="270"/>
                    <a:pt x="78" y="268"/>
                    <a:pt x="65" y="250"/>
                  </a:cubicBezTo>
                  <a:cubicBezTo>
                    <a:pt x="51" y="231"/>
                    <a:pt x="28" y="199"/>
                    <a:pt x="24" y="190"/>
                  </a:cubicBezTo>
                  <a:cubicBezTo>
                    <a:pt x="24" y="189"/>
                    <a:pt x="22" y="184"/>
                    <a:pt x="22" y="184"/>
                  </a:cubicBezTo>
                  <a:close/>
                </a:path>
              </a:pathLst>
            </a:custGeom>
            <a:solidFill>
              <a:schemeClr val="accent3"/>
            </a:solidFill>
            <a:ln>
              <a:noFill/>
            </a:ln>
            <a:effectLst>
              <a:innerShdw blurRad="63500" dist="50800" dir="18900000">
                <a:prstClr val="black">
                  <a:alpha val="50000"/>
                </a:prstClr>
              </a:innerShdw>
            </a:effec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7" name="任意多边形 6"/>
            <p:cNvSpPr/>
            <p:nvPr/>
          </p:nvSpPr>
          <p:spPr bwMode="auto">
            <a:xfrm>
              <a:off x="5077437" y="4378960"/>
              <a:ext cx="3987412" cy="1599566"/>
            </a:xfrm>
            <a:custGeom>
              <a:avLst/>
              <a:gdLst>
                <a:gd name="connsiteX0" fmla="*/ 2019634 w 3987412"/>
                <a:gd name="connsiteY0" fmla="*/ 0 h 1599566"/>
                <a:gd name="connsiteX1" fmla="*/ 3984907 w 3987412"/>
                <a:gd name="connsiteY1" fmla="*/ 0 h 1599566"/>
                <a:gd name="connsiteX2" fmla="*/ 3987412 w 3987412"/>
                <a:gd name="connsiteY2" fmla="*/ 19475 h 1599566"/>
                <a:gd name="connsiteX3" fmla="*/ 3971471 w 3987412"/>
                <a:gd name="connsiteY3" fmla="*/ 86752 h 1599566"/>
                <a:gd name="connsiteX4" fmla="*/ 3621695 w 3987412"/>
                <a:gd name="connsiteY4" fmla="*/ 275854 h 1599566"/>
                <a:gd name="connsiteX5" fmla="*/ 3009587 w 3987412"/>
                <a:gd name="connsiteY5" fmla="*/ 275854 h 1599566"/>
                <a:gd name="connsiteX6" fmla="*/ 2892995 w 3987412"/>
                <a:gd name="connsiteY6" fmla="*/ 304946 h 1599566"/>
                <a:gd name="connsiteX7" fmla="*/ 2688959 w 3987412"/>
                <a:gd name="connsiteY7" fmla="*/ 639511 h 1599566"/>
                <a:gd name="connsiteX8" fmla="*/ 2630663 w 3987412"/>
                <a:gd name="connsiteY8" fmla="*/ 1017715 h 1599566"/>
                <a:gd name="connsiteX9" fmla="*/ 3228197 w 3987412"/>
                <a:gd name="connsiteY9" fmla="*/ 1599566 h 1599566"/>
                <a:gd name="connsiteX10" fmla="*/ 28976 w 3987412"/>
                <a:gd name="connsiteY10" fmla="*/ 1599566 h 1599566"/>
                <a:gd name="connsiteX11" fmla="*/ 0 w 3987412"/>
                <a:gd name="connsiteY11" fmla="*/ 1599566 h 1599566"/>
                <a:gd name="connsiteX12" fmla="*/ 30814 w 3987412"/>
                <a:gd name="connsiteY12" fmla="*/ 1597660 h 1599566"/>
                <a:gd name="connsiteX13" fmla="*/ 216234 w 3987412"/>
                <a:gd name="connsiteY13" fmla="*/ 1320800 h 1599566"/>
                <a:gd name="connsiteX14" fmla="*/ 444834 w 3987412"/>
                <a:gd name="connsiteY14" fmla="*/ 1320800 h 1599566"/>
                <a:gd name="connsiteX15" fmla="*/ 444834 w 3987412"/>
                <a:gd name="connsiteY15" fmla="*/ 1066800 h 1599566"/>
                <a:gd name="connsiteX16" fmla="*/ 851234 w 3987412"/>
                <a:gd name="connsiteY16" fmla="*/ 1066800 h 1599566"/>
                <a:gd name="connsiteX17" fmla="*/ 851234 w 3987412"/>
                <a:gd name="connsiteY17" fmla="*/ 774700 h 1599566"/>
                <a:gd name="connsiteX18" fmla="*/ 1244934 w 3987412"/>
                <a:gd name="connsiteY18" fmla="*/ 774700 h 1599566"/>
                <a:gd name="connsiteX19" fmla="*/ 1244934 w 3987412"/>
                <a:gd name="connsiteY19" fmla="*/ 533400 h 1599566"/>
                <a:gd name="connsiteX20" fmla="*/ 1638634 w 3987412"/>
                <a:gd name="connsiteY20" fmla="*/ 533400 h 1599566"/>
                <a:gd name="connsiteX21" fmla="*/ 1638634 w 3987412"/>
                <a:gd name="connsiteY21" fmla="*/ 266700 h 1599566"/>
                <a:gd name="connsiteX22" fmla="*/ 2019634 w 3987412"/>
                <a:gd name="connsiteY22" fmla="*/ 266700 h 1599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7412" h="1599566">
                  <a:moveTo>
                    <a:pt x="2019634" y="0"/>
                  </a:moveTo>
                  <a:lnTo>
                    <a:pt x="3984907" y="0"/>
                  </a:lnTo>
                  <a:lnTo>
                    <a:pt x="3987412" y="19475"/>
                  </a:lnTo>
                  <a:cubicBezTo>
                    <a:pt x="3986956" y="42204"/>
                    <a:pt x="3982402" y="64932"/>
                    <a:pt x="3971471" y="86752"/>
                  </a:cubicBezTo>
                  <a:cubicBezTo>
                    <a:pt x="3927749" y="174030"/>
                    <a:pt x="3840305" y="246761"/>
                    <a:pt x="3621695" y="275854"/>
                  </a:cubicBezTo>
                  <a:cubicBezTo>
                    <a:pt x="3621695" y="275854"/>
                    <a:pt x="3126179" y="246761"/>
                    <a:pt x="3009587" y="275854"/>
                  </a:cubicBezTo>
                  <a:cubicBezTo>
                    <a:pt x="2892995" y="290400"/>
                    <a:pt x="2892995" y="304946"/>
                    <a:pt x="2892995" y="304946"/>
                  </a:cubicBezTo>
                  <a:cubicBezTo>
                    <a:pt x="2892995" y="304946"/>
                    <a:pt x="2732681" y="377678"/>
                    <a:pt x="2688959" y="639511"/>
                  </a:cubicBezTo>
                  <a:cubicBezTo>
                    <a:pt x="2645237" y="901344"/>
                    <a:pt x="2630663" y="1017715"/>
                    <a:pt x="2630663" y="1017715"/>
                  </a:cubicBezTo>
                  <a:cubicBezTo>
                    <a:pt x="2630663" y="1017715"/>
                    <a:pt x="2630663" y="1265002"/>
                    <a:pt x="3228197" y="1599566"/>
                  </a:cubicBezTo>
                  <a:cubicBezTo>
                    <a:pt x="790695" y="1599566"/>
                    <a:pt x="181320" y="1599566"/>
                    <a:pt x="28976" y="1599566"/>
                  </a:cubicBezTo>
                  <a:lnTo>
                    <a:pt x="0" y="1599566"/>
                  </a:lnTo>
                  <a:lnTo>
                    <a:pt x="30814" y="1597660"/>
                  </a:lnTo>
                  <a:lnTo>
                    <a:pt x="216234" y="1320800"/>
                  </a:lnTo>
                  <a:lnTo>
                    <a:pt x="444834" y="1320800"/>
                  </a:lnTo>
                  <a:lnTo>
                    <a:pt x="444834" y="1066800"/>
                  </a:lnTo>
                  <a:lnTo>
                    <a:pt x="851234" y="1066800"/>
                  </a:lnTo>
                  <a:lnTo>
                    <a:pt x="851234" y="774700"/>
                  </a:lnTo>
                  <a:lnTo>
                    <a:pt x="1244934" y="774700"/>
                  </a:lnTo>
                  <a:lnTo>
                    <a:pt x="1244934" y="533400"/>
                  </a:lnTo>
                  <a:lnTo>
                    <a:pt x="1638634" y="533400"/>
                  </a:lnTo>
                  <a:lnTo>
                    <a:pt x="1638634" y="266700"/>
                  </a:lnTo>
                  <a:lnTo>
                    <a:pt x="2019634" y="266700"/>
                  </a:lnTo>
                  <a:close/>
                </a:path>
              </a:pathLst>
            </a:custGeom>
            <a:solidFill>
              <a:schemeClr val="accent4"/>
            </a:solidFill>
            <a:ln>
              <a:noFill/>
            </a:ln>
            <a:effectLst>
              <a:innerShdw blurRad="63500" dist="50800" dir="18900000">
                <a:prstClr val="black">
                  <a:alpha val="50000"/>
                </a:prstClr>
              </a:innerShdw>
            </a:effectLst>
          </p:spPr>
          <p:txBody>
            <a:bodyPr vert="horz" wrap="square" lIns="121920" tIns="60960" rIns="121920" bIns="60960" numCol="1" anchor="t" anchorCtr="0" compatLnSpc="1">
              <a:noAutofit/>
            </a:bodyPr>
            <a:lstStyle/>
            <a:p>
              <a:endParaRPr lang="zh-CN" altLang="en-US" sz="2400">
                <a:latin typeface="微软雅黑" panose="020B0503020204020204" pitchFamily="34" charset="-122"/>
                <a:ea typeface="微软雅黑" panose="020B0503020204020204" pitchFamily="34" charset="-122"/>
              </a:endParaRPr>
            </a:p>
          </p:txBody>
        </p:sp>
        <p:sp>
          <p:nvSpPr>
            <p:cNvPr id="8" name="任意多边形 7"/>
            <p:cNvSpPr/>
            <p:nvPr/>
          </p:nvSpPr>
          <p:spPr bwMode="auto">
            <a:xfrm>
              <a:off x="5495195" y="1146632"/>
              <a:ext cx="4032980" cy="3222475"/>
            </a:xfrm>
            <a:custGeom>
              <a:avLst/>
              <a:gdLst>
                <a:gd name="connsiteX0" fmla="*/ 1811020 w 3945350"/>
                <a:gd name="connsiteY0" fmla="*/ 0 h 3222475"/>
                <a:gd name="connsiteX1" fmla="*/ 3217848 w 3945350"/>
                <a:gd name="connsiteY1" fmla="*/ 0 h 3222475"/>
                <a:gd name="connsiteX2" fmla="*/ 3260372 w 3945350"/>
                <a:gd name="connsiteY2" fmla="*/ 80487 h 3222475"/>
                <a:gd name="connsiteX3" fmla="*/ 3478982 w 3945350"/>
                <a:gd name="connsiteY3" fmla="*/ 938718 h 3222475"/>
                <a:gd name="connsiteX4" fmla="*/ 3464408 w 3945350"/>
                <a:gd name="connsiteY4" fmla="*/ 1316921 h 3222475"/>
                <a:gd name="connsiteX5" fmla="*/ 3930776 w 3945350"/>
                <a:gd name="connsiteY5" fmla="*/ 1927866 h 3222475"/>
                <a:gd name="connsiteX6" fmla="*/ 3872480 w 3945350"/>
                <a:gd name="connsiteY6" fmla="*/ 2102421 h 3222475"/>
                <a:gd name="connsiteX7" fmla="*/ 3610148 w 3945350"/>
                <a:gd name="connsiteY7" fmla="*/ 2204245 h 3222475"/>
                <a:gd name="connsiteX8" fmla="*/ 3610148 w 3945350"/>
                <a:gd name="connsiteY8" fmla="*/ 2378801 h 3222475"/>
                <a:gd name="connsiteX9" fmla="*/ 3595574 w 3945350"/>
                <a:gd name="connsiteY9" fmla="*/ 2596995 h 3222475"/>
                <a:gd name="connsiteX10" fmla="*/ 3508130 w 3945350"/>
                <a:gd name="connsiteY10" fmla="*/ 2655180 h 3222475"/>
                <a:gd name="connsiteX11" fmla="*/ 3522704 w 3945350"/>
                <a:gd name="connsiteY11" fmla="*/ 2844282 h 3222475"/>
                <a:gd name="connsiteX12" fmla="*/ 3435260 w 3945350"/>
                <a:gd name="connsiteY12" fmla="*/ 3077023 h 3222475"/>
                <a:gd name="connsiteX13" fmla="*/ 3471695 w 3945350"/>
                <a:gd name="connsiteY13" fmla="*/ 3189757 h 3222475"/>
                <a:gd name="connsiteX14" fmla="*/ 3475904 w 3945350"/>
                <a:gd name="connsiteY14" fmla="*/ 3222475 h 3222475"/>
                <a:gd name="connsiteX15" fmla="*/ 3041902 w 3945350"/>
                <a:gd name="connsiteY15" fmla="*/ 3222475 h 3222475"/>
                <a:gd name="connsiteX16" fmla="*/ 3041902 w 3945350"/>
                <a:gd name="connsiteY16" fmla="*/ 3217712 h 3222475"/>
                <a:gd name="connsiteX17" fmla="*/ 3051072 w 3945350"/>
                <a:gd name="connsiteY17" fmla="*/ 3217712 h 3222475"/>
                <a:gd name="connsiteX18" fmla="*/ 3051072 w 3945350"/>
                <a:gd name="connsiteY18" fmla="*/ 3201832 h 3222475"/>
                <a:gd name="connsiteX19" fmla="*/ 3051072 w 3945350"/>
                <a:gd name="connsiteY19" fmla="*/ 2997797 h 3222475"/>
                <a:gd name="connsiteX20" fmla="*/ 3045456 w 3945350"/>
                <a:gd name="connsiteY20" fmla="*/ 2997797 h 3222475"/>
                <a:gd name="connsiteX21" fmla="*/ 3043452 w 3945350"/>
                <a:gd name="connsiteY21" fmla="*/ 2924972 h 3222475"/>
                <a:gd name="connsiteX22" fmla="*/ 2814852 w 3945350"/>
                <a:gd name="connsiteY22" fmla="*/ 2924972 h 3222475"/>
                <a:gd name="connsiteX23" fmla="*/ 2814852 w 3945350"/>
                <a:gd name="connsiteY23" fmla="*/ 2670972 h 3222475"/>
                <a:gd name="connsiteX24" fmla="*/ 2408452 w 3945350"/>
                <a:gd name="connsiteY24" fmla="*/ 2670972 h 3222475"/>
                <a:gd name="connsiteX25" fmla="*/ 2408452 w 3945350"/>
                <a:gd name="connsiteY25" fmla="*/ 2378872 h 3222475"/>
                <a:gd name="connsiteX26" fmla="*/ 2014752 w 3945350"/>
                <a:gd name="connsiteY26" fmla="*/ 2378872 h 3222475"/>
                <a:gd name="connsiteX27" fmla="*/ 2014752 w 3945350"/>
                <a:gd name="connsiteY27" fmla="*/ 2137572 h 3222475"/>
                <a:gd name="connsiteX28" fmla="*/ 1621052 w 3945350"/>
                <a:gd name="connsiteY28" fmla="*/ 2137572 h 3222475"/>
                <a:gd name="connsiteX29" fmla="*/ 1621052 w 3945350"/>
                <a:gd name="connsiteY29" fmla="*/ 1870872 h 3222475"/>
                <a:gd name="connsiteX30" fmla="*/ 1240052 w 3945350"/>
                <a:gd name="connsiteY30" fmla="*/ 1870872 h 3222475"/>
                <a:gd name="connsiteX31" fmla="*/ 1240052 w 3945350"/>
                <a:gd name="connsiteY31" fmla="*/ 1604172 h 3222475"/>
                <a:gd name="connsiteX32" fmla="*/ 0 w 3945350"/>
                <a:gd name="connsiteY32" fmla="*/ 1604172 h 3222475"/>
                <a:gd name="connsiteX33" fmla="*/ 0 w 3945350"/>
                <a:gd name="connsiteY33" fmla="*/ 1597660 h 3222475"/>
                <a:gd name="connsiteX34" fmla="*/ 0 w 3945350"/>
                <a:gd name="connsiteY34" fmla="*/ 1393625 h 3222475"/>
                <a:gd name="connsiteX35" fmla="*/ 5616 w 3945350"/>
                <a:gd name="connsiteY35" fmla="*/ 1393625 h 3222475"/>
                <a:gd name="connsiteX36" fmla="*/ 7620 w 3945350"/>
                <a:gd name="connsiteY36" fmla="*/ 1320800 h 3222475"/>
                <a:gd name="connsiteX37" fmla="*/ 236220 w 3945350"/>
                <a:gd name="connsiteY37" fmla="*/ 1320800 h 3222475"/>
                <a:gd name="connsiteX38" fmla="*/ 236220 w 3945350"/>
                <a:gd name="connsiteY38" fmla="*/ 1066800 h 3222475"/>
                <a:gd name="connsiteX39" fmla="*/ 642620 w 3945350"/>
                <a:gd name="connsiteY39" fmla="*/ 1066800 h 3222475"/>
                <a:gd name="connsiteX40" fmla="*/ 642620 w 3945350"/>
                <a:gd name="connsiteY40" fmla="*/ 774700 h 3222475"/>
                <a:gd name="connsiteX41" fmla="*/ 1036320 w 3945350"/>
                <a:gd name="connsiteY41" fmla="*/ 774700 h 3222475"/>
                <a:gd name="connsiteX42" fmla="*/ 1036320 w 3945350"/>
                <a:gd name="connsiteY42" fmla="*/ 533400 h 3222475"/>
                <a:gd name="connsiteX43" fmla="*/ 1430020 w 3945350"/>
                <a:gd name="connsiteY43" fmla="*/ 533400 h 3222475"/>
                <a:gd name="connsiteX44" fmla="*/ 1430020 w 3945350"/>
                <a:gd name="connsiteY44" fmla="*/ 266700 h 3222475"/>
                <a:gd name="connsiteX45" fmla="*/ 1811020 w 3945350"/>
                <a:gd name="connsiteY45" fmla="*/ 266700 h 3222475"/>
                <a:gd name="connsiteX0-1" fmla="*/ 1811020 w 3945350"/>
                <a:gd name="connsiteY0-2" fmla="*/ 0 h 3222475"/>
                <a:gd name="connsiteX1-3" fmla="*/ 3217848 w 3945350"/>
                <a:gd name="connsiteY1-4" fmla="*/ 0 h 3222475"/>
                <a:gd name="connsiteX2-5" fmla="*/ 3260372 w 3945350"/>
                <a:gd name="connsiteY2-6" fmla="*/ 80487 h 3222475"/>
                <a:gd name="connsiteX3-7" fmla="*/ 3478982 w 3945350"/>
                <a:gd name="connsiteY3-8" fmla="*/ 938718 h 3222475"/>
                <a:gd name="connsiteX4-9" fmla="*/ 3464408 w 3945350"/>
                <a:gd name="connsiteY4-10" fmla="*/ 1316921 h 3222475"/>
                <a:gd name="connsiteX5-11" fmla="*/ 3930776 w 3945350"/>
                <a:gd name="connsiteY5-12" fmla="*/ 1927866 h 3222475"/>
                <a:gd name="connsiteX6-13" fmla="*/ 3872480 w 3945350"/>
                <a:gd name="connsiteY6-14" fmla="*/ 2102421 h 3222475"/>
                <a:gd name="connsiteX7-15" fmla="*/ 3610148 w 3945350"/>
                <a:gd name="connsiteY7-16" fmla="*/ 2204245 h 3222475"/>
                <a:gd name="connsiteX8-17" fmla="*/ 3610148 w 3945350"/>
                <a:gd name="connsiteY8-18" fmla="*/ 2378801 h 3222475"/>
                <a:gd name="connsiteX9-19" fmla="*/ 3595574 w 3945350"/>
                <a:gd name="connsiteY9-20" fmla="*/ 2596995 h 3222475"/>
                <a:gd name="connsiteX10-21" fmla="*/ 3508130 w 3945350"/>
                <a:gd name="connsiteY10-22" fmla="*/ 2655180 h 3222475"/>
                <a:gd name="connsiteX11-23" fmla="*/ 3522704 w 3945350"/>
                <a:gd name="connsiteY11-24" fmla="*/ 2844282 h 3222475"/>
                <a:gd name="connsiteX12-25" fmla="*/ 3435260 w 3945350"/>
                <a:gd name="connsiteY12-26" fmla="*/ 3077023 h 3222475"/>
                <a:gd name="connsiteX13-27" fmla="*/ 3471695 w 3945350"/>
                <a:gd name="connsiteY13-28" fmla="*/ 3189757 h 3222475"/>
                <a:gd name="connsiteX14-29" fmla="*/ 3475904 w 3945350"/>
                <a:gd name="connsiteY14-30" fmla="*/ 3222475 h 3222475"/>
                <a:gd name="connsiteX15-31" fmla="*/ 3041902 w 3945350"/>
                <a:gd name="connsiteY15-32" fmla="*/ 3222475 h 3222475"/>
                <a:gd name="connsiteX16-33" fmla="*/ 3041902 w 3945350"/>
                <a:gd name="connsiteY16-34" fmla="*/ 3217712 h 3222475"/>
                <a:gd name="connsiteX17-35" fmla="*/ 3051072 w 3945350"/>
                <a:gd name="connsiteY17-36" fmla="*/ 3217712 h 3222475"/>
                <a:gd name="connsiteX18-37" fmla="*/ 3051072 w 3945350"/>
                <a:gd name="connsiteY18-38" fmla="*/ 3201832 h 3222475"/>
                <a:gd name="connsiteX19-39" fmla="*/ 3051072 w 3945350"/>
                <a:gd name="connsiteY19-40" fmla="*/ 2997797 h 3222475"/>
                <a:gd name="connsiteX20-41" fmla="*/ 3045456 w 3945350"/>
                <a:gd name="connsiteY20-42" fmla="*/ 2997797 h 3222475"/>
                <a:gd name="connsiteX21-43" fmla="*/ 3043452 w 3945350"/>
                <a:gd name="connsiteY21-44" fmla="*/ 2924972 h 3222475"/>
                <a:gd name="connsiteX22-45" fmla="*/ 2814852 w 3945350"/>
                <a:gd name="connsiteY22-46" fmla="*/ 2924972 h 3222475"/>
                <a:gd name="connsiteX23-47" fmla="*/ 2814852 w 3945350"/>
                <a:gd name="connsiteY23-48" fmla="*/ 2670972 h 3222475"/>
                <a:gd name="connsiteX24-49" fmla="*/ 2408452 w 3945350"/>
                <a:gd name="connsiteY24-50" fmla="*/ 2670972 h 3222475"/>
                <a:gd name="connsiteX25-51" fmla="*/ 2408452 w 3945350"/>
                <a:gd name="connsiteY25-52" fmla="*/ 2378872 h 3222475"/>
                <a:gd name="connsiteX26-53" fmla="*/ 2014752 w 3945350"/>
                <a:gd name="connsiteY26-54" fmla="*/ 2378872 h 3222475"/>
                <a:gd name="connsiteX27-55" fmla="*/ 2014752 w 3945350"/>
                <a:gd name="connsiteY27-56" fmla="*/ 2137572 h 3222475"/>
                <a:gd name="connsiteX28-57" fmla="*/ 1621052 w 3945350"/>
                <a:gd name="connsiteY28-58" fmla="*/ 2137572 h 3222475"/>
                <a:gd name="connsiteX29-59" fmla="*/ 1621052 w 3945350"/>
                <a:gd name="connsiteY29-60" fmla="*/ 1870872 h 3222475"/>
                <a:gd name="connsiteX30-61" fmla="*/ 1240052 w 3945350"/>
                <a:gd name="connsiteY30-62" fmla="*/ 1870872 h 3222475"/>
                <a:gd name="connsiteX31-63" fmla="*/ 1240052 w 3945350"/>
                <a:gd name="connsiteY31-64" fmla="*/ 1604172 h 3222475"/>
                <a:gd name="connsiteX32-65" fmla="*/ 0 w 3945350"/>
                <a:gd name="connsiteY32-66" fmla="*/ 1604172 h 3222475"/>
                <a:gd name="connsiteX33-67" fmla="*/ 0 w 3945350"/>
                <a:gd name="connsiteY33-68" fmla="*/ 1597660 h 3222475"/>
                <a:gd name="connsiteX34-69" fmla="*/ 0 w 3945350"/>
                <a:gd name="connsiteY34-70" fmla="*/ 1393625 h 3222475"/>
                <a:gd name="connsiteX35-71" fmla="*/ 7620 w 3945350"/>
                <a:gd name="connsiteY35-72" fmla="*/ 1320800 h 3222475"/>
                <a:gd name="connsiteX36-73" fmla="*/ 236220 w 3945350"/>
                <a:gd name="connsiteY36-74" fmla="*/ 1320800 h 3222475"/>
                <a:gd name="connsiteX37-75" fmla="*/ 236220 w 3945350"/>
                <a:gd name="connsiteY37-76" fmla="*/ 1066800 h 3222475"/>
                <a:gd name="connsiteX38-77" fmla="*/ 642620 w 3945350"/>
                <a:gd name="connsiteY38-78" fmla="*/ 1066800 h 3222475"/>
                <a:gd name="connsiteX39-79" fmla="*/ 642620 w 3945350"/>
                <a:gd name="connsiteY39-80" fmla="*/ 774700 h 3222475"/>
                <a:gd name="connsiteX40-81" fmla="*/ 1036320 w 3945350"/>
                <a:gd name="connsiteY40-82" fmla="*/ 774700 h 3222475"/>
                <a:gd name="connsiteX41-83" fmla="*/ 1036320 w 3945350"/>
                <a:gd name="connsiteY41-84" fmla="*/ 533400 h 3222475"/>
                <a:gd name="connsiteX42-85" fmla="*/ 1430020 w 3945350"/>
                <a:gd name="connsiteY42-86" fmla="*/ 533400 h 3222475"/>
                <a:gd name="connsiteX43-87" fmla="*/ 1430020 w 3945350"/>
                <a:gd name="connsiteY43-88" fmla="*/ 266700 h 3222475"/>
                <a:gd name="connsiteX44-89" fmla="*/ 1811020 w 3945350"/>
                <a:gd name="connsiteY44-90" fmla="*/ 266700 h 3222475"/>
                <a:gd name="connsiteX45-91" fmla="*/ 1811020 w 3945350"/>
                <a:gd name="connsiteY45-92" fmla="*/ 0 h 3222475"/>
                <a:gd name="connsiteX0-93" fmla="*/ 1811020 w 3945350"/>
                <a:gd name="connsiteY0-94" fmla="*/ 0 h 3222475"/>
                <a:gd name="connsiteX1-95" fmla="*/ 3217848 w 3945350"/>
                <a:gd name="connsiteY1-96" fmla="*/ 0 h 3222475"/>
                <a:gd name="connsiteX2-97" fmla="*/ 3260372 w 3945350"/>
                <a:gd name="connsiteY2-98" fmla="*/ 80487 h 3222475"/>
                <a:gd name="connsiteX3-99" fmla="*/ 3478982 w 3945350"/>
                <a:gd name="connsiteY3-100" fmla="*/ 938718 h 3222475"/>
                <a:gd name="connsiteX4-101" fmla="*/ 3464408 w 3945350"/>
                <a:gd name="connsiteY4-102" fmla="*/ 1316921 h 3222475"/>
                <a:gd name="connsiteX5-103" fmla="*/ 3930776 w 3945350"/>
                <a:gd name="connsiteY5-104" fmla="*/ 1927866 h 3222475"/>
                <a:gd name="connsiteX6-105" fmla="*/ 3872480 w 3945350"/>
                <a:gd name="connsiteY6-106" fmla="*/ 2102421 h 3222475"/>
                <a:gd name="connsiteX7-107" fmla="*/ 3610148 w 3945350"/>
                <a:gd name="connsiteY7-108" fmla="*/ 2204245 h 3222475"/>
                <a:gd name="connsiteX8-109" fmla="*/ 3610148 w 3945350"/>
                <a:gd name="connsiteY8-110" fmla="*/ 2378801 h 3222475"/>
                <a:gd name="connsiteX9-111" fmla="*/ 3595574 w 3945350"/>
                <a:gd name="connsiteY9-112" fmla="*/ 2596995 h 3222475"/>
                <a:gd name="connsiteX10-113" fmla="*/ 3508130 w 3945350"/>
                <a:gd name="connsiteY10-114" fmla="*/ 2655180 h 3222475"/>
                <a:gd name="connsiteX11-115" fmla="*/ 3522704 w 3945350"/>
                <a:gd name="connsiteY11-116" fmla="*/ 2844282 h 3222475"/>
                <a:gd name="connsiteX12-117" fmla="*/ 3435260 w 3945350"/>
                <a:gd name="connsiteY12-118" fmla="*/ 3077023 h 3222475"/>
                <a:gd name="connsiteX13-119" fmla="*/ 3471695 w 3945350"/>
                <a:gd name="connsiteY13-120" fmla="*/ 3189757 h 3222475"/>
                <a:gd name="connsiteX14-121" fmla="*/ 3475904 w 3945350"/>
                <a:gd name="connsiteY14-122" fmla="*/ 3222475 h 3222475"/>
                <a:gd name="connsiteX15-123" fmla="*/ 3041902 w 3945350"/>
                <a:gd name="connsiteY15-124" fmla="*/ 3222475 h 3222475"/>
                <a:gd name="connsiteX16-125" fmla="*/ 3041902 w 3945350"/>
                <a:gd name="connsiteY16-126" fmla="*/ 3217712 h 3222475"/>
                <a:gd name="connsiteX17-127" fmla="*/ 3051072 w 3945350"/>
                <a:gd name="connsiteY17-128" fmla="*/ 3217712 h 3222475"/>
                <a:gd name="connsiteX18-129" fmla="*/ 3051072 w 3945350"/>
                <a:gd name="connsiteY18-130" fmla="*/ 3201832 h 3222475"/>
                <a:gd name="connsiteX19-131" fmla="*/ 3051072 w 3945350"/>
                <a:gd name="connsiteY19-132" fmla="*/ 2997797 h 3222475"/>
                <a:gd name="connsiteX20-133" fmla="*/ 3045456 w 3945350"/>
                <a:gd name="connsiteY20-134" fmla="*/ 2997797 h 3222475"/>
                <a:gd name="connsiteX21-135" fmla="*/ 3043452 w 3945350"/>
                <a:gd name="connsiteY21-136" fmla="*/ 2924972 h 3222475"/>
                <a:gd name="connsiteX22-137" fmla="*/ 2814852 w 3945350"/>
                <a:gd name="connsiteY22-138" fmla="*/ 2924972 h 3222475"/>
                <a:gd name="connsiteX23-139" fmla="*/ 2814852 w 3945350"/>
                <a:gd name="connsiteY23-140" fmla="*/ 2670972 h 3222475"/>
                <a:gd name="connsiteX24-141" fmla="*/ 2408452 w 3945350"/>
                <a:gd name="connsiteY24-142" fmla="*/ 2670972 h 3222475"/>
                <a:gd name="connsiteX25-143" fmla="*/ 2408452 w 3945350"/>
                <a:gd name="connsiteY25-144" fmla="*/ 2378872 h 3222475"/>
                <a:gd name="connsiteX26-145" fmla="*/ 2014752 w 3945350"/>
                <a:gd name="connsiteY26-146" fmla="*/ 2378872 h 3222475"/>
                <a:gd name="connsiteX27-147" fmla="*/ 2014752 w 3945350"/>
                <a:gd name="connsiteY27-148" fmla="*/ 2137572 h 3222475"/>
                <a:gd name="connsiteX28-149" fmla="*/ 1621052 w 3945350"/>
                <a:gd name="connsiteY28-150" fmla="*/ 2137572 h 3222475"/>
                <a:gd name="connsiteX29-151" fmla="*/ 1621052 w 3945350"/>
                <a:gd name="connsiteY29-152" fmla="*/ 1870872 h 3222475"/>
                <a:gd name="connsiteX30-153" fmla="*/ 1240052 w 3945350"/>
                <a:gd name="connsiteY30-154" fmla="*/ 1870872 h 3222475"/>
                <a:gd name="connsiteX31-155" fmla="*/ 1240052 w 3945350"/>
                <a:gd name="connsiteY31-156" fmla="*/ 1604172 h 3222475"/>
                <a:gd name="connsiteX32-157" fmla="*/ 0 w 3945350"/>
                <a:gd name="connsiteY32-158" fmla="*/ 1604172 h 3222475"/>
                <a:gd name="connsiteX33-159" fmla="*/ 0 w 3945350"/>
                <a:gd name="connsiteY33-160" fmla="*/ 1597660 h 3222475"/>
                <a:gd name="connsiteX34-161" fmla="*/ 7620 w 3945350"/>
                <a:gd name="connsiteY34-162" fmla="*/ 1320800 h 3222475"/>
                <a:gd name="connsiteX35-163" fmla="*/ 236220 w 3945350"/>
                <a:gd name="connsiteY35-164" fmla="*/ 1320800 h 3222475"/>
                <a:gd name="connsiteX36-165" fmla="*/ 236220 w 3945350"/>
                <a:gd name="connsiteY36-166" fmla="*/ 1066800 h 3222475"/>
                <a:gd name="connsiteX37-167" fmla="*/ 642620 w 3945350"/>
                <a:gd name="connsiteY37-168" fmla="*/ 1066800 h 3222475"/>
                <a:gd name="connsiteX38-169" fmla="*/ 642620 w 3945350"/>
                <a:gd name="connsiteY38-170" fmla="*/ 774700 h 3222475"/>
                <a:gd name="connsiteX39-171" fmla="*/ 1036320 w 3945350"/>
                <a:gd name="connsiteY39-172" fmla="*/ 774700 h 3222475"/>
                <a:gd name="connsiteX40-173" fmla="*/ 1036320 w 3945350"/>
                <a:gd name="connsiteY40-174" fmla="*/ 533400 h 3222475"/>
                <a:gd name="connsiteX41-175" fmla="*/ 1430020 w 3945350"/>
                <a:gd name="connsiteY41-176" fmla="*/ 533400 h 3222475"/>
                <a:gd name="connsiteX42-177" fmla="*/ 1430020 w 3945350"/>
                <a:gd name="connsiteY42-178" fmla="*/ 266700 h 3222475"/>
                <a:gd name="connsiteX43-179" fmla="*/ 1811020 w 3945350"/>
                <a:gd name="connsiteY43-180" fmla="*/ 266700 h 3222475"/>
                <a:gd name="connsiteX44-181" fmla="*/ 1811020 w 3945350"/>
                <a:gd name="connsiteY44-182" fmla="*/ 0 h 3222475"/>
                <a:gd name="connsiteX0-183" fmla="*/ 1898650 w 4032980"/>
                <a:gd name="connsiteY0-184" fmla="*/ 0 h 3222475"/>
                <a:gd name="connsiteX1-185" fmla="*/ 3305478 w 4032980"/>
                <a:gd name="connsiteY1-186" fmla="*/ 0 h 3222475"/>
                <a:gd name="connsiteX2-187" fmla="*/ 3348002 w 4032980"/>
                <a:gd name="connsiteY2-188" fmla="*/ 80487 h 3222475"/>
                <a:gd name="connsiteX3-189" fmla="*/ 3566612 w 4032980"/>
                <a:gd name="connsiteY3-190" fmla="*/ 938718 h 3222475"/>
                <a:gd name="connsiteX4-191" fmla="*/ 3552038 w 4032980"/>
                <a:gd name="connsiteY4-192" fmla="*/ 1316921 h 3222475"/>
                <a:gd name="connsiteX5-193" fmla="*/ 4018406 w 4032980"/>
                <a:gd name="connsiteY5-194" fmla="*/ 1927866 h 3222475"/>
                <a:gd name="connsiteX6-195" fmla="*/ 3960110 w 4032980"/>
                <a:gd name="connsiteY6-196" fmla="*/ 2102421 h 3222475"/>
                <a:gd name="connsiteX7-197" fmla="*/ 3697778 w 4032980"/>
                <a:gd name="connsiteY7-198" fmla="*/ 2204245 h 3222475"/>
                <a:gd name="connsiteX8-199" fmla="*/ 3697778 w 4032980"/>
                <a:gd name="connsiteY8-200" fmla="*/ 2378801 h 3222475"/>
                <a:gd name="connsiteX9-201" fmla="*/ 3683204 w 4032980"/>
                <a:gd name="connsiteY9-202" fmla="*/ 2596995 h 3222475"/>
                <a:gd name="connsiteX10-203" fmla="*/ 3595760 w 4032980"/>
                <a:gd name="connsiteY10-204" fmla="*/ 2655180 h 3222475"/>
                <a:gd name="connsiteX11-205" fmla="*/ 3610334 w 4032980"/>
                <a:gd name="connsiteY11-206" fmla="*/ 2844282 h 3222475"/>
                <a:gd name="connsiteX12-207" fmla="*/ 3522890 w 4032980"/>
                <a:gd name="connsiteY12-208" fmla="*/ 3077023 h 3222475"/>
                <a:gd name="connsiteX13-209" fmla="*/ 3559325 w 4032980"/>
                <a:gd name="connsiteY13-210" fmla="*/ 3189757 h 3222475"/>
                <a:gd name="connsiteX14-211" fmla="*/ 3563534 w 4032980"/>
                <a:gd name="connsiteY14-212" fmla="*/ 3222475 h 3222475"/>
                <a:gd name="connsiteX15-213" fmla="*/ 3129532 w 4032980"/>
                <a:gd name="connsiteY15-214" fmla="*/ 3222475 h 3222475"/>
                <a:gd name="connsiteX16-215" fmla="*/ 3129532 w 4032980"/>
                <a:gd name="connsiteY16-216" fmla="*/ 3217712 h 3222475"/>
                <a:gd name="connsiteX17-217" fmla="*/ 3138702 w 4032980"/>
                <a:gd name="connsiteY17-218" fmla="*/ 3217712 h 3222475"/>
                <a:gd name="connsiteX18-219" fmla="*/ 3138702 w 4032980"/>
                <a:gd name="connsiteY18-220" fmla="*/ 3201832 h 3222475"/>
                <a:gd name="connsiteX19-221" fmla="*/ 3138702 w 4032980"/>
                <a:gd name="connsiteY19-222" fmla="*/ 2997797 h 3222475"/>
                <a:gd name="connsiteX20-223" fmla="*/ 3133086 w 4032980"/>
                <a:gd name="connsiteY20-224" fmla="*/ 2997797 h 3222475"/>
                <a:gd name="connsiteX21-225" fmla="*/ 3131082 w 4032980"/>
                <a:gd name="connsiteY21-226" fmla="*/ 2924972 h 3222475"/>
                <a:gd name="connsiteX22-227" fmla="*/ 2902482 w 4032980"/>
                <a:gd name="connsiteY22-228" fmla="*/ 2924972 h 3222475"/>
                <a:gd name="connsiteX23-229" fmla="*/ 2902482 w 4032980"/>
                <a:gd name="connsiteY23-230" fmla="*/ 2670972 h 3222475"/>
                <a:gd name="connsiteX24-231" fmla="*/ 2496082 w 4032980"/>
                <a:gd name="connsiteY24-232" fmla="*/ 2670972 h 3222475"/>
                <a:gd name="connsiteX25-233" fmla="*/ 2496082 w 4032980"/>
                <a:gd name="connsiteY25-234" fmla="*/ 2378872 h 3222475"/>
                <a:gd name="connsiteX26-235" fmla="*/ 2102382 w 4032980"/>
                <a:gd name="connsiteY26-236" fmla="*/ 2378872 h 3222475"/>
                <a:gd name="connsiteX27-237" fmla="*/ 2102382 w 4032980"/>
                <a:gd name="connsiteY27-238" fmla="*/ 2137572 h 3222475"/>
                <a:gd name="connsiteX28-239" fmla="*/ 1708682 w 4032980"/>
                <a:gd name="connsiteY28-240" fmla="*/ 2137572 h 3222475"/>
                <a:gd name="connsiteX29-241" fmla="*/ 1708682 w 4032980"/>
                <a:gd name="connsiteY29-242" fmla="*/ 1870872 h 3222475"/>
                <a:gd name="connsiteX30-243" fmla="*/ 1327682 w 4032980"/>
                <a:gd name="connsiteY30-244" fmla="*/ 1870872 h 3222475"/>
                <a:gd name="connsiteX31-245" fmla="*/ 1327682 w 4032980"/>
                <a:gd name="connsiteY31-246" fmla="*/ 1604172 h 3222475"/>
                <a:gd name="connsiteX32-247" fmla="*/ 87630 w 4032980"/>
                <a:gd name="connsiteY32-248" fmla="*/ 1604172 h 3222475"/>
                <a:gd name="connsiteX33-249" fmla="*/ 87630 w 4032980"/>
                <a:gd name="connsiteY33-250" fmla="*/ 1597660 h 3222475"/>
                <a:gd name="connsiteX34-251" fmla="*/ 0 w 4032980"/>
                <a:gd name="connsiteY34-252" fmla="*/ 1320800 h 3222475"/>
                <a:gd name="connsiteX35-253" fmla="*/ 323850 w 4032980"/>
                <a:gd name="connsiteY35-254" fmla="*/ 1320800 h 3222475"/>
                <a:gd name="connsiteX36-255" fmla="*/ 323850 w 4032980"/>
                <a:gd name="connsiteY36-256" fmla="*/ 1066800 h 3222475"/>
                <a:gd name="connsiteX37-257" fmla="*/ 730250 w 4032980"/>
                <a:gd name="connsiteY37-258" fmla="*/ 1066800 h 3222475"/>
                <a:gd name="connsiteX38-259" fmla="*/ 730250 w 4032980"/>
                <a:gd name="connsiteY38-260" fmla="*/ 774700 h 3222475"/>
                <a:gd name="connsiteX39-261" fmla="*/ 1123950 w 4032980"/>
                <a:gd name="connsiteY39-262" fmla="*/ 774700 h 3222475"/>
                <a:gd name="connsiteX40-263" fmla="*/ 1123950 w 4032980"/>
                <a:gd name="connsiteY40-264" fmla="*/ 533400 h 3222475"/>
                <a:gd name="connsiteX41-265" fmla="*/ 1517650 w 4032980"/>
                <a:gd name="connsiteY41-266" fmla="*/ 533400 h 3222475"/>
                <a:gd name="connsiteX42-267" fmla="*/ 1517650 w 4032980"/>
                <a:gd name="connsiteY42-268" fmla="*/ 266700 h 3222475"/>
                <a:gd name="connsiteX43-269" fmla="*/ 1898650 w 4032980"/>
                <a:gd name="connsiteY43-270" fmla="*/ 266700 h 3222475"/>
                <a:gd name="connsiteX44-271" fmla="*/ 1898650 w 4032980"/>
                <a:gd name="connsiteY44-272" fmla="*/ 0 h 3222475"/>
                <a:gd name="connsiteX0-273" fmla="*/ 1899920 w 4034250"/>
                <a:gd name="connsiteY0-274" fmla="*/ 0 h 3222475"/>
                <a:gd name="connsiteX1-275" fmla="*/ 3306748 w 4034250"/>
                <a:gd name="connsiteY1-276" fmla="*/ 0 h 3222475"/>
                <a:gd name="connsiteX2-277" fmla="*/ 3349272 w 4034250"/>
                <a:gd name="connsiteY2-278" fmla="*/ 80487 h 3222475"/>
                <a:gd name="connsiteX3-279" fmla="*/ 3567882 w 4034250"/>
                <a:gd name="connsiteY3-280" fmla="*/ 938718 h 3222475"/>
                <a:gd name="connsiteX4-281" fmla="*/ 3553308 w 4034250"/>
                <a:gd name="connsiteY4-282" fmla="*/ 1316921 h 3222475"/>
                <a:gd name="connsiteX5-283" fmla="*/ 4019676 w 4034250"/>
                <a:gd name="connsiteY5-284" fmla="*/ 1927866 h 3222475"/>
                <a:gd name="connsiteX6-285" fmla="*/ 3961380 w 4034250"/>
                <a:gd name="connsiteY6-286" fmla="*/ 2102421 h 3222475"/>
                <a:gd name="connsiteX7-287" fmla="*/ 3699048 w 4034250"/>
                <a:gd name="connsiteY7-288" fmla="*/ 2204245 h 3222475"/>
                <a:gd name="connsiteX8-289" fmla="*/ 3699048 w 4034250"/>
                <a:gd name="connsiteY8-290" fmla="*/ 2378801 h 3222475"/>
                <a:gd name="connsiteX9-291" fmla="*/ 3684474 w 4034250"/>
                <a:gd name="connsiteY9-292" fmla="*/ 2596995 h 3222475"/>
                <a:gd name="connsiteX10-293" fmla="*/ 3597030 w 4034250"/>
                <a:gd name="connsiteY10-294" fmla="*/ 2655180 h 3222475"/>
                <a:gd name="connsiteX11-295" fmla="*/ 3611604 w 4034250"/>
                <a:gd name="connsiteY11-296" fmla="*/ 2844282 h 3222475"/>
                <a:gd name="connsiteX12-297" fmla="*/ 3524160 w 4034250"/>
                <a:gd name="connsiteY12-298" fmla="*/ 3077023 h 3222475"/>
                <a:gd name="connsiteX13-299" fmla="*/ 3560595 w 4034250"/>
                <a:gd name="connsiteY13-300" fmla="*/ 3189757 h 3222475"/>
                <a:gd name="connsiteX14-301" fmla="*/ 3564804 w 4034250"/>
                <a:gd name="connsiteY14-302" fmla="*/ 3222475 h 3222475"/>
                <a:gd name="connsiteX15-303" fmla="*/ 3130802 w 4034250"/>
                <a:gd name="connsiteY15-304" fmla="*/ 3222475 h 3222475"/>
                <a:gd name="connsiteX16-305" fmla="*/ 3130802 w 4034250"/>
                <a:gd name="connsiteY16-306" fmla="*/ 3217712 h 3222475"/>
                <a:gd name="connsiteX17-307" fmla="*/ 3139972 w 4034250"/>
                <a:gd name="connsiteY17-308" fmla="*/ 3217712 h 3222475"/>
                <a:gd name="connsiteX18-309" fmla="*/ 3139972 w 4034250"/>
                <a:gd name="connsiteY18-310" fmla="*/ 3201832 h 3222475"/>
                <a:gd name="connsiteX19-311" fmla="*/ 3139972 w 4034250"/>
                <a:gd name="connsiteY19-312" fmla="*/ 2997797 h 3222475"/>
                <a:gd name="connsiteX20-313" fmla="*/ 3134356 w 4034250"/>
                <a:gd name="connsiteY20-314" fmla="*/ 2997797 h 3222475"/>
                <a:gd name="connsiteX21-315" fmla="*/ 3132352 w 4034250"/>
                <a:gd name="connsiteY21-316" fmla="*/ 2924972 h 3222475"/>
                <a:gd name="connsiteX22-317" fmla="*/ 2903752 w 4034250"/>
                <a:gd name="connsiteY22-318" fmla="*/ 2924972 h 3222475"/>
                <a:gd name="connsiteX23-319" fmla="*/ 2903752 w 4034250"/>
                <a:gd name="connsiteY23-320" fmla="*/ 2670972 h 3222475"/>
                <a:gd name="connsiteX24-321" fmla="*/ 2497352 w 4034250"/>
                <a:gd name="connsiteY24-322" fmla="*/ 2670972 h 3222475"/>
                <a:gd name="connsiteX25-323" fmla="*/ 2497352 w 4034250"/>
                <a:gd name="connsiteY25-324" fmla="*/ 2378872 h 3222475"/>
                <a:gd name="connsiteX26-325" fmla="*/ 2103652 w 4034250"/>
                <a:gd name="connsiteY26-326" fmla="*/ 2378872 h 3222475"/>
                <a:gd name="connsiteX27-327" fmla="*/ 2103652 w 4034250"/>
                <a:gd name="connsiteY27-328" fmla="*/ 2137572 h 3222475"/>
                <a:gd name="connsiteX28-329" fmla="*/ 1709952 w 4034250"/>
                <a:gd name="connsiteY28-330" fmla="*/ 2137572 h 3222475"/>
                <a:gd name="connsiteX29-331" fmla="*/ 1709952 w 4034250"/>
                <a:gd name="connsiteY29-332" fmla="*/ 1870872 h 3222475"/>
                <a:gd name="connsiteX30-333" fmla="*/ 1328952 w 4034250"/>
                <a:gd name="connsiteY30-334" fmla="*/ 1870872 h 3222475"/>
                <a:gd name="connsiteX31-335" fmla="*/ 1328952 w 4034250"/>
                <a:gd name="connsiteY31-336" fmla="*/ 1604172 h 3222475"/>
                <a:gd name="connsiteX32-337" fmla="*/ 88900 w 4034250"/>
                <a:gd name="connsiteY32-338" fmla="*/ 1604172 h 3222475"/>
                <a:gd name="connsiteX33-339" fmla="*/ 0 w 4034250"/>
                <a:gd name="connsiteY33-340" fmla="*/ 1591310 h 3222475"/>
                <a:gd name="connsiteX34-341" fmla="*/ 1270 w 4034250"/>
                <a:gd name="connsiteY34-342" fmla="*/ 1320800 h 3222475"/>
                <a:gd name="connsiteX35-343" fmla="*/ 325120 w 4034250"/>
                <a:gd name="connsiteY35-344" fmla="*/ 1320800 h 3222475"/>
                <a:gd name="connsiteX36-345" fmla="*/ 325120 w 4034250"/>
                <a:gd name="connsiteY36-346" fmla="*/ 1066800 h 3222475"/>
                <a:gd name="connsiteX37-347" fmla="*/ 731520 w 4034250"/>
                <a:gd name="connsiteY37-348" fmla="*/ 1066800 h 3222475"/>
                <a:gd name="connsiteX38-349" fmla="*/ 731520 w 4034250"/>
                <a:gd name="connsiteY38-350" fmla="*/ 774700 h 3222475"/>
                <a:gd name="connsiteX39-351" fmla="*/ 1125220 w 4034250"/>
                <a:gd name="connsiteY39-352" fmla="*/ 774700 h 3222475"/>
                <a:gd name="connsiteX40-353" fmla="*/ 1125220 w 4034250"/>
                <a:gd name="connsiteY40-354" fmla="*/ 533400 h 3222475"/>
                <a:gd name="connsiteX41-355" fmla="*/ 1518920 w 4034250"/>
                <a:gd name="connsiteY41-356" fmla="*/ 533400 h 3222475"/>
                <a:gd name="connsiteX42-357" fmla="*/ 1518920 w 4034250"/>
                <a:gd name="connsiteY42-358" fmla="*/ 266700 h 3222475"/>
                <a:gd name="connsiteX43-359" fmla="*/ 1899920 w 4034250"/>
                <a:gd name="connsiteY43-360" fmla="*/ 266700 h 3222475"/>
                <a:gd name="connsiteX44-361" fmla="*/ 1899920 w 4034250"/>
                <a:gd name="connsiteY44-362" fmla="*/ 0 h 3222475"/>
                <a:gd name="connsiteX0-363" fmla="*/ 1906270 w 4040600"/>
                <a:gd name="connsiteY0-364" fmla="*/ 0 h 3222475"/>
                <a:gd name="connsiteX1-365" fmla="*/ 3313098 w 4040600"/>
                <a:gd name="connsiteY1-366" fmla="*/ 0 h 3222475"/>
                <a:gd name="connsiteX2-367" fmla="*/ 3355622 w 4040600"/>
                <a:gd name="connsiteY2-368" fmla="*/ 80487 h 3222475"/>
                <a:gd name="connsiteX3-369" fmla="*/ 3574232 w 4040600"/>
                <a:gd name="connsiteY3-370" fmla="*/ 938718 h 3222475"/>
                <a:gd name="connsiteX4-371" fmla="*/ 3559658 w 4040600"/>
                <a:gd name="connsiteY4-372" fmla="*/ 1316921 h 3222475"/>
                <a:gd name="connsiteX5-373" fmla="*/ 4026026 w 4040600"/>
                <a:gd name="connsiteY5-374" fmla="*/ 1927866 h 3222475"/>
                <a:gd name="connsiteX6-375" fmla="*/ 3967730 w 4040600"/>
                <a:gd name="connsiteY6-376" fmla="*/ 2102421 h 3222475"/>
                <a:gd name="connsiteX7-377" fmla="*/ 3705398 w 4040600"/>
                <a:gd name="connsiteY7-378" fmla="*/ 2204245 h 3222475"/>
                <a:gd name="connsiteX8-379" fmla="*/ 3705398 w 4040600"/>
                <a:gd name="connsiteY8-380" fmla="*/ 2378801 h 3222475"/>
                <a:gd name="connsiteX9-381" fmla="*/ 3690824 w 4040600"/>
                <a:gd name="connsiteY9-382" fmla="*/ 2596995 h 3222475"/>
                <a:gd name="connsiteX10-383" fmla="*/ 3603380 w 4040600"/>
                <a:gd name="connsiteY10-384" fmla="*/ 2655180 h 3222475"/>
                <a:gd name="connsiteX11-385" fmla="*/ 3617954 w 4040600"/>
                <a:gd name="connsiteY11-386" fmla="*/ 2844282 h 3222475"/>
                <a:gd name="connsiteX12-387" fmla="*/ 3530510 w 4040600"/>
                <a:gd name="connsiteY12-388" fmla="*/ 3077023 h 3222475"/>
                <a:gd name="connsiteX13-389" fmla="*/ 3566945 w 4040600"/>
                <a:gd name="connsiteY13-390" fmla="*/ 3189757 h 3222475"/>
                <a:gd name="connsiteX14-391" fmla="*/ 3571154 w 4040600"/>
                <a:gd name="connsiteY14-392" fmla="*/ 3222475 h 3222475"/>
                <a:gd name="connsiteX15-393" fmla="*/ 3137152 w 4040600"/>
                <a:gd name="connsiteY15-394" fmla="*/ 3222475 h 3222475"/>
                <a:gd name="connsiteX16-395" fmla="*/ 3137152 w 4040600"/>
                <a:gd name="connsiteY16-396" fmla="*/ 3217712 h 3222475"/>
                <a:gd name="connsiteX17-397" fmla="*/ 3146322 w 4040600"/>
                <a:gd name="connsiteY17-398" fmla="*/ 3217712 h 3222475"/>
                <a:gd name="connsiteX18-399" fmla="*/ 3146322 w 4040600"/>
                <a:gd name="connsiteY18-400" fmla="*/ 3201832 h 3222475"/>
                <a:gd name="connsiteX19-401" fmla="*/ 3146322 w 4040600"/>
                <a:gd name="connsiteY19-402" fmla="*/ 2997797 h 3222475"/>
                <a:gd name="connsiteX20-403" fmla="*/ 3140706 w 4040600"/>
                <a:gd name="connsiteY20-404" fmla="*/ 2997797 h 3222475"/>
                <a:gd name="connsiteX21-405" fmla="*/ 3138702 w 4040600"/>
                <a:gd name="connsiteY21-406" fmla="*/ 2924972 h 3222475"/>
                <a:gd name="connsiteX22-407" fmla="*/ 2910102 w 4040600"/>
                <a:gd name="connsiteY22-408" fmla="*/ 2924972 h 3222475"/>
                <a:gd name="connsiteX23-409" fmla="*/ 2910102 w 4040600"/>
                <a:gd name="connsiteY23-410" fmla="*/ 2670972 h 3222475"/>
                <a:gd name="connsiteX24-411" fmla="*/ 2503702 w 4040600"/>
                <a:gd name="connsiteY24-412" fmla="*/ 2670972 h 3222475"/>
                <a:gd name="connsiteX25-413" fmla="*/ 2503702 w 4040600"/>
                <a:gd name="connsiteY25-414" fmla="*/ 2378872 h 3222475"/>
                <a:gd name="connsiteX26-415" fmla="*/ 2110002 w 4040600"/>
                <a:gd name="connsiteY26-416" fmla="*/ 2378872 h 3222475"/>
                <a:gd name="connsiteX27-417" fmla="*/ 2110002 w 4040600"/>
                <a:gd name="connsiteY27-418" fmla="*/ 2137572 h 3222475"/>
                <a:gd name="connsiteX28-419" fmla="*/ 1716302 w 4040600"/>
                <a:gd name="connsiteY28-420" fmla="*/ 2137572 h 3222475"/>
                <a:gd name="connsiteX29-421" fmla="*/ 1716302 w 4040600"/>
                <a:gd name="connsiteY29-422" fmla="*/ 1870872 h 3222475"/>
                <a:gd name="connsiteX30-423" fmla="*/ 1335302 w 4040600"/>
                <a:gd name="connsiteY30-424" fmla="*/ 1870872 h 3222475"/>
                <a:gd name="connsiteX31-425" fmla="*/ 1335302 w 4040600"/>
                <a:gd name="connsiteY31-426" fmla="*/ 1604172 h 3222475"/>
                <a:gd name="connsiteX32-427" fmla="*/ 95250 w 4040600"/>
                <a:gd name="connsiteY32-428" fmla="*/ 1604172 h 3222475"/>
                <a:gd name="connsiteX33-429" fmla="*/ 0 w 4040600"/>
                <a:gd name="connsiteY33-430" fmla="*/ 1597660 h 3222475"/>
                <a:gd name="connsiteX34-431" fmla="*/ 7620 w 4040600"/>
                <a:gd name="connsiteY34-432" fmla="*/ 1320800 h 3222475"/>
                <a:gd name="connsiteX35-433" fmla="*/ 331470 w 4040600"/>
                <a:gd name="connsiteY35-434" fmla="*/ 1320800 h 3222475"/>
                <a:gd name="connsiteX36-435" fmla="*/ 331470 w 4040600"/>
                <a:gd name="connsiteY36-436" fmla="*/ 1066800 h 3222475"/>
                <a:gd name="connsiteX37-437" fmla="*/ 737870 w 4040600"/>
                <a:gd name="connsiteY37-438" fmla="*/ 1066800 h 3222475"/>
                <a:gd name="connsiteX38-439" fmla="*/ 737870 w 4040600"/>
                <a:gd name="connsiteY38-440" fmla="*/ 774700 h 3222475"/>
                <a:gd name="connsiteX39-441" fmla="*/ 1131570 w 4040600"/>
                <a:gd name="connsiteY39-442" fmla="*/ 774700 h 3222475"/>
                <a:gd name="connsiteX40-443" fmla="*/ 1131570 w 4040600"/>
                <a:gd name="connsiteY40-444" fmla="*/ 533400 h 3222475"/>
                <a:gd name="connsiteX41-445" fmla="*/ 1525270 w 4040600"/>
                <a:gd name="connsiteY41-446" fmla="*/ 533400 h 3222475"/>
                <a:gd name="connsiteX42-447" fmla="*/ 1525270 w 4040600"/>
                <a:gd name="connsiteY42-448" fmla="*/ 266700 h 3222475"/>
                <a:gd name="connsiteX43-449" fmla="*/ 1906270 w 4040600"/>
                <a:gd name="connsiteY43-450" fmla="*/ 266700 h 3222475"/>
                <a:gd name="connsiteX44-451" fmla="*/ 1906270 w 4040600"/>
                <a:gd name="connsiteY44-452" fmla="*/ 0 h 3222475"/>
                <a:gd name="connsiteX0-453" fmla="*/ 1898650 w 4032980"/>
                <a:gd name="connsiteY0-454" fmla="*/ 0 h 3222475"/>
                <a:gd name="connsiteX1-455" fmla="*/ 3305478 w 4032980"/>
                <a:gd name="connsiteY1-456" fmla="*/ 0 h 3222475"/>
                <a:gd name="connsiteX2-457" fmla="*/ 3348002 w 4032980"/>
                <a:gd name="connsiteY2-458" fmla="*/ 80487 h 3222475"/>
                <a:gd name="connsiteX3-459" fmla="*/ 3566612 w 4032980"/>
                <a:gd name="connsiteY3-460" fmla="*/ 938718 h 3222475"/>
                <a:gd name="connsiteX4-461" fmla="*/ 3552038 w 4032980"/>
                <a:gd name="connsiteY4-462" fmla="*/ 1316921 h 3222475"/>
                <a:gd name="connsiteX5-463" fmla="*/ 4018406 w 4032980"/>
                <a:gd name="connsiteY5-464" fmla="*/ 1927866 h 3222475"/>
                <a:gd name="connsiteX6-465" fmla="*/ 3960110 w 4032980"/>
                <a:gd name="connsiteY6-466" fmla="*/ 2102421 h 3222475"/>
                <a:gd name="connsiteX7-467" fmla="*/ 3697778 w 4032980"/>
                <a:gd name="connsiteY7-468" fmla="*/ 2204245 h 3222475"/>
                <a:gd name="connsiteX8-469" fmla="*/ 3697778 w 4032980"/>
                <a:gd name="connsiteY8-470" fmla="*/ 2378801 h 3222475"/>
                <a:gd name="connsiteX9-471" fmla="*/ 3683204 w 4032980"/>
                <a:gd name="connsiteY9-472" fmla="*/ 2596995 h 3222475"/>
                <a:gd name="connsiteX10-473" fmla="*/ 3595760 w 4032980"/>
                <a:gd name="connsiteY10-474" fmla="*/ 2655180 h 3222475"/>
                <a:gd name="connsiteX11-475" fmla="*/ 3610334 w 4032980"/>
                <a:gd name="connsiteY11-476" fmla="*/ 2844282 h 3222475"/>
                <a:gd name="connsiteX12-477" fmla="*/ 3522890 w 4032980"/>
                <a:gd name="connsiteY12-478" fmla="*/ 3077023 h 3222475"/>
                <a:gd name="connsiteX13-479" fmla="*/ 3559325 w 4032980"/>
                <a:gd name="connsiteY13-480" fmla="*/ 3189757 h 3222475"/>
                <a:gd name="connsiteX14-481" fmla="*/ 3563534 w 4032980"/>
                <a:gd name="connsiteY14-482" fmla="*/ 3222475 h 3222475"/>
                <a:gd name="connsiteX15-483" fmla="*/ 3129532 w 4032980"/>
                <a:gd name="connsiteY15-484" fmla="*/ 3222475 h 3222475"/>
                <a:gd name="connsiteX16-485" fmla="*/ 3129532 w 4032980"/>
                <a:gd name="connsiteY16-486" fmla="*/ 3217712 h 3222475"/>
                <a:gd name="connsiteX17-487" fmla="*/ 3138702 w 4032980"/>
                <a:gd name="connsiteY17-488" fmla="*/ 3217712 h 3222475"/>
                <a:gd name="connsiteX18-489" fmla="*/ 3138702 w 4032980"/>
                <a:gd name="connsiteY18-490" fmla="*/ 3201832 h 3222475"/>
                <a:gd name="connsiteX19-491" fmla="*/ 3138702 w 4032980"/>
                <a:gd name="connsiteY19-492" fmla="*/ 2997797 h 3222475"/>
                <a:gd name="connsiteX20-493" fmla="*/ 3133086 w 4032980"/>
                <a:gd name="connsiteY20-494" fmla="*/ 2997797 h 3222475"/>
                <a:gd name="connsiteX21-495" fmla="*/ 3131082 w 4032980"/>
                <a:gd name="connsiteY21-496" fmla="*/ 2924972 h 3222475"/>
                <a:gd name="connsiteX22-497" fmla="*/ 2902482 w 4032980"/>
                <a:gd name="connsiteY22-498" fmla="*/ 2924972 h 3222475"/>
                <a:gd name="connsiteX23-499" fmla="*/ 2902482 w 4032980"/>
                <a:gd name="connsiteY23-500" fmla="*/ 2670972 h 3222475"/>
                <a:gd name="connsiteX24-501" fmla="*/ 2496082 w 4032980"/>
                <a:gd name="connsiteY24-502" fmla="*/ 2670972 h 3222475"/>
                <a:gd name="connsiteX25-503" fmla="*/ 2496082 w 4032980"/>
                <a:gd name="connsiteY25-504" fmla="*/ 2378872 h 3222475"/>
                <a:gd name="connsiteX26-505" fmla="*/ 2102382 w 4032980"/>
                <a:gd name="connsiteY26-506" fmla="*/ 2378872 h 3222475"/>
                <a:gd name="connsiteX27-507" fmla="*/ 2102382 w 4032980"/>
                <a:gd name="connsiteY27-508" fmla="*/ 2137572 h 3222475"/>
                <a:gd name="connsiteX28-509" fmla="*/ 1708682 w 4032980"/>
                <a:gd name="connsiteY28-510" fmla="*/ 2137572 h 3222475"/>
                <a:gd name="connsiteX29-511" fmla="*/ 1708682 w 4032980"/>
                <a:gd name="connsiteY29-512" fmla="*/ 1870872 h 3222475"/>
                <a:gd name="connsiteX30-513" fmla="*/ 1327682 w 4032980"/>
                <a:gd name="connsiteY30-514" fmla="*/ 1870872 h 3222475"/>
                <a:gd name="connsiteX31-515" fmla="*/ 1327682 w 4032980"/>
                <a:gd name="connsiteY31-516" fmla="*/ 1604172 h 3222475"/>
                <a:gd name="connsiteX32-517" fmla="*/ 87630 w 4032980"/>
                <a:gd name="connsiteY32-518" fmla="*/ 1604172 h 3222475"/>
                <a:gd name="connsiteX33-519" fmla="*/ 0 w 4032980"/>
                <a:gd name="connsiteY33-520" fmla="*/ 1320800 h 3222475"/>
                <a:gd name="connsiteX34-521" fmla="*/ 323850 w 4032980"/>
                <a:gd name="connsiteY34-522" fmla="*/ 1320800 h 3222475"/>
                <a:gd name="connsiteX35-523" fmla="*/ 323850 w 4032980"/>
                <a:gd name="connsiteY35-524" fmla="*/ 1066800 h 3222475"/>
                <a:gd name="connsiteX36-525" fmla="*/ 730250 w 4032980"/>
                <a:gd name="connsiteY36-526" fmla="*/ 1066800 h 3222475"/>
                <a:gd name="connsiteX37-527" fmla="*/ 730250 w 4032980"/>
                <a:gd name="connsiteY37-528" fmla="*/ 774700 h 3222475"/>
                <a:gd name="connsiteX38-529" fmla="*/ 1123950 w 4032980"/>
                <a:gd name="connsiteY38-530" fmla="*/ 774700 h 3222475"/>
                <a:gd name="connsiteX39-531" fmla="*/ 1123950 w 4032980"/>
                <a:gd name="connsiteY39-532" fmla="*/ 533400 h 3222475"/>
                <a:gd name="connsiteX40-533" fmla="*/ 1517650 w 4032980"/>
                <a:gd name="connsiteY40-534" fmla="*/ 533400 h 3222475"/>
                <a:gd name="connsiteX41-535" fmla="*/ 1517650 w 4032980"/>
                <a:gd name="connsiteY41-536" fmla="*/ 266700 h 3222475"/>
                <a:gd name="connsiteX42-537" fmla="*/ 1898650 w 4032980"/>
                <a:gd name="connsiteY42-538" fmla="*/ 266700 h 3222475"/>
                <a:gd name="connsiteX43-539" fmla="*/ 1898650 w 4032980"/>
                <a:gd name="connsiteY43-540" fmla="*/ 0 h 3222475"/>
                <a:gd name="connsiteX0-541" fmla="*/ 1898650 w 4032980"/>
                <a:gd name="connsiteY0-542" fmla="*/ 0 h 3222475"/>
                <a:gd name="connsiteX1-543" fmla="*/ 3305478 w 4032980"/>
                <a:gd name="connsiteY1-544" fmla="*/ 0 h 3222475"/>
                <a:gd name="connsiteX2-545" fmla="*/ 3348002 w 4032980"/>
                <a:gd name="connsiteY2-546" fmla="*/ 80487 h 3222475"/>
                <a:gd name="connsiteX3-547" fmla="*/ 3566612 w 4032980"/>
                <a:gd name="connsiteY3-548" fmla="*/ 938718 h 3222475"/>
                <a:gd name="connsiteX4-549" fmla="*/ 3552038 w 4032980"/>
                <a:gd name="connsiteY4-550" fmla="*/ 1316921 h 3222475"/>
                <a:gd name="connsiteX5-551" fmla="*/ 4018406 w 4032980"/>
                <a:gd name="connsiteY5-552" fmla="*/ 1927866 h 3222475"/>
                <a:gd name="connsiteX6-553" fmla="*/ 3960110 w 4032980"/>
                <a:gd name="connsiteY6-554" fmla="*/ 2102421 h 3222475"/>
                <a:gd name="connsiteX7-555" fmla="*/ 3697778 w 4032980"/>
                <a:gd name="connsiteY7-556" fmla="*/ 2204245 h 3222475"/>
                <a:gd name="connsiteX8-557" fmla="*/ 3697778 w 4032980"/>
                <a:gd name="connsiteY8-558" fmla="*/ 2378801 h 3222475"/>
                <a:gd name="connsiteX9-559" fmla="*/ 3683204 w 4032980"/>
                <a:gd name="connsiteY9-560" fmla="*/ 2596995 h 3222475"/>
                <a:gd name="connsiteX10-561" fmla="*/ 3595760 w 4032980"/>
                <a:gd name="connsiteY10-562" fmla="*/ 2655180 h 3222475"/>
                <a:gd name="connsiteX11-563" fmla="*/ 3610334 w 4032980"/>
                <a:gd name="connsiteY11-564" fmla="*/ 2844282 h 3222475"/>
                <a:gd name="connsiteX12-565" fmla="*/ 3522890 w 4032980"/>
                <a:gd name="connsiteY12-566" fmla="*/ 3077023 h 3222475"/>
                <a:gd name="connsiteX13-567" fmla="*/ 3559325 w 4032980"/>
                <a:gd name="connsiteY13-568" fmla="*/ 3189757 h 3222475"/>
                <a:gd name="connsiteX14-569" fmla="*/ 3563534 w 4032980"/>
                <a:gd name="connsiteY14-570" fmla="*/ 3222475 h 3222475"/>
                <a:gd name="connsiteX15-571" fmla="*/ 3129532 w 4032980"/>
                <a:gd name="connsiteY15-572" fmla="*/ 3222475 h 3222475"/>
                <a:gd name="connsiteX16-573" fmla="*/ 3129532 w 4032980"/>
                <a:gd name="connsiteY16-574" fmla="*/ 3217712 h 3222475"/>
                <a:gd name="connsiteX17-575" fmla="*/ 3138702 w 4032980"/>
                <a:gd name="connsiteY17-576" fmla="*/ 3217712 h 3222475"/>
                <a:gd name="connsiteX18-577" fmla="*/ 3138702 w 4032980"/>
                <a:gd name="connsiteY18-578" fmla="*/ 3201832 h 3222475"/>
                <a:gd name="connsiteX19-579" fmla="*/ 3138702 w 4032980"/>
                <a:gd name="connsiteY19-580" fmla="*/ 2997797 h 3222475"/>
                <a:gd name="connsiteX20-581" fmla="*/ 3133086 w 4032980"/>
                <a:gd name="connsiteY20-582" fmla="*/ 2997797 h 3222475"/>
                <a:gd name="connsiteX21-583" fmla="*/ 3131082 w 4032980"/>
                <a:gd name="connsiteY21-584" fmla="*/ 2924972 h 3222475"/>
                <a:gd name="connsiteX22-585" fmla="*/ 2902482 w 4032980"/>
                <a:gd name="connsiteY22-586" fmla="*/ 2924972 h 3222475"/>
                <a:gd name="connsiteX23-587" fmla="*/ 2902482 w 4032980"/>
                <a:gd name="connsiteY23-588" fmla="*/ 2670972 h 3222475"/>
                <a:gd name="connsiteX24-589" fmla="*/ 2496082 w 4032980"/>
                <a:gd name="connsiteY24-590" fmla="*/ 2670972 h 3222475"/>
                <a:gd name="connsiteX25-591" fmla="*/ 2496082 w 4032980"/>
                <a:gd name="connsiteY25-592" fmla="*/ 2378872 h 3222475"/>
                <a:gd name="connsiteX26-593" fmla="*/ 2102382 w 4032980"/>
                <a:gd name="connsiteY26-594" fmla="*/ 2378872 h 3222475"/>
                <a:gd name="connsiteX27-595" fmla="*/ 2102382 w 4032980"/>
                <a:gd name="connsiteY27-596" fmla="*/ 2137572 h 3222475"/>
                <a:gd name="connsiteX28-597" fmla="*/ 1708682 w 4032980"/>
                <a:gd name="connsiteY28-598" fmla="*/ 2137572 h 3222475"/>
                <a:gd name="connsiteX29-599" fmla="*/ 1708682 w 4032980"/>
                <a:gd name="connsiteY29-600" fmla="*/ 1870872 h 3222475"/>
                <a:gd name="connsiteX30-601" fmla="*/ 1327682 w 4032980"/>
                <a:gd name="connsiteY30-602" fmla="*/ 1870872 h 3222475"/>
                <a:gd name="connsiteX31-603" fmla="*/ 1327682 w 4032980"/>
                <a:gd name="connsiteY31-604" fmla="*/ 1604172 h 3222475"/>
                <a:gd name="connsiteX32-605" fmla="*/ 5080 w 4032980"/>
                <a:gd name="connsiteY32-606" fmla="*/ 1604172 h 3222475"/>
                <a:gd name="connsiteX33-607" fmla="*/ 0 w 4032980"/>
                <a:gd name="connsiteY33-608" fmla="*/ 1320800 h 3222475"/>
                <a:gd name="connsiteX34-609" fmla="*/ 323850 w 4032980"/>
                <a:gd name="connsiteY34-610" fmla="*/ 1320800 h 3222475"/>
                <a:gd name="connsiteX35-611" fmla="*/ 323850 w 4032980"/>
                <a:gd name="connsiteY35-612" fmla="*/ 1066800 h 3222475"/>
                <a:gd name="connsiteX36-613" fmla="*/ 730250 w 4032980"/>
                <a:gd name="connsiteY36-614" fmla="*/ 1066800 h 3222475"/>
                <a:gd name="connsiteX37-615" fmla="*/ 730250 w 4032980"/>
                <a:gd name="connsiteY37-616" fmla="*/ 774700 h 3222475"/>
                <a:gd name="connsiteX38-617" fmla="*/ 1123950 w 4032980"/>
                <a:gd name="connsiteY38-618" fmla="*/ 774700 h 3222475"/>
                <a:gd name="connsiteX39-619" fmla="*/ 1123950 w 4032980"/>
                <a:gd name="connsiteY39-620" fmla="*/ 533400 h 3222475"/>
                <a:gd name="connsiteX40-621" fmla="*/ 1517650 w 4032980"/>
                <a:gd name="connsiteY40-622" fmla="*/ 533400 h 3222475"/>
                <a:gd name="connsiteX41-623" fmla="*/ 1517650 w 4032980"/>
                <a:gd name="connsiteY41-624" fmla="*/ 266700 h 3222475"/>
                <a:gd name="connsiteX42-625" fmla="*/ 1898650 w 4032980"/>
                <a:gd name="connsiteY42-626" fmla="*/ 266700 h 3222475"/>
                <a:gd name="connsiteX43-627" fmla="*/ 1898650 w 4032980"/>
                <a:gd name="connsiteY43-628" fmla="*/ 0 h 32224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Lst>
              <a:rect l="l" t="t" r="r" b="b"/>
              <a:pathLst>
                <a:path w="4032980" h="3222475">
                  <a:moveTo>
                    <a:pt x="1898650" y="0"/>
                  </a:moveTo>
                  <a:lnTo>
                    <a:pt x="3305478" y="0"/>
                  </a:lnTo>
                  <a:lnTo>
                    <a:pt x="3348002" y="80487"/>
                  </a:lnTo>
                  <a:cubicBezTo>
                    <a:pt x="3348002" y="80487"/>
                    <a:pt x="3581186" y="647792"/>
                    <a:pt x="3566612" y="938718"/>
                  </a:cubicBezTo>
                  <a:cubicBezTo>
                    <a:pt x="3566612" y="938718"/>
                    <a:pt x="3362576" y="1113273"/>
                    <a:pt x="3552038" y="1316921"/>
                  </a:cubicBezTo>
                  <a:cubicBezTo>
                    <a:pt x="3712352" y="1506023"/>
                    <a:pt x="4018406" y="1927866"/>
                    <a:pt x="4018406" y="1927866"/>
                  </a:cubicBezTo>
                  <a:cubicBezTo>
                    <a:pt x="4018406" y="1927866"/>
                    <a:pt x="4076702" y="2044236"/>
                    <a:pt x="3960110" y="2102421"/>
                  </a:cubicBezTo>
                  <a:cubicBezTo>
                    <a:pt x="3843518" y="2146060"/>
                    <a:pt x="3770648" y="2146060"/>
                    <a:pt x="3697778" y="2204245"/>
                  </a:cubicBezTo>
                  <a:cubicBezTo>
                    <a:pt x="3624908" y="2262430"/>
                    <a:pt x="3610334" y="2306069"/>
                    <a:pt x="3697778" y="2378801"/>
                  </a:cubicBezTo>
                  <a:cubicBezTo>
                    <a:pt x="3770648" y="2451532"/>
                    <a:pt x="3741500" y="2567903"/>
                    <a:pt x="3683204" y="2596995"/>
                  </a:cubicBezTo>
                  <a:cubicBezTo>
                    <a:pt x="3624908" y="2640634"/>
                    <a:pt x="3595760" y="2655180"/>
                    <a:pt x="3595760" y="2655180"/>
                  </a:cubicBezTo>
                  <a:cubicBezTo>
                    <a:pt x="3595760" y="2655180"/>
                    <a:pt x="3726926" y="2742458"/>
                    <a:pt x="3610334" y="2844282"/>
                  </a:cubicBezTo>
                  <a:cubicBezTo>
                    <a:pt x="3493742" y="2946106"/>
                    <a:pt x="3508316" y="3004291"/>
                    <a:pt x="3522890" y="3077023"/>
                  </a:cubicBezTo>
                  <a:cubicBezTo>
                    <a:pt x="3530177" y="3106116"/>
                    <a:pt x="3548395" y="3146118"/>
                    <a:pt x="3559325" y="3189757"/>
                  </a:cubicBezTo>
                  <a:lnTo>
                    <a:pt x="3563534" y="3222475"/>
                  </a:lnTo>
                  <a:lnTo>
                    <a:pt x="3129532" y="3222475"/>
                  </a:lnTo>
                  <a:lnTo>
                    <a:pt x="3129532" y="3217712"/>
                  </a:lnTo>
                  <a:lnTo>
                    <a:pt x="3138702" y="3217712"/>
                  </a:lnTo>
                  <a:lnTo>
                    <a:pt x="3138702" y="3201832"/>
                  </a:lnTo>
                  <a:lnTo>
                    <a:pt x="3138702" y="2997797"/>
                  </a:lnTo>
                  <a:lnTo>
                    <a:pt x="3133086" y="2997797"/>
                  </a:lnTo>
                  <a:lnTo>
                    <a:pt x="3131082" y="2924972"/>
                  </a:lnTo>
                  <a:lnTo>
                    <a:pt x="2902482" y="2924972"/>
                  </a:lnTo>
                  <a:lnTo>
                    <a:pt x="2902482" y="2670972"/>
                  </a:lnTo>
                  <a:lnTo>
                    <a:pt x="2496082" y="2670972"/>
                  </a:lnTo>
                  <a:lnTo>
                    <a:pt x="2496082" y="2378872"/>
                  </a:lnTo>
                  <a:lnTo>
                    <a:pt x="2102382" y="2378872"/>
                  </a:lnTo>
                  <a:lnTo>
                    <a:pt x="2102382" y="2137572"/>
                  </a:lnTo>
                  <a:lnTo>
                    <a:pt x="1708682" y="2137572"/>
                  </a:lnTo>
                  <a:lnTo>
                    <a:pt x="1708682" y="1870872"/>
                  </a:lnTo>
                  <a:lnTo>
                    <a:pt x="1327682" y="1870872"/>
                  </a:lnTo>
                  <a:lnTo>
                    <a:pt x="1327682" y="1604172"/>
                  </a:lnTo>
                  <a:lnTo>
                    <a:pt x="5080" y="1604172"/>
                  </a:lnTo>
                  <a:cubicBezTo>
                    <a:pt x="3387" y="1509715"/>
                    <a:pt x="1693" y="1415257"/>
                    <a:pt x="0" y="1320800"/>
                  </a:cubicBezTo>
                  <a:lnTo>
                    <a:pt x="323850" y="1320800"/>
                  </a:lnTo>
                  <a:lnTo>
                    <a:pt x="323850" y="1066800"/>
                  </a:lnTo>
                  <a:lnTo>
                    <a:pt x="730250" y="1066800"/>
                  </a:lnTo>
                  <a:lnTo>
                    <a:pt x="730250" y="774700"/>
                  </a:lnTo>
                  <a:lnTo>
                    <a:pt x="1123950" y="774700"/>
                  </a:lnTo>
                  <a:lnTo>
                    <a:pt x="1123950" y="533400"/>
                  </a:lnTo>
                  <a:lnTo>
                    <a:pt x="1517650" y="533400"/>
                  </a:lnTo>
                  <a:lnTo>
                    <a:pt x="1517650" y="266700"/>
                  </a:lnTo>
                  <a:lnTo>
                    <a:pt x="1898650" y="266700"/>
                  </a:lnTo>
                  <a:lnTo>
                    <a:pt x="1898650" y="0"/>
                  </a:lnTo>
                  <a:close/>
                </a:path>
              </a:pathLst>
            </a:custGeom>
            <a:solidFill>
              <a:schemeClr val="accent2"/>
            </a:solidFill>
            <a:ln>
              <a:noFill/>
            </a:ln>
            <a:effectLst>
              <a:innerShdw blurRad="63500" dist="50800" dir="18900000">
                <a:prstClr val="black">
                  <a:alpha val="50000"/>
                </a:prstClr>
              </a:innerShdw>
            </a:effectLst>
          </p:spPr>
          <p:txBody>
            <a:bodyPr vert="horz" wrap="square" lIns="121920" tIns="60960" rIns="121920" bIns="60960" numCol="1" anchor="t" anchorCtr="0" compatLnSpc="1">
              <a:noAutofit/>
            </a:bodyPr>
            <a:lstStyle/>
            <a:p>
              <a:endParaRPr lang="zh-CN" altLang="en-US" sz="2400">
                <a:latin typeface="微软雅黑" panose="020B0503020204020204" pitchFamily="34" charset="-122"/>
                <a:ea typeface="微软雅黑" panose="020B0503020204020204" pitchFamily="34" charset="-122"/>
              </a:endParaRPr>
            </a:p>
          </p:txBody>
        </p:sp>
        <p:sp>
          <p:nvSpPr>
            <p:cNvPr id="9" name="任意多边形 8"/>
            <p:cNvSpPr/>
            <p:nvPr/>
          </p:nvSpPr>
          <p:spPr bwMode="auto">
            <a:xfrm>
              <a:off x="5000184" y="2760657"/>
              <a:ext cx="3628517" cy="3213107"/>
            </a:xfrm>
            <a:custGeom>
              <a:avLst/>
              <a:gdLst>
                <a:gd name="connsiteX0" fmla="*/ 3243329 w 3628517"/>
                <a:gd name="connsiteY0" fmla="*/ 1877104 h 3213107"/>
                <a:gd name="connsiteX1" fmla="*/ 3236158 w 3628517"/>
                <a:gd name="connsiteY1" fmla="*/ 1877299 h 3213107"/>
                <a:gd name="connsiteX2" fmla="*/ 3240021 w 3628517"/>
                <a:gd name="connsiteY2" fmla="*/ 1877121 h 3213107"/>
                <a:gd name="connsiteX3" fmla="*/ 3340104 w 3628517"/>
                <a:gd name="connsiteY3" fmla="*/ 1876609 h 3213107"/>
                <a:gd name="connsiteX4" fmla="*/ 3628054 w 3628517"/>
                <a:gd name="connsiteY4" fmla="*/ 1885303 h 3213107"/>
                <a:gd name="connsiteX5" fmla="*/ 3628517 w 3628517"/>
                <a:gd name="connsiteY5" fmla="*/ 1885326 h 3213107"/>
                <a:gd name="connsiteX6" fmla="*/ 3628517 w 3628517"/>
                <a:gd name="connsiteY6" fmla="*/ 1885637 h 3213107"/>
                <a:gd name="connsiteX7" fmla="*/ 3621684 w 3628517"/>
                <a:gd name="connsiteY7" fmla="*/ 1885304 h 3213107"/>
                <a:gd name="connsiteX8" fmla="*/ 3489621 w 3628517"/>
                <a:gd name="connsiteY8" fmla="*/ 1879998 h 3213107"/>
                <a:gd name="connsiteX9" fmla="*/ 3334912 w 3628517"/>
                <a:gd name="connsiteY9" fmla="*/ 1876636 h 3213107"/>
                <a:gd name="connsiteX10" fmla="*/ 0 w 3628517"/>
                <a:gd name="connsiteY10" fmla="*/ 0 h 3213107"/>
                <a:gd name="connsiteX11" fmla="*/ 1817497 w 3628517"/>
                <a:gd name="connsiteY11" fmla="*/ 0 h 3213107"/>
                <a:gd name="connsiteX12" fmla="*/ 1817497 w 3628517"/>
                <a:gd name="connsiteY12" fmla="*/ 266700 h 3213107"/>
                <a:gd name="connsiteX13" fmla="*/ 2198497 w 3628517"/>
                <a:gd name="connsiteY13" fmla="*/ 266700 h 3213107"/>
                <a:gd name="connsiteX14" fmla="*/ 2198497 w 3628517"/>
                <a:gd name="connsiteY14" fmla="*/ 533400 h 3213107"/>
                <a:gd name="connsiteX15" fmla="*/ 2592197 w 3628517"/>
                <a:gd name="connsiteY15" fmla="*/ 533400 h 3213107"/>
                <a:gd name="connsiteX16" fmla="*/ 2592197 w 3628517"/>
                <a:gd name="connsiteY16" fmla="*/ 774700 h 3213107"/>
                <a:gd name="connsiteX17" fmla="*/ 2985897 w 3628517"/>
                <a:gd name="connsiteY17" fmla="*/ 774700 h 3213107"/>
                <a:gd name="connsiteX18" fmla="*/ 2985897 w 3628517"/>
                <a:gd name="connsiteY18" fmla="*/ 1066800 h 3213107"/>
                <a:gd name="connsiteX19" fmla="*/ 3392297 w 3628517"/>
                <a:gd name="connsiteY19" fmla="*/ 1066800 h 3213107"/>
                <a:gd name="connsiteX20" fmla="*/ 3392297 w 3628517"/>
                <a:gd name="connsiteY20" fmla="*/ 1320800 h 3213107"/>
                <a:gd name="connsiteX21" fmla="*/ 3620897 w 3628517"/>
                <a:gd name="connsiteY21" fmla="*/ 1320800 h 3213107"/>
                <a:gd name="connsiteX22" fmla="*/ 3622901 w 3628517"/>
                <a:gd name="connsiteY22" fmla="*/ 1393625 h 3213107"/>
                <a:gd name="connsiteX23" fmla="*/ 3628517 w 3628517"/>
                <a:gd name="connsiteY23" fmla="*/ 1393625 h 3213107"/>
                <a:gd name="connsiteX24" fmla="*/ 3628517 w 3628517"/>
                <a:gd name="connsiteY24" fmla="*/ 1597660 h 3213107"/>
                <a:gd name="connsiteX25" fmla="*/ 3628517 w 3628517"/>
                <a:gd name="connsiteY25" fmla="*/ 1613540 h 3213107"/>
                <a:gd name="connsiteX26" fmla="*/ 2105239 w 3628517"/>
                <a:gd name="connsiteY26" fmla="*/ 1613540 h 3213107"/>
                <a:gd name="connsiteX27" fmla="*/ 2105239 w 3628517"/>
                <a:gd name="connsiteY27" fmla="*/ 1880240 h 3213107"/>
                <a:gd name="connsiteX28" fmla="*/ 1724239 w 3628517"/>
                <a:gd name="connsiteY28" fmla="*/ 1880240 h 3213107"/>
                <a:gd name="connsiteX29" fmla="*/ 1724239 w 3628517"/>
                <a:gd name="connsiteY29" fmla="*/ 2146940 h 3213107"/>
                <a:gd name="connsiteX30" fmla="*/ 1330539 w 3628517"/>
                <a:gd name="connsiteY30" fmla="*/ 2146940 h 3213107"/>
                <a:gd name="connsiteX31" fmla="*/ 1330539 w 3628517"/>
                <a:gd name="connsiteY31" fmla="*/ 2388240 h 3213107"/>
                <a:gd name="connsiteX32" fmla="*/ 936839 w 3628517"/>
                <a:gd name="connsiteY32" fmla="*/ 2388240 h 3213107"/>
                <a:gd name="connsiteX33" fmla="*/ 936839 w 3628517"/>
                <a:gd name="connsiteY33" fmla="*/ 2680340 h 3213107"/>
                <a:gd name="connsiteX34" fmla="*/ 530439 w 3628517"/>
                <a:gd name="connsiteY34" fmla="*/ 2680340 h 3213107"/>
                <a:gd name="connsiteX35" fmla="*/ 530439 w 3628517"/>
                <a:gd name="connsiteY35" fmla="*/ 2934340 h 3213107"/>
                <a:gd name="connsiteX36" fmla="*/ 301839 w 3628517"/>
                <a:gd name="connsiteY36" fmla="*/ 2934340 h 3213107"/>
                <a:gd name="connsiteX37" fmla="*/ 116419 w 3628517"/>
                <a:gd name="connsiteY37" fmla="*/ 3211200 h 3213107"/>
                <a:gd name="connsiteX38" fmla="*/ 85605 w 3628517"/>
                <a:gd name="connsiteY38" fmla="*/ 3213106 h 3213107"/>
                <a:gd name="connsiteX39" fmla="*/ 114581 w 3628517"/>
                <a:gd name="connsiteY39" fmla="*/ 3213106 h 3213107"/>
                <a:gd name="connsiteX40" fmla="*/ 3090600 w 3628517"/>
                <a:gd name="connsiteY40" fmla="*/ 3213106 h 3213107"/>
                <a:gd name="connsiteX41" fmla="*/ 3307430 w 3628517"/>
                <a:gd name="connsiteY41" fmla="*/ 3213106 h 3213107"/>
                <a:gd name="connsiteX42" fmla="*/ 3307432 w 3628517"/>
                <a:gd name="connsiteY42" fmla="*/ 3213107 h 3213107"/>
                <a:gd name="connsiteX43" fmla="*/ 57429 w 3628517"/>
                <a:gd name="connsiteY43" fmla="*/ 3213107 h 3213107"/>
                <a:gd name="connsiteX44" fmla="*/ 742407 w 3628517"/>
                <a:gd name="connsiteY44" fmla="*/ 1845756 h 3213107"/>
                <a:gd name="connsiteX45" fmla="*/ 800703 w 3628517"/>
                <a:gd name="connsiteY45" fmla="*/ 1307543 h 3213107"/>
                <a:gd name="connsiteX46" fmla="*/ 596667 w 3628517"/>
                <a:gd name="connsiteY46" fmla="*/ 871154 h 3213107"/>
                <a:gd name="connsiteX47" fmla="*/ 33177 w 3628517"/>
                <a:gd name="connsiteY47" fmla="*/ 62130 h 3213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628517" h="3213107">
                  <a:moveTo>
                    <a:pt x="3243329" y="1877104"/>
                  </a:moveTo>
                  <a:lnTo>
                    <a:pt x="3236158" y="1877299"/>
                  </a:lnTo>
                  <a:lnTo>
                    <a:pt x="3240021" y="1877121"/>
                  </a:lnTo>
                  <a:close/>
                  <a:moveTo>
                    <a:pt x="3340104" y="1876609"/>
                  </a:moveTo>
                  <a:cubicBezTo>
                    <a:pt x="3444285" y="1877462"/>
                    <a:pt x="3555639" y="1881894"/>
                    <a:pt x="3628054" y="1885303"/>
                  </a:cubicBezTo>
                  <a:lnTo>
                    <a:pt x="3628517" y="1885326"/>
                  </a:lnTo>
                  <a:lnTo>
                    <a:pt x="3628517" y="1885637"/>
                  </a:lnTo>
                  <a:lnTo>
                    <a:pt x="3621684" y="1885304"/>
                  </a:lnTo>
                  <a:cubicBezTo>
                    <a:pt x="3585477" y="1883599"/>
                    <a:pt x="3539535" y="1881639"/>
                    <a:pt x="3489621" y="1879998"/>
                  </a:cubicBezTo>
                  <a:lnTo>
                    <a:pt x="3334912" y="1876636"/>
                  </a:lnTo>
                  <a:close/>
                  <a:moveTo>
                    <a:pt x="0" y="0"/>
                  </a:moveTo>
                  <a:lnTo>
                    <a:pt x="1817497" y="0"/>
                  </a:lnTo>
                  <a:lnTo>
                    <a:pt x="1817497" y="266700"/>
                  </a:lnTo>
                  <a:lnTo>
                    <a:pt x="2198497" y="266700"/>
                  </a:lnTo>
                  <a:lnTo>
                    <a:pt x="2198497" y="533400"/>
                  </a:lnTo>
                  <a:lnTo>
                    <a:pt x="2592197" y="533400"/>
                  </a:lnTo>
                  <a:lnTo>
                    <a:pt x="2592197" y="774700"/>
                  </a:lnTo>
                  <a:lnTo>
                    <a:pt x="2985897" y="774700"/>
                  </a:lnTo>
                  <a:lnTo>
                    <a:pt x="2985897" y="1066800"/>
                  </a:lnTo>
                  <a:lnTo>
                    <a:pt x="3392297" y="1066800"/>
                  </a:lnTo>
                  <a:lnTo>
                    <a:pt x="3392297" y="1320800"/>
                  </a:lnTo>
                  <a:lnTo>
                    <a:pt x="3620897" y="1320800"/>
                  </a:lnTo>
                  <a:lnTo>
                    <a:pt x="3622901" y="1393625"/>
                  </a:lnTo>
                  <a:lnTo>
                    <a:pt x="3628517" y="1393625"/>
                  </a:lnTo>
                  <a:lnTo>
                    <a:pt x="3628517" y="1597660"/>
                  </a:lnTo>
                  <a:lnTo>
                    <a:pt x="3628517" y="1613540"/>
                  </a:lnTo>
                  <a:lnTo>
                    <a:pt x="2105239" y="1613540"/>
                  </a:lnTo>
                  <a:lnTo>
                    <a:pt x="2105239" y="1880240"/>
                  </a:lnTo>
                  <a:lnTo>
                    <a:pt x="1724239" y="1880240"/>
                  </a:lnTo>
                  <a:lnTo>
                    <a:pt x="1724239" y="2146940"/>
                  </a:lnTo>
                  <a:lnTo>
                    <a:pt x="1330539" y="2146940"/>
                  </a:lnTo>
                  <a:lnTo>
                    <a:pt x="1330539" y="2388240"/>
                  </a:lnTo>
                  <a:lnTo>
                    <a:pt x="936839" y="2388240"/>
                  </a:lnTo>
                  <a:lnTo>
                    <a:pt x="936839" y="2680340"/>
                  </a:lnTo>
                  <a:lnTo>
                    <a:pt x="530439" y="2680340"/>
                  </a:lnTo>
                  <a:lnTo>
                    <a:pt x="530439" y="2934340"/>
                  </a:lnTo>
                  <a:lnTo>
                    <a:pt x="301839" y="2934340"/>
                  </a:lnTo>
                  <a:lnTo>
                    <a:pt x="116419" y="3211200"/>
                  </a:lnTo>
                  <a:lnTo>
                    <a:pt x="85605" y="3213106"/>
                  </a:lnTo>
                  <a:lnTo>
                    <a:pt x="114581" y="3213106"/>
                  </a:lnTo>
                  <a:cubicBezTo>
                    <a:pt x="262164" y="3213106"/>
                    <a:pt x="838660" y="3213106"/>
                    <a:pt x="3090600" y="3213106"/>
                  </a:cubicBezTo>
                  <a:lnTo>
                    <a:pt x="3307430" y="3213106"/>
                  </a:lnTo>
                  <a:lnTo>
                    <a:pt x="3307432" y="3213107"/>
                  </a:lnTo>
                  <a:cubicBezTo>
                    <a:pt x="57429" y="3213107"/>
                    <a:pt x="57429" y="3213107"/>
                    <a:pt x="57429" y="3213107"/>
                  </a:cubicBezTo>
                  <a:cubicBezTo>
                    <a:pt x="57429" y="3213107"/>
                    <a:pt x="625815" y="2456700"/>
                    <a:pt x="742407" y="1845756"/>
                  </a:cubicBezTo>
                  <a:cubicBezTo>
                    <a:pt x="742407" y="1845756"/>
                    <a:pt x="815277" y="1467552"/>
                    <a:pt x="800703" y="1307543"/>
                  </a:cubicBezTo>
                  <a:cubicBezTo>
                    <a:pt x="771555" y="1162080"/>
                    <a:pt x="786129" y="1132987"/>
                    <a:pt x="596667" y="871154"/>
                  </a:cubicBezTo>
                  <a:cubicBezTo>
                    <a:pt x="418136" y="629322"/>
                    <a:pt x="139180" y="242709"/>
                    <a:pt x="33177" y="62130"/>
                  </a:cubicBezTo>
                  <a:close/>
                </a:path>
              </a:pathLst>
            </a:custGeom>
            <a:solidFill>
              <a:schemeClr val="accent1"/>
            </a:solidFill>
            <a:ln>
              <a:noFill/>
            </a:ln>
            <a:effectLst>
              <a:innerShdw blurRad="63500" dist="50800" dir="18900000">
                <a:prstClr val="black">
                  <a:alpha val="50000"/>
                </a:prstClr>
              </a:innerShdw>
            </a:effectLst>
          </p:spPr>
          <p:txBody>
            <a:bodyPr vert="horz" wrap="square" lIns="121920" tIns="60960" rIns="121920" bIns="60960" numCol="1" anchor="t" anchorCtr="0" compatLnSpc="1">
              <a:noAutofit/>
            </a:bodyPr>
            <a:lstStyle/>
            <a:p>
              <a:endParaRPr lang="zh-CN" altLang="en-US" sz="2400">
                <a:latin typeface="微软雅黑" panose="020B0503020204020204" pitchFamily="34" charset="-122"/>
                <a:ea typeface="微软雅黑" panose="020B0503020204020204" pitchFamily="34" charset="-122"/>
              </a:endParaRPr>
            </a:p>
          </p:txBody>
        </p:sp>
        <p:sp>
          <p:nvSpPr>
            <p:cNvPr id="10" name="任意多边形 9"/>
            <p:cNvSpPr/>
            <p:nvPr/>
          </p:nvSpPr>
          <p:spPr bwMode="auto">
            <a:xfrm>
              <a:off x="5075301" y="4355459"/>
              <a:ext cx="3968504" cy="1618616"/>
            </a:xfrm>
            <a:custGeom>
              <a:avLst/>
              <a:gdLst>
                <a:gd name="connsiteX0" fmla="*/ 2019634 w 3987412"/>
                <a:gd name="connsiteY0" fmla="*/ 0 h 1599566"/>
                <a:gd name="connsiteX1" fmla="*/ 3984907 w 3987412"/>
                <a:gd name="connsiteY1" fmla="*/ 0 h 1599566"/>
                <a:gd name="connsiteX2" fmla="*/ 3987412 w 3987412"/>
                <a:gd name="connsiteY2" fmla="*/ 19475 h 1599566"/>
                <a:gd name="connsiteX3" fmla="*/ 3984805 w 3987412"/>
                <a:gd name="connsiteY3" fmla="*/ 30480 h 1599566"/>
                <a:gd name="connsiteX4" fmla="*/ 2049010 w 3987412"/>
                <a:gd name="connsiteY4" fmla="*/ 30480 h 1599566"/>
                <a:gd name="connsiteX5" fmla="*/ 2049010 w 3987412"/>
                <a:gd name="connsiteY5" fmla="*/ 297180 h 1599566"/>
                <a:gd name="connsiteX6" fmla="*/ 1668010 w 3987412"/>
                <a:gd name="connsiteY6" fmla="*/ 297180 h 1599566"/>
                <a:gd name="connsiteX7" fmla="*/ 1668010 w 3987412"/>
                <a:gd name="connsiteY7" fmla="*/ 563880 h 1599566"/>
                <a:gd name="connsiteX8" fmla="*/ 1274310 w 3987412"/>
                <a:gd name="connsiteY8" fmla="*/ 563880 h 1599566"/>
                <a:gd name="connsiteX9" fmla="*/ 1274310 w 3987412"/>
                <a:gd name="connsiteY9" fmla="*/ 805180 h 1599566"/>
                <a:gd name="connsiteX10" fmla="*/ 880610 w 3987412"/>
                <a:gd name="connsiteY10" fmla="*/ 805180 h 1599566"/>
                <a:gd name="connsiteX11" fmla="*/ 880610 w 3987412"/>
                <a:gd name="connsiteY11" fmla="*/ 1097280 h 1599566"/>
                <a:gd name="connsiteX12" fmla="*/ 474210 w 3987412"/>
                <a:gd name="connsiteY12" fmla="*/ 1097280 h 1599566"/>
                <a:gd name="connsiteX13" fmla="*/ 474210 w 3987412"/>
                <a:gd name="connsiteY13" fmla="*/ 1351280 h 1599566"/>
                <a:gd name="connsiteX14" fmla="*/ 245610 w 3987412"/>
                <a:gd name="connsiteY14" fmla="*/ 1351280 h 1599566"/>
                <a:gd name="connsiteX15" fmla="*/ 79327 w 3987412"/>
                <a:gd name="connsiteY15" fmla="*/ 1599566 h 1599566"/>
                <a:gd name="connsiteX16" fmla="*/ 28976 w 3987412"/>
                <a:gd name="connsiteY16" fmla="*/ 1599566 h 1599566"/>
                <a:gd name="connsiteX17" fmla="*/ 0 w 3987412"/>
                <a:gd name="connsiteY17" fmla="*/ 1599566 h 1599566"/>
                <a:gd name="connsiteX18" fmla="*/ 30814 w 3987412"/>
                <a:gd name="connsiteY18" fmla="*/ 1597660 h 1599566"/>
                <a:gd name="connsiteX19" fmla="*/ 216234 w 3987412"/>
                <a:gd name="connsiteY19" fmla="*/ 1320800 h 1599566"/>
                <a:gd name="connsiteX20" fmla="*/ 444834 w 3987412"/>
                <a:gd name="connsiteY20" fmla="*/ 1320800 h 1599566"/>
                <a:gd name="connsiteX21" fmla="*/ 444834 w 3987412"/>
                <a:gd name="connsiteY21" fmla="*/ 1066800 h 1599566"/>
                <a:gd name="connsiteX22" fmla="*/ 851234 w 3987412"/>
                <a:gd name="connsiteY22" fmla="*/ 1066800 h 1599566"/>
                <a:gd name="connsiteX23" fmla="*/ 851234 w 3987412"/>
                <a:gd name="connsiteY23" fmla="*/ 774700 h 1599566"/>
                <a:gd name="connsiteX24" fmla="*/ 1244934 w 3987412"/>
                <a:gd name="connsiteY24" fmla="*/ 774700 h 1599566"/>
                <a:gd name="connsiteX25" fmla="*/ 1244934 w 3987412"/>
                <a:gd name="connsiteY25" fmla="*/ 533400 h 1599566"/>
                <a:gd name="connsiteX26" fmla="*/ 1638634 w 3987412"/>
                <a:gd name="connsiteY26" fmla="*/ 533400 h 1599566"/>
                <a:gd name="connsiteX27" fmla="*/ 1638634 w 3987412"/>
                <a:gd name="connsiteY27" fmla="*/ 266700 h 1599566"/>
                <a:gd name="connsiteX28" fmla="*/ 2019634 w 3987412"/>
                <a:gd name="connsiteY28" fmla="*/ 266700 h 1599566"/>
                <a:gd name="connsiteX0-1" fmla="*/ 1990658 w 3958436"/>
                <a:gd name="connsiteY0-2" fmla="*/ 0 h 1599566"/>
                <a:gd name="connsiteX1-3" fmla="*/ 3955931 w 3958436"/>
                <a:gd name="connsiteY1-4" fmla="*/ 0 h 1599566"/>
                <a:gd name="connsiteX2-5" fmla="*/ 3958436 w 3958436"/>
                <a:gd name="connsiteY2-6" fmla="*/ 19475 h 1599566"/>
                <a:gd name="connsiteX3-7" fmla="*/ 3955829 w 3958436"/>
                <a:gd name="connsiteY3-8" fmla="*/ 30480 h 1599566"/>
                <a:gd name="connsiteX4-9" fmla="*/ 2020034 w 3958436"/>
                <a:gd name="connsiteY4-10" fmla="*/ 30480 h 1599566"/>
                <a:gd name="connsiteX5-11" fmla="*/ 2020034 w 3958436"/>
                <a:gd name="connsiteY5-12" fmla="*/ 297180 h 1599566"/>
                <a:gd name="connsiteX6-13" fmla="*/ 1639034 w 3958436"/>
                <a:gd name="connsiteY6-14" fmla="*/ 297180 h 1599566"/>
                <a:gd name="connsiteX7-15" fmla="*/ 1639034 w 3958436"/>
                <a:gd name="connsiteY7-16" fmla="*/ 563880 h 1599566"/>
                <a:gd name="connsiteX8-17" fmla="*/ 1245334 w 3958436"/>
                <a:gd name="connsiteY8-18" fmla="*/ 563880 h 1599566"/>
                <a:gd name="connsiteX9-19" fmla="*/ 1245334 w 3958436"/>
                <a:gd name="connsiteY9-20" fmla="*/ 805180 h 1599566"/>
                <a:gd name="connsiteX10-21" fmla="*/ 851634 w 3958436"/>
                <a:gd name="connsiteY10-22" fmla="*/ 805180 h 1599566"/>
                <a:gd name="connsiteX11-23" fmla="*/ 851634 w 3958436"/>
                <a:gd name="connsiteY11-24" fmla="*/ 1097280 h 1599566"/>
                <a:gd name="connsiteX12-25" fmla="*/ 445234 w 3958436"/>
                <a:gd name="connsiteY12-26" fmla="*/ 1097280 h 1599566"/>
                <a:gd name="connsiteX13-27" fmla="*/ 445234 w 3958436"/>
                <a:gd name="connsiteY13-28" fmla="*/ 1351280 h 1599566"/>
                <a:gd name="connsiteX14-29" fmla="*/ 216634 w 3958436"/>
                <a:gd name="connsiteY14-30" fmla="*/ 1351280 h 1599566"/>
                <a:gd name="connsiteX15-31" fmla="*/ 50351 w 3958436"/>
                <a:gd name="connsiteY15-32" fmla="*/ 1599566 h 1599566"/>
                <a:gd name="connsiteX16-33" fmla="*/ 0 w 3958436"/>
                <a:gd name="connsiteY16-34" fmla="*/ 1599566 h 1599566"/>
                <a:gd name="connsiteX17-35" fmla="*/ 1838 w 3958436"/>
                <a:gd name="connsiteY17-36" fmla="*/ 1597660 h 1599566"/>
                <a:gd name="connsiteX18-37" fmla="*/ 187258 w 3958436"/>
                <a:gd name="connsiteY18-38" fmla="*/ 1320800 h 1599566"/>
                <a:gd name="connsiteX19-39" fmla="*/ 415858 w 3958436"/>
                <a:gd name="connsiteY19-40" fmla="*/ 1320800 h 1599566"/>
                <a:gd name="connsiteX20-41" fmla="*/ 415858 w 3958436"/>
                <a:gd name="connsiteY20-42" fmla="*/ 1066800 h 1599566"/>
                <a:gd name="connsiteX21-43" fmla="*/ 822258 w 3958436"/>
                <a:gd name="connsiteY21-44" fmla="*/ 1066800 h 1599566"/>
                <a:gd name="connsiteX22-45" fmla="*/ 822258 w 3958436"/>
                <a:gd name="connsiteY22-46" fmla="*/ 774700 h 1599566"/>
                <a:gd name="connsiteX23-47" fmla="*/ 1215958 w 3958436"/>
                <a:gd name="connsiteY23-48" fmla="*/ 774700 h 1599566"/>
                <a:gd name="connsiteX24-49" fmla="*/ 1215958 w 3958436"/>
                <a:gd name="connsiteY24-50" fmla="*/ 533400 h 1599566"/>
                <a:gd name="connsiteX25-51" fmla="*/ 1609658 w 3958436"/>
                <a:gd name="connsiteY25-52" fmla="*/ 533400 h 1599566"/>
                <a:gd name="connsiteX26-53" fmla="*/ 1609658 w 3958436"/>
                <a:gd name="connsiteY26-54" fmla="*/ 266700 h 1599566"/>
                <a:gd name="connsiteX27-55" fmla="*/ 1990658 w 3958436"/>
                <a:gd name="connsiteY27-56" fmla="*/ 266700 h 1599566"/>
                <a:gd name="connsiteX28-57" fmla="*/ 1990658 w 3958436"/>
                <a:gd name="connsiteY28-58" fmla="*/ 0 h 1599566"/>
                <a:gd name="connsiteX0-59" fmla="*/ 2000726 w 3968504"/>
                <a:gd name="connsiteY0-60" fmla="*/ 0 h 1616710"/>
                <a:gd name="connsiteX1-61" fmla="*/ 3965999 w 3968504"/>
                <a:gd name="connsiteY1-62" fmla="*/ 0 h 1616710"/>
                <a:gd name="connsiteX2-63" fmla="*/ 3968504 w 3968504"/>
                <a:gd name="connsiteY2-64" fmla="*/ 19475 h 1616710"/>
                <a:gd name="connsiteX3-65" fmla="*/ 3965897 w 3968504"/>
                <a:gd name="connsiteY3-66" fmla="*/ 30480 h 1616710"/>
                <a:gd name="connsiteX4-67" fmla="*/ 2030102 w 3968504"/>
                <a:gd name="connsiteY4-68" fmla="*/ 30480 h 1616710"/>
                <a:gd name="connsiteX5-69" fmla="*/ 2030102 w 3968504"/>
                <a:gd name="connsiteY5-70" fmla="*/ 297180 h 1616710"/>
                <a:gd name="connsiteX6-71" fmla="*/ 1649102 w 3968504"/>
                <a:gd name="connsiteY6-72" fmla="*/ 297180 h 1616710"/>
                <a:gd name="connsiteX7-73" fmla="*/ 1649102 w 3968504"/>
                <a:gd name="connsiteY7-74" fmla="*/ 563880 h 1616710"/>
                <a:gd name="connsiteX8-75" fmla="*/ 1255402 w 3968504"/>
                <a:gd name="connsiteY8-76" fmla="*/ 563880 h 1616710"/>
                <a:gd name="connsiteX9-77" fmla="*/ 1255402 w 3968504"/>
                <a:gd name="connsiteY9-78" fmla="*/ 805180 h 1616710"/>
                <a:gd name="connsiteX10-79" fmla="*/ 861702 w 3968504"/>
                <a:gd name="connsiteY10-80" fmla="*/ 805180 h 1616710"/>
                <a:gd name="connsiteX11-81" fmla="*/ 861702 w 3968504"/>
                <a:gd name="connsiteY11-82" fmla="*/ 1097280 h 1616710"/>
                <a:gd name="connsiteX12-83" fmla="*/ 455302 w 3968504"/>
                <a:gd name="connsiteY12-84" fmla="*/ 1097280 h 1616710"/>
                <a:gd name="connsiteX13-85" fmla="*/ 455302 w 3968504"/>
                <a:gd name="connsiteY13-86" fmla="*/ 1351280 h 1616710"/>
                <a:gd name="connsiteX14-87" fmla="*/ 226702 w 3968504"/>
                <a:gd name="connsiteY14-88" fmla="*/ 1351280 h 1616710"/>
                <a:gd name="connsiteX15-89" fmla="*/ 60419 w 3968504"/>
                <a:gd name="connsiteY15-90" fmla="*/ 1599566 h 1616710"/>
                <a:gd name="connsiteX16-91" fmla="*/ 10068 w 3968504"/>
                <a:gd name="connsiteY16-92" fmla="*/ 1599566 h 1616710"/>
                <a:gd name="connsiteX17-93" fmla="*/ 0 w 3968504"/>
                <a:gd name="connsiteY17-94" fmla="*/ 1616710 h 1616710"/>
                <a:gd name="connsiteX18-95" fmla="*/ 197326 w 3968504"/>
                <a:gd name="connsiteY18-96" fmla="*/ 1320800 h 1616710"/>
                <a:gd name="connsiteX19-97" fmla="*/ 425926 w 3968504"/>
                <a:gd name="connsiteY19-98" fmla="*/ 1320800 h 1616710"/>
                <a:gd name="connsiteX20-99" fmla="*/ 425926 w 3968504"/>
                <a:gd name="connsiteY20-100" fmla="*/ 1066800 h 1616710"/>
                <a:gd name="connsiteX21-101" fmla="*/ 832326 w 3968504"/>
                <a:gd name="connsiteY21-102" fmla="*/ 1066800 h 1616710"/>
                <a:gd name="connsiteX22-103" fmla="*/ 832326 w 3968504"/>
                <a:gd name="connsiteY22-104" fmla="*/ 774700 h 1616710"/>
                <a:gd name="connsiteX23-105" fmla="*/ 1226026 w 3968504"/>
                <a:gd name="connsiteY23-106" fmla="*/ 774700 h 1616710"/>
                <a:gd name="connsiteX24-107" fmla="*/ 1226026 w 3968504"/>
                <a:gd name="connsiteY24-108" fmla="*/ 533400 h 1616710"/>
                <a:gd name="connsiteX25-109" fmla="*/ 1619726 w 3968504"/>
                <a:gd name="connsiteY25-110" fmla="*/ 533400 h 1616710"/>
                <a:gd name="connsiteX26-111" fmla="*/ 1619726 w 3968504"/>
                <a:gd name="connsiteY26-112" fmla="*/ 266700 h 1616710"/>
                <a:gd name="connsiteX27-113" fmla="*/ 2000726 w 3968504"/>
                <a:gd name="connsiteY27-114" fmla="*/ 266700 h 1616710"/>
                <a:gd name="connsiteX28-115" fmla="*/ 2000726 w 3968504"/>
                <a:gd name="connsiteY28-116" fmla="*/ 0 h 1616710"/>
                <a:gd name="connsiteX0-117" fmla="*/ 2000726 w 3968504"/>
                <a:gd name="connsiteY0-118" fmla="*/ 0 h 1618616"/>
                <a:gd name="connsiteX1-119" fmla="*/ 3965999 w 3968504"/>
                <a:gd name="connsiteY1-120" fmla="*/ 0 h 1618616"/>
                <a:gd name="connsiteX2-121" fmla="*/ 3968504 w 3968504"/>
                <a:gd name="connsiteY2-122" fmla="*/ 19475 h 1618616"/>
                <a:gd name="connsiteX3-123" fmla="*/ 3965897 w 3968504"/>
                <a:gd name="connsiteY3-124" fmla="*/ 30480 h 1618616"/>
                <a:gd name="connsiteX4-125" fmla="*/ 2030102 w 3968504"/>
                <a:gd name="connsiteY4-126" fmla="*/ 30480 h 1618616"/>
                <a:gd name="connsiteX5-127" fmla="*/ 2030102 w 3968504"/>
                <a:gd name="connsiteY5-128" fmla="*/ 297180 h 1618616"/>
                <a:gd name="connsiteX6-129" fmla="*/ 1649102 w 3968504"/>
                <a:gd name="connsiteY6-130" fmla="*/ 297180 h 1618616"/>
                <a:gd name="connsiteX7-131" fmla="*/ 1649102 w 3968504"/>
                <a:gd name="connsiteY7-132" fmla="*/ 563880 h 1618616"/>
                <a:gd name="connsiteX8-133" fmla="*/ 1255402 w 3968504"/>
                <a:gd name="connsiteY8-134" fmla="*/ 563880 h 1618616"/>
                <a:gd name="connsiteX9-135" fmla="*/ 1255402 w 3968504"/>
                <a:gd name="connsiteY9-136" fmla="*/ 805180 h 1618616"/>
                <a:gd name="connsiteX10-137" fmla="*/ 861702 w 3968504"/>
                <a:gd name="connsiteY10-138" fmla="*/ 805180 h 1618616"/>
                <a:gd name="connsiteX11-139" fmla="*/ 861702 w 3968504"/>
                <a:gd name="connsiteY11-140" fmla="*/ 1097280 h 1618616"/>
                <a:gd name="connsiteX12-141" fmla="*/ 455302 w 3968504"/>
                <a:gd name="connsiteY12-142" fmla="*/ 1097280 h 1618616"/>
                <a:gd name="connsiteX13-143" fmla="*/ 455302 w 3968504"/>
                <a:gd name="connsiteY13-144" fmla="*/ 1351280 h 1618616"/>
                <a:gd name="connsiteX14-145" fmla="*/ 226702 w 3968504"/>
                <a:gd name="connsiteY14-146" fmla="*/ 1351280 h 1618616"/>
                <a:gd name="connsiteX15-147" fmla="*/ 50894 w 3968504"/>
                <a:gd name="connsiteY15-148" fmla="*/ 1618616 h 1618616"/>
                <a:gd name="connsiteX16-149" fmla="*/ 10068 w 3968504"/>
                <a:gd name="connsiteY16-150" fmla="*/ 1599566 h 1618616"/>
                <a:gd name="connsiteX17-151" fmla="*/ 0 w 3968504"/>
                <a:gd name="connsiteY17-152" fmla="*/ 1616710 h 1618616"/>
                <a:gd name="connsiteX18-153" fmla="*/ 197326 w 3968504"/>
                <a:gd name="connsiteY18-154" fmla="*/ 1320800 h 1618616"/>
                <a:gd name="connsiteX19-155" fmla="*/ 425926 w 3968504"/>
                <a:gd name="connsiteY19-156" fmla="*/ 1320800 h 1618616"/>
                <a:gd name="connsiteX20-157" fmla="*/ 425926 w 3968504"/>
                <a:gd name="connsiteY20-158" fmla="*/ 1066800 h 1618616"/>
                <a:gd name="connsiteX21-159" fmla="*/ 832326 w 3968504"/>
                <a:gd name="connsiteY21-160" fmla="*/ 1066800 h 1618616"/>
                <a:gd name="connsiteX22-161" fmla="*/ 832326 w 3968504"/>
                <a:gd name="connsiteY22-162" fmla="*/ 774700 h 1618616"/>
                <a:gd name="connsiteX23-163" fmla="*/ 1226026 w 3968504"/>
                <a:gd name="connsiteY23-164" fmla="*/ 774700 h 1618616"/>
                <a:gd name="connsiteX24-165" fmla="*/ 1226026 w 3968504"/>
                <a:gd name="connsiteY24-166" fmla="*/ 533400 h 1618616"/>
                <a:gd name="connsiteX25-167" fmla="*/ 1619726 w 3968504"/>
                <a:gd name="connsiteY25-168" fmla="*/ 533400 h 1618616"/>
                <a:gd name="connsiteX26-169" fmla="*/ 1619726 w 3968504"/>
                <a:gd name="connsiteY26-170" fmla="*/ 266700 h 1618616"/>
                <a:gd name="connsiteX27-171" fmla="*/ 2000726 w 3968504"/>
                <a:gd name="connsiteY27-172" fmla="*/ 266700 h 1618616"/>
                <a:gd name="connsiteX28-173" fmla="*/ 2000726 w 3968504"/>
                <a:gd name="connsiteY28-174" fmla="*/ 0 h 1618616"/>
                <a:gd name="connsiteX0-175" fmla="*/ 2000726 w 3968504"/>
                <a:gd name="connsiteY0-176" fmla="*/ 0 h 1618616"/>
                <a:gd name="connsiteX1-177" fmla="*/ 3965999 w 3968504"/>
                <a:gd name="connsiteY1-178" fmla="*/ 0 h 1618616"/>
                <a:gd name="connsiteX2-179" fmla="*/ 3968504 w 3968504"/>
                <a:gd name="connsiteY2-180" fmla="*/ 19475 h 1618616"/>
                <a:gd name="connsiteX3-181" fmla="*/ 3965897 w 3968504"/>
                <a:gd name="connsiteY3-182" fmla="*/ 30480 h 1618616"/>
                <a:gd name="connsiteX4-183" fmla="*/ 2030102 w 3968504"/>
                <a:gd name="connsiteY4-184" fmla="*/ 30480 h 1618616"/>
                <a:gd name="connsiteX5-185" fmla="*/ 2030102 w 3968504"/>
                <a:gd name="connsiteY5-186" fmla="*/ 297180 h 1618616"/>
                <a:gd name="connsiteX6-187" fmla="*/ 1649102 w 3968504"/>
                <a:gd name="connsiteY6-188" fmla="*/ 297180 h 1618616"/>
                <a:gd name="connsiteX7-189" fmla="*/ 1649102 w 3968504"/>
                <a:gd name="connsiteY7-190" fmla="*/ 563880 h 1618616"/>
                <a:gd name="connsiteX8-191" fmla="*/ 1255402 w 3968504"/>
                <a:gd name="connsiteY8-192" fmla="*/ 563880 h 1618616"/>
                <a:gd name="connsiteX9-193" fmla="*/ 1255402 w 3968504"/>
                <a:gd name="connsiteY9-194" fmla="*/ 805180 h 1618616"/>
                <a:gd name="connsiteX10-195" fmla="*/ 861702 w 3968504"/>
                <a:gd name="connsiteY10-196" fmla="*/ 805180 h 1618616"/>
                <a:gd name="connsiteX11-197" fmla="*/ 861702 w 3968504"/>
                <a:gd name="connsiteY11-198" fmla="*/ 1097280 h 1618616"/>
                <a:gd name="connsiteX12-199" fmla="*/ 455302 w 3968504"/>
                <a:gd name="connsiteY12-200" fmla="*/ 1097280 h 1618616"/>
                <a:gd name="connsiteX13-201" fmla="*/ 455302 w 3968504"/>
                <a:gd name="connsiteY13-202" fmla="*/ 1351280 h 1618616"/>
                <a:gd name="connsiteX14-203" fmla="*/ 226702 w 3968504"/>
                <a:gd name="connsiteY14-204" fmla="*/ 1351280 h 1618616"/>
                <a:gd name="connsiteX15-205" fmla="*/ 50894 w 3968504"/>
                <a:gd name="connsiteY15-206" fmla="*/ 1618616 h 1618616"/>
                <a:gd name="connsiteX16-207" fmla="*/ 0 w 3968504"/>
                <a:gd name="connsiteY16-208" fmla="*/ 1616710 h 1618616"/>
                <a:gd name="connsiteX17-209" fmla="*/ 197326 w 3968504"/>
                <a:gd name="connsiteY17-210" fmla="*/ 1320800 h 1618616"/>
                <a:gd name="connsiteX18-211" fmla="*/ 425926 w 3968504"/>
                <a:gd name="connsiteY18-212" fmla="*/ 1320800 h 1618616"/>
                <a:gd name="connsiteX19-213" fmla="*/ 425926 w 3968504"/>
                <a:gd name="connsiteY19-214" fmla="*/ 1066800 h 1618616"/>
                <a:gd name="connsiteX20-215" fmla="*/ 832326 w 3968504"/>
                <a:gd name="connsiteY20-216" fmla="*/ 1066800 h 1618616"/>
                <a:gd name="connsiteX21-217" fmla="*/ 832326 w 3968504"/>
                <a:gd name="connsiteY21-218" fmla="*/ 774700 h 1618616"/>
                <a:gd name="connsiteX22-219" fmla="*/ 1226026 w 3968504"/>
                <a:gd name="connsiteY22-220" fmla="*/ 774700 h 1618616"/>
                <a:gd name="connsiteX23-221" fmla="*/ 1226026 w 3968504"/>
                <a:gd name="connsiteY23-222" fmla="*/ 533400 h 1618616"/>
                <a:gd name="connsiteX24-223" fmla="*/ 1619726 w 3968504"/>
                <a:gd name="connsiteY24-224" fmla="*/ 533400 h 1618616"/>
                <a:gd name="connsiteX25-225" fmla="*/ 1619726 w 3968504"/>
                <a:gd name="connsiteY25-226" fmla="*/ 266700 h 1618616"/>
                <a:gd name="connsiteX26-227" fmla="*/ 2000726 w 3968504"/>
                <a:gd name="connsiteY26-228" fmla="*/ 266700 h 1618616"/>
                <a:gd name="connsiteX27-229" fmla="*/ 2000726 w 3968504"/>
                <a:gd name="connsiteY27-230" fmla="*/ 0 h 161861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Lst>
              <a:rect l="l" t="t" r="r" b="b"/>
              <a:pathLst>
                <a:path w="3968504" h="1618616">
                  <a:moveTo>
                    <a:pt x="2000726" y="0"/>
                  </a:moveTo>
                  <a:lnTo>
                    <a:pt x="3965999" y="0"/>
                  </a:lnTo>
                  <a:lnTo>
                    <a:pt x="3968504" y="19475"/>
                  </a:lnTo>
                  <a:lnTo>
                    <a:pt x="3965897" y="30480"/>
                  </a:lnTo>
                  <a:lnTo>
                    <a:pt x="2030102" y="30480"/>
                  </a:lnTo>
                  <a:lnTo>
                    <a:pt x="2030102" y="297180"/>
                  </a:lnTo>
                  <a:lnTo>
                    <a:pt x="1649102" y="297180"/>
                  </a:lnTo>
                  <a:lnTo>
                    <a:pt x="1649102" y="563880"/>
                  </a:lnTo>
                  <a:lnTo>
                    <a:pt x="1255402" y="563880"/>
                  </a:lnTo>
                  <a:lnTo>
                    <a:pt x="1255402" y="805180"/>
                  </a:lnTo>
                  <a:lnTo>
                    <a:pt x="861702" y="805180"/>
                  </a:lnTo>
                  <a:lnTo>
                    <a:pt x="861702" y="1097280"/>
                  </a:lnTo>
                  <a:lnTo>
                    <a:pt x="455302" y="1097280"/>
                  </a:lnTo>
                  <a:lnTo>
                    <a:pt x="455302" y="1351280"/>
                  </a:lnTo>
                  <a:lnTo>
                    <a:pt x="226702" y="1351280"/>
                  </a:lnTo>
                  <a:lnTo>
                    <a:pt x="50894" y="1618616"/>
                  </a:lnTo>
                  <a:lnTo>
                    <a:pt x="0" y="1616710"/>
                  </a:lnTo>
                  <a:lnTo>
                    <a:pt x="197326" y="1320800"/>
                  </a:lnTo>
                  <a:lnTo>
                    <a:pt x="425926" y="1320800"/>
                  </a:lnTo>
                  <a:lnTo>
                    <a:pt x="425926" y="1066800"/>
                  </a:lnTo>
                  <a:lnTo>
                    <a:pt x="832326" y="1066800"/>
                  </a:lnTo>
                  <a:lnTo>
                    <a:pt x="832326" y="774700"/>
                  </a:lnTo>
                  <a:lnTo>
                    <a:pt x="1226026" y="774700"/>
                  </a:lnTo>
                  <a:lnTo>
                    <a:pt x="1226026" y="533400"/>
                  </a:lnTo>
                  <a:lnTo>
                    <a:pt x="1619726" y="533400"/>
                  </a:lnTo>
                  <a:lnTo>
                    <a:pt x="1619726" y="266700"/>
                  </a:lnTo>
                  <a:lnTo>
                    <a:pt x="2000726" y="266700"/>
                  </a:lnTo>
                  <a:lnTo>
                    <a:pt x="2000726" y="0"/>
                  </a:lnTo>
                  <a:close/>
                </a:path>
              </a:pathLst>
            </a:custGeom>
            <a:solidFill>
              <a:srgbClr val="F7F7F7"/>
            </a:solidFill>
            <a:ln>
              <a:noFill/>
            </a:ln>
          </p:spPr>
          <p:txBody>
            <a:bodyPr vert="horz" wrap="square" lIns="121920" tIns="60960" rIns="121920" bIns="60960" numCol="1" anchor="t" anchorCtr="0" compatLnSpc="1">
              <a:noAutofit/>
            </a:bodyPr>
            <a:lstStyle/>
            <a:p>
              <a:endParaRPr lang="zh-CN" altLang="en-US" sz="2400">
                <a:latin typeface="微软雅黑" panose="020B0503020204020204" pitchFamily="34" charset="-122"/>
                <a:ea typeface="微软雅黑" panose="020B0503020204020204" pitchFamily="34" charset="-122"/>
              </a:endParaRPr>
            </a:p>
          </p:txBody>
        </p:sp>
        <p:sp>
          <p:nvSpPr>
            <p:cNvPr id="11" name="任意多边形 10"/>
            <p:cNvSpPr/>
            <p:nvPr/>
          </p:nvSpPr>
          <p:spPr bwMode="auto">
            <a:xfrm>
              <a:off x="4996654" y="2737793"/>
              <a:ext cx="3642206" cy="1613540"/>
            </a:xfrm>
            <a:custGeom>
              <a:avLst/>
              <a:gdLst>
                <a:gd name="connsiteX0" fmla="*/ 3243329 w 3628517"/>
                <a:gd name="connsiteY0" fmla="*/ 1877104 h 1885637"/>
                <a:gd name="connsiteX1" fmla="*/ 3236158 w 3628517"/>
                <a:gd name="connsiteY1" fmla="*/ 1877299 h 1885637"/>
                <a:gd name="connsiteX2" fmla="*/ 3240021 w 3628517"/>
                <a:gd name="connsiteY2" fmla="*/ 1877121 h 1885637"/>
                <a:gd name="connsiteX3" fmla="*/ 3340104 w 3628517"/>
                <a:gd name="connsiteY3" fmla="*/ 1876609 h 1885637"/>
                <a:gd name="connsiteX4" fmla="*/ 3628054 w 3628517"/>
                <a:gd name="connsiteY4" fmla="*/ 1885303 h 1885637"/>
                <a:gd name="connsiteX5" fmla="*/ 3628517 w 3628517"/>
                <a:gd name="connsiteY5" fmla="*/ 1885326 h 1885637"/>
                <a:gd name="connsiteX6" fmla="*/ 3628517 w 3628517"/>
                <a:gd name="connsiteY6" fmla="*/ 1885637 h 1885637"/>
                <a:gd name="connsiteX7" fmla="*/ 3621684 w 3628517"/>
                <a:gd name="connsiteY7" fmla="*/ 1885304 h 1885637"/>
                <a:gd name="connsiteX8" fmla="*/ 3489621 w 3628517"/>
                <a:gd name="connsiteY8" fmla="*/ 1879998 h 1885637"/>
                <a:gd name="connsiteX9" fmla="*/ 3334912 w 3628517"/>
                <a:gd name="connsiteY9" fmla="*/ 1876636 h 1885637"/>
                <a:gd name="connsiteX10" fmla="*/ 0 w 3628517"/>
                <a:gd name="connsiteY10" fmla="*/ 0 h 1885637"/>
                <a:gd name="connsiteX11" fmla="*/ 1817497 w 3628517"/>
                <a:gd name="connsiteY11" fmla="*/ 0 h 1885637"/>
                <a:gd name="connsiteX12" fmla="*/ 1817497 w 3628517"/>
                <a:gd name="connsiteY12" fmla="*/ 266700 h 1885637"/>
                <a:gd name="connsiteX13" fmla="*/ 2198497 w 3628517"/>
                <a:gd name="connsiteY13" fmla="*/ 266700 h 1885637"/>
                <a:gd name="connsiteX14" fmla="*/ 2198497 w 3628517"/>
                <a:gd name="connsiteY14" fmla="*/ 533400 h 1885637"/>
                <a:gd name="connsiteX15" fmla="*/ 2592197 w 3628517"/>
                <a:gd name="connsiteY15" fmla="*/ 533400 h 1885637"/>
                <a:gd name="connsiteX16" fmla="*/ 2592197 w 3628517"/>
                <a:gd name="connsiteY16" fmla="*/ 774700 h 1885637"/>
                <a:gd name="connsiteX17" fmla="*/ 2985897 w 3628517"/>
                <a:gd name="connsiteY17" fmla="*/ 774700 h 1885637"/>
                <a:gd name="connsiteX18" fmla="*/ 2985897 w 3628517"/>
                <a:gd name="connsiteY18" fmla="*/ 1066800 h 1885637"/>
                <a:gd name="connsiteX19" fmla="*/ 3392297 w 3628517"/>
                <a:gd name="connsiteY19" fmla="*/ 1066800 h 1885637"/>
                <a:gd name="connsiteX20" fmla="*/ 3392297 w 3628517"/>
                <a:gd name="connsiteY20" fmla="*/ 1320800 h 1885637"/>
                <a:gd name="connsiteX21" fmla="*/ 3620897 w 3628517"/>
                <a:gd name="connsiteY21" fmla="*/ 1320800 h 1885637"/>
                <a:gd name="connsiteX22" fmla="*/ 3622901 w 3628517"/>
                <a:gd name="connsiteY22" fmla="*/ 1393625 h 1885637"/>
                <a:gd name="connsiteX23" fmla="*/ 3628517 w 3628517"/>
                <a:gd name="connsiteY23" fmla="*/ 1393625 h 1885637"/>
                <a:gd name="connsiteX24" fmla="*/ 3628517 w 3628517"/>
                <a:gd name="connsiteY24" fmla="*/ 1597660 h 1885637"/>
                <a:gd name="connsiteX25" fmla="*/ 3628517 w 3628517"/>
                <a:gd name="connsiteY25" fmla="*/ 1613540 h 1885637"/>
                <a:gd name="connsiteX26" fmla="*/ 3592909 w 3628517"/>
                <a:gd name="connsiteY26" fmla="*/ 1613540 h 1885637"/>
                <a:gd name="connsiteX27" fmla="*/ 3592909 w 3628517"/>
                <a:gd name="connsiteY27" fmla="*/ 1431725 h 1885637"/>
                <a:gd name="connsiteX28" fmla="*/ 3587293 w 3628517"/>
                <a:gd name="connsiteY28" fmla="*/ 1431725 h 1885637"/>
                <a:gd name="connsiteX29" fmla="*/ 3585289 w 3628517"/>
                <a:gd name="connsiteY29" fmla="*/ 1358900 h 1885637"/>
                <a:gd name="connsiteX30" fmla="*/ 3356689 w 3628517"/>
                <a:gd name="connsiteY30" fmla="*/ 1358900 h 1885637"/>
                <a:gd name="connsiteX31" fmla="*/ 3356689 w 3628517"/>
                <a:gd name="connsiteY31" fmla="*/ 1104900 h 1885637"/>
                <a:gd name="connsiteX32" fmla="*/ 2950289 w 3628517"/>
                <a:gd name="connsiteY32" fmla="*/ 1104900 h 1885637"/>
                <a:gd name="connsiteX33" fmla="*/ 2950289 w 3628517"/>
                <a:gd name="connsiteY33" fmla="*/ 812800 h 1885637"/>
                <a:gd name="connsiteX34" fmla="*/ 2556589 w 3628517"/>
                <a:gd name="connsiteY34" fmla="*/ 812800 h 1885637"/>
                <a:gd name="connsiteX35" fmla="*/ 2556589 w 3628517"/>
                <a:gd name="connsiteY35" fmla="*/ 571500 h 1885637"/>
                <a:gd name="connsiteX36" fmla="*/ 2162889 w 3628517"/>
                <a:gd name="connsiteY36" fmla="*/ 571500 h 1885637"/>
                <a:gd name="connsiteX37" fmla="*/ 2162889 w 3628517"/>
                <a:gd name="connsiteY37" fmla="*/ 304800 h 1885637"/>
                <a:gd name="connsiteX38" fmla="*/ 1781889 w 3628517"/>
                <a:gd name="connsiteY38" fmla="*/ 304800 h 1885637"/>
                <a:gd name="connsiteX39" fmla="*/ 1781889 w 3628517"/>
                <a:gd name="connsiteY39" fmla="*/ 38100 h 1885637"/>
                <a:gd name="connsiteX40" fmla="*/ 20345 w 3628517"/>
                <a:gd name="connsiteY40" fmla="*/ 38100 h 1885637"/>
                <a:gd name="connsiteX0-1" fmla="*/ 3240021 w 3628517"/>
                <a:gd name="connsiteY0-2" fmla="*/ 1877121 h 1885637"/>
                <a:gd name="connsiteX1-3" fmla="*/ 3236158 w 3628517"/>
                <a:gd name="connsiteY1-4" fmla="*/ 1877299 h 1885637"/>
                <a:gd name="connsiteX2-5" fmla="*/ 3240021 w 3628517"/>
                <a:gd name="connsiteY2-6" fmla="*/ 1877121 h 1885637"/>
                <a:gd name="connsiteX3-7" fmla="*/ 3340104 w 3628517"/>
                <a:gd name="connsiteY3-8" fmla="*/ 1876609 h 1885637"/>
                <a:gd name="connsiteX4-9" fmla="*/ 3628054 w 3628517"/>
                <a:gd name="connsiteY4-10" fmla="*/ 1885303 h 1885637"/>
                <a:gd name="connsiteX5-11" fmla="*/ 3628517 w 3628517"/>
                <a:gd name="connsiteY5-12" fmla="*/ 1885326 h 1885637"/>
                <a:gd name="connsiteX6-13" fmla="*/ 3628517 w 3628517"/>
                <a:gd name="connsiteY6-14" fmla="*/ 1885637 h 1885637"/>
                <a:gd name="connsiteX7-15" fmla="*/ 3621684 w 3628517"/>
                <a:gd name="connsiteY7-16" fmla="*/ 1885304 h 1885637"/>
                <a:gd name="connsiteX8-17" fmla="*/ 3489621 w 3628517"/>
                <a:gd name="connsiteY8-18" fmla="*/ 1879998 h 1885637"/>
                <a:gd name="connsiteX9-19" fmla="*/ 3334912 w 3628517"/>
                <a:gd name="connsiteY9-20" fmla="*/ 1876636 h 1885637"/>
                <a:gd name="connsiteX10-21" fmla="*/ 3340104 w 3628517"/>
                <a:gd name="connsiteY10-22" fmla="*/ 1876609 h 1885637"/>
                <a:gd name="connsiteX11-23" fmla="*/ 0 w 3628517"/>
                <a:gd name="connsiteY11-24" fmla="*/ 0 h 1885637"/>
                <a:gd name="connsiteX12-25" fmla="*/ 1817497 w 3628517"/>
                <a:gd name="connsiteY12-26" fmla="*/ 0 h 1885637"/>
                <a:gd name="connsiteX13-27" fmla="*/ 1817497 w 3628517"/>
                <a:gd name="connsiteY13-28" fmla="*/ 266700 h 1885637"/>
                <a:gd name="connsiteX14-29" fmla="*/ 2198497 w 3628517"/>
                <a:gd name="connsiteY14-30" fmla="*/ 266700 h 1885637"/>
                <a:gd name="connsiteX15-31" fmla="*/ 2198497 w 3628517"/>
                <a:gd name="connsiteY15-32" fmla="*/ 533400 h 1885637"/>
                <a:gd name="connsiteX16-33" fmla="*/ 2592197 w 3628517"/>
                <a:gd name="connsiteY16-34" fmla="*/ 533400 h 1885637"/>
                <a:gd name="connsiteX17-35" fmla="*/ 2592197 w 3628517"/>
                <a:gd name="connsiteY17-36" fmla="*/ 774700 h 1885637"/>
                <a:gd name="connsiteX18-37" fmla="*/ 2985897 w 3628517"/>
                <a:gd name="connsiteY18-38" fmla="*/ 774700 h 1885637"/>
                <a:gd name="connsiteX19-39" fmla="*/ 2985897 w 3628517"/>
                <a:gd name="connsiteY19-40" fmla="*/ 1066800 h 1885637"/>
                <a:gd name="connsiteX20-41" fmla="*/ 3392297 w 3628517"/>
                <a:gd name="connsiteY20-42" fmla="*/ 1066800 h 1885637"/>
                <a:gd name="connsiteX21-43" fmla="*/ 3392297 w 3628517"/>
                <a:gd name="connsiteY21-44" fmla="*/ 1320800 h 1885637"/>
                <a:gd name="connsiteX22-45" fmla="*/ 3620897 w 3628517"/>
                <a:gd name="connsiteY22-46" fmla="*/ 1320800 h 1885637"/>
                <a:gd name="connsiteX23-47" fmla="*/ 3622901 w 3628517"/>
                <a:gd name="connsiteY23-48" fmla="*/ 1393625 h 1885637"/>
                <a:gd name="connsiteX24-49" fmla="*/ 3628517 w 3628517"/>
                <a:gd name="connsiteY24-50" fmla="*/ 1393625 h 1885637"/>
                <a:gd name="connsiteX25-51" fmla="*/ 3628517 w 3628517"/>
                <a:gd name="connsiteY25-52" fmla="*/ 1597660 h 1885637"/>
                <a:gd name="connsiteX26-53" fmla="*/ 3628517 w 3628517"/>
                <a:gd name="connsiteY26-54" fmla="*/ 1613540 h 1885637"/>
                <a:gd name="connsiteX27-55" fmla="*/ 3592909 w 3628517"/>
                <a:gd name="connsiteY27-56" fmla="*/ 1613540 h 1885637"/>
                <a:gd name="connsiteX28-57" fmla="*/ 3592909 w 3628517"/>
                <a:gd name="connsiteY28-58" fmla="*/ 1431725 h 1885637"/>
                <a:gd name="connsiteX29-59" fmla="*/ 3587293 w 3628517"/>
                <a:gd name="connsiteY29-60" fmla="*/ 1431725 h 1885637"/>
                <a:gd name="connsiteX30-61" fmla="*/ 3585289 w 3628517"/>
                <a:gd name="connsiteY30-62" fmla="*/ 1358900 h 1885637"/>
                <a:gd name="connsiteX31-63" fmla="*/ 3356689 w 3628517"/>
                <a:gd name="connsiteY31-64" fmla="*/ 1358900 h 1885637"/>
                <a:gd name="connsiteX32-65" fmla="*/ 3356689 w 3628517"/>
                <a:gd name="connsiteY32-66" fmla="*/ 1104900 h 1885637"/>
                <a:gd name="connsiteX33-67" fmla="*/ 2950289 w 3628517"/>
                <a:gd name="connsiteY33-68" fmla="*/ 1104900 h 1885637"/>
                <a:gd name="connsiteX34-69" fmla="*/ 2950289 w 3628517"/>
                <a:gd name="connsiteY34-70" fmla="*/ 812800 h 1885637"/>
                <a:gd name="connsiteX35-71" fmla="*/ 2556589 w 3628517"/>
                <a:gd name="connsiteY35-72" fmla="*/ 812800 h 1885637"/>
                <a:gd name="connsiteX36-73" fmla="*/ 2556589 w 3628517"/>
                <a:gd name="connsiteY36-74" fmla="*/ 571500 h 1885637"/>
                <a:gd name="connsiteX37-75" fmla="*/ 2162889 w 3628517"/>
                <a:gd name="connsiteY37-76" fmla="*/ 571500 h 1885637"/>
                <a:gd name="connsiteX38-77" fmla="*/ 2162889 w 3628517"/>
                <a:gd name="connsiteY38-78" fmla="*/ 304800 h 1885637"/>
                <a:gd name="connsiteX39-79" fmla="*/ 1781889 w 3628517"/>
                <a:gd name="connsiteY39-80" fmla="*/ 304800 h 1885637"/>
                <a:gd name="connsiteX40-81" fmla="*/ 1781889 w 3628517"/>
                <a:gd name="connsiteY40-82" fmla="*/ 38100 h 1885637"/>
                <a:gd name="connsiteX41" fmla="*/ 20345 w 3628517"/>
                <a:gd name="connsiteY41" fmla="*/ 38100 h 1885637"/>
                <a:gd name="connsiteX42" fmla="*/ 0 w 3628517"/>
                <a:gd name="connsiteY42" fmla="*/ 0 h 1885637"/>
                <a:gd name="connsiteX0-83" fmla="*/ 3340104 w 3628517"/>
                <a:gd name="connsiteY0-84" fmla="*/ 1876609 h 1885637"/>
                <a:gd name="connsiteX1-85" fmla="*/ 3628054 w 3628517"/>
                <a:gd name="connsiteY1-86" fmla="*/ 1885303 h 1885637"/>
                <a:gd name="connsiteX2-87" fmla="*/ 3628517 w 3628517"/>
                <a:gd name="connsiteY2-88" fmla="*/ 1885326 h 1885637"/>
                <a:gd name="connsiteX3-89" fmla="*/ 3628517 w 3628517"/>
                <a:gd name="connsiteY3-90" fmla="*/ 1885637 h 1885637"/>
                <a:gd name="connsiteX4-91" fmla="*/ 3621684 w 3628517"/>
                <a:gd name="connsiteY4-92" fmla="*/ 1885304 h 1885637"/>
                <a:gd name="connsiteX5-93" fmla="*/ 3489621 w 3628517"/>
                <a:gd name="connsiteY5-94" fmla="*/ 1879998 h 1885637"/>
                <a:gd name="connsiteX6-95" fmla="*/ 3334912 w 3628517"/>
                <a:gd name="connsiteY6-96" fmla="*/ 1876636 h 1885637"/>
                <a:gd name="connsiteX7-97" fmla="*/ 3340104 w 3628517"/>
                <a:gd name="connsiteY7-98" fmla="*/ 1876609 h 1885637"/>
                <a:gd name="connsiteX8-99" fmla="*/ 0 w 3628517"/>
                <a:gd name="connsiteY8-100" fmla="*/ 0 h 1885637"/>
                <a:gd name="connsiteX9-101" fmla="*/ 1817497 w 3628517"/>
                <a:gd name="connsiteY9-102" fmla="*/ 0 h 1885637"/>
                <a:gd name="connsiteX10-103" fmla="*/ 1817497 w 3628517"/>
                <a:gd name="connsiteY10-104" fmla="*/ 266700 h 1885637"/>
                <a:gd name="connsiteX11-105" fmla="*/ 2198497 w 3628517"/>
                <a:gd name="connsiteY11-106" fmla="*/ 266700 h 1885637"/>
                <a:gd name="connsiteX12-107" fmla="*/ 2198497 w 3628517"/>
                <a:gd name="connsiteY12-108" fmla="*/ 533400 h 1885637"/>
                <a:gd name="connsiteX13-109" fmla="*/ 2592197 w 3628517"/>
                <a:gd name="connsiteY13-110" fmla="*/ 533400 h 1885637"/>
                <a:gd name="connsiteX14-111" fmla="*/ 2592197 w 3628517"/>
                <a:gd name="connsiteY14-112" fmla="*/ 774700 h 1885637"/>
                <a:gd name="connsiteX15-113" fmla="*/ 2985897 w 3628517"/>
                <a:gd name="connsiteY15-114" fmla="*/ 774700 h 1885637"/>
                <a:gd name="connsiteX16-115" fmla="*/ 2985897 w 3628517"/>
                <a:gd name="connsiteY16-116" fmla="*/ 1066800 h 1885637"/>
                <a:gd name="connsiteX17-117" fmla="*/ 3392297 w 3628517"/>
                <a:gd name="connsiteY17-118" fmla="*/ 1066800 h 1885637"/>
                <a:gd name="connsiteX18-119" fmla="*/ 3392297 w 3628517"/>
                <a:gd name="connsiteY18-120" fmla="*/ 1320800 h 1885637"/>
                <a:gd name="connsiteX19-121" fmla="*/ 3620897 w 3628517"/>
                <a:gd name="connsiteY19-122" fmla="*/ 1320800 h 1885637"/>
                <a:gd name="connsiteX20-123" fmla="*/ 3622901 w 3628517"/>
                <a:gd name="connsiteY20-124" fmla="*/ 1393625 h 1885637"/>
                <a:gd name="connsiteX21-125" fmla="*/ 3628517 w 3628517"/>
                <a:gd name="connsiteY21-126" fmla="*/ 1393625 h 1885637"/>
                <a:gd name="connsiteX22-127" fmla="*/ 3628517 w 3628517"/>
                <a:gd name="connsiteY22-128" fmla="*/ 1597660 h 1885637"/>
                <a:gd name="connsiteX23-129" fmla="*/ 3628517 w 3628517"/>
                <a:gd name="connsiteY23-130" fmla="*/ 1613540 h 1885637"/>
                <a:gd name="connsiteX24-131" fmla="*/ 3592909 w 3628517"/>
                <a:gd name="connsiteY24-132" fmla="*/ 1613540 h 1885637"/>
                <a:gd name="connsiteX25-133" fmla="*/ 3592909 w 3628517"/>
                <a:gd name="connsiteY25-134" fmla="*/ 1431725 h 1885637"/>
                <a:gd name="connsiteX26-135" fmla="*/ 3587293 w 3628517"/>
                <a:gd name="connsiteY26-136" fmla="*/ 1431725 h 1885637"/>
                <a:gd name="connsiteX27-137" fmla="*/ 3585289 w 3628517"/>
                <a:gd name="connsiteY27-138" fmla="*/ 1358900 h 1885637"/>
                <a:gd name="connsiteX28-139" fmla="*/ 3356689 w 3628517"/>
                <a:gd name="connsiteY28-140" fmla="*/ 1358900 h 1885637"/>
                <a:gd name="connsiteX29-141" fmla="*/ 3356689 w 3628517"/>
                <a:gd name="connsiteY29-142" fmla="*/ 1104900 h 1885637"/>
                <a:gd name="connsiteX30-143" fmla="*/ 2950289 w 3628517"/>
                <a:gd name="connsiteY30-144" fmla="*/ 1104900 h 1885637"/>
                <a:gd name="connsiteX31-145" fmla="*/ 2950289 w 3628517"/>
                <a:gd name="connsiteY31-146" fmla="*/ 812800 h 1885637"/>
                <a:gd name="connsiteX32-147" fmla="*/ 2556589 w 3628517"/>
                <a:gd name="connsiteY32-148" fmla="*/ 812800 h 1885637"/>
                <a:gd name="connsiteX33-149" fmla="*/ 2556589 w 3628517"/>
                <a:gd name="connsiteY33-150" fmla="*/ 571500 h 1885637"/>
                <a:gd name="connsiteX34-151" fmla="*/ 2162889 w 3628517"/>
                <a:gd name="connsiteY34-152" fmla="*/ 571500 h 1885637"/>
                <a:gd name="connsiteX35-153" fmla="*/ 2162889 w 3628517"/>
                <a:gd name="connsiteY35-154" fmla="*/ 304800 h 1885637"/>
                <a:gd name="connsiteX36-155" fmla="*/ 1781889 w 3628517"/>
                <a:gd name="connsiteY36-156" fmla="*/ 304800 h 1885637"/>
                <a:gd name="connsiteX37-157" fmla="*/ 1781889 w 3628517"/>
                <a:gd name="connsiteY37-158" fmla="*/ 38100 h 1885637"/>
                <a:gd name="connsiteX38-159" fmla="*/ 20345 w 3628517"/>
                <a:gd name="connsiteY38-160" fmla="*/ 38100 h 1885637"/>
                <a:gd name="connsiteX39-161" fmla="*/ 0 w 3628517"/>
                <a:gd name="connsiteY39-162" fmla="*/ 0 h 1885637"/>
                <a:gd name="connsiteX0-163" fmla="*/ 3334912 w 3628517"/>
                <a:gd name="connsiteY0-164" fmla="*/ 1876636 h 1885637"/>
                <a:gd name="connsiteX1-165" fmla="*/ 3628054 w 3628517"/>
                <a:gd name="connsiteY1-166" fmla="*/ 1885303 h 1885637"/>
                <a:gd name="connsiteX2-167" fmla="*/ 3628517 w 3628517"/>
                <a:gd name="connsiteY2-168" fmla="*/ 1885326 h 1885637"/>
                <a:gd name="connsiteX3-169" fmla="*/ 3628517 w 3628517"/>
                <a:gd name="connsiteY3-170" fmla="*/ 1885637 h 1885637"/>
                <a:gd name="connsiteX4-171" fmla="*/ 3621684 w 3628517"/>
                <a:gd name="connsiteY4-172" fmla="*/ 1885304 h 1885637"/>
                <a:gd name="connsiteX5-173" fmla="*/ 3489621 w 3628517"/>
                <a:gd name="connsiteY5-174" fmla="*/ 1879998 h 1885637"/>
                <a:gd name="connsiteX6-175" fmla="*/ 3334912 w 3628517"/>
                <a:gd name="connsiteY6-176" fmla="*/ 1876636 h 1885637"/>
                <a:gd name="connsiteX7-177" fmla="*/ 0 w 3628517"/>
                <a:gd name="connsiteY7-178" fmla="*/ 0 h 1885637"/>
                <a:gd name="connsiteX8-179" fmla="*/ 1817497 w 3628517"/>
                <a:gd name="connsiteY8-180" fmla="*/ 0 h 1885637"/>
                <a:gd name="connsiteX9-181" fmla="*/ 1817497 w 3628517"/>
                <a:gd name="connsiteY9-182" fmla="*/ 266700 h 1885637"/>
                <a:gd name="connsiteX10-183" fmla="*/ 2198497 w 3628517"/>
                <a:gd name="connsiteY10-184" fmla="*/ 266700 h 1885637"/>
                <a:gd name="connsiteX11-185" fmla="*/ 2198497 w 3628517"/>
                <a:gd name="connsiteY11-186" fmla="*/ 533400 h 1885637"/>
                <a:gd name="connsiteX12-187" fmla="*/ 2592197 w 3628517"/>
                <a:gd name="connsiteY12-188" fmla="*/ 533400 h 1885637"/>
                <a:gd name="connsiteX13-189" fmla="*/ 2592197 w 3628517"/>
                <a:gd name="connsiteY13-190" fmla="*/ 774700 h 1885637"/>
                <a:gd name="connsiteX14-191" fmla="*/ 2985897 w 3628517"/>
                <a:gd name="connsiteY14-192" fmla="*/ 774700 h 1885637"/>
                <a:gd name="connsiteX15-193" fmla="*/ 2985897 w 3628517"/>
                <a:gd name="connsiteY15-194" fmla="*/ 1066800 h 1885637"/>
                <a:gd name="connsiteX16-195" fmla="*/ 3392297 w 3628517"/>
                <a:gd name="connsiteY16-196" fmla="*/ 1066800 h 1885637"/>
                <a:gd name="connsiteX17-197" fmla="*/ 3392297 w 3628517"/>
                <a:gd name="connsiteY17-198" fmla="*/ 1320800 h 1885637"/>
                <a:gd name="connsiteX18-199" fmla="*/ 3620897 w 3628517"/>
                <a:gd name="connsiteY18-200" fmla="*/ 1320800 h 1885637"/>
                <a:gd name="connsiteX19-201" fmla="*/ 3622901 w 3628517"/>
                <a:gd name="connsiteY19-202" fmla="*/ 1393625 h 1885637"/>
                <a:gd name="connsiteX20-203" fmla="*/ 3628517 w 3628517"/>
                <a:gd name="connsiteY20-204" fmla="*/ 1393625 h 1885637"/>
                <a:gd name="connsiteX21-205" fmla="*/ 3628517 w 3628517"/>
                <a:gd name="connsiteY21-206" fmla="*/ 1597660 h 1885637"/>
                <a:gd name="connsiteX22-207" fmla="*/ 3628517 w 3628517"/>
                <a:gd name="connsiteY22-208" fmla="*/ 1613540 h 1885637"/>
                <a:gd name="connsiteX23-209" fmla="*/ 3592909 w 3628517"/>
                <a:gd name="connsiteY23-210" fmla="*/ 1613540 h 1885637"/>
                <a:gd name="connsiteX24-211" fmla="*/ 3592909 w 3628517"/>
                <a:gd name="connsiteY24-212" fmla="*/ 1431725 h 1885637"/>
                <a:gd name="connsiteX25-213" fmla="*/ 3587293 w 3628517"/>
                <a:gd name="connsiteY25-214" fmla="*/ 1431725 h 1885637"/>
                <a:gd name="connsiteX26-215" fmla="*/ 3585289 w 3628517"/>
                <a:gd name="connsiteY26-216" fmla="*/ 1358900 h 1885637"/>
                <a:gd name="connsiteX27-217" fmla="*/ 3356689 w 3628517"/>
                <a:gd name="connsiteY27-218" fmla="*/ 1358900 h 1885637"/>
                <a:gd name="connsiteX28-219" fmla="*/ 3356689 w 3628517"/>
                <a:gd name="connsiteY28-220" fmla="*/ 1104900 h 1885637"/>
                <a:gd name="connsiteX29-221" fmla="*/ 2950289 w 3628517"/>
                <a:gd name="connsiteY29-222" fmla="*/ 1104900 h 1885637"/>
                <a:gd name="connsiteX30-223" fmla="*/ 2950289 w 3628517"/>
                <a:gd name="connsiteY30-224" fmla="*/ 812800 h 1885637"/>
                <a:gd name="connsiteX31-225" fmla="*/ 2556589 w 3628517"/>
                <a:gd name="connsiteY31-226" fmla="*/ 812800 h 1885637"/>
                <a:gd name="connsiteX32-227" fmla="*/ 2556589 w 3628517"/>
                <a:gd name="connsiteY32-228" fmla="*/ 571500 h 1885637"/>
                <a:gd name="connsiteX33-229" fmla="*/ 2162889 w 3628517"/>
                <a:gd name="connsiteY33-230" fmla="*/ 571500 h 1885637"/>
                <a:gd name="connsiteX34-231" fmla="*/ 2162889 w 3628517"/>
                <a:gd name="connsiteY34-232" fmla="*/ 304800 h 1885637"/>
                <a:gd name="connsiteX35-233" fmla="*/ 1781889 w 3628517"/>
                <a:gd name="connsiteY35-234" fmla="*/ 304800 h 1885637"/>
                <a:gd name="connsiteX36-235" fmla="*/ 1781889 w 3628517"/>
                <a:gd name="connsiteY36-236" fmla="*/ 38100 h 1885637"/>
                <a:gd name="connsiteX37-237" fmla="*/ 20345 w 3628517"/>
                <a:gd name="connsiteY37-238" fmla="*/ 38100 h 1885637"/>
                <a:gd name="connsiteX38-239" fmla="*/ 0 w 3628517"/>
                <a:gd name="connsiteY38-240" fmla="*/ 0 h 1885637"/>
                <a:gd name="connsiteX0-241" fmla="*/ 3489621 w 3628517"/>
                <a:gd name="connsiteY0-242" fmla="*/ 1879998 h 1885637"/>
                <a:gd name="connsiteX1-243" fmla="*/ 3628054 w 3628517"/>
                <a:gd name="connsiteY1-244" fmla="*/ 1885303 h 1885637"/>
                <a:gd name="connsiteX2-245" fmla="*/ 3628517 w 3628517"/>
                <a:gd name="connsiteY2-246" fmla="*/ 1885326 h 1885637"/>
                <a:gd name="connsiteX3-247" fmla="*/ 3628517 w 3628517"/>
                <a:gd name="connsiteY3-248" fmla="*/ 1885637 h 1885637"/>
                <a:gd name="connsiteX4-249" fmla="*/ 3621684 w 3628517"/>
                <a:gd name="connsiteY4-250" fmla="*/ 1885304 h 1885637"/>
                <a:gd name="connsiteX5-251" fmla="*/ 3489621 w 3628517"/>
                <a:gd name="connsiteY5-252" fmla="*/ 1879998 h 1885637"/>
                <a:gd name="connsiteX6-253" fmla="*/ 0 w 3628517"/>
                <a:gd name="connsiteY6-254" fmla="*/ 0 h 1885637"/>
                <a:gd name="connsiteX7-255" fmla="*/ 1817497 w 3628517"/>
                <a:gd name="connsiteY7-256" fmla="*/ 0 h 1885637"/>
                <a:gd name="connsiteX8-257" fmla="*/ 1817497 w 3628517"/>
                <a:gd name="connsiteY8-258" fmla="*/ 266700 h 1885637"/>
                <a:gd name="connsiteX9-259" fmla="*/ 2198497 w 3628517"/>
                <a:gd name="connsiteY9-260" fmla="*/ 266700 h 1885637"/>
                <a:gd name="connsiteX10-261" fmla="*/ 2198497 w 3628517"/>
                <a:gd name="connsiteY10-262" fmla="*/ 533400 h 1885637"/>
                <a:gd name="connsiteX11-263" fmla="*/ 2592197 w 3628517"/>
                <a:gd name="connsiteY11-264" fmla="*/ 533400 h 1885637"/>
                <a:gd name="connsiteX12-265" fmla="*/ 2592197 w 3628517"/>
                <a:gd name="connsiteY12-266" fmla="*/ 774700 h 1885637"/>
                <a:gd name="connsiteX13-267" fmla="*/ 2985897 w 3628517"/>
                <a:gd name="connsiteY13-268" fmla="*/ 774700 h 1885637"/>
                <a:gd name="connsiteX14-269" fmla="*/ 2985897 w 3628517"/>
                <a:gd name="connsiteY14-270" fmla="*/ 1066800 h 1885637"/>
                <a:gd name="connsiteX15-271" fmla="*/ 3392297 w 3628517"/>
                <a:gd name="connsiteY15-272" fmla="*/ 1066800 h 1885637"/>
                <a:gd name="connsiteX16-273" fmla="*/ 3392297 w 3628517"/>
                <a:gd name="connsiteY16-274" fmla="*/ 1320800 h 1885637"/>
                <a:gd name="connsiteX17-275" fmla="*/ 3620897 w 3628517"/>
                <a:gd name="connsiteY17-276" fmla="*/ 1320800 h 1885637"/>
                <a:gd name="connsiteX18-277" fmla="*/ 3622901 w 3628517"/>
                <a:gd name="connsiteY18-278" fmla="*/ 1393625 h 1885637"/>
                <a:gd name="connsiteX19-279" fmla="*/ 3628517 w 3628517"/>
                <a:gd name="connsiteY19-280" fmla="*/ 1393625 h 1885637"/>
                <a:gd name="connsiteX20-281" fmla="*/ 3628517 w 3628517"/>
                <a:gd name="connsiteY20-282" fmla="*/ 1597660 h 1885637"/>
                <a:gd name="connsiteX21-283" fmla="*/ 3628517 w 3628517"/>
                <a:gd name="connsiteY21-284" fmla="*/ 1613540 h 1885637"/>
                <a:gd name="connsiteX22-285" fmla="*/ 3592909 w 3628517"/>
                <a:gd name="connsiteY22-286" fmla="*/ 1613540 h 1885637"/>
                <a:gd name="connsiteX23-287" fmla="*/ 3592909 w 3628517"/>
                <a:gd name="connsiteY23-288" fmla="*/ 1431725 h 1885637"/>
                <a:gd name="connsiteX24-289" fmla="*/ 3587293 w 3628517"/>
                <a:gd name="connsiteY24-290" fmla="*/ 1431725 h 1885637"/>
                <a:gd name="connsiteX25-291" fmla="*/ 3585289 w 3628517"/>
                <a:gd name="connsiteY25-292" fmla="*/ 1358900 h 1885637"/>
                <a:gd name="connsiteX26-293" fmla="*/ 3356689 w 3628517"/>
                <a:gd name="connsiteY26-294" fmla="*/ 1358900 h 1885637"/>
                <a:gd name="connsiteX27-295" fmla="*/ 3356689 w 3628517"/>
                <a:gd name="connsiteY27-296" fmla="*/ 1104900 h 1885637"/>
                <a:gd name="connsiteX28-297" fmla="*/ 2950289 w 3628517"/>
                <a:gd name="connsiteY28-298" fmla="*/ 1104900 h 1885637"/>
                <a:gd name="connsiteX29-299" fmla="*/ 2950289 w 3628517"/>
                <a:gd name="connsiteY29-300" fmla="*/ 812800 h 1885637"/>
                <a:gd name="connsiteX30-301" fmla="*/ 2556589 w 3628517"/>
                <a:gd name="connsiteY30-302" fmla="*/ 812800 h 1885637"/>
                <a:gd name="connsiteX31-303" fmla="*/ 2556589 w 3628517"/>
                <a:gd name="connsiteY31-304" fmla="*/ 571500 h 1885637"/>
                <a:gd name="connsiteX32-305" fmla="*/ 2162889 w 3628517"/>
                <a:gd name="connsiteY32-306" fmla="*/ 571500 h 1885637"/>
                <a:gd name="connsiteX33-307" fmla="*/ 2162889 w 3628517"/>
                <a:gd name="connsiteY33-308" fmla="*/ 304800 h 1885637"/>
                <a:gd name="connsiteX34-309" fmla="*/ 1781889 w 3628517"/>
                <a:gd name="connsiteY34-310" fmla="*/ 304800 h 1885637"/>
                <a:gd name="connsiteX35-311" fmla="*/ 1781889 w 3628517"/>
                <a:gd name="connsiteY35-312" fmla="*/ 38100 h 1885637"/>
                <a:gd name="connsiteX36-313" fmla="*/ 20345 w 3628517"/>
                <a:gd name="connsiteY36-314" fmla="*/ 38100 h 1885637"/>
                <a:gd name="connsiteX37-315" fmla="*/ 0 w 3628517"/>
                <a:gd name="connsiteY37-316" fmla="*/ 0 h 1885637"/>
                <a:gd name="connsiteX0-317" fmla="*/ 3621684 w 3628517"/>
                <a:gd name="connsiteY0-318" fmla="*/ 1885304 h 1885637"/>
                <a:gd name="connsiteX1-319" fmla="*/ 3628054 w 3628517"/>
                <a:gd name="connsiteY1-320" fmla="*/ 1885303 h 1885637"/>
                <a:gd name="connsiteX2-321" fmla="*/ 3628517 w 3628517"/>
                <a:gd name="connsiteY2-322" fmla="*/ 1885326 h 1885637"/>
                <a:gd name="connsiteX3-323" fmla="*/ 3628517 w 3628517"/>
                <a:gd name="connsiteY3-324" fmla="*/ 1885637 h 1885637"/>
                <a:gd name="connsiteX4-325" fmla="*/ 3621684 w 3628517"/>
                <a:gd name="connsiteY4-326" fmla="*/ 1885304 h 1885637"/>
                <a:gd name="connsiteX5-327" fmla="*/ 0 w 3628517"/>
                <a:gd name="connsiteY5-328" fmla="*/ 0 h 1885637"/>
                <a:gd name="connsiteX6-329" fmla="*/ 1817497 w 3628517"/>
                <a:gd name="connsiteY6-330" fmla="*/ 0 h 1885637"/>
                <a:gd name="connsiteX7-331" fmla="*/ 1817497 w 3628517"/>
                <a:gd name="connsiteY7-332" fmla="*/ 266700 h 1885637"/>
                <a:gd name="connsiteX8-333" fmla="*/ 2198497 w 3628517"/>
                <a:gd name="connsiteY8-334" fmla="*/ 266700 h 1885637"/>
                <a:gd name="connsiteX9-335" fmla="*/ 2198497 w 3628517"/>
                <a:gd name="connsiteY9-336" fmla="*/ 533400 h 1885637"/>
                <a:gd name="connsiteX10-337" fmla="*/ 2592197 w 3628517"/>
                <a:gd name="connsiteY10-338" fmla="*/ 533400 h 1885637"/>
                <a:gd name="connsiteX11-339" fmla="*/ 2592197 w 3628517"/>
                <a:gd name="connsiteY11-340" fmla="*/ 774700 h 1885637"/>
                <a:gd name="connsiteX12-341" fmla="*/ 2985897 w 3628517"/>
                <a:gd name="connsiteY12-342" fmla="*/ 774700 h 1885637"/>
                <a:gd name="connsiteX13-343" fmla="*/ 2985897 w 3628517"/>
                <a:gd name="connsiteY13-344" fmla="*/ 1066800 h 1885637"/>
                <a:gd name="connsiteX14-345" fmla="*/ 3392297 w 3628517"/>
                <a:gd name="connsiteY14-346" fmla="*/ 1066800 h 1885637"/>
                <a:gd name="connsiteX15-347" fmla="*/ 3392297 w 3628517"/>
                <a:gd name="connsiteY15-348" fmla="*/ 1320800 h 1885637"/>
                <a:gd name="connsiteX16-349" fmla="*/ 3620897 w 3628517"/>
                <a:gd name="connsiteY16-350" fmla="*/ 1320800 h 1885637"/>
                <a:gd name="connsiteX17-351" fmla="*/ 3622901 w 3628517"/>
                <a:gd name="connsiteY17-352" fmla="*/ 1393625 h 1885637"/>
                <a:gd name="connsiteX18-353" fmla="*/ 3628517 w 3628517"/>
                <a:gd name="connsiteY18-354" fmla="*/ 1393625 h 1885637"/>
                <a:gd name="connsiteX19-355" fmla="*/ 3628517 w 3628517"/>
                <a:gd name="connsiteY19-356" fmla="*/ 1597660 h 1885637"/>
                <a:gd name="connsiteX20-357" fmla="*/ 3628517 w 3628517"/>
                <a:gd name="connsiteY20-358" fmla="*/ 1613540 h 1885637"/>
                <a:gd name="connsiteX21-359" fmla="*/ 3592909 w 3628517"/>
                <a:gd name="connsiteY21-360" fmla="*/ 1613540 h 1885637"/>
                <a:gd name="connsiteX22-361" fmla="*/ 3592909 w 3628517"/>
                <a:gd name="connsiteY22-362" fmla="*/ 1431725 h 1885637"/>
                <a:gd name="connsiteX23-363" fmla="*/ 3587293 w 3628517"/>
                <a:gd name="connsiteY23-364" fmla="*/ 1431725 h 1885637"/>
                <a:gd name="connsiteX24-365" fmla="*/ 3585289 w 3628517"/>
                <a:gd name="connsiteY24-366" fmla="*/ 1358900 h 1885637"/>
                <a:gd name="connsiteX25-367" fmla="*/ 3356689 w 3628517"/>
                <a:gd name="connsiteY25-368" fmla="*/ 1358900 h 1885637"/>
                <a:gd name="connsiteX26-369" fmla="*/ 3356689 w 3628517"/>
                <a:gd name="connsiteY26-370" fmla="*/ 1104900 h 1885637"/>
                <a:gd name="connsiteX27-371" fmla="*/ 2950289 w 3628517"/>
                <a:gd name="connsiteY27-372" fmla="*/ 1104900 h 1885637"/>
                <a:gd name="connsiteX28-373" fmla="*/ 2950289 w 3628517"/>
                <a:gd name="connsiteY28-374" fmla="*/ 812800 h 1885637"/>
                <a:gd name="connsiteX29-375" fmla="*/ 2556589 w 3628517"/>
                <a:gd name="connsiteY29-376" fmla="*/ 812800 h 1885637"/>
                <a:gd name="connsiteX30-377" fmla="*/ 2556589 w 3628517"/>
                <a:gd name="connsiteY30-378" fmla="*/ 571500 h 1885637"/>
                <a:gd name="connsiteX31-379" fmla="*/ 2162889 w 3628517"/>
                <a:gd name="connsiteY31-380" fmla="*/ 571500 h 1885637"/>
                <a:gd name="connsiteX32-381" fmla="*/ 2162889 w 3628517"/>
                <a:gd name="connsiteY32-382" fmla="*/ 304800 h 1885637"/>
                <a:gd name="connsiteX33-383" fmla="*/ 1781889 w 3628517"/>
                <a:gd name="connsiteY33-384" fmla="*/ 304800 h 1885637"/>
                <a:gd name="connsiteX34-385" fmla="*/ 1781889 w 3628517"/>
                <a:gd name="connsiteY34-386" fmla="*/ 38100 h 1885637"/>
                <a:gd name="connsiteX35-387" fmla="*/ 20345 w 3628517"/>
                <a:gd name="connsiteY35-388" fmla="*/ 38100 h 1885637"/>
                <a:gd name="connsiteX36-389" fmla="*/ 0 w 3628517"/>
                <a:gd name="connsiteY36-390" fmla="*/ 0 h 1885637"/>
                <a:gd name="connsiteX0-391" fmla="*/ 3628517 w 3628517"/>
                <a:gd name="connsiteY0-392" fmla="*/ 1885637 h 1885637"/>
                <a:gd name="connsiteX1-393" fmla="*/ 3628054 w 3628517"/>
                <a:gd name="connsiteY1-394" fmla="*/ 1885303 h 1885637"/>
                <a:gd name="connsiteX2-395" fmla="*/ 3628517 w 3628517"/>
                <a:gd name="connsiteY2-396" fmla="*/ 1885326 h 1885637"/>
                <a:gd name="connsiteX3-397" fmla="*/ 3628517 w 3628517"/>
                <a:gd name="connsiteY3-398" fmla="*/ 1885637 h 1885637"/>
                <a:gd name="connsiteX4-399" fmla="*/ 0 w 3628517"/>
                <a:gd name="connsiteY4-400" fmla="*/ 0 h 1885637"/>
                <a:gd name="connsiteX5-401" fmla="*/ 1817497 w 3628517"/>
                <a:gd name="connsiteY5-402" fmla="*/ 0 h 1885637"/>
                <a:gd name="connsiteX6-403" fmla="*/ 1817497 w 3628517"/>
                <a:gd name="connsiteY6-404" fmla="*/ 266700 h 1885637"/>
                <a:gd name="connsiteX7-405" fmla="*/ 2198497 w 3628517"/>
                <a:gd name="connsiteY7-406" fmla="*/ 266700 h 1885637"/>
                <a:gd name="connsiteX8-407" fmla="*/ 2198497 w 3628517"/>
                <a:gd name="connsiteY8-408" fmla="*/ 533400 h 1885637"/>
                <a:gd name="connsiteX9-409" fmla="*/ 2592197 w 3628517"/>
                <a:gd name="connsiteY9-410" fmla="*/ 533400 h 1885637"/>
                <a:gd name="connsiteX10-411" fmla="*/ 2592197 w 3628517"/>
                <a:gd name="connsiteY10-412" fmla="*/ 774700 h 1885637"/>
                <a:gd name="connsiteX11-413" fmla="*/ 2985897 w 3628517"/>
                <a:gd name="connsiteY11-414" fmla="*/ 774700 h 1885637"/>
                <a:gd name="connsiteX12-415" fmla="*/ 2985897 w 3628517"/>
                <a:gd name="connsiteY12-416" fmla="*/ 1066800 h 1885637"/>
                <a:gd name="connsiteX13-417" fmla="*/ 3392297 w 3628517"/>
                <a:gd name="connsiteY13-418" fmla="*/ 1066800 h 1885637"/>
                <a:gd name="connsiteX14-419" fmla="*/ 3392297 w 3628517"/>
                <a:gd name="connsiteY14-420" fmla="*/ 1320800 h 1885637"/>
                <a:gd name="connsiteX15-421" fmla="*/ 3620897 w 3628517"/>
                <a:gd name="connsiteY15-422" fmla="*/ 1320800 h 1885637"/>
                <a:gd name="connsiteX16-423" fmla="*/ 3622901 w 3628517"/>
                <a:gd name="connsiteY16-424" fmla="*/ 1393625 h 1885637"/>
                <a:gd name="connsiteX17-425" fmla="*/ 3628517 w 3628517"/>
                <a:gd name="connsiteY17-426" fmla="*/ 1393625 h 1885637"/>
                <a:gd name="connsiteX18-427" fmla="*/ 3628517 w 3628517"/>
                <a:gd name="connsiteY18-428" fmla="*/ 1597660 h 1885637"/>
                <a:gd name="connsiteX19-429" fmla="*/ 3628517 w 3628517"/>
                <a:gd name="connsiteY19-430" fmla="*/ 1613540 h 1885637"/>
                <a:gd name="connsiteX20-431" fmla="*/ 3592909 w 3628517"/>
                <a:gd name="connsiteY20-432" fmla="*/ 1613540 h 1885637"/>
                <a:gd name="connsiteX21-433" fmla="*/ 3592909 w 3628517"/>
                <a:gd name="connsiteY21-434" fmla="*/ 1431725 h 1885637"/>
                <a:gd name="connsiteX22-435" fmla="*/ 3587293 w 3628517"/>
                <a:gd name="connsiteY22-436" fmla="*/ 1431725 h 1885637"/>
                <a:gd name="connsiteX23-437" fmla="*/ 3585289 w 3628517"/>
                <a:gd name="connsiteY23-438" fmla="*/ 1358900 h 1885637"/>
                <a:gd name="connsiteX24-439" fmla="*/ 3356689 w 3628517"/>
                <a:gd name="connsiteY24-440" fmla="*/ 1358900 h 1885637"/>
                <a:gd name="connsiteX25-441" fmla="*/ 3356689 w 3628517"/>
                <a:gd name="connsiteY25-442" fmla="*/ 1104900 h 1885637"/>
                <a:gd name="connsiteX26-443" fmla="*/ 2950289 w 3628517"/>
                <a:gd name="connsiteY26-444" fmla="*/ 1104900 h 1885637"/>
                <a:gd name="connsiteX27-445" fmla="*/ 2950289 w 3628517"/>
                <a:gd name="connsiteY27-446" fmla="*/ 812800 h 1885637"/>
                <a:gd name="connsiteX28-447" fmla="*/ 2556589 w 3628517"/>
                <a:gd name="connsiteY28-448" fmla="*/ 812800 h 1885637"/>
                <a:gd name="connsiteX29-449" fmla="*/ 2556589 w 3628517"/>
                <a:gd name="connsiteY29-450" fmla="*/ 571500 h 1885637"/>
                <a:gd name="connsiteX30-451" fmla="*/ 2162889 w 3628517"/>
                <a:gd name="connsiteY30-452" fmla="*/ 571500 h 1885637"/>
                <a:gd name="connsiteX31-453" fmla="*/ 2162889 w 3628517"/>
                <a:gd name="connsiteY31-454" fmla="*/ 304800 h 1885637"/>
                <a:gd name="connsiteX32-455" fmla="*/ 1781889 w 3628517"/>
                <a:gd name="connsiteY32-456" fmla="*/ 304800 h 1885637"/>
                <a:gd name="connsiteX33-457" fmla="*/ 1781889 w 3628517"/>
                <a:gd name="connsiteY33-458" fmla="*/ 38100 h 1885637"/>
                <a:gd name="connsiteX34-459" fmla="*/ 20345 w 3628517"/>
                <a:gd name="connsiteY34-460" fmla="*/ 38100 h 1885637"/>
                <a:gd name="connsiteX35-461" fmla="*/ 0 w 3628517"/>
                <a:gd name="connsiteY35-462" fmla="*/ 0 h 1885637"/>
                <a:gd name="connsiteX0-463" fmla="*/ 3628517 w 3628517"/>
                <a:gd name="connsiteY0-464" fmla="*/ 1885326 h 1885326"/>
                <a:gd name="connsiteX1-465" fmla="*/ 3628054 w 3628517"/>
                <a:gd name="connsiteY1-466" fmla="*/ 1885303 h 1885326"/>
                <a:gd name="connsiteX2-467" fmla="*/ 3628517 w 3628517"/>
                <a:gd name="connsiteY2-468" fmla="*/ 1885326 h 1885326"/>
                <a:gd name="connsiteX3-469" fmla="*/ 0 w 3628517"/>
                <a:gd name="connsiteY3-470" fmla="*/ 0 h 1885326"/>
                <a:gd name="connsiteX4-471" fmla="*/ 1817497 w 3628517"/>
                <a:gd name="connsiteY4-472" fmla="*/ 0 h 1885326"/>
                <a:gd name="connsiteX5-473" fmla="*/ 1817497 w 3628517"/>
                <a:gd name="connsiteY5-474" fmla="*/ 266700 h 1885326"/>
                <a:gd name="connsiteX6-475" fmla="*/ 2198497 w 3628517"/>
                <a:gd name="connsiteY6-476" fmla="*/ 266700 h 1885326"/>
                <a:gd name="connsiteX7-477" fmla="*/ 2198497 w 3628517"/>
                <a:gd name="connsiteY7-478" fmla="*/ 533400 h 1885326"/>
                <a:gd name="connsiteX8-479" fmla="*/ 2592197 w 3628517"/>
                <a:gd name="connsiteY8-480" fmla="*/ 533400 h 1885326"/>
                <a:gd name="connsiteX9-481" fmla="*/ 2592197 w 3628517"/>
                <a:gd name="connsiteY9-482" fmla="*/ 774700 h 1885326"/>
                <a:gd name="connsiteX10-483" fmla="*/ 2985897 w 3628517"/>
                <a:gd name="connsiteY10-484" fmla="*/ 774700 h 1885326"/>
                <a:gd name="connsiteX11-485" fmla="*/ 2985897 w 3628517"/>
                <a:gd name="connsiteY11-486" fmla="*/ 1066800 h 1885326"/>
                <a:gd name="connsiteX12-487" fmla="*/ 3392297 w 3628517"/>
                <a:gd name="connsiteY12-488" fmla="*/ 1066800 h 1885326"/>
                <a:gd name="connsiteX13-489" fmla="*/ 3392297 w 3628517"/>
                <a:gd name="connsiteY13-490" fmla="*/ 1320800 h 1885326"/>
                <a:gd name="connsiteX14-491" fmla="*/ 3620897 w 3628517"/>
                <a:gd name="connsiteY14-492" fmla="*/ 1320800 h 1885326"/>
                <a:gd name="connsiteX15-493" fmla="*/ 3622901 w 3628517"/>
                <a:gd name="connsiteY15-494" fmla="*/ 1393625 h 1885326"/>
                <a:gd name="connsiteX16-495" fmla="*/ 3628517 w 3628517"/>
                <a:gd name="connsiteY16-496" fmla="*/ 1393625 h 1885326"/>
                <a:gd name="connsiteX17-497" fmla="*/ 3628517 w 3628517"/>
                <a:gd name="connsiteY17-498" fmla="*/ 1597660 h 1885326"/>
                <a:gd name="connsiteX18-499" fmla="*/ 3628517 w 3628517"/>
                <a:gd name="connsiteY18-500" fmla="*/ 1613540 h 1885326"/>
                <a:gd name="connsiteX19-501" fmla="*/ 3592909 w 3628517"/>
                <a:gd name="connsiteY19-502" fmla="*/ 1613540 h 1885326"/>
                <a:gd name="connsiteX20-503" fmla="*/ 3592909 w 3628517"/>
                <a:gd name="connsiteY20-504" fmla="*/ 1431725 h 1885326"/>
                <a:gd name="connsiteX21-505" fmla="*/ 3587293 w 3628517"/>
                <a:gd name="connsiteY21-506" fmla="*/ 1431725 h 1885326"/>
                <a:gd name="connsiteX22-507" fmla="*/ 3585289 w 3628517"/>
                <a:gd name="connsiteY22-508" fmla="*/ 1358900 h 1885326"/>
                <a:gd name="connsiteX23-509" fmla="*/ 3356689 w 3628517"/>
                <a:gd name="connsiteY23-510" fmla="*/ 1358900 h 1885326"/>
                <a:gd name="connsiteX24-511" fmla="*/ 3356689 w 3628517"/>
                <a:gd name="connsiteY24-512" fmla="*/ 1104900 h 1885326"/>
                <a:gd name="connsiteX25-513" fmla="*/ 2950289 w 3628517"/>
                <a:gd name="connsiteY25-514" fmla="*/ 1104900 h 1885326"/>
                <a:gd name="connsiteX26-515" fmla="*/ 2950289 w 3628517"/>
                <a:gd name="connsiteY26-516" fmla="*/ 812800 h 1885326"/>
                <a:gd name="connsiteX27-517" fmla="*/ 2556589 w 3628517"/>
                <a:gd name="connsiteY27-518" fmla="*/ 812800 h 1885326"/>
                <a:gd name="connsiteX28-519" fmla="*/ 2556589 w 3628517"/>
                <a:gd name="connsiteY28-520" fmla="*/ 571500 h 1885326"/>
                <a:gd name="connsiteX29-521" fmla="*/ 2162889 w 3628517"/>
                <a:gd name="connsiteY29-522" fmla="*/ 571500 h 1885326"/>
                <a:gd name="connsiteX30-523" fmla="*/ 2162889 w 3628517"/>
                <a:gd name="connsiteY30-524" fmla="*/ 304800 h 1885326"/>
                <a:gd name="connsiteX31-525" fmla="*/ 1781889 w 3628517"/>
                <a:gd name="connsiteY31-526" fmla="*/ 304800 h 1885326"/>
                <a:gd name="connsiteX32-527" fmla="*/ 1781889 w 3628517"/>
                <a:gd name="connsiteY32-528" fmla="*/ 38100 h 1885326"/>
                <a:gd name="connsiteX33-529" fmla="*/ 20345 w 3628517"/>
                <a:gd name="connsiteY33-530" fmla="*/ 38100 h 1885326"/>
                <a:gd name="connsiteX34-531" fmla="*/ 0 w 3628517"/>
                <a:gd name="connsiteY34-532" fmla="*/ 0 h 1885326"/>
                <a:gd name="connsiteX0-533" fmla="*/ 0 w 3628517"/>
                <a:gd name="connsiteY0-534" fmla="*/ 0 h 1613540"/>
                <a:gd name="connsiteX1-535" fmla="*/ 1817497 w 3628517"/>
                <a:gd name="connsiteY1-536" fmla="*/ 0 h 1613540"/>
                <a:gd name="connsiteX2-537" fmla="*/ 1817497 w 3628517"/>
                <a:gd name="connsiteY2-538" fmla="*/ 266700 h 1613540"/>
                <a:gd name="connsiteX3-539" fmla="*/ 2198497 w 3628517"/>
                <a:gd name="connsiteY3-540" fmla="*/ 266700 h 1613540"/>
                <a:gd name="connsiteX4-541" fmla="*/ 2198497 w 3628517"/>
                <a:gd name="connsiteY4-542" fmla="*/ 533400 h 1613540"/>
                <a:gd name="connsiteX5-543" fmla="*/ 2592197 w 3628517"/>
                <a:gd name="connsiteY5-544" fmla="*/ 533400 h 1613540"/>
                <a:gd name="connsiteX6-545" fmla="*/ 2592197 w 3628517"/>
                <a:gd name="connsiteY6-546" fmla="*/ 774700 h 1613540"/>
                <a:gd name="connsiteX7-547" fmla="*/ 2985897 w 3628517"/>
                <a:gd name="connsiteY7-548" fmla="*/ 774700 h 1613540"/>
                <a:gd name="connsiteX8-549" fmla="*/ 2985897 w 3628517"/>
                <a:gd name="connsiteY8-550" fmla="*/ 1066800 h 1613540"/>
                <a:gd name="connsiteX9-551" fmla="*/ 3392297 w 3628517"/>
                <a:gd name="connsiteY9-552" fmla="*/ 1066800 h 1613540"/>
                <a:gd name="connsiteX10-553" fmla="*/ 3392297 w 3628517"/>
                <a:gd name="connsiteY10-554" fmla="*/ 1320800 h 1613540"/>
                <a:gd name="connsiteX11-555" fmla="*/ 3620897 w 3628517"/>
                <a:gd name="connsiteY11-556" fmla="*/ 1320800 h 1613540"/>
                <a:gd name="connsiteX12-557" fmla="*/ 3622901 w 3628517"/>
                <a:gd name="connsiteY12-558" fmla="*/ 1393625 h 1613540"/>
                <a:gd name="connsiteX13-559" fmla="*/ 3628517 w 3628517"/>
                <a:gd name="connsiteY13-560" fmla="*/ 1393625 h 1613540"/>
                <a:gd name="connsiteX14-561" fmla="*/ 3628517 w 3628517"/>
                <a:gd name="connsiteY14-562" fmla="*/ 1597660 h 1613540"/>
                <a:gd name="connsiteX15-563" fmla="*/ 3628517 w 3628517"/>
                <a:gd name="connsiteY15-564" fmla="*/ 1613540 h 1613540"/>
                <a:gd name="connsiteX16-565" fmla="*/ 3592909 w 3628517"/>
                <a:gd name="connsiteY16-566" fmla="*/ 1613540 h 1613540"/>
                <a:gd name="connsiteX17-567" fmla="*/ 3592909 w 3628517"/>
                <a:gd name="connsiteY17-568" fmla="*/ 1431725 h 1613540"/>
                <a:gd name="connsiteX18-569" fmla="*/ 3587293 w 3628517"/>
                <a:gd name="connsiteY18-570" fmla="*/ 1431725 h 1613540"/>
                <a:gd name="connsiteX19-571" fmla="*/ 3585289 w 3628517"/>
                <a:gd name="connsiteY19-572" fmla="*/ 1358900 h 1613540"/>
                <a:gd name="connsiteX20-573" fmla="*/ 3356689 w 3628517"/>
                <a:gd name="connsiteY20-574" fmla="*/ 1358900 h 1613540"/>
                <a:gd name="connsiteX21-575" fmla="*/ 3356689 w 3628517"/>
                <a:gd name="connsiteY21-576" fmla="*/ 1104900 h 1613540"/>
                <a:gd name="connsiteX22-577" fmla="*/ 2950289 w 3628517"/>
                <a:gd name="connsiteY22-578" fmla="*/ 1104900 h 1613540"/>
                <a:gd name="connsiteX23-579" fmla="*/ 2950289 w 3628517"/>
                <a:gd name="connsiteY23-580" fmla="*/ 812800 h 1613540"/>
                <a:gd name="connsiteX24-581" fmla="*/ 2556589 w 3628517"/>
                <a:gd name="connsiteY24-582" fmla="*/ 812800 h 1613540"/>
                <a:gd name="connsiteX25-583" fmla="*/ 2556589 w 3628517"/>
                <a:gd name="connsiteY25-584" fmla="*/ 571500 h 1613540"/>
                <a:gd name="connsiteX26-585" fmla="*/ 2162889 w 3628517"/>
                <a:gd name="connsiteY26-586" fmla="*/ 571500 h 1613540"/>
                <a:gd name="connsiteX27-587" fmla="*/ 2162889 w 3628517"/>
                <a:gd name="connsiteY27-588" fmla="*/ 304800 h 1613540"/>
                <a:gd name="connsiteX28-589" fmla="*/ 1781889 w 3628517"/>
                <a:gd name="connsiteY28-590" fmla="*/ 304800 h 1613540"/>
                <a:gd name="connsiteX29-591" fmla="*/ 1781889 w 3628517"/>
                <a:gd name="connsiteY29-592" fmla="*/ 38100 h 1613540"/>
                <a:gd name="connsiteX30-593" fmla="*/ 20345 w 3628517"/>
                <a:gd name="connsiteY30-594" fmla="*/ 38100 h 1613540"/>
                <a:gd name="connsiteX31-595" fmla="*/ 0 w 3628517"/>
                <a:gd name="connsiteY31-596" fmla="*/ 0 h 1613540"/>
                <a:gd name="connsiteX0-597" fmla="*/ 0 w 3628517"/>
                <a:gd name="connsiteY0-598" fmla="*/ 0 h 1613540"/>
                <a:gd name="connsiteX1-599" fmla="*/ 1817497 w 3628517"/>
                <a:gd name="connsiteY1-600" fmla="*/ 0 h 1613540"/>
                <a:gd name="connsiteX2-601" fmla="*/ 1817497 w 3628517"/>
                <a:gd name="connsiteY2-602" fmla="*/ 266700 h 1613540"/>
                <a:gd name="connsiteX3-603" fmla="*/ 2198497 w 3628517"/>
                <a:gd name="connsiteY3-604" fmla="*/ 266700 h 1613540"/>
                <a:gd name="connsiteX4-605" fmla="*/ 2198497 w 3628517"/>
                <a:gd name="connsiteY4-606" fmla="*/ 533400 h 1613540"/>
                <a:gd name="connsiteX5-607" fmla="*/ 2592197 w 3628517"/>
                <a:gd name="connsiteY5-608" fmla="*/ 533400 h 1613540"/>
                <a:gd name="connsiteX6-609" fmla="*/ 2592197 w 3628517"/>
                <a:gd name="connsiteY6-610" fmla="*/ 774700 h 1613540"/>
                <a:gd name="connsiteX7-611" fmla="*/ 2985897 w 3628517"/>
                <a:gd name="connsiteY7-612" fmla="*/ 774700 h 1613540"/>
                <a:gd name="connsiteX8-613" fmla="*/ 2985897 w 3628517"/>
                <a:gd name="connsiteY8-614" fmla="*/ 1066800 h 1613540"/>
                <a:gd name="connsiteX9-615" fmla="*/ 3392297 w 3628517"/>
                <a:gd name="connsiteY9-616" fmla="*/ 1066800 h 1613540"/>
                <a:gd name="connsiteX10-617" fmla="*/ 3392297 w 3628517"/>
                <a:gd name="connsiteY10-618" fmla="*/ 1320800 h 1613540"/>
                <a:gd name="connsiteX11-619" fmla="*/ 3620897 w 3628517"/>
                <a:gd name="connsiteY11-620" fmla="*/ 1320800 h 1613540"/>
                <a:gd name="connsiteX12-621" fmla="*/ 3622901 w 3628517"/>
                <a:gd name="connsiteY12-622" fmla="*/ 1393625 h 1613540"/>
                <a:gd name="connsiteX13-623" fmla="*/ 3628517 w 3628517"/>
                <a:gd name="connsiteY13-624" fmla="*/ 1393625 h 1613540"/>
                <a:gd name="connsiteX14-625" fmla="*/ 3628517 w 3628517"/>
                <a:gd name="connsiteY14-626" fmla="*/ 1613540 h 1613540"/>
                <a:gd name="connsiteX15-627" fmla="*/ 3592909 w 3628517"/>
                <a:gd name="connsiteY15-628" fmla="*/ 1613540 h 1613540"/>
                <a:gd name="connsiteX16-629" fmla="*/ 3592909 w 3628517"/>
                <a:gd name="connsiteY16-630" fmla="*/ 1431725 h 1613540"/>
                <a:gd name="connsiteX17-631" fmla="*/ 3587293 w 3628517"/>
                <a:gd name="connsiteY17-632" fmla="*/ 1431725 h 1613540"/>
                <a:gd name="connsiteX18-633" fmla="*/ 3585289 w 3628517"/>
                <a:gd name="connsiteY18-634" fmla="*/ 1358900 h 1613540"/>
                <a:gd name="connsiteX19-635" fmla="*/ 3356689 w 3628517"/>
                <a:gd name="connsiteY19-636" fmla="*/ 1358900 h 1613540"/>
                <a:gd name="connsiteX20-637" fmla="*/ 3356689 w 3628517"/>
                <a:gd name="connsiteY20-638" fmla="*/ 1104900 h 1613540"/>
                <a:gd name="connsiteX21-639" fmla="*/ 2950289 w 3628517"/>
                <a:gd name="connsiteY21-640" fmla="*/ 1104900 h 1613540"/>
                <a:gd name="connsiteX22-641" fmla="*/ 2950289 w 3628517"/>
                <a:gd name="connsiteY22-642" fmla="*/ 812800 h 1613540"/>
                <a:gd name="connsiteX23-643" fmla="*/ 2556589 w 3628517"/>
                <a:gd name="connsiteY23-644" fmla="*/ 812800 h 1613540"/>
                <a:gd name="connsiteX24-645" fmla="*/ 2556589 w 3628517"/>
                <a:gd name="connsiteY24-646" fmla="*/ 571500 h 1613540"/>
                <a:gd name="connsiteX25-647" fmla="*/ 2162889 w 3628517"/>
                <a:gd name="connsiteY25-648" fmla="*/ 571500 h 1613540"/>
                <a:gd name="connsiteX26-649" fmla="*/ 2162889 w 3628517"/>
                <a:gd name="connsiteY26-650" fmla="*/ 304800 h 1613540"/>
                <a:gd name="connsiteX27-651" fmla="*/ 1781889 w 3628517"/>
                <a:gd name="connsiteY27-652" fmla="*/ 304800 h 1613540"/>
                <a:gd name="connsiteX28-653" fmla="*/ 1781889 w 3628517"/>
                <a:gd name="connsiteY28-654" fmla="*/ 38100 h 1613540"/>
                <a:gd name="connsiteX29-655" fmla="*/ 20345 w 3628517"/>
                <a:gd name="connsiteY29-656" fmla="*/ 38100 h 1613540"/>
                <a:gd name="connsiteX30-657" fmla="*/ 0 w 3628517"/>
                <a:gd name="connsiteY30-658" fmla="*/ 0 h 1613540"/>
                <a:gd name="connsiteX0-659" fmla="*/ 0 w 3628517"/>
                <a:gd name="connsiteY0-660" fmla="*/ 0 h 1613540"/>
                <a:gd name="connsiteX1-661" fmla="*/ 1817497 w 3628517"/>
                <a:gd name="connsiteY1-662" fmla="*/ 0 h 1613540"/>
                <a:gd name="connsiteX2-663" fmla="*/ 1817497 w 3628517"/>
                <a:gd name="connsiteY2-664" fmla="*/ 266700 h 1613540"/>
                <a:gd name="connsiteX3-665" fmla="*/ 2198497 w 3628517"/>
                <a:gd name="connsiteY3-666" fmla="*/ 266700 h 1613540"/>
                <a:gd name="connsiteX4-667" fmla="*/ 2198497 w 3628517"/>
                <a:gd name="connsiteY4-668" fmla="*/ 533400 h 1613540"/>
                <a:gd name="connsiteX5-669" fmla="*/ 2592197 w 3628517"/>
                <a:gd name="connsiteY5-670" fmla="*/ 533400 h 1613540"/>
                <a:gd name="connsiteX6-671" fmla="*/ 2592197 w 3628517"/>
                <a:gd name="connsiteY6-672" fmla="*/ 774700 h 1613540"/>
                <a:gd name="connsiteX7-673" fmla="*/ 2985897 w 3628517"/>
                <a:gd name="connsiteY7-674" fmla="*/ 774700 h 1613540"/>
                <a:gd name="connsiteX8-675" fmla="*/ 2985897 w 3628517"/>
                <a:gd name="connsiteY8-676" fmla="*/ 1066800 h 1613540"/>
                <a:gd name="connsiteX9-677" fmla="*/ 3392297 w 3628517"/>
                <a:gd name="connsiteY9-678" fmla="*/ 1066800 h 1613540"/>
                <a:gd name="connsiteX10-679" fmla="*/ 3392297 w 3628517"/>
                <a:gd name="connsiteY10-680" fmla="*/ 1320800 h 1613540"/>
                <a:gd name="connsiteX11-681" fmla="*/ 3620897 w 3628517"/>
                <a:gd name="connsiteY11-682" fmla="*/ 1320800 h 1613540"/>
                <a:gd name="connsiteX12-683" fmla="*/ 3622901 w 3628517"/>
                <a:gd name="connsiteY12-684" fmla="*/ 1393625 h 1613540"/>
                <a:gd name="connsiteX13-685" fmla="*/ 3628517 w 3628517"/>
                <a:gd name="connsiteY13-686" fmla="*/ 1613540 h 1613540"/>
                <a:gd name="connsiteX14-687" fmla="*/ 3592909 w 3628517"/>
                <a:gd name="connsiteY14-688" fmla="*/ 1613540 h 1613540"/>
                <a:gd name="connsiteX15-689" fmla="*/ 3592909 w 3628517"/>
                <a:gd name="connsiteY15-690" fmla="*/ 1431725 h 1613540"/>
                <a:gd name="connsiteX16-691" fmla="*/ 3587293 w 3628517"/>
                <a:gd name="connsiteY16-692" fmla="*/ 1431725 h 1613540"/>
                <a:gd name="connsiteX17-693" fmla="*/ 3585289 w 3628517"/>
                <a:gd name="connsiteY17-694" fmla="*/ 1358900 h 1613540"/>
                <a:gd name="connsiteX18-695" fmla="*/ 3356689 w 3628517"/>
                <a:gd name="connsiteY18-696" fmla="*/ 1358900 h 1613540"/>
                <a:gd name="connsiteX19-697" fmla="*/ 3356689 w 3628517"/>
                <a:gd name="connsiteY19-698" fmla="*/ 1104900 h 1613540"/>
                <a:gd name="connsiteX20-699" fmla="*/ 2950289 w 3628517"/>
                <a:gd name="connsiteY20-700" fmla="*/ 1104900 h 1613540"/>
                <a:gd name="connsiteX21-701" fmla="*/ 2950289 w 3628517"/>
                <a:gd name="connsiteY21-702" fmla="*/ 812800 h 1613540"/>
                <a:gd name="connsiteX22-703" fmla="*/ 2556589 w 3628517"/>
                <a:gd name="connsiteY22-704" fmla="*/ 812800 h 1613540"/>
                <a:gd name="connsiteX23-705" fmla="*/ 2556589 w 3628517"/>
                <a:gd name="connsiteY23-706" fmla="*/ 571500 h 1613540"/>
                <a:gd name="connsiteX24-707" fmla="*/ 2162889 w 3628517"/>
                <a:gd name="connsiteY24-708" fmla="*/ 571500 h 1613540"/>
                <a:gd name="connsiteX25-709" fmla="*/ 2162889 w 3628517"/>
                <a:gd name="connsiteY25-710" fmla="*/ 304800 h 1613540"/>
                <a:gd name="connsiteX26-711" fmla="*/ 1781889 w 3628517"/>
                <a:gd name="connsiteY26-712" fmla="*/ 304800 h 1613540"/>
                <a:gd name="connsiteX27-713" fmla="*/ 1781889 w 3628517"/>
                <a:gd name="connsiteY27-714" fmla="*/ 38100 h 1613540"/>
                <a:gd name="connsiteX28-715" fmla="*/ 20345 w 3628517"/>
                <a:gd name="connsiteY28-716" fmla="*/ 38100 h 1613540"/>
                <a:gd name="connsiteX29-717" fmla="*/ 0 w 3628517"/>
                <a:gd name="connsiteY29-718" fmla="*/ 0 h 1613540"/>
                <a:gd name="connsiteX0-719" fmla="*/ 0 w 3628517"/>
                <a:gd name="connsiteY0-720" fmla="*/ 0 h 1613540"/>
                <a:gd name="connsiteX1-721" fmla="*/ 1817497 w 3628517"/>
                <a:gd name="connsiteY1-722" fmla="*/ 0 h 1613540"/>
                <a:gd name="connsiteX2-723" fmla="*/ 1817497 w 3628517"/>
                <a:gd name="connsiteY2-724" fmla="*/ 266700 h 1613540"/>
                <a:gd name="connsiteX3-725" fmla="*/ 2198497 w 3628517"/>
                <a:gd name="connsiteY3-726" fmla="*/ 266700 h 1613540"/>
                <a:gd name="connsiteX4-727" fmla="*/ 2198497 w 3628517"/>
                <a:gd name="connsiteY4-728" fmla="*/ 533400 h 1613540"/>
                <a:gd name="connsiteX5-729" fmla="*/ 2592197 w 3628517"/>
                <a:gd name="connsiteY5-730" fmla="*/ 533400 h 1613540"/>
                <a:gd name="connsiteX6-731" fmla="*/ 2592197 w 3628517"/>
                <a:gd name="connsiteY6-732" fmla="*/ 774700 h 1613540"/>
                <a:gd name="connsiteX7-733" fmla="*/ 2985897 w 3628517"/>
                <a:gd name="connsiteY7-734" fmla="*/ 774700 h 1613540"/>
                <a:gd name="connsiteX8-735" fmla="*/ 2985897 w 3628517"/>
                <a:gd name="connsiteY8-736" fmla="*/ 1066800 h 1613540"/>
                <a:gd name="connsiteX9-737" fmla="*/ 3392297 w 3628517"/>
                <a:gd name="connsiteY9-738" fmla="*/ 1066800 h 1613540"/>
                <a:gd name="connsiteX10-739" fmla="*/ 3392297 w 3628517"/>
                <a:gd name="connsiteY10-740" fmla="*/ 1320800 h 1613540"/>
                <a:gd name="connsiteX11-741" fmla="*/ 3620897 w 3628517"/>
                <a:gd name="connsiteY11-742" fmla="*/ 1320800 h 1613540"/>
                <a:gd name="connsiteX12-743" fmla="*/ 3628517 w 3628517"/>
                <a:gd name="connsiteY12-744" fmla="*/ 1613540 h 1613540"/>
                <a:gd name="connsiteX13-745" fmla="*/ 3592909 w 3628517"/>
                <a:gd name="connsiteY13-746" fmla="*/ 1613540 h 1613540"/>
                <a:gd name="connsiteX14-747" fmla="*/ 3592909 w 3628517"/>
                <a:gd name="connsiteY14-748" fmla="*/ 1431725 h 1613540"/>
                <a:gd name="connsiteX15-749" fmla="*/ 3587293 w 3628517"/>
                <a:gd name="connsiteY15-750" fmla="*/ 1431725 h 1613540"/>
                <a:gd name="connsiteX16-751" fmla="*/ 3585289 w 3628517"/>
                <a:gd name="connsiteY16-752" fmla="*/ 1358900 h 1613540"/>
                <a:gd name="connsiteX17-753" fmla="*/ 3356689 w 3628517"/>
                <a:gd name="connsiteY17-754" fmla="*/ 1358900 h 1613540"/>
                <a:gd name="connsiteX18-755" fmla="*/ 3356689 w 3628517"/>
                <a:gd name="connsiteY18-756" fmla="*/ 1104900 h 1613540"/>
                <a:gd name="connsiteX19-757" fmla="*/ 2950289 w 3628517"/>
                <a:gd name="connsiteY19-758" fmla="*/ 1104900 h 1613540"/>
                <a:gd name="connsiteX20-759" fmla="*/ 2950289 w 3628517"/>
                <a:gd name="connsiteY20-760" fmla="*/ 812800 h 1613540"/>
                <a:gd name="connsiteX21-761" fmla="*/ 2556589 w 3628517"/>
                <a:gd name="connsiteY21-762" fmla="*/ 812800 h 1613540"/>
                <a:gd name="connsiteX22-763" fmla="*/ 2556589 w 3628517"/>
                <a:gd name="connsiteY22-764" fmla="*/ 571500 h 1613540"/>
                <a:gd name="connsiteX23-765" fmla="*/ 2162889 w 3628517"/>
                <a:gd name="connsiteY23-766" fmla="*/ 571500 h 1613540"/>
                <a:gd name="connsiteX24-767" fmla="*/ 2162889 w 3628517"/>
                <a:gd name="connsiteY24-768" fmla="*/ 304800 h 1613540"/>
                <a:gd name="connsiteX25-769" fmla="*/ 1781889 w 3628517"/>
                <a:gd name="connsiteY25-770" fmla="*/ 304800 h 1613540"/>
                <a:gd name="connsiteX26-771" fmla="*/ 1781889 w 3628517"/>
                <a:gd name="connsiteY26-772" fmla="*/ 38100 h 1613540"/>
                <a:gd name="connsiteX27-773" fmla="*/ 20345 w 3628517"/>
                <a:gd name="connsiteY27-774" fmla="*/ 38100 h 1613540"/>
                <a:gd name="connsiteX28-775" fmla="*/ 0 w 3628517"/>
                <a:gd name="connsiteY28-776" fmla="*/ 0 h 161354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Lst>
              <a:rect l="l" t="t" r="r" b="b"/>
              <a:pathLst>
                <a:path w="3628517" h="1613540">
                  <a:moveTo>
                    <a:pt x="0" y="0"/>
                  </a:moveTo>
                  <a:lnTo>
                    <a:pt x="1817497" y="0"/>
                  </a:lnTo>
                  <a:lnTo>
                    <a:pt x="1817497" y="266700"/>
                  </a:lnTo>
                  <a:lnTo>
                    <a:pt x="2198497" y="266700"/>
                  </a:lnTo>
                  <a:lnTo>
                    <a:pt x="2198497" y="533400"/>
                  </a:lnTo>
                  <a:lnTo>
                    <a:pt x="2592197" y="533400"/>
                  </a:lnTo>
                  <a:lnTo>
                    <a:pt x="2592197" y="774700"/>
                  </a:lnTo>
                  <a:lnTo>
                    <a:pt x="2985897" y="774700"/>
                  </a:lnTo>
                  <a:lnTo>
                    <a:pt x="2985897" y="1066800"/>
                  </a:lnTo>
                  <a:lnTo>
                    <a:pt x="3392297" y="1066800"/>
                  </a:lnTo>
                  <a:lnTo>
                    <a:pt x="3392297" y="1320800"/>
                  </a:lnTo>
                  <a:lnTo>
                    <a:pt x="3620897" y="1320800"/>
                  </a:lnTo>
                  <a:lnTo>
                    <a:pt x="3628517" y="1613540"/>
                  </a:lnTo>
                  <a:lnTo>
                    <a:pt x="3592909" y="1613540"/>
                  </a:lnTo>
                  <a:lnTo>
                    <a:pt x="3592909" y="1431725"/>
                  </a:lnTo>
                  <a:lnTo>
                    <a:pt x="3587293" y="1431725"/>
                  </a:lnTo>
                  <a:lnTo>
                    <a:pt x="3585289" y="1358900"/>
                  </a:lnTo>
                  <a:lnTo>
                    <a:pt x="3356689" y="1358900"/>
                  </a:lnTo>
                  <a:lnTo>
                    <a:pt x="3356689" y="1104900"/>
                  </a:lnTo>
                  <a:lnTo>
                    <a:pt x="2950289" y="1104900"/>
                  </a:lnTo>
                  <a:lnTo>
                    <a:pt x="2950289" y="812800"/>
                  </a:lnTo>
                  <a:lnTo>
                    <a:pt x="2556589" y="812800"/>
                  </a:lnTo>
                  <a:lnTo>
                    <a:pt x="2556589" y="571500"/>
                  </a:lnTo>
                  <a:lnTo>
                    <a:pt x="2162889" y="571500"/>
                  </a:lnTo>
                  <a:lnTo>
                    <a:pt x="2162889" y="304800"/>
                  </a:lnTo>
                  <a:lnTo>
                    <a:pt x="1781889" y="304800"/>
                  </a:lnTo>
                  <a:lnTo>
                    <a:pt x="1781889" y="38100"/>
                  </a:lnTo>
                  <a:lnTo>
                    <a:pt x="20345" y="38100"/>
                  </a:lnTo>
                  <a:lnTo>
                    <a:pt x="0" y="0"/>
                  </a:lnTo>
                  <a:close/>
                </a:path>
              </a:pathLst>
            </a:custGeom>
            <a:solidFill>
              <a:srgbClr val="F7F7F7"/>
            </a:solidFill>
            <a:ln>
              <a:noFill/>
            </a:ln>
          </p:spPr>
          <p:txBody>
            <a:bodyPr vert="horz" wrap="square" lIns="121920" tIns="60960" rIns="121920" bIns="60960" numCol="1" anchor="t" anchorCtr="0" compatLnSpc="1">
              <a:noAutofit/>
            </a:bodyPr>
            <a:lstStyle/>
            <a:p>
              <a:endParaRPr lang="zh-CN" altLang="en-US" sz="2400">
                <a:latin typeface="微软雅黑" panose="020B0503020204020204" pitchFamily="34" charset="-122"/>
                <a:ea typeface="微软雅黑" panose="020B0503020204020204" pitchFamily="34" charset="-122"/>
              </a:endParaRPr>
            </a:p>
          </p:txBody>
        </p:sp>
        <p:sp>
          <p:nvSpPr>
            <p:cNvPr id="12" name="任意多边形 11"/>
            <p:cNvSpPr/>
            <p:nvPr/>
          </p:nvSpPr>
          <p:spPr bwMode="auto">
            <a:xfrm>
              <a:off x="5482969" y="1139012"/>
              <a:ext cx="3329634" cy="1604172"/>
            </a:xfrm>
            <a:custGeom>
              <a:avLst/>
              <a:gdLst>
                <a:gd name="connsiteX0" fmla="*/ 1898650 w 3329634"/>
                <a:gd name="connsiteY0" fmla="*/ 0 h 1604172"/>
                <a:gd name="connsiteX1" fmla="*/ 3305478 w 3329634"/>
                <a:gd name="connsiteY1" fmla="*/ 0 h 1604172"/>
                <a:gd name="connsiteX2" fmla="*/ 3329634 w 3329634"/>
                <a:gd name="connsiteY2" fmla="*/ 45720 h 1604172"/>
                <a:gd name="connsiteX3" fmla="*/ 1946785 w 3329634"/>
                <a:gd name="connsiteY3" fmla="*/ 45720 h 1604172"/>
                <a:gd name="connsiteX4" fmla="*/ 1946785 w 3329634"/>
                <a:gd name="connsiteY4" fmla="*/ 312420 h 1604172"/>
                <a:gd name="connsiteX5" fmla="*/ 1565785 w 3329634"/>
                <a:gd name="connsiteY5" fmla="*/ 312420 h 1604172"/>
                <a:gd name="connsiteX6" fmla="*/ 1565785 w 3329634"/>
                <a:gd name="connsiteY6" fmla="*/ 579120 h 1604172"/>
                <a:gd name="connsiteX7" fmla="*/ 1172085 w 3329634"/>
                <a:gd name="connsiteY7" fmla="*/ 579120 h 1604172"/>
                <a:gd name="connsiteX8" fmla="*/ 1172085 w 3329634"/>
                <a:gd name="connsiteY8" fmla="*/ 820420 h 1604172"/>
                <a:gd name="connsiteX9" fmla="*/ 778385 w 3329634"/>
                <a:gd name="connsiteY9" fmla="*/ 820420 h 1604172"/>
                <a:gd name="connsiteX10" fmla="*/ 778385 w 3329634"/>
                <a:gd name="connsiteY10" fmla="*/ 1112520 h 1604172"/>
                <a:gd name="connsiteX11" fmla="*/ 371985 w 3329634"/>
                <a:gd name="connsiteY11" fmla="*/ 1112520 h 1604172"/>
                <a:gd name="connsiteX12" fmla="*/ 371985 w 3329634"/>
                <a:gd name="connsiteY12" fmla="*/ 1366520 h 1604172"/>
                <a:gd name="connsiteX13" fmla="*/ 48135 w 3329634"/>
                <a:gd name="connsiteY13" fmla="*/ 1366520 h 1604172"/>
                <a:gd name="connsiteX14" fmla="*/ 52395 w 3329634"/>
                <a:gd name="connsiteY14" fmla="*/ 1604172 h 1604172"/>
                <a:gd name="connsiteX15" fmla="*/ 5080 w 3329634"/>
                <a:gd name="connsiteY15" fmla="*/ 1604172 h 1604172"/>
                <a:gd name="connsiteX16" fmla="*/ 0 w 3329634"/>
                <a:gd name="connsiteY16" fmla="*/ 1320800 h 1604172"/>
                <a:gd name="connsiteX17" fmla="*/ 323850 w 3329634"/>
                <a:gd name="connsiteY17" fmla="*/ 1320800 h 1604172"/>
                <a:gd name="connsiteX18" fmla="*/ 323850 w 3329634"/>
                <a:gd name="connsiteY18" fmla="*/ 1066800 h 1604172"/>
                <a:gd name="connsiteX19" fmla="*/ 730250 w 3329634"/>
                <a:gd name="connsiteY19" fmla="*/ 1066800 h 1604172"/>
                <a:gd name="connsiteX20" fmla="*/ 730250 w 3329634"/>
                <a:gd name="connsiteY20" fmla="*/ 774700 h 1604172"/>
                <a:gd name="connsiteX21" fmla="*/ 1123950 w 3329634"/>
                <a:gd name="connsiteY21" fmla="*/ 774700 h 1604172"/>
                <a:gd name="connsiteX22" fmla="*/ 1123950 w 3329634"/>
                <a:gd name="connsiteY22" fmla="*/ 533400 h 1604172"/>
                <a:gd name="connsiteX23" fmla="*/ 1517650 w 3329634"/>
                <a:gd name="connsiteY23" fmla="*/ 533400 h 1604172"/>
                <a:gd name="connsiteX24" fmla="*/ 1517650 w 3329634"/>
                <a:gd name="connsiteY24" fmla="*/ 266700 h 1604172"/>
                <a:gd name="connsiteX25" fmla="*/ 1898650 w 3329634"/>
                <a:gd name="connsiteY25" fmla="*/ 266700 h 1604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29634" h="1604172">
                  <a:moveTo>
                    <a:pt x="1898650" y="0"/>
                  </a:moveTo>
                  <a:lnTo>
                    <a:pt x="3305478" y="0"/>
                  </a:lnTo>
                  <a:lnTo>
                    <a:pt x="3329634" y="45720"/>
                  </a:lnTo>
                  <a:lnTo>
                    <a:pt x="1946785" y="45720"/>
                  </a:lnTo>
                  <a:lnTo>
                    <a:pt x="1946785" y="312420"/>
                  </a:lnTo>
                  <a:lnTo>
                    <a:pt x="1565785" y="312420"/>
                  </a:lnTo>
                  <a:lnTo>
                    <a:pt x="1565785" y="579120"/>
                  </a:lnTo>
                  <a:lnTo>
                    <a:pt x="1172085" y="579120"/>
                  </a:lnTo>
                  <a:lnTo>
                    <a:pt x="1172085" y="820420"/>
                  </a:lnTo>
                  <a:lnTo>
                    <a:pt x="778385" y="820420"/>
                  </a:lnTo>
                  <a:lnTo>
                    <a:pt x="778385" y="1112520"/>
                  </a:lnTo>
                  <a:lnTo>
                    <a:pt x="371985" y="1112520"/>
                  </a:lnTo>
                  <a:lnTo>
                    <a:pt x="371985" y="1366520"/>
                  </a:lnTo>
                  <a:lnTo>
                    <a:pt x="48135" y="1366520"/>
                  </a:lnTo>
                  <a:lnTo>
                    <a:pt x="52395" y="1604172"/>
                  </a:lnTo>
                  <a:lnTo>
                    <a:pt x="5080" y="1604172"/>
                  </a:lnTo>
                  <a:cubicBezTo>
                    <a:pt x="3387" y="1509715"/>
                    <a:pt x="1693" y="1415257"/>
                    <a:pt x="0" y="1320800"/>
                  </a:cubicBezTo>
                  <a:lnTo>
                    <a:pt x="323850" y="1320800"/>
                  </a:lnTo>
                  <a:lnTo>
                    <a:pt x="323850" y="1066800"/>
                  </a:lnTo>
                  <a:lnTo>
                    <a:pt x="730250" y="1066800"/>
                  </a:lnTo>
                  <a:lnTo>
                    <a:pt x="730250" y="774700"/>
                  </a:lnTo>
                  <a:lnTo>
                    <a:pt x="1123950" y="774700"/>
                  </a:lnTo>
                  <a:lnTo>
                    <a:pt x="1123950" y="533400"/>
                  </a:lnTo>
                  <a:lnTo>
                    <a:pt x="1517650" y="533400"/>
                  </a:lnTo>
                  <a:lnTo>
                    <a:pt x="1517650" y="266700"/>
                  </a:lnTo>
                  <a:lnTo>
                    <a:pt x="1898650" y="266700"/>
                  </a:lnTo>
                  <a:close/>
                </a:path>
              </a:pathLst>
            </a:custGeom>
            <a:solidFill>
              <a:srgbClr val="F7F7F7"/>
            </a:solidFill>
            <a:ln>
              <a:noFill/>
            </a:ln>
          </p:spPr>
          <p:txBody>
            <a:bodyPr vert="horz" wrap="square" lIns="121920" tIns="60960" rIns="121920" bIns="60960" numCol="1" anchor="t" anchorCtr="0" compatLnSpc="1">
              <a:noAutofit/>
            </a:bodyPr>
            <a:lstStyle/>
            <a:p>
              <a:endParaRPr lang="zh-CN" altLang="en-US" sz="2400">
                <a:latin typeface="微软雅黑" panose="020B0503020204020204" pitchFamily="34" charset="-122"/>
                <a:ea typeface="微软雅黑" panose="020B0503020204020204" pitchFamily="34" charset="-122"/>
              </a:endParaRPr>
            </a:p>
          </p:txBody>
        </p:sp>
      </p:grpSp>
      <p:sp>
        <p:nvSpPr>
          <p:cNvPr id="13" name="文本框 12"/>
          <p:cNvSpPr txBox="1"/>
          <p:nvPr/>
        </p:nvSpPr>
        <p:spPr>
          <a:xfrm>
            <a:off x="5655003" y="4042117"/>
            <a:ext cx="568864" cy="1015663"/>
          </a:xfrm>
          <a:prstGeom prst="rect">
            <a:avLst/>
          </a:prstGeom>
          <a:noFill/>
        </p:spPr>
        <p:txBody>
          <a:bodyPr wrap="square" lIns="91440" tIns="45720" rIns="91440" bIns="45720" rtlCol="0">
            <a:spAutoFit/>
          </a:bodyPr>
          <a:lstStyle/>
          <a:p>
            <a:r>
              <a:rPr lang="en-US" altLang="zh-CN" sz="6000" dirty="0">
                <a:solidFill>
                  <a:schemeClr val="bg1"/>
                </a:solidFill>
                <a:latin typeface="微软雅黑" panose="020B0503020204020204" pitchFamily="34" charset="-122"/>
                <a:ea typeface="微软雅黑" panose="020B0503020204020204" pitchFamily="34" charset="-122"/>
              </a:rPr>
              <a:t>1</a:t>
            </a:r>
            <a:endParaRPr lang="zh-CN" altLang="en-US" sz="6000"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4427129" y="1520783"/>
            <a:ext cx="568864" cy="1015663"/>
          </a:xfrm>
          <a:prstGeom prst="rect">
            <a:avLst/>
          </a:prstGeom>
          <a:noFill/>
        </p:spPr>
        <p:txBody>
          <a:bodyPr wrap="square" lIns="91440" tIns="45720" rIns="91440" bIns="45720" rtlCol="0">
            <a:spAutoFit/>
          </a:bodyPr>
          <a:lstStyle/>
          <a:p>
            <a:r>
              <a:rPr lang="en-US" altLang="zh-CN" sz="6000" dirty="0">
                <a:solidFill>
                  <a:schemeClr val="bg1"/>
                </a:solidFill>
                <a:latin typeface="微软雅黑" panose="020B0503020204020204" pitchFamily="34" charset="-122"/>
                <a:ea typeface="微软雅黑" panose="020B0503020204020204" pitchFamily="34" charset="-122"/>
              </a:rPr>
              <a:t>3</a:t>
            </a:r>
            <a:endParaRPr lang="zh-CN" altLang="en-US" sz="60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6867836" y="2539722"/>
            <a:ext cx="568864" cy="1015663"/>
          </a:xfrm>
          <a:prstGeom prst="rect">
            <a:avLst/>
          </a:prstGeom>
          <a:noFill/>
        </p:spPr>
        <p:txBody>
          <a:bodyPr wrap="square" lIns="91440" tIns="45720" rIns="91440" bIns="45720" rtlCol="0">
            <a:spAutoFit/>
          </a:bodyPr>
          <a:lstStyle/>
          <a:p>
            <a:r>
              <a:rPr lang="en-US" altLang="zh-CN" sz="6000" dirty="0">
                <a:solidFill>
                  <a:schemeClr val="bg1"/>
                </a:solidFill>
                <a:latin typeface="微软雅黑" panose="020B0503020204020204" pitchFamily="34" charset="-122"/>
                <a:ea typeface="微软雅黑" panose="020B0503020204020204" pitchFamily="34" charset="-122"/>
              </a:rPr>
              <a:t>2</a:t>
            </a:r>
            <a:endParaRPr lang="zh-CN" altLang="en-US" sz="6000"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4304771" y="2315667"/>
            <a:ext cx="836711" cy="338554"/>
          </a:xfrm>
          <a:prstGeom prst="rect">
            <a:avLst/>
          </a:prstGeom>
          <a:noFill/>
        </p:spPr>
        <p:txBody>
          <a:bodyPr wrap="square" lIns="91440" tIns="45720" rIns="91440" bIns="45720"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STEP</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6724123" y="3310389"/>
            <a:ext cx="836711" cy="338554"/>
          </a:xfrm>
          <a:prstGeom prst="rect">
            <a:avLst/>
          </a:prstGeom>
          <a:noFill/>
        </p:spPr>
        <p:txBody>
          <a:bodyPr wrap="square" lIns="91440" tIns="45720" rIns="91440" bIns="45720"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STEP</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5517138" y="4801415"/>
            <a:ext cx="836711" cy="338554"/>
          </a:xfrm>
          <a:prstGeom prst="rect">
            <a:avLst/>
          </a:prstGeom>
          <a:noFill/>
        </p:spPr>
        <p:txBody>
          <a:bodyPr wrap="square" lIns="91440" tIns="45720" rIns="91440" bIns="45720"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STEP</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2777086" y="4521397"/>
            <a:ext cx="1653625" cy="830997"/>
          </a:xfrm>
          <a:prstGeom prst="rect">
            <a:avLst/>
          </a:prstGeom>
          <a:noFill/>
        </p:spPr>
        <p:txBody>
          <a:bodyPr wrap="square" lIns="91440" tIns="45720" rIns="91440" bIns="45720" rtlCol="0">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2258223" y="4854523"/>
            <a:ext cx="2093840" cy="972767"/>
          </a:xfrm>
          <a:prstGeom prst="rect">
            <a:avLst/>
          </a:prstGeom>
          <a:noFill/>
        </p:spPr>
        <p:txBody>
          <a:bodyPr wrap="square" lIns="91440" tIns="45720" rIns="91440" bIns="45720" rtlCol="0">
            <a:spAutoFit/>
          </a:bodyPr>
          <a:lstStyle/>
          <a:p>
            <a:pPr>
              <a:lnSpc>
                <a:spcPct val="130000"/>
              </a:lnSpc>
              <a:spcBef>
                <a:spcPct val="0"/>
              </a:spcBef>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在此录入图表的综合描述说明。在此录入上述图表的综合描述</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2379258" y="4487492"/>
            <a:ext cx="412311" cy="373080"/>
            <a:chOff x="8578850" y="285750"/>
            <a:chExt cx="817563" cy="739775"/>
          </a:xfrm>
          <a:solidFill>
            <a:srgbClr val="F6615B"/>
          </a:solidFill>
        </p:grpSpPr>
        <p:sp>
          <p:nvSpPr>
            <p:cNvPr id="22" name="Freeform 35"/>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3" name="Freeform 36"/>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24" name="Freeform 32"/>
          <p:cNvSpPr>
            <a:spLocks noEditPoints="1"/>
          </p:cNvSpPr>
          <p:nvPr/>
        </p:nvSpPr>
        <p:spPr bwMode="auto">
          <a:xfrm>
            <a:off x="1678437" y="2108829"/>
            <a:ext cx="507059" cy="362940"/>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01ACBE"/>
          </a:solidFill>
          <a:ln>
            <a:noFill/>
          </a:ln>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nvGrpSpPr>
          <p:cNvPr id="25" name="组合 24"/>
          <p:cNvGrpSpPr/>
          <p:nvPr/>
        </p:nvGrpSpPr>
        <p:grpSpPr>
          <a:xfrm>
            <a:off x="8853308" y="2727269"/>
            <a:ext cx="359409" cy="405607"/>
            <a:chOff x="10815638" y="1174750"/>
            <a:chExt cx="728663" cy="822325"/>
          </a:xfrm>
          <a:solidFill>
            <a:srgbClr val="FFB850"/>
          </a:solidFill>
        </p:grpSpPr>
        <p:sp>
          <p:nvSpPr>
            <p:cNvPr id="26"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7" name="Freeform 34"/>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28" name="Group 195"/>
          <p:cNvGrpSpPr>
            <a:grpSpLocks noChangeAspect="1"/>
          </p:cNvGrpSpPr>
          <p:nvPr/>
        </p:nvGrpSpPr>
        <p:grpSpPr bwMode="auto">
          <a:xfrm>
            <a:off x="5424759" y="1475447"/>
            <a:ext cx="875395" cy="1101011"/>
            <a:chOff x="2980" y="105"/>
            <a:chExt cx="1649" cy="2074"/>
          </a:xfrm>
          <a:solidFill>
            <a:srgbClr val="F8F8F8"/>
          </a:solidFill>
        </p:grpSpPr>
        <p:sp>
          <p:nvSpPr>
            <p:cNvPr id="29" name="Freeform 196"/>
            <p:cNvSpPr/>
            <p:nvPr/>
          </p:nvSpPr>
          <p:spPr bwMode="auto">
            <a:xfrm>
              <a:off x="3549" y="105"/>
              <a:ext cx="470" cy="469"/>
            </a:xfrm>
            <a:custGeom>
              <a:avLst/>
              <a:gdLst>
                <a:gd name="T0" fmla="*/ 79 w 198"/>
                <a:gd name="T1" fmla="*/ 187 h 198"/>
                <a:gd name="T2" fmla="*/ 187 w 198"/>
                <a:gd name="T3" fmla="*/ 120 h 198"/>
                <a:gd name="T4" fmla="*/ 120 w 198"/>
                <a:gd name="T5" fmla="*/ 12 h 198"/>
                <a:gd name="T6" fmla="*/ 12 w 198"/>
                <a:gd name="T7" fmla="*/ 79 h 198"/>
                <a:gd name="T8" fmla="*/ 79 w 198"/>
                <a:gd name="T9" fmla="*/ 187 h 198"/>
              </a:gdLst>
              <a:ahLst/>
              <a:cxnLst>
                <a:cxn ang="0">
                  <a:pos x="T0" y="T1"/>
                </a:cxn>
                <a:cxn ang="0">
                  <a:pos x="T2" y="T3"/>
                </a:cxn>
                <a:cxn ang="0">
                  <a:pos x="T4" y="T5"/>
                </a:cxn>
                <a:cxn ang="0">
                  <a:pos x="T6" y="T7"/>
                </a:cxn>
                <a:cxn ang="0">
                  <a:pos x="T8" y="T9"/>
                </a:cxn>
              </a:cxnLst>
              <a:rect l="0" t="0" r="r" b="b"/>
              <a:pathLst>
                <a:path w="198" h="198">
                  <a:moveTo>
                    <a:pt x="79" y="187"/>
                  </a:moveTo>
                  <a:cubicBezTo>
                    <a:pt x="127" y="198"/>
                    <a:pt x="176" y="168"/>
                    <a:pt x="187" y="120"/>
                  </a:cubicBezTo>
                  <a:cubicBezTo>
                    <a:pt x="198" y="71"/>
                    <a:pt x="168" y="23"/>
                    <a:pt x="120" y="12"/>
                  </a:cubicBezTo>
                  <a:cubicBezTo>
                    <a:pt x="71" y="0"/>
                    <a:pt x="23" y="30"/>
                    <a:pt x="12" y="79"/>
                  </a:cubicBezTo>
                  <a:cubicBezTo>
                    <a:pt x="0" y="127"/>
                    <a:pt x="30" y="176"/>
                    <a:pt x="79" y="1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0" name="Freeform 197"/>
            <p:cNvSpPr>
              <a:spLocks noEditPoints="1"/>
            </p:cNvSpPr>
            <p:nvPr/>
          </p:nvSpPr>
          <p:spPr bwMode="auto">
            <a:xfrm>
              <a:off x="2980" y="558"/>
              <a:ext cx="1649" cy="1621"/>
            </a:xfrm>
            <a:custGeom>
              <a:avLst/>
              <a:gdLst>
                <a:gd name="T0" fmla="*/ 244 w 695"/>
                <a:gd name="T1" fmla="*/ 499 h 684"/>
                <a:gd name="T2" fmla="*/ 299 w 695"/>
                <a:gd name="T3" fmla="*/ 454 h 684"/>
                <a:gd name="T4" fmla="*/ 298 w 695"/>
                <a:gd name="T5" fmla="*/ 617 h 684"/>
                <a:gd name="T6" fmla="*/ 345 w 695"/>
                <a:gd name="T7" fmla="*/ 684 h 684"/>
                <a:gd name="T8" fmla="*/ 415 w 695"/>
                <a:gd name="T9" fmla="*/ 529 h 684"/>
                <a:gd name="T10" fmla="*/ 306 w 695"/>
                <a:gd name="T11" fmla="*/ 306 h 684"/>
                <a:gd name="T12" fmla="*/ 316 w 695"/>
                <a:gd name="T13" fmla="*/ 155 h 684"/>
                <a:gd name="T14" fmla="*/ 430 w 695"/>
                <a:gd name="T15" fmla="*/ 214 h 684"/>
                <a:gd name="T16" fmla="*/ 481 w 695"/>
                <a:gd name="T17" fmla="*/ 205 h 684"/>
                <a:gd name="T18" fmla="*/ 505 w 695"/>
                <a:gd name="T19" fmla="*/ 226 h 684"/>
                <a:gd name="T20" fmla="*/ 495 w 695"/>
                <a:gd name="T21" fmla="*/ 283 h 684"/>
                <a:gd name="T22" fmla="*/ 614 w 695"/>
                <a:gd name="T23" fmla="*/ 323 h 684"/>
                <a:gd name="T24" fmla="*/ 683 w 695"/>
                <a:gd name="T25" fmla="*/ 144 h 684"/>
                <a:gd name="T26" fmla="*/ 565 w 695"/>
                <a:gd name="T27" fmla="*/ 104 h 684"/>
                <a:gd name="T28" fmla="*/ 543 w 695"/>
                <a:gd name="T29" fmla="*/ 137 h 684"/>
                <a:gd name="T30" fmla="*/ 470 w 695"/>
                <a:gd name="T31" fmla="*/ 140 h 684"/>
                <a:gd name="T32" fmla="*/ 392 w 695"/>
                <a:gd name="T33" fmla="*/ 138 h 684"/>
                <a:gd name="T34" fmla="*/ 335 w 695"/>
                <a:gd name="T35" fmla="*/ 66 h 684"/>
                <a:gd name="T36" fmla="*/ 332 w 695"/>
                <a:gd name="T37" fmla="*/ 58 h 684"/>
                <a:gd name="T38" fmla="*/ 331 w 695"/>
                <a:gd name="T39" fmla="*/ 57 h 684"/>
                <a:gd name="T40" fmla="*/ 331 w 695"/>
                <a:gd name="T41" fmla="*/ 57 h 684"/>
                <a:gd name="T42" fmla="*/ 290 w 695"/>
                <a:gd name="T43" fmla="*/ 2 h 684"/>
                <a:gd name="T44" fmla="*/ 246 w 695"/>
                <a:gd name="T45" fmla="*/ 0 h 684"/>
                <a:gd name="T46" fmla="*/ 81 w 695"/>
                <a:gd name="T47" fmla="*/ 97 h 684"/>
                <a:gd name="T48" fmla="*/ 65 w 695"/>
                <a:gd name="T49" fmla="*/ 262 h 684"/>
                <a:gd name="T50" fmla="*/ 101 w 695"/>
                <a:gd name="T51" fmla="*/ 290 h 684"/>
                <a:gd name="T52" fmla="*/ 125 w 695"/>
                <a:gd name="T53" fmla="*/ 201 h 684"/>
                <a:gd name="T54" fmla="*/ 184 w 695"/>
                <a:gd name="T55" fmla="*/ 78 h 684"/>
                <a:gd name="T56" fmla="*/ 176 w 695"/>
                <a:gd name="T57" fmla="*/ 328 h 684"/>
                <a:gd name="T58" fmla="*/ 153 w 695"/>
                <a:gd name="T59" fmla="*/ 457 h 684"/>
                <a:gd name="T60" fmla="*/ 12 w 695"/>
                <a:gd name="T61" fmla="*/ 640 h 684"/>
                <a:gd name="T62" fmla="*/ 538 w 695"/>
                <a:gd name="T63" fmla="*/ 148 h 684"/>
                <a:gd name="T64" fmla="*/ 511 w 695"/>
                <a:gd name="T65" fmla="*/ 215 h 684"/>
                <a:gd name="T66" fmla="*/ 492 w 695"/>
                <a:gd name="T67" fmla="*/ 200 h 684"/>
                <a:gd name="T68" fmla="*/ 513 w 695"/>
                <a:gd name="T69" fmla="*/ 153 h 684"/>
                <a:gd name="T70" fmla="*/ 538 w 695"/>
                <a:gd name="T71" fmla="*/ 14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95" h="684">
                  <a:moveTo>
                    <a:pt x="78" y="663"/>
                  </a:moveTo>
                  <a:cubicBezTo>
                    <a:pt x="165" y="622"/>
                    <a:pt x="217" y="559"/>
                    <a:pt x="244" y="499"/>
                  </a:cubicBezTo>
                  <a:cubicBezTo>
                    <a:pt x="258" y="468"/>
                    <a:pt x="266" y="438"/>
                    <a:pt x="271" y="411"/>
                  </a:cubicBezTo>
                  <a:cubicBezTo>
                    <a:pt x="282" y="423"/>
                    <a:pt x="292" y="438"/>
                    <a:pt x="299" y="454"/>
                  </a:cubicBezTo>
                  <a:cubicBezTo>
                    <a:pt x="309" y="475"/>
                    <a:pt x="315" y="500"/>
                    <a:pt x="315" y="529"/>
                  </a:cubicBezTo>
                  <a:cubicBezTo>
                    <a:pt x="315" y="554"/>
                    <a:pt x="311" y="583"/>
                    <a:pt x="298" y="617"/>
                  </a:cubicBezTo>
                  <a:cubicBezTo>
                    <a:pt x="289" y="643"/>
                    <a:pt x="303" y="672"/>
                    <a:pt x="329" y="681"/>
                  </a:cubicBezTo>
                  <a:cubicBezTo>
                    <a:pt x="334" y="683"/>
                    <a:pt x="340" y="684"/>
                    <a:pt x="345" y="684"/>
                  </a:cubicBezTo>
                  <a:cubicBezTo>
                    <a:pt x="366" y="684"/>
                    <a:pt x="385" y="671"/>
                    <a:pt x="393" y="651"/>
                  </a:cubicBezTo>
                  <a:cubicBezTo>
                    <a:pt x="408" y="607"/>
                    <a:pt x="415" y="567"/>
                    <a:pt x="415" y="529"/>
                  </a:cubicBezTo>
                  <a:cubicBezTo>
                    <a:pt x="415" y="483"/>
                    <a:pt x="405" y="443"/>
                    <a:pt x="388" y="409"/>
                  </a:cubicBezTo>
                  <a:cubicBezTo>
                    <a:pt x="366" y="362"/>
                    <a:pt x="334" y="329"/>
                    <a:pt x="306" y="306"/>
                  </a:cubicBezTo>
                  <a:cubicBezTo>
                    <a:pt x="306" y="305"/>
                    <a:pt x="306" y="304"/>
                    <a:pt x="306" y="303"/>
                  </a:cubicBezTo>
                  <a:cubicBezTo>
                    <a:pt x="300" y="255"/>
                    <a:pt x="307" y="202"/>
                    <a:pt x="316" y="155"/>
                  </a:cubicBezTo>
                  <a:cubicBezTo>
                    <a:pt x="327" y="168"/>
                    <a:pt x="340" y="181"/>
                    <a:pt x="356" y="191"/>
                  </a:cubicBezTo>
                  <a:cubicBezTo>
                    <a:pt x="376" y="205"/>
                    <a:pt x="402" y="214"/>
                    <a:pt x="430" y="214"/>
                  </a:cubicBezTo>
                  <a:cubicBezTo>
                    <a:pt x="430" y="214"/>
                    <a:pt x="430" y="214"/>
                    <a:pt x="430" y="214"/>
                  </a:cubicBezTo>
                  <a:cubicBezTo>
                    <a:pt x="447" y="214"/>
                    <a:pt x="463" y="211"/>
                    <a:pt x="481" y="205"/>
                  </a:cubicBezTo>
                  <a:cubicBezTo>
                    <a:pt x="485" y="213"/>
                    <a:pt x="492" y="219"/>
                    <a:pt x="501" y="224"/>
                  </a:cubicBezTo>
                  <a:cubicBezTo>
                    <a:pt x="503" y="224"/>
                    <a:pt x="504" y="225"/>
                    <a:pt x="505" y="226"/>
                  </a:cubicBezTo>
                  <a:cubicBezTo>
                    <a:pt x="488" y="262"/>
                    <a:pt x="488" y="262"/>
                    <a:pt x="488" y="262"/>
                  </a:cubicBezTo>
                  <a:cubicBezTo>
                    <a:pt x="484" y="270"/>
                    <a:pt x="487" y="279"/>
                    <a:pt x="495" y="283"/>
                  </a:cubicBezTo>
                  <a:cubicBezTo>
                    <a:pt x="592" y="330"/>
                    <a:pt x="592" y="330"/>
                    <a:pt x="592" y="330"/>
                  </a:cubicBezTo>
                  <a:cubicBezTo>
                    <a:pt x="600" y="334"/>
                    <a:pt x="610" y="331"/>
                    <a:pt x="614" y="323"/>
                  </a:cubicBezTo>
                  <a:cubicBezTo>
                    <a:pt x="691" y="165"/>
                    <a:pt x="691" y="165"/>
                    <a:pt x="691" y="165"/>
                  </a:cubicBezTo>
                  <a:cubicBezTo>
                    <a:pt x="695" y="157"/>
                    <a:pt x="691" y="147"/>
                    <a:pt x="683" y="144"/>
                  </a:cubicBezTo>
                  <a:cubicBezTo>
                    <a:pt x="586" y="96"/>
                    <a:pt x="586" y="96"/>
                    <a:pt x="586" y="96"/>
                  </a:cubicBezTo>
                  <a:cubicBezTo>
                    <a:pt x="578" y="92"/>
                    <a:pt x="569" y="96"/>
                    <a:pt x="565" y="104"/>
                  </a:cubicBezTo>
                  <a:cubicBezTo>
                    <a:pt x="547" y="140"/>
                    <a:pt x="547" y="140"/>
                    <a:pt x="547" y="140"/>
                  </a:cubicBezTo>
                  <a:cubicBezTo>
                    <a:pt x="546" y="139"/>
                    <a:pt x="545" y="138"/>
                    <a:pt x="543" y="137"/>
                  </a:cubicBezTo>
                  <a:cubicBezTo>
                    <a:pt x="528" y="130"/>
                    <a:pt x="512" y="131"/>
                    <a:pt x="498" y="139"/>
                  </a:cubicBezTo>
                  <a:cubicBezTo>
                    <a:pt x="490" y="135"/>
                    <a:pt x="479" y="135"/>
                    <a:pt x="470" y="140"/>
                  </a:cubicBezTo>
                  <a:cubicBezTo>
                    <a:pt x="454" y="148"/>
                    <a:pt x="441" y="150"/>
                    <a:pt x="430" y="150"/>
                  </a:cubicBezTo>
                  <a:cubicBezTo>
                    <a:pt x="416" y="150"/>
                    <a:pt x="404" y="146"/>
                    <a:pt x="392" y="138"/>
                  </a:cubicBezTo>
                  <a:cubicBezTo>
                    <a:pt x="374" y="126"/>
                    <a:pt x="358" y="106"/>
                    <a:pt x="347" y="88"/>
                  </a:cubicBezTo>
                  <a:cubicBezTo>
                    <a:pt x="342" y="79"/>
                    <a:pt x="338" y="71"/>
                    <a:pt x="335" y="66"/>
                  </a:cubicBezTo>
                  <a:cubicBezTo>
                    <a:pt x="334" y="63"/>
                    <a:pt x="333" y="61"/>
                    <a:pt x="332" y="59"/>
                  </a:cubicBezTo>
                  <a:cubicBezTo>
                    <a:pt x="332" y="58"/>
                    <a:pt x="332" y="58"/>
                    <a:pt x="332" y="58"/>
                  </a:cubicBezTo>
                  <a:cubicBezTo>
                    <a:pt x="331" y="57"/>
                    <a:pt x="331" y="57"/>
                    <a:pt x="331" y="57"/>
                  </a:cubicBezTo>
                  <a:cubicBezTo>
                    <a:pt x="331" y="57"/>
                    <a:pt x="331" y="57"/>
                    <a:pt x="331" y="57"/>
                  </a:cubicBezTo>
                  <a:cubicBezTo>
                    <a:pt x="331" y="57"/>
                    <a:pt x="331" y="57"/>
                    <a:pt x="331" y="57"/>
                  </a:cubicBezTo>
                  <a:cubicBezTo>
                    <a:pt x="331" y="57"/>
                    <a:pt x="331" y="57"/>
                    <a:pt x="331" y="57"/>
                  </a:cubicBezTo>
                  <a:cubicBezTo>
                    <a:pt x="331" y="56"/>
                    <a:pt x="330" y="55"/>
                    <a:pt x="330" y="54"/>
                  </a:cubicBezTo>
                  <a:cubicBezTo>
                    <a:pt x="325" y="29"/>
                    <a:pt x="311" y="8"/>
                    <a:pt x="290" y="2"/>
                  </a:cubicBezTo>
                  <a:cubicBezTo>
                    <a:pt x="282" y="0"/>
                    <a:pt x="272" y="0"/>
                    <a:pt x="263" y="1"/>
                  </a:cubicBezTo>
                  <a:cubicBezTo>
                    <a:pt x="258" y="1"/>
                    <a:pt x="253" y="0"/>
                    <a:pt x="246" y="0"/>
                  </a:cubicBezTo>
                  <a:cubicBezTo>
                    <a:pt x="218" y="1"/>
                    <a:pt x="173" y="5"/>
                    <a:pt x="132" y="34"/>
                  </a:cubicBezTo>
                  <a:cubicBezTo>
                    <a:pt x="112" y="49"/>
                    <a:pt x="93" y="70"/>
                    <a:pt x="81" y="97"/>
                  </a:cubicBezTo>
                  <a:cubicBezTo>
                    <a:pt x="68" y="125"/>
                    <a:pt x="61" y="160"/>
                    <a:pt x="61" y="201"/>
                  </a:cubicBezTo>
                  <a:cubicBezTo>
                    <a:pt x="61" y="220"/>
                    <a:pt x="62" y="240"/>
                    <a:pt x="65" y="262"/>
                  </a:cubicBezTo>
                  <a:cubicBezTo>
                    <a:pt x="67" y="278"/>
                    <a:pt x="81" y="290"/>
                    <a:pt x="97" y="290"/>
                  </a:cubicBezTo>
                  <a:cubicBezTo>
                    <a:pt x="98" y="290"/>
                    <a:pt x="100" y="290"/>
                    <a:pt x="101" y="290"/>
                  </a:cubicBezTo>
                  <a:cubicBezTo>
                    <a:pt x="119" y="287"/>
                    <a:pt x="131" y="271"/>
                    <a:pt x="129" y="253"/>
                  </a:cubicBezTo>
                  <a:cubicBezTo>
                    <a:pt x="126" y="234"/>
                    <a:pt x="125" y="217"/>
                    <a:pt x="125" y="201"/>
                  </a:cubicBezTo>
                  <a:cubicBezTo>
                    <a:pt x="125" y="167"/>
                    <a:pt x="130" y="142"/>
                    <a:pt x="139" y="124"/>
                  </a:cubicBezTo>
                  <a:cubicBezTo>
                    <a:pt x="150" y="100"/>
                    <a:pt x="166" y="86"/>
                    <a:pt x="184" y="78"/>
                  </a:cubicBezTo>
                  <a:cubicBezTo>
                    <a:pt x="159" y="155"/>
                    <a:pt x="153" y="207"/>
                    <a:pt x="163" y="293"/>
                  </a:cubicBezTo>
                  <a:cubicBezTo>
                    <a:pt x="166" y="308"/>
                    <a:pt x="171" y="319"/>
                    <a:pt x="176" y="328"/>
                  </a:cubicBezTo>
                  <a:cubicBezTo>
                    <a:pt x="177" y="333"/>
                    <a:pt x="177" y="338"/>
                    <a:pt x="177" y="345"/>
                  </a:cubicBezTo>
                  <a:cubicBezTo>
                    <a:pt x="177" y="372"/>
                    <a:pt x="173" y="415"/>
                    <a:pt x="153" y="457"/>
                  </a:cubicBezTo>
                  <a:cubicBezTo>
                    <a:pt x="133" y="499"/>
                    <a:pt x="100" y="541"/>
                    <a:pt x="35" y="573"/>
                  </a:cubicBezTo>
                  <a:cubicBezTo>
                    <a:pt x="10" y="585"/>
                    <a:pt x="0" y="615"/>
                    <a:pt x="12" y="640"/>
                  </a:cubicBezTo>
                  <a:cubicBezTo>
                    <a:pt x="24" y="664"/>
                    <a:pt x="53" y="675"/>
                    <a:pt x="78" y="663"/>
                  </a:cubicBezTo>
                  <a:close/>
                  <a:moveTo>
                    <a:pt x="538" y="148"/>
                  </a:moveTo>
                  <a:cubicBezTo>
                    <a:pt x="539" y="149"/>
                    <a:pt x="541" y="150"/>
                    <a:pt x="542" y="151"/>
                  </a:cubicBezTo>
                  <a:cubicBezTo>
                    <a:pt x="511" y="215"/>
                    <a:pt x="511" y="215"/>
                    <a:pt x="511" y="215"/>
                  </a:cubicBezTo>
                  <a:cubicBezTo>
                    <a:pt x="509" y="214"/>
                    <a:pt x="508" y="214"/>
                    <a:pt x="506" y="213"/>
                  </a:cubicBezTo>
                  <a:cubicBezTo>
                    <a:pt x="500" y="210"/>
                    <a:pt x="495" y="205"/>
                    <a:pt x="492" y="200"/>
                  </a:cubicBezTo>
                  <a:cubicBezTo>
                    <a:pt x="494" y="199"/>
                    <a:pt x="497" y="198"/>
                    <a:pt x="499" y="196"/>
                  </a:cubicBezTo>
                  <a:cubicBezTo>
                    <a:pt x="515" y="188"/>
                    <a:pt x="521" y="169"/>
                    <a:pt x="513" y="153"/>
                  </a:cubicBezTo>
                  <a:cubicBezTo>
                    <a:pt x="512" y="151"/>
                    <a:pt x="511" y="149"/>
                    <a:pt x="509" y="147"/>
                  </a:cubicBezTo>
                  <a:cubicBezTo>
                    <a:pt x="518" y="144"/>
                    <a:pt x="529" y="144"/>
                    <a:pt x="538"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31" name="Group 200"/>
          <p:cNvGrpSpPr>
            <a:grpSpLocks noChangeAspect="1"/>
          </p:cNvGrpSpPr>
          <p:nvPr/>
        </p:nvGrpSpPr>
        <p:grpSpPr bwMode="auto">
          <a:xfrm>
            <a:off x="5096715" y="4596941"/>
            <a:ext cx="505277" cy="1404148"/>
            <a:chOff x="6048" y="2140"/>
            <a:chExt cx="466" cy="1295"/>
          </a:xfrm>
          <a:solidFill>
            <a:srgbClr val="F8F8F8"/>
          </a:solidFill>
        </p:grpSpPr>
        <p:sp>
          <p:nvSpPr>
            <p:cNvPr id="32" name="Freeform 202"/>
            <p:cNvSpPr/>
            <p:nvPr/>
          </p:nvSpPr>
          <p:spPr bwMode="auto">
            <a:xfrm>
              <a:off x="6181" y="2140"/>
              <a:ext cx="250" cy="249"/>
            </a:xfrm>
            <a:custGeom>
              <a:avLst/>
              <a:gdLst>
                <a:gd name="T0" fmla="*/ 44 w 105"/>
                <a:gd name="T1" fmla="*/ 100 h 105"/>
                <a:gd name="T2" fmla="*/ 100 w 105"/>
                <a:gd name="T3" fmla="*/ 62 h 105"/>
                <a:gd name="T4" fmla="*/ 61 w 105"/>
                <a:gd name="T5" fmla="*/ 5 h 105"/>
                <a:gd name="T6" fmla="*/ 5 w 105"/>
                <a:gd name="T7" fmla="*/ 44 h 105"/>
                <a:gd name="T8" fmla="*/ 44 w 105"/>
                <a:gd name="T9" fmla="*/ 100 h 105"/>
              </a:gdLst>
              <a:ahLst/>
              <a:cxnLst>
                <a:cxn ang="0">
                  <a:pos x="T0" y="T1"/>
                </a:cxn>
                <a:cxn ang="0">
                  <a:pos x="T2" y="T3"/>
                </a:cxn>
                <a:cxn ang="0">
                  <a:pos x="T4" y="T5"/>
                </a:cxn>
                <a:cxn ang="0">
                  <a:pos x="T6" y="T7"/>
                </a:cxn>
                <a:cxn ang="0">
                  <a:pos x="T8" y="T9"/>
                </a:cxn>
              </a:cxnLst>
              <a:rect l="0" t="0" r="r" b="b"/>
              <a:pathLst>
                <a:path w="105" h="105">
                  <a:moveTo>
                    <a:pt x="44" y="100"/>
                  </a:moveTo>
                  <a:cubicBezTo>
                    <a:pt x="70" y="105"/>
                    <a:pt x="95" y="88"/>
                    <a:pt x="100" y="62"/>
                  </a:cubicBezTo>
                  <a:cubicBezTo>
                    <a:pt x="105" y="35"/>
                    <a:pt x="87" y="10"/>
                    <a:pt x="61" y="5"/>
                  </a:cubicBezTo>
                  <a:cubicBezTo>
                    <a:pt x="35" y="0"/>
                    <a:pt x="10" y="18"/>
                    <a:pt x="5" y="44"/>
                  </a:cubicBezTo>
                  <a:cubicBezTo>
                    <a:pt x="0" y="70"/>
                    <a:pt x="17" y="95"/>
                    <a:pt x="44"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3" name="Freeform 203"/>
            <p:cNvSpPr/>
            <p:nvPr/>
          </p:nvSpPr>
          <p:spPr bwMode="auto">
            <a:xfrm>
              <a:off x="6048" y="2365"/>
              <a:ext cx="373" cy="1070"/>
            </a:xfrm>
            <a:custGeom>
              <a:avLst/>
              <a:gdLst>
                <a:gd name="T0" fmla="*/ 20 w 157"/>
                <a:gd name="T1" fmla="*/ 448 h 451"/>
                <a:gd name="T2" fmla="*/ 30 w 157"/>
                <a:gd name="T3" fmla="*/ 451 h 451"/>
                <a:gd name="T4" fmla="*/ 55 w 157"/>
                <a:gd name="T5" fmla="*/ 435 h 451"/>
                <a:gd name="T6" fmla="*/ 85 w 157"/>
                <a:gd name="T7" fmla="*/ 287 h 451"/>
                <a:gd name="T8" fmla="*/ 84 w 157"/>
                <a:gd name="T9" fmla="*/ 253 h 451"/>
                <a:gd name="T10" fmla="*/ 94 w 157"/>
                <a:gd name="T11" fmla="*/ 269 h 451"/>
                <a:gd name="T12" fmla="*/ 103 w 157"/>
                <a:gd name="T13" fmla="*/ 312 h 451"/>
                <a:gd name="T14" fmla="*/ 101 w 157"/>
                <a:gd name="T15" fmla="*/ 340 h 451"/>
                <a:gd name="T16" fmla="*/ 123 w 157"/>
                <a:gd name="T17" fmla="*/ 371 h 451"/>
                <a:gd name="T18" fmla="*/ 153 w 157"/>
                <a:gd name="T19" fmla="*/ 349 h 451"/>
                <a:gd name="T20" fmla="*/ 153 w 157"/>
                <a:gd name="T21" fmla="*/ 349 h 451"/>
                <a:gd name="T22" fmla="*/ 157 w 157"/>
                <a:gd name="T23" fmla="*/ 312 h 451"/>
                <a:gd name="T24" fmla="*/ 141 w 157"/>
                <a:gd name="T25" fmla="*/ 242 h 451"/>
                <a:gd name="T26" fmla="*/ 95 w 157"/>
                <a:gd name="T27" fmla="*/ 193 h 451"/>
                <a:gd name="T28" fmla="*/ 95 w 157"/>
                <a:gd name="T29" fmla="*/ 189 h 451"/>
                <a:gd name="T30" fmla="*/ 95 w 157"/>
                <a:gd name="T31" fmla="*/ 123 h 451"/>
                <a:gd name="T32" fmla="*/ 64 w 157"/>
                <a:gd name="T33" fmla="*/ 81 h 451"/>
                <a:gd name="T34" fmla="*/ 52 w 157"/>
                <a:gd name="T35" fmla="*/ 53 h 451"/>
                <a:gd name="T36" fmla="*/ 64 w 157"/>
                <a:gd name="T37" fmla="*/ 32 h 451"/>
                <a:gd name="T38" fmla="*/ 85 w 157"/>
                <a:gd name="T39" fmla="*/ 43 h 451"/>
                <a:gd name="T40" fmla="*/ 85 w 157"/>
                <a:gd name="T41" fmla="*/ 43 h 451"/>
                <a:gd name="T42" fmla="*/ 94 w 157"/>
                <a:gd name="T43" fmla="*/ 65 h 451"/>
                <a:gd name="T44" fmla="*/ 106 w 157"/>
                <a:gd name="T45" fmla="*/ 83 h 451"/>
                <a:gd name="T46" fmla="*/ 107 w 157"/>
                <a:gd name="T47" fmla="*/ 81 h 451"/>
                <a:gd name="T48" fmla="*/ 93 w 157"/>
                <a:gd name="T49" fmla="*/ 16 h 451"/>
                <a:gd name="T50" fmla="*/ 30 w 157"/>
                <a:gd name="T51" fmla="*/ 40 h 451"/>
                <a:gd name="T52" fmla="*/ 7 w 157"/>
                <a:gd name="T53" fmla="*/ 187 h 451"/>
                <a:gd name="T54" fmla="*/ 27 w 157"/>
                <a:gd name="T55" fmla="*/ 232 h 451"/>
                <a:gd name="T56" fmla="*/ 32 w 157"/>
                <a:gd name="T57" fmla="*/ 287 h 451"/>
                <a:gd name="T58" fmla="*/ 6 w 157"/>
                <a:gd name="T59" fmla="*/ 413 h 451"/>
                <a:gd name="T60" fmla="*/ 20 w 157"/>
                <a:gd name="T61" fmla="*/ 448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7" h="451">
                  <a:moveTo>
                    <a:pt x="20" y="448"/>
                  </a:moveTo>
                  <a:cubicBezTo>
                    <a:pt x="23" y="450"/>
                    <a:pt x="27" y="451"/>
                    <a:pt x="30" y="451"/>
                  </a:cubicBezTo>
                  <a:cubicBezTo>
                    <a:pt x="41" y="451"/>
                    <a:pt x="50" y="445"/>
                    <a:pt x="55" y="435"/>
                  </a:cubicBezTo>
                  <a:cubicBezTo>
                    <a:pt x="79" y="380"/>
                    <a:pt x="85" y="328"/>
                    <a:pt x="85" y="287"/>
                  </a:cubicBezTo>
                  <a:cubicBezTo>
                    <a:pt x="85" y="274"/>
                    <a:pt x="85" y="263"/>
                    <a:pt x="84" y="253"/>
                  </a:cubicBezTo>
                  <a:cubicBezTo>
                    <a:pt x="88" y="257"/>
                    <a:pt x="91" y="263"/>
                    <a:pt x="94" y="269"/>
                  </a:cubicBezTo>
                  <a:cubicBezTo>
                    <a:pt x="99" y="280"/>
                    <a:pt x="103" y="293"/>
                    <a:pt x="103" y="312"/>
                  </a:cubicBezTo>
                  <a:cubicBezTo>
                    <a:pt x="103" y="320"/>
                    <a:pt x="102" y="330"/>
                    <a:pt x="101" y="340"/>
                  </a:cubicBezTo>
                  <a:cubicBezTo>
                    <a:pt x="98" y="355"/>
                    <a:pt x="108" y="369"/>
                    <a:pt x="123" y="371"/>
                  </a:cubicBezTo>
                  <a:cubicBezTo>
                    <a:pt x="137" y="373"/>
                    <a:pt x="151" y="364"/>
                    <a:pt x="153" y="349"/>
                  </a:cubicBezTo>
                  <a:cubicBezTo>
                    <a:pt x="153" y="349"/>
                    <a:pt x="153" y="349"/>
                    <a:pt x="153" y="349"/>
                  </a:cubicBezTo>
                  <a:cubicBezTo>
                    <a:pt x="156" y="336"/>
                    <a:pt x="157" y="324"/>
                    <a:pt x="157" y="312"/>
                  </a:cubicBezTo>
                  <a:cubicBezTo>
                    <a:pt x="157" y="284"/>
                    <a:pt x="151" y="261"/>
                    <a:pt x="141" y="242"/>
                  </a:cubicBezTo>
                  <a:cubicBezTo>
                    <a:pt x="128" y="218"/>
                    <a:pt x="111" y="203"/>
                    <a:pt x="95" y="193"/>
                  </a:cubicBezTo>
                  <a:cubicBezTo>
                    <a:pt x="95" y="191"/>
                    <a:pt x="95" y="190"/>
                    <a:pt x="95" y="189"/>
                  </a:cubicBezTo>
                  <a:cubicBezTo>
                    <a:pt x="91" y="166"/>
                    <a:pt x="92" y="144"/>
                    <a:pt x="95" y="123"/>
                  </a:cubicBezTo>
                  <a:cubicBezTo>
                    <a:pt x="81" y="109"/>
                    <a:pt x="71" y="94"/>
                    <a:pt x="64" y="81"/>
                  </a:cubicBezTo>
                  <a:cubicBezTo>
                    <a:pt x="56" y="66"/>
                    <a:pt x="52" y="54"/>
                    <a:pt x="52" y="53"/>
                  </a:cubicBezTo>
                  <a:cubicBezTo>
                    <a:pt x="49" y="44"/>
                    <a:pt x="55" y="35"/>
                    <a:pt x="64" y="32"/>
                  </a:cubicBezTo>
                  <a:cubicBezTo>
                    <a:pt x="73" y="29"/>
                    <a:pt x="82" y="34"/>
                    <a:pt x="85" y="43"/>
                  </a:cubicBezTo>
                  <a:cubicBezTo>
                    <a:pt x="85" y="43"/>
                    <a:pt x="85" y="43"/>
                    <a:pt x="85" y="43"/>
                  </a:cubicBezTo>
                  <a:cubicBezTo>
                    <a:pt x="85" y="44"/>
                    <a:pt x="88" y="53"/>
                    <a:pt x="94" y="65"/>
                  </a:cubicBezTo>
                  <a:cubicBezTo>
                    <a:pt x="97" y="70"/>
                    <a:pt x="101" y="77"/>
                    <a:pt x="106" y="83"/>
                  </a:cubicBezTo>
                  <a:cubicBezTo>
                    <a:pt x="106" y="82"/>
                    <a:pt x="106" y="81"/>
                    <a:pt x="107" y="81"/>
                  </a:cubicBezTo>
                  <a:cubicBezTo>
                    <a:pt x="115" y="59"/>
                    <a:pt x="110" y="32"/>
                    <a:pt x="93" y="16"/>
                  </a:cubicBezTo>
                  <a:cubicBezTo>
                    <a:pt x="75" y="0"/>
                    <a:pt x="44" y="7"/>
                    <a:pt x="30" y="40"/>
                  </a:cubicBezTo>
                  <a:cubicBezTo>
                    <a:pt x="10" y="85"/>
                    <a:pt x="2" y="135"/>
                    <a:pt x="7" y="187"/>
                  </a:cubicBezTo>
                  <a:cubicBezTo>
                    <a:pt x="9" y="206"/>
                    <a:pt x="17" y="221"/>
                    <a:pt x="27" y="232"/>
                  </a:cubicBezTo>
                  <a:cubicBezTo>
                    <a:pt x="30" y="246"/>
                    <a:pt x="32" y="265"/>
                    <a:pt x="32" y="287"/>
                  </a:cubicBezTo>
                  <a:cubicBezTo>
                    <a:pt x="32" y="322"/>
                    <a:pt x="26" y="367"/>
                    <a:pt x="6" y="413"/>
                  </a:cubicBezTo>
                  <a:cubicBezTo>
                    <a:pt x="0" y="427"/>
                    <a:pt x="6" y="443"/>
                    <a:pt x="20" y="4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4" name="Freeform 204"/>
            <p:cNvSpPr/>
            <p:nvPr/>
          </p:nvSpPr>
          <p:spPr bwMode="auto">
            <a:xfrm>
              <a:off x="6177" y="2448"/>
              <a:ext cx="337" cy="297"/>
            </a:xfrm>
            <a:custGeom>
              <a:avLst/>
              <a:gdLst>
                <a:gd name="T0" fmla="*/ 50 w 142"/>
                <a:gd name="T1" fmla="*/ 53 h 125"/>
                <a:gd name="T2" fmla="*/ 37 w 142"/>
                <a:gd name="T3" fmla="*/ 32 h 125"/>
                <a:gd name="T4" fmla="*/ 27 w 142"/>
                <a:gd name="T5" fmla="*/ 10 h 125"/>
                <a:gd name="T6" fmla="*/ 21 w 142"/>
                <a:gd name="T7" fmla="*/ 2 h 125"/>
                <a:gd name="T8" fmla="*/ 11 w 142"/>
                <a:gd name="T9" fmla="*/ 1 h 125"/>
                <a:gd name="T10" fmla="*/ 8 w 142"/>
                <a:gd name="T11" fmla="*/ 2 h 125"/>
                <a:gd name="T12" fmla="*/ 2 w 142"/>
                <a:gd name="T13" fmla="*/ 17 h 125"/>
                <a:gd name="T14" fmla="*/ 14 w 142"/>
                <a:gd name="T15" fmla="*/ 44 h 125"/>
                <a:gd name="T16" fmla="*/ 42 w 142"/>
                <a:gd name="T17" fmla="*/ 83 h 125"/>
                <a:gd name="T18" fmla="*/ 53 w 142"/>
                <a:gd name="T19" fmla="*/ 93 h 125"/>
                <a:gd name="T20" fmla="*/ 128 w 142"/>
                <a:gd name="T21" fmla="*/ 125 h 125"/>
                <a:gd name="T22" fmla="*/ 135 w 142"/>
                <a:gd name="T23" fmla="*/ 123 h 125"/>
                <a:gd name="T24" fmla="*/ 142 w 142"/>
                <a:gd name="T25" fmla="*/ 113 h 125"/>
                <a:gd name="T26" fmla="*/ 139 w 142"/>
                <a:gd name="T27" fmla="*/ 104 h 125"/>
                <a:gd name="T28" fmla="*/ 130 w 142"/>
                <a:gd name="T29" fmla="*/ 99 h 125"/>
                <a:gd name="T30" fmla="*/ 69 w 142"/>
                <a:gd name="T31" fmla="*/ 74 h 125"/>
                <a:gd name="T32" fmla="*/ 50 w 142"/>
                <a:gd name="T33" fmla="*/ 5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2" h="125">
                  <a:moveTo>
                    <a:pt x="50" y="53"/>
                  </a:moveTo>
                  <a:cubicBezTo>
                    <a:pt x="44" y="45"/>
                    <a:pt x="40" y="38"/>
                    <a:pt x="37" y="32"/>
                  </a:cubicBezTo>
                  <a:cubicBezTo>
                    <a:pt x="30" y="19"/>
                    <a:pt x="27" y="10"/>
                    <a:pt x="27" y="10"/>
                  </a:cubicBezTo>
                  <a:cubicBezTo>
                    <a:pt x="26" y="6"/>
                    <a:pt x="24" y="4"/>
                    <a:pt x="21" y="2"/>
                  </a:cubicBezTo>
                  <a:cubicBezTo>
                    <a:pt x="18" y="0"/>
                    <a:pt x="14" y="0"/>
                    <a:pt x="11" y="1"/>
                  </a:cubicBezTo>
                  <a:cubicBezTo>
                    <a:pt x="10" y="1"/>
                    <a:pt x="9" y="2"/>
                    <a:pt x="8" y="2"/>
                  </a:cubicBezTo>
                  <a:cubicBezTo>
                    <a:pt x="3" y="5"/>
                    <a:pt x="0" y="11"/>
                    <a:pt x="2" y="17"/>
                  </a:cubicBezTo>
                  <a:cubicBezTo>
                    <a:pt x="3" y="19"/>
                    <a:pt x="6" y="30"/>
                    <a:pt x="14" y="44"/>
                  </a:cubicBezTo>
                  <a:cubicBezTo>
                    <a:pt x="22" y="59"/>
                    <a:pt x="31" y="72"/>
                    <a:pt x="42" y="83"/>
                  </a:cubicBezTo>
                  <a:cubicBezTo>
                    <a:pt x="45" y="87"/>
                    <a:pt x="49" y="90"/>
                    <a:pt x="53" y="93"/>
                  </a:cubicBezTo>
                  <a:cubicBezTo>
                    <a:pt x="68" y="106"/>
                    <a:pt x="93" y="122"/>
                    <a:pt x="128" y="125"/>
                  </a:cubicBezTo>
                  <a:cubicBezTo>
                    <a:pt x="130" y="125"/>
                    <a:pt x="133" y="125"/>
                    <a:pt x="135" y="123"/>
                  </a:cubicBezTo>
                  <a:cubicBezTo>
                    <a:pt x="139" y="121"/>
                    <a:pt x="141" y="117"/>
                    <a:pt x="142" y="113"/>
                  </a:cubicBezTo>
                  <a:cubicBezTo>
                    <a:pt x="142" y="110"/>
                    <a:pt x="141" y="106"/>
                    <a:pt x="139" y="104"/>
                  </a:cubicBezTo>
                  <a:cubicBezTo>
                    <a:pt x="136" y="101"/>
                    <a:pt x="133" y="99"/>
                    <a:pt x="130" y="99"/>
                  </a:cubicBezTo>
                  <a:cubicBezTo>
                    <a:pt x="107" y="97"/>
                    <a:pt x="87" y="89"/>
                    <a:pt x="69" y="74"/>
                  </a:cubicBezTo>
                  <a:cubicBezTo>
                    <a:pt x="62" y="67"/>
                    <a:pt x="55" y="60"/>
                    <a:pt x="50"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35" name="Group 207"/>
          <p:cNvGrpSpPr>
            <a:grpSpLocks noChangeAspect="1"/>
          </p:cNvGrpSpPr>
          <p:nvPr/>
        </p:nvGrpSpPr>
        <p:grpSpPr bwMode="auto">
          <a:xfrm>
            <a:off x="6680916" y="3929832"/>
            <a:ext cx="638353" cy="805277"/>
            <a:chOff x="6566" y="246"/>
            <a:chExt cx="1262" cy="1592"/>
          </a:xfrm>
          <a:solidFill>
            <a:srgbClr val="F8F8F8"/>
          </a:solidFill>
        </p:grpSpPr>
        <p:sp>
          <p:nvSpPr>
            <p:cNvPr id="36" name="Freeform 208"/>
            <p:cNvSpPr/>
            <p:nvPr/>
          </p:nvSpPr>
          <p:spPr bwMode="auto">
            <a:xfrm>
              <a:off x="7350" y="246"/>
              <a:ext cx="478" cy="446"/>
            </a:xfrm>
            <a:custGeom>
              <a:avLst/>
              <a:gdLst>
                <a:gd name="T0" fmla="*/ 130 w 201"/>
                <a:gd name="T1" fmla="*/ 16 h 188"/>
                <a:gd name="T2" fmla="*/ 15 w 201"/>
                <a:gd name="T3" fmla="*/ 71 h 188"/>
                <a:gd name="T4" fmla="*/ 56 w 201"/>
                <a:gd name="T5" fmla="*/ 180 h 188"/>
                <a:gd name="T6" fmla="*/ 72 w 201"/>
                <a:gd name="T7" fmla="*/ 139 h 188"/>
                <a:gd name="T8" fmla="*/ 113 w 201"/>
                <a:gd name="T9" fmla="*/ 120 h 188"/>
                <a:gd name="T10" fmla="*/ 132 w 201"/>
                <a:gd name="T11" fmla="*/ 161 h 188"/>
                <a:gd name="T12" fmla="*/ 122 w 201"/>
                <a:gd name="T13" fmla="*/ 188 h 188"/>
                <a:gd name="T14" fmla="*/ 185 w 201"/>
                <a:gd name="T15" fmla="*/ 131 h 188"/>
                <a:gd name="T16" fmla="*/ 130 w 201"/>
                <a:gd name="T17" fmla="*/ 1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1" h="188">
                  <a:moveTo>
                    <a:pt x="130" y="16"/>
                  </a:moveTo>
                  <a:cubicBezTo>
                    <a:pt x="83" y="0"/>
                    <a:pt x="32" y="24"/>
                    <a:pt x="15" y="71"/>
                  </a:cubicBezTo>
                  <a:cubicBezTo>
                    <a:pt x="0" y="113"/>
                    <a:pt x="18" y="159"/>
                    <a:pt x="56" y="180"/>
                  </a:cubicBezTo>
                  <a:cubicBezTo>
                    <a:pt x="62" y="168"/>
                    <a:pt x="67" y="154"/>
                    <a:pt x="72" y="139"/>
                  </a:cubicBezTo>
                  <a:cubicBezTo>
                    <a:pt x="78" y="123"/>
                    <a:pt x="96" y="114"/>
                    <a:pt x="113" y="120"/>
                  </a:cubicBezTo>
                  <a:cubicBezTo>
                    <a:pt x="130" y="126"/>
                    <a:pt x="138" y="144"/>
                    <a:pt x="132" y="161"/>
                  </a:cubicBezTo>
                  <a:cubicBezTo>
                    <a:pt x="129" y="170"/>
                    <a:pt x="126" y="180"/>
                    <a:pt x="122" y="188"/>
                  </a:cubicBezTo>
                  <a:cubicBezTo>
                    <a:pt x="150" y="181"/>
                    <a:pt x="174" y="160"/>
                    <a:pt x="185" y="131"/>
                  </a:cubicBezTo>
                  <a:cubicBezTo>
                    <a:pt x="201" y="84"/>
                    <a:pt x="177" y="33"/>
                    <a:pt x="13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7" name="Freeform 209"/>
            <p:cNvSpPr/>
            <p:nvPr/>
          </p:nvSpPr>
          <p:spPr bwMode="auto">
            <a:xfrm>
              <a:off x="6566" y="401"/>
              <a:ext cx="1005" cy="1437"/>
            </a:xfrm>
            <a:custGeom>
              <a:avLst/>
              <a:gdLst>
                <a:gd name="T0" fmla="*/ 372 w 423"/>
                <a:gd name="T1" fmla="*/ 299 h 606"/>
                <a:gd name="T2" fmla="*/ 329 w 423"/>
                <a:gd name="T3" fmla="*/ 263 h 606"/>
                <a:gd name="T4" fmla="*/ 192 w 423"/>
                <a:gd name="T5" fmla="*/ 263 h 606"/>
                <a:gd name="T6" fmla="*/ 263 w 423"/>
                <a:gd name="T7" fmla="*/ 186 h 606"/>
                <a:gd name="T8" fmla="*/ 257 w 423"/>
                <a:gd name="T9" fmla="*/ 173 h 606"/>
                <a:gd name="T10" fmla="*/ 239 w 423"/>
                <a:gd name="T11" fmla="*/ 104 h 606"/>
                <a:gd name="T12" fmla="*/ 266 w 423"/>
                <a:gd name="T13" fmla="*/ 67 h 606"/>
                <a:gd name="T14" fmla="*/ 302 w 423"/>
                <a:gd name="T15" fmla="*/ 93 h 606"/>
                <a:gd name="T16" fmla="*/ 303 w 423"/>
                <a:gd name="T17" fmla="*/ 95 h 606"/>
                <a:gd name="T18" fmla="*/ 304 w 423"/>
                <a:gd name="T19" fmla="*/ 101 h 606"/>
                <a:gd name="T20" fmla="*/ 309 w 423"/>
                <a:gd name="T21" fmla="*/ 123 h 606"/>
                <a:gd name="T22" fmla="*/ 314 w 423"/>
                <a:gd name="T23" fmla="*/ 139 h 606"/>
                <a:gd name="T24" fmla="*/ 324 w 423"/>
                <a:gd name="T25" fmla="*/ 53 h 606"/>
                <a:gd name="T26" fmla="*/ 192 w 423"/>
                <a:gd name="T27" fmla="*/ 38 h 606"/>
                <a:gd name="T28" fmla="*/ 32 w 423"/>
                <a:gd name="T29" fmla="*/ 217 h 606"/>
                <a:gd name="T30" fmla="*/ 61 w 423"/>
                <a:gd name="T31" fmla="*/ 347 h 606"/>
                <a:gd name="T32" fmla="*/ 81 w 423"/>
                <a:gd name="T33" fmla="*/ 350 h 606"/>
                <a:gd name="T34" fmla="*/ 92 w 423"/>
                <a:gd name="T35" fmla="*/ 351 h 606"/>
                <a:gd name="T36" fmla="*/ 92 w 423"/>
                <a:gd name="T37" fmla="*/ 351 h 606"/>
                <a:gd name="T38" fmla="*/ 292 w 423"/>
                <a:gd name="T39" fmla="*/ 351 h 606"/>
                <a:gd name="T40" fmla="*/ 332 w 423"/>
                <a:gd name="T41" fmla="*/ 570 h 606"/>
                <a:gd name="T42" fmla="*/ 375 w 423"/>
                <a:gd name="T43" fmla="*/ 606 h 606"/>
                <a:gd name="T44" fmla="*/ 383 w 423"/>
                <a:gd name="T45" fmla="*/ 605 h 606"/>
                <a:gd name="T46" fmla="*/ 419 w 423"/>
                <a:gd name="T47" fmla="*/ 554 h 606"/>
                <a:gd name="T48" fmla="*/ 372 w 423"/>
                <a:gd name="T49" fmla="*/ 299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3" h="606">
                  <a:moveTo>
                    <a:pt x="372" y="299"/>
                  </a:moveTo>
                  <a:cubicBezTo>
                    <a:pt x="368" y="278"/>
                    <a:pt x="350" y="263"/>
                    <a:pt x="329" y="263"/>
                  </a:cubicBezTo>
                  <a:cubicBezTo>
                    <a:pt x="192" y="263"/>
                    <a:pt x="192" y="263"/>
                    <a:pt x="192" y="263"/>
                  </a:cubicBezTo>
                  <a:cubicBezTo>
                    <a:pt x="212" y="235"/>
                    <a:pt x="236" y="209"/>
                    <a:pt x="263" y="186"/>
                  </a:cubicBezTo>
                  <a:cubicBezTo>
                    <a:pt x="261" y="182"/>
                    <a:pt x="259" y="177"/>
                    <a:pt x="257" y="173"/>
                  </a:cubicBezTo>
                  <a:cubicBezTo>
                    <a:pt x="245" y="138"/>
                    <a:pt x="240" y="105"/>
                    <a:pt x="239" y="104"/>
                  </a:cubicBezTo>
                  <a:cubicBezTo>
                    <a:pt x="236" y="86"/>
                    <a:pt x="248" y="70"/>
                    <a:pt x="266" y="67"/>
                  </a:cubicBezTo>
                  <a:cubicBezTo>
                    <a:pt x="283" y="64"/>
                    <a:pt x="299" y="76"/>
                    <a:pt x="302" y="93"/>
                  </a:cubicBezTo>
                  <a:cubicBezTo>
                    <a:pt x="302" y="93"/>
                    <a:pt x="303" y="94"/>
                    <a:pt x="303" y="95"/>
                  </a:cubicBezTo>
                  <a:cubicBezTo>
                    <a:pt x="303" y="96"/>
                    <a:pt x="304" y="98"/>
                    <a:pt x="304" y="101"/>
                  </a:cubicBezTo>
                  <a:cubicBezTo>
                    <a:pt x="305" y="107"/>
                    <a:pt x="307" y="114"/>
                    <a:pt x="309" y="123"/>
                  </a:cubicBezTo>
                  <a:cubicBezTo>
                    <a:pt x="310" y="128"/>
                    <a:pt x="312" y="133"/>
                    <a:pt x="314" y="139"/>
                  </a:cubicBezTo>
                  <a:cubicBezTo>
                    <a:pt x="330" y="113"/>
                    <a:pt x="336" y="82"/>
                    <a:pt x="324" y="53"/>
                  </a:cubicBezTo>
                  <a:cubicBezTo>
                    <a:pt x="307" y="12"/>
                    <a:pt x="244" y="0"/>
                    <a:pt x="192" y="38"/>
                  </a:cubicBezTo>
                  <a:cubicBezTo>
                    <a:pt x="127" y="86"/>
                    <a:pt x="72" y="147"/>
                    <a:pt x="32" y="217"/>
                  </a:cubicBezTo>
                  <a:cubicBezTo>
                    <a:pt x="0" y="273"/>
                    <a:pt x="19" y="334"/>
                    <a:pt x="61" y="347"/>
                  </a:cubicBezTo>
                  <a:cubicBezTo>
                    <a:pt x="68" y="349"/>
                    <a:pt x="75" y="350"/>
                    <a:pt x="81" y="350"/>
                  </a:cubicBezTo>
                  <a:cubicBezTo>
                    <a:pt x="85" y="351"/>
                    <a:pt x="88" y="351"/>
                    <a:pt x="92" y="351"/>
                  </a:cubicBezTo>
                  <a:cubicBezTo>
                    <a:pt x="92" y="351"/>
                    <a:pt x="92" y="351"/>
                    <a:pt x="92" y="351"/>
                  </a:cubicBezTo>
                  <a:cubicBezTo>
                    <a:pt x="292" y="351"/>
                    <a:pt x="292" y="351"/>
                    <a:pt x="292" y="351"/>
                  </a:cubicBezTo>
                  <a:cubicBezTo>
                    <a:pt x="332" y="570"/>
                    <a:pt x="332" y="570"/>
                    <a:pt x="332" y="570"/>
                  </a:cubicBezTo>
                  <a:cubicBezTo>
                    <a:pt x="336" y="591"/>
                    <a:pt x="355" y="606"/>
                    <a:pt x="375" y="606"/>
                  </a:cubicBezTo>
                  <a:cubicBezTo>
                    <a:pt x="378" y="606"/>
                    <a:pt x="381" y="606"/>
                    <a:pt x="383" y="605"/>
                  </a:cubicBezTo>
                  <a:cubicBezTo>
                    <a:pt x="407" y="601"/>
                    <a:pt x="423" y="578"/>
                    <a:pt x="419" y="554"/>
                  </a:cubicBezTo>
                  <a:lnTo>
                    <a:pt x="372" y="29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8" name="Freeform 211"/>
            <p:cNvSpPr/>
            <p:nvPr/>
          </p:nvSpPr>
          <p:spPr bwMode="auto">
            <a:xfrm>
              <a:off x="7151" y="545"/>
              <a:ext cx="501" cy="449"/>
            </a:xfrm>
            <a:custGeom>
              <a:avLst/>
              <a:gdLst>
                <a:gd name="T0" fmla="*/ 208 w 211"/>
                <a:gd name="T1" fmla="*/ 14 h 189"/>
                <a:gd name="T2" fmla="*/ 194 w 211"/>
                <a:gd name="T3" fmla="*/ 1 h 189"/>
                <a:gd name="T4" fmla="*/ 186 w 211"/>
                <a:gd name="T5" fmla="*/ 0 h 189"/>
                <a:gd name="T6" fmla="*/ 164 w 211"/>
                <a:gd name="T7" fmla="*/ 16 h 189"/>
                <a:gd name="T8" fmla="*/ 148 w 211"/>
                <a:gd name="T9" fmla="*/ 57 h 189"/>
                <a:gd name="T10" fmla="*/ 115 w 211"/>
                <a:gd name="T11" fmla="*/ 121 h 189"/>
                <a:gd name="T12" fmla="*/ 99 w 211"/>
                <a:gd name="T13" fmla="*/ 138 h 189"/>
                <a:gd name="T14" fmla="*/ 93 w 211"/>
                <a:gd name="T15" fmla="*/ 142 h 189"/>
                <a:gd name="T16" fmla="*/ 88 w 211"/>
                <a:gd name="T17" fmla="*/ 138 h 189"/>
                <a:gd name="T18" fmla="*/ 75 w 211"/>
                <a:gd name="T19" fmla="*/ 120 h 189"/>
                <a:gd name="T20" fmla="*/ 62 w 211"/>
                <a:gd name="T21" fmla="*/ 86 h 189"/>
                <a:gd name="T22" fmla="*/ 55 w 211"/>
                <a:gd name="T23" fmla="*/ 64 h 189"/>
                <a:gd name="T24" fmla="*/ 50 w 211"/>
                <a:gd name="T25" fmla="*/ 42 h 189"/>
                <a:gd name="T26" fmla="*/ 49 w 211"/>
                <a:gd name="T27" fmla="*/ 35 h 189"/>
                <a:gd name="T28" fmla="*/ 49 w 211"/>
                <a:gd name="T29" fmla="*/ 33 h 189"/>
                <a:gd name="T30" fmla="*/ 25 w 211"/>
                <a:gd name="T31" fmla="*/ 13 h 189"/>
                <a:gd name="T32" fmla="*/ 21 w 211"/>
                <a:gd name="T33" fmla="*/ 14 h 189"/>
                <a:gd name="T34" fmla="*/ 5 w 211"/>
                <a:gd name="T35" fmla="*/ 24 h 189"/>
                <a:gd name="T36" fmla="*/ 1 w 211"/>
                <a:gd name="T37" fmla="*/ 41 h 189"/>
                <a:gd name="T38" fmla="*/ 1 w 211"/>
                <a:gd name="T39" fmla="*/ 42 h 189"/>
                <a:gd name="T40" fmla="*/ 19 w 211"/>
                <a:gd name="T41" fmla="*/ 109 h 189"/>
                <a:gd name="T42" fmla="*/ 23 w 211"/>
                <a:gd name="T43" fmla="*/ 120 h 189"/>
                <a:gd name="T44" fmla="*/ 43 w 211"/>
                <a:gd name="T45" fmla="*/ 159 h 189"/>
                <a:gd name="T46" fmla="*/ 63 w 211"/>
                <a:gd name="T47" fmla="*/ 179 h 189"/>
                <a:gd name="T48" fmla="*/ 93 w 211"/>
                <a:gd name="T49" fmla="*/ 189 h 189"/>
                <a:gd name="T50" fmla="*/ 93 w 211"/>
                <a:gd name="T51" fmla="*/ 189 h 189"/>
                <a:gd name="T52" fmla="*/ 126 w 211"/>
                <a:gd name="T53" fmla="*/ 178 h 189"/>
                <a:gd name="T54" fmla="*/ 167 w 211"/>
                <a:gd name="T55" fmla="*/ 127 h 189"/>
                <a:gd name="T56" fmla="*/ 197 w 211"/>
                <a:gd name="T57" fmla="*/ 64 h 189"/>
                <a:gd name="T58" fmla="*/ 209 w 211"/>
                <a:gd name="T59" fmla="*/ 32 h 189"/>
                <a:gd name="T60" fmla="*/ 208 w 211"/>
                <a:gd name="T61" fmla="*/ 1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1" h="189">
                  <a:moveTo>
                    <a:pt x="208" y="14"/>
                  </a:moveTo>
                  <a:cubicBezTo>
                    <a:pt x="205" y="8"/>
                    <a:pt x="200" y="4"/>
                    <a:pt x="194" y="1"/>
                  </a:cubicBezTo>
                  <a:cubicBezTo>
                    <a:pt x="192" y="1"/>
                    <a:pt x="189" y="0"/>
                    <a:pt x="186" y="0"/>
                  </a:cubicBezTo>
                  <a:cubicBezTo>
                    <a:pt x="176" y="0"/>
                    <a:pt x="167" y="6"/>
                    <a:pt x="164" y="16"/>
                  </a:cubicBezTo>
                  <a:cubicBezTo>
                    <a:pt x="158" y="32"/>
                    <a:pt x="153" y="45"/>
                    <a:pt x="148" y="57"/>
                  </a:cubicBezTo>
                  <a:cubicBezTo>
                    <a:pt x="134" y="90"/>
                    <a:pt x="123" y="110"/>
                    <a:pt x="115" y="121"/>
                  </a:cubicBezTo>
                  <a:cubicBezTo>
                    <a:pt x="107" y="132"/>
                    <a:pt x="101" y="137"/>
                    <a:pt x="99" y="138"/>
                  </a:cubicBezTo>
                  <a:cubicBezTo>
                    <a:pt x="93" y="142"/>
                    <a:pt x="93" y="142"/>
                    <a:pt x="93" y="142"/>
                  </a:cubicBezTo>
                  <a:cubicBezTo>
                    <a:pt x="88" y="138"/>
                    <a:pt x="88" y="138"/>
                    <a:pt x="88" y="138"/>
                  </a:cubicBezTo>
                  <a:cubicBezTo>
                    <a:pt x="85" y="135"/>
                    <a:pt x="80" y="128"/>
                    <a:pt x="75" y="120"/>
                  </a:cubicBezTo>
                  <a:cubicBezTo>
                    <a:pt x="70" y="109"/>
                    <a:pt x="65" y="97"/>
                    <a:pt x="62" y="86"/>
                  </a:cubicBezTo>
                  <a:cubicBezTo>
                    <a:pt x="59" y="77"/>
                    <a:pt x="57" y="69"/>
                    <a:pt x="55" y="64"/>
                  </a:cubicBezTo>
                  <a:cubicBezTo>
                    <a:pt x="53" y="57"/>
                    <a:pt x="52" y="49"/>
                    <a:pt x="50" y="42"/>
                  </a:cubicBezTo>
                  <a:cubicBezTo>
                    <a:pt x="50" y="39"/>
                    <a:pt x="49" y="37"/>
                    <a:pt x="49" y="35"/>
                  </a:cubicBezTo>
                  <a:cubicBezTo>
                    <a:pt x="49" y="33"/>
                    <a:pt x="49" y="33"/>
                    <a:pt x="49" y="33"/>
                  </a:cubicBezTo>
                  <a:cubicBezTo>
                    <a:pt x="47" y="22"/>
                    <a:pt x="37" y="13"/>
                    <a:pt x="25" y="13"/>
                  </a:cubicBezTo>
                  <a:cubicBezTo>
                    <a:pt x="24" y="13"/>
                    <a:pt x="22" y="13"/>
                    <a:pt x="21" y="14"/>
                  </a:cubicBezTo>
                  <a:cubicBezTo>
                    <a:pt x="15" y="15"/>
                    <a:pt x="9" y="18"/>
                    <a:pt x="5" y="24"/>
                  </a:cubicBezTo>
                  <a:cubicBezTo>
                    <a:pt x="2" y="29"/>
                    <a:pt x="0" y="35"/>
                    <a:pt x="1" y="41"/>
                  </a:cubicBezTo>
                  <a:cubicBezTo>
                    <a:pt x="1" y="42"/>
                    <a:pt x="1" y="42"/>
                    <a:pt x="1" y="42"/>
                  </a:cubicBezTo>
                  <a:cubicBezTo>
                    <a:pt x="3" y="53"/>
                    <a:pt x="9" y="80"/>
                    <a:pt x="19" y="109"/>
                  </a:cubicBezTo>
                  <a:cubicBezTo>
                    <a:pt x="20" y="113"/>
                    <a:pt x="22" y="116"/>
                    <a:pt x="23" y="120"/>
                  </a:cubicBezTo>
                  <a:cubicBezTo>
                    <a:pt x="28" y="132"/>
                    <a:pt x="34" y="146"/>
                    <a:pt x="43" y="159"/>
                  </a:cubicBezTo>
                  <a:cubicBezTo>
                    <a:pt x="50" y="168"/>
                    <a:pt x="56" y="174"/>
                    <a:pt x="63" y="179"/>
                  </a:cubicBezTo>
                  <a:cubicBezTo>
                    <a:pt x="68" y="183"/>
                    <a:pt x="79" y="189"/>
                    <a:pt x="93" y="189"/>
                  </a:cubicBezTo>
                  <a:cubicBezTo>
                    <a:pt x="93" y="189"/>
                    <a:pt x="93" y="189"/>
                    <a:pt x="93" y="189"/>
                  </a:cubicBezTo>
                  <a:cubicBezTo>
                    <a:pt x="104" y="189"/>
                    <a:pt x="116" y="185"/>
                    <a:pt x="126" y="178"/>
                  </a:cubicBezTo>
                  <a:cubicBezTo>
                    <a:pt x="141" y="167"/>
                    <a:pt x="153" y="152"/>
                    <a:pt x="167" y="127"/>
                  </a:cubicBezTo>
                  <a:cubicBezTo>
                    <a:pt x="177" y="110"/>
                    <a:pt x="187" y="89"/>
                    <a:pt x="197" y="64"/>
                  </a:cubicBezTo>
                  <a:cubicBezTo>
                    <a:pt x="201" y="54"/>
                    <a:pt x="205" y="44"/>
                    <a:pt x="209" y="32"/>
                  </a:cubicBezTo>
                  <a:cubicBezTo>
                    <a:pt x="211" y="26"/>
                    <a:pt x="211" y="20"/>
                    <a:pt x="20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39" name="文本框 38"/>
          <p:cNvSpPr txBox="1"/>
          <p:nvPr/>
        </p:nvSpPr>
        <p:spPr>
          <a:xfrm>
            <a:off x="9236749" y="2772320"/>
            <a:ext cx="1653625" cy="830997"/>
          </a:xfrm>
          <a:prstGeom prst="rect">
            <a:avLst/>
          </a:prstGeom>
          <a:noFill/>
        </p:spPr>
        <p:txBody>
          <a:bodyPr wrap="square" lIns="91440" tIns="45720" rIns="91440" bIns="45720" rtlCol="0">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8717884" y="3105446"/>
            <a:ext cx="2093840" cy="972767"/>
          </a:xfrm>
          <a:prstGeom prst="rect">
            <a:avLst/>
          </a:prstGeom>
          <a:noFill/>
        </p:spPr>
        <p:txBody>
          <a:bodyPr wrap="square" lIns="91440" tIns="45720" rIns="91440" bIns="45720" rtlCol="0">
            <a:spAutoFit/>
          </a:bodyPr>
          <a:lstStyle/>
          <a:p>
            <a:pPr>
              <a:lnSpc>
                <a:spcPct val="130000"/>
              </a:lnSpc>
              <a:spcBef>
                <a:spcPct val="0"/>
              </a:spcBef>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在此录入图表的综合描述说明。在此录入上述图表的综合描述</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2110832" y="2140324"/>
            <a:ext cx="1653625" cy="830997"/>
          </a:xfrm>
          <a:prstGeom prst="rect">
            <a:avLst/>
          </a:prstGeom>
          <a:noFill/>
        </p:spPr>
        <p:txBody>
          <a:bodyPr wrap="square" lIns="91440" tIns="45720" rIns="91440" bIns="45720" rtlCol="0">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1591967" y="2473450"/>
            <a:ext cx="2093840" cy="972767"/>
          </a:xfrm>
          <a:prstGeom prst="rect">
            <a:avLst/>
          </a:prstGeom>
          <a:noFill/>
        </p:spPr>
        <p:txBody>
          <a:bodyPr wrap="square" lIns="91440" tIns="45720" rIns="91440" bIns="45720" rtlCol="0">
            <a:spAutoFit/>
          </a:bodyPr>
          <a:lstStyle/>
          <a:p>
            <a:pPr>
              <a:lnSpc>
                <a:spcPct val="130000"/>
              </a:lnSpc>
              <a:spcBef>
                <a:spcPct val="0"/>
              </a:spcBef>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在此录入图表的综合描述说明。在此录入上述图表的综合描述</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1+#ppt_w/2"/>
                                          </p:val>
                                        </p:tav>
                                        <p:tav tm="100000">
                                          <p:val>
                                            <p:strVal val="#ppt_x"/>
                                          </p:val>
                                        </p:tav>
                                      </p:tavLst>
                                    </p:anim>
                                    <p:anim calcmode="lin" valueType="num">
                                      <p:cBhvr additive="base">
                                        <p:cTn id="50" dur="500" fill="hold"/>
                                        <p:tgtEl>
                                          <p:spTgt spid="25"/>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fill="hold"/>
                                        <p:tgtEl>
                                          <p:spTgt spid="39"/>
                                        </p:tgtEl>
                                        <p:attrNameLst>
                                          <p:attrName>ppt_x</p:attrName>
                                        </p:attrNameLst>
                                      </p:cBhvr>
                                      <p:tavLst>
                                        <p:tav tm="0">
                                          <p:val>
                                            <p:strVal val="1+#ppt_w/2"/>
                                          </p:val>
                                        </p:tav>
                                        <p:tav tm="100000">
                                          <p:val>
                                            <p:strVal val="#ppt_x"/>
                                          </p:val>
                                        </p:tav>
                                      </p:tavLst>
                                    </p:anim>
                                    <p:anim calcmode="lin" valueType="num">
                                      <p:cBhvr additive="base">
                                        <p:cTn id="54" dur="500" fill="hold"/>
                                        <p:tgtEl>
                                          <p:spTgt spid="3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500" fill="hold"/>
                                        <p:tgtEl>
                                          <p:spTgt spid="40"/>
                                        </p:tgtEl>
                                        <p:attrNameLst>
                                          <p:attrName>ppt_x</p:attrName>
                                        </p:attrNameLst>
                                      </p:cBhvr>
                                      <p:tavLst>
                                        <p:tav tm="0">
                                          <p:val>
                                            <p:strVal val="1+#ppt_w/2"/>
                                          </p:val>
                                        </p:tav>
                                        <p:tav tm="100000">
                                          <p:val>
                                            <p:strVal val="#ppt_x"/>
                                          </p:val>
                                        </p:tav>
                                      </p:tavLst>
                                    </p:anim>
                                    <p:anim calcmode="lin" valueType="num">
                                      <p:cBhvr additive="base">
                                        <p:cTn id="58"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500" fill="hold"/>
                                        <p:tgtEl>
                                          <p:spTgt spid="19"/>
                                        </p:tgtEl>
                                        <p:attrNameLst>
                                          <p:attrName>ppt_x</p:attrName>
                                        </p:attrNameLst>
                                      </p:cBhvr>
                                      <p:tavLst>
                                        <p:tav tm="0">
                                          <p:val>
                                            <p:strVal val="0-#ppt_w/2"/>
                                          </p:val>
                                        </p:tav>
                                        <p:tav tm="100000">
                                          <p:val>
                                            <p:strVal val="#ppt_x"/>
                                          </p:val>
                                        </p:tav>
                                      </p:tavLst>
                                    </p:anim>
                                    <p:anim calcmode="lin" valueType="num">
                                      <p:cBhvr additive="base">
                                        <p:cTn id="64" dur="500" fill="hold"/>
                                        <p:tgtEl>
                                          <p:spTgt spid="1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fill="hold"/>
                                        <p:tgtEl>
                                          <p:spTgt spid="20"/>
                                        </p:tgtEl>
                                        <p:attrNameLst>
                                          <p:attrName>ppt_x</p:attrName>
                                        </p:attrNameLst>
                                      </p:cBhvr>
                                      <p:tavLst>
                                        <p:tav tm="0">
                                          <p:val>
                                            <p:strVal val="0-#ppt_w/2"/>
                                          </p:val>
                                        </p:tav>
                                        <p:tav tm="100000">
                                          <p:val>
                                            <p:strVal val="#ppt_x"/>
                                          </p:val>
                                        </p:tav>
                                      </p:tavLst>
                                    </p:anim>
                                    <p:anim calcmode="lin" valueType="num">
                                      <p:cBhvr additive="base">
                                        <p:cTn id="68" dur="500" fill="hold"/>
                                        <p:tgtEl>
                                          <p:spTgt spid="20"/>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additive="base">
                                        <p:cTn id="71" dur="500" fill="hold"/>
                                        <p:tgtEl>
                                          <p:spTgt spid="21"/>
                                        </p:tgtEl>
                                        <p:attrNameLst>
                                          <p:attrName>ppt_x</p:attrName>
                                        </p:attrNameLst>
                                      </p:cBhvr>
                                      <p:tavLst>
                                        <p:tav tm="0">
                                          <p:val>
                                            <p:strVal val="0-#ppt_w/2"/>
                                          </p:val>
                                        </p:tav>
                                        <p:tav tm="100000">
                                          <p:val>
                                            <p:strVal val="#ppt_x"/>
                                          </p:val>
                                        </p:tav>
                                      </p:tavLst>
                                    </p:anim>
                                    <p:anim calcmode="lin" valueType="num">
                                      <p:cBhvr additive="base">
                                        <p:cTn id="72" dur="500" fill="hold"/>
                                        <p:tgtEl>
                                          <p:spTgt spid="21"/>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 calcmode="lin" valueType="num">
                                      <p:cBhvr additive="base">
                                        <p:cTn id="75" dur="500" fill="hold"/>
                                        <p:tgtEl>
                                          <p:spTgt spid="24"/>
                                        </p:tgtEl>
                                        <p:attrNameLst>
                                          <p:attrName>ppt_x</p:attrName>
                                        </p:attrNameLst>
                                      </p:cBhvr>
                                      <p:tavLst>
                                        <p:tav tm="0">
                                          <p:val>
                                            <p:strVal val="0-#ppt_w/2"/>
                                          </p:val>
                                        </p:tav>
                                        <p:tav tm="100000">
                                          <p:val>
                                            <p:strVal val="#ppt_x"/>
                                          </p:val>
                                        </p:tav>
                                      </p:tavLst>
                                    </p:anim>
                                    <p:anim calcmode="lin" valueType="num">
                                      <p:cBhvr additive="base">
                                        <p:cTn id="76" dur="500" fill="hold"/>
                                        <p:tgtEl>
                                          <p:spTgt spid="24"/>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anim calcmode="lin" valueType="num">
                                      <p:cBhvr additive="base">
                                        <p:cTn id="79" dur="500" fill="hold"/>
                                        <p:tgtEl>
                                          <p:spTgt spid="41"/>
                                        </p:tgtEl>
                                        <p:attrNameLst>
                                          <p:attrName>ppt_x</p:attrName>
                                        </p:attrNameLst>
                                      </p:cBhvr>
                                      <p:tavLst>
                                        <p:tav tm="0">
                                          <p:val>
                                            <p:strVal val="0-#ppt_w/2"/>
                                          </p:val>
                                        </p:tav>
                                        <p:tav tm="100000">
                                          <p:val>
                                            <p:strVal val="#ppt_x"/>
                                          </p:val>
                                        </p:tav>
                                      </p:tavLst>
                                    </p:anim>
                                    <p:anim calcmode="lin" valueType="num">
                                      <p:cBhvr additive="base">
                                        <p:cTn id="80" dur="500" fill="hold"/>
                                        <p:tgtEl>
                                          <p:spTgt spid="41"/>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anim calcmode="lin" valueType="num">
                                      <p:cBhvr additive="base">
                                        <p:cTn id="83" dur="500" fill="hold"/>
                                        <p:tgtEl>
                                          <p:spTgt spid="42"/>
                                        </p:tgtEl>
                                        <p:attrNameLst>
                                          <p:attrName>ppt_x</p:attrName>
                                        </p:attrNameLst>
                                      </p:cBhvr>
                                      <p:tavLst>
                                        <p:tav tm="0">
                                          <p:val>
                                            <p:strVal val="0-#ppt_w/2"/>
                                          </p:val>
                                        </p:tav>
                                        <p:tav tm="100000">
                                          <p:val>
                                            <p:strVal val="#ppt_x"/>
                                          </p:val>
                                        </p:tav>
                                      </p:tavLst>
                                    </p:anim>
                                    <p:anim calcmode="lin" valueType="num">
                                      <p:cBhvr additive="base">
                                        <p:cTn id="84"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4" grpId="0" animBg="1"/>
      <p:bldP spid="39" grpId="0"/>
      <p:bldP spid="40" grpId="0"/>
      <p:bldP spid="41"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285702" y="2550284"/>
            <a:ext cx="2769020" cy="469299"/>
            <a:chOff x="7335360" y="2327957"/>
            <a:chExt cx="2769020" cy="469299"/>
          </a:xfrm>
        </p:grpSpPr>
        <p:grpSp>
          <p:nvGrpSpPr>
            <p:cNvPr id="6" name="组合 5"/>
            <p:cNvGrpSpPr/>
            <p:nvPr/>
          </p:nvGrpSpPr>
          <p:grpSpPr>
            <a:xfrm flipH="1" flipV="1">
              <a:off x="7335360" y="2327957"/>
              <a:ext cx="2604593" cy="429601"/>
              <a:chOff x="1243321" y="4939255"/>
              <a:chExt cx="2604593" cy="429601"/>
            </a:xfrm>
            <a:solidFill>
              <a:srgbClr val="A6A6A6"/>
            </a:solidFill>
          </p:grpSpPr>
          <p:sp>
            <p:nvSpPr>
              <p:cNvPr id="11" name="矩形 10"/>
              <p:cNvSpPr/>
              <p:nvPr/>
            </p:nvSpPr>
            <p:spPr>
              <a:xfrm flipV="1">
                <a:off x="1243321" y="4991055"/>
                <a:ext cx="2448000" cy="28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2" name="任意多边形 11"/>
              <p:cNvSpPr/>
              <p:nvPr/>
            </p:nvSpPr>
            <p:spPr>
              <a:xfrm rot="2700000" flipV="1">
                <a:off x="3618713" y="5139656"/>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sp>
          <p:nvSpPr>
            <p:cNvPr id="10" name="Freeform 16"/>
            <p:cNvSpPr>
              <a:spLocks noEditPoints="1"/>
            </p:cNvSpPr>
            <p:nvPr/>
          </p:nvSpPr>
          <p:spPr bwMode="auto">
            <a:xfrm>
              <a:off x="9886620" y="2580522"/>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7644477" y="4876516"/>
            <a:ext cx="2416595" cy="469299"/>
            <a:chOff x="7335360" y="2327957"/>
            <a:chExt cx="2416595" cy="469299"/>
          </a:xfrm>
        </p:grpSpPr>
        <p:grpSp>
          <p:nvGrpSpPr>
            <p:cNvPr id="14" name="组合 13"/>
            <p:cNvGrpSpPr/>
            <p:nvPr/>
          </p:nvGrpSpPr>
          <p:grpSpPr>
            <a:xfrm flipH="1" flipV="1">
              <a:off x="7335360" y="2327957"/>
              <a:ext cx="2231161" cy="429601"/>
              <a:chOff x="1616753" y="4939255"/>
              <a:chExt cx="2231161" cy="429601"/>
            </a:xfrm>
            <a:solidFill>
              <a:srgbClr val="A6A6A6"/>
            </a:solidFill>
          </p:grpSpPr>
          <p:sp>
            <p:nvSpPr>
              <p:cNvPr id="16" name="矩形 15"/>
              <p:cNvSpPr/>
              <p:nvPr/>
            </p:nvSpPr>
            <p:spPr>
              <a:xfrm flipV="1">
                <a:off x="1616753" y="4991055"/>
                <a:ext cx="2072822" cy="28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7" name="任意多边形 16"/>
              <p:cNvSpPr/>
              <p:nvPr/>
            </p:nvSpPr>
            <p:spPr>
              <a:xfrm rot="2700000" flipV="1">
                <a:off x="3618713" y="5139656"/>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sp>
          <p:nvSpPr>
            <p:cNvPr id="15" name="Freeform 16"/>
            <p:cNvSpPr>
              <a:spLocks noEditPoints="1"/>
            </p:cNvSpPr>
            <p:nvPr/>
          </p:nvSpPr>
          <p:spPr bwMode="auto">
            <a:xfrm>
              <a:off x="9534195" y="2580522"/>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2339398" y="5147505"/>
            <a:ext cx="2661519" cy="429601"/>
            <a:chOff x="1627719" y="4939255"/>
            <a:chExt cx="2661519" cy="429601"/>
          </a:xfrm>
          <a:solidFill>
            <a:srgbClr val="A6A6A6"/>
          </a:solidFill>
        </p:grpSpPr>
        <p:sp>
          <p:nvSpPr>
            <p:cNvPr id="19" name="矩形 18"/>
            <p:cNvSpPr/>
            <p:nvPr/>
          </p:nvSpPr>
          <p:spPr>
            <a:xfrm flipV="1">
              <a:off x="1627719" y="4991055"/>
              <a:ext cx="2508114" cy="28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0" name="任意多边形 19"/>
            <p:cNvSpPr/>
            <p:nvPr/>
          </p:nvSpPr>
          <p:spPr>
            <a:xfrm rot="2700000" flipV="1">
              <a:off x="4060037" y="5139656"/>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2305182" y="2818873"/>
            <a:ext cx="2117885" cy="429601"/>
            <a:chOff x="1720504" y="4939255"/>
            <a:chExt cx="2117885" cy="429601"/>
          </a:xfrm>
          <a:solidFill>
            <a:srgbClr val="A6A6A6"/>
          </a:solidFill>
        </p:grpSpPr>
        <p:sp>
          <p:nvSpPr>
            <p:cNvPr id="22" name="矩形 21"/>
            <p:cNvSpPr/>
            <p:nvPr/>
          </p:nvSpPr>
          <p:spPr>
            <a:xfrm flipV="1">
              <a:off x="1720504" y="4991055"/>
              <a:ext cx="1962000" cy="28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3" name="任意多边形 22"/>
            <p:cNvSpPr/>
            <p:nvPr/>
          </p:nvSpPr>
          <p:spPr>
            <a:xfrm rot="2700000" flipV="1">
              <a:off x="3609188" y="5139656"/>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sp>
        <p:nvSpPr>
          <p:cNvPr id="24" name="Freeform 16"/>
          <p:cNvSpPr>
            <a:spLocks noEditPoints="1"/>
          </p:cNvSpPr>
          <p:nvPr/>
        </p:nvSpPr>
        <p:spPr bwMode="auto">
          <a:xfrm flipH="1" flipV="1">
            <a:off x="2130931" y="2775157"/>
            <a:ext cx="217760" cy="216735"/>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5" name="Freeform 16"/>
          <p:cNvSpPr>
            <a:spLocks noEditPoints="1"/>
          </p:cNvSpPr>
          <p:nvPr/>
        </p:nvSpPr>
        <p:spPr bwMode="auto">
          <a:xfrm flipH="1" flipV="1">
            <a:off x="2152188" y="5101607"/>
            <a:ext cx="217760" cy="216735"/>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6" name="Freeform 5"/>
          <p:cNvSpPr/>
          <p:nvPr/>
        </p:nvSpPr>
        <p:spPr bwMode="auto">
          <a:xfrm>
            <a:off x="4379203" y="1035813"/>
            <a:ext cx="3334064" cy="5562600"/>
          </a:xfrm>
          <a:custGeom>
            <a:avLst/>
            <a:gdLst>
              <a:gd name="T0" fmla="*/ 952 w 1289"/>
              <a:gd name="T1" fmla="*/ 1022 h 2152"/>
              <a:gd name="T2" fmla="*/ 759 w 1289"/>
              <a:gd name="T3" fmla="*/ 1082 h 2152"/>
              <a:gd name="T4" fmla="*/ 722 w 1289"/>
              <a:gd name="T5" fmla="*/ 1071 h 2152"/>
              <a:gd name="T6" fmla="*/ 727 w 1289"/>
              <a:gd name="T7" fmla="*/ 1010 h 2152"/>
              <a:gd name="T8" fmla="*/ 672 w 1289"/>
              <a:gd name="T9" fmla="*/ 817 h 2152"/>
              <a:gd name="T10" fmla="*/ 691 w 1289"/>
              <a:gd name="T11" fmla="*/ 786 h 2152"/>
              <a:gd name="T12" fmla="*/ 770 w 1289"/>
              <a:gd name="T13" fmla="*/ 794 h 2152"/>
              <a:gd name="T14" fmla="*/ 1168 w 1289"/>
              <a:gd name="T15" fmla="*/ 397 h 2152"/>
              <a:gd name="T16" fmla="*/ 770 w 1289"/>
              <a:gd name="T17" fmla="*/ 0 h 2152"/>
              <a:gd name="T18" fmla="*/ 373 w 1289"/>
              <a:gd name="T19" fmla="*/ 397 h 2152"/>
              <a:gd name="T20" fmla="*/ 437 w 1289"/>
              <a:gd name="T21" fmla="*/ 613 h 2152"/>
              <a:gd name="T22" fmla="*/ 418 w 1289"/>
              <a:gd name="T23" fmla="*/ 650 h 2152"/>
              <a:gd name="T24" fmla="*/ 364 w 1289"/>
              <a:gd name="T25" fmla="*/ 646 h 2152"/>
              <a:gd name="T26" fmla="*/ 0 w 1289"/>
              <a:gd name="T27" fmla="*/ 1010 h 2152"/>
              <a:gd name="T28" fmla="*/ 364 w 1289"/>
              <a:gd name="T29" fmla="*/ 1373 h 2152"/>
              <a:gd name="T30" fmla="*/ 587 w 1289"/>
              <a:gd name="T31" fmla="*/ 1297 h 2152"/>
              <a:gd name="T32" fmla="*/ 618 w 1289"/>
              <a:gd name="T33" fmla="*/ 1311 h 2152"/>
              <a:gd name="T34" fmla="*/ 615 w 1289"/>
              <a:gd name="T35" fmla="*/ 1359 h 2152"/>
              <a:gd name="T36" fmla="*/ 665 w 1289"/>
              <a:gd name="T37" fmla="*/ 1536 h 2152"/>
              <a:gd name="T38" fmla="*/ 652 w 1289"/>
              <a:gd name="T39" fmla="*/ 1556 h 2152"/>
              <a:gd name="T40" fmla="*/ 567 w 1289"/>
              <a:gd name="T41" fmla="*/ 1544 h 2152"/>
              <a:gd name="T42" fmla="*/ 263 w 1289"/>
              <a:gd name="T43" fmla="*/ 1848 h 2152"/>
              <a:gd name="T44" fmla="*/ 567 w 1289"/>
              <a:gd name="T45" fmla="*/ 2152 h 2152"/>
              <a:gd name="T46" fmla="*/ 870 w 1289"/>
              <a:gd name="T47" fmla="*/ 1848 h 2152"/>
              <a:gd name="T48" fmla="*/ 832 w 1289"/>
              <a:gd name="T49" fmla="*/ 1700 h 2152"/>
              <a:gd name="T50" fmla="*/ 851 w 1289"/>
              <a:gd name="T51" fmla="*/ 1681 h 2152"/>
              <a:gd name="T52" fmla="*/ 952 w 1289"/>
              <a:gd name="T53" fmla="*/ 1696 h 2152"/>
              <a:gd name="T54" fmla="*/ 1289 w 1289"/>
              <a:gd name="T55" fmla="*/ 1359 h 2152"/>
              <a:gd name="T56" fmla="*/ 952 w 1289"/>
              <a:gd name="T57" fmla="*/ 1022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9" h="2152">
                <a:moveTo>
                  <a:pt x="952" y="1022"/>
                </a:moveTo>
                <a:cubicBezTo>
                  <a:pt x="880" y="1022"/>
                  <a:pt x="814" y="1044"/>
                  <a:pt x="759" y="1082"/>
                </a:cubicBezTo>
                <a:cubicBezTo>
                  <a:pt x="741" y="1095"/>
                  <a:pt x="719" y="1090"/>
                  <a:pt x="722" y="1071"/>
                </a:cubicBezTo>
                <a:cubicBezTo>
                  <a:pt x="725" y="1051"/>
                  <a:pt x="727" y="1031"/>
                  <a:pt x="727" y="1010"/>
                </a:cubicBezTo>
                <a:cubicBezTo>
                  <a:pt x="727" y="939"/>
                  <a:pt x="707" y="873"/>
                  <a:pt x="672" y="817"/>
                </a:cubicBezTo>
                <a:cubicBezTo>
                  <a:pt x="662" y="801"/>
                  <a:pt x="673" y="783"/>
                  <a:pt x="691" y="786"/>
                </a:cubicBezTo>
                <a:cubicBezTo>
                  <a:pt x="717" y="791"/>
                  <a:pt x="743" y="794"/>
                  <a:pt x="770" y="794"/>
                </a:cubicBezTo>
                <a:cubicBezTo>
                  <a:pt x="990" y="794"/>
                  <a:pt x="1168" y="616"/>
                  <a:pt x="1168" y="397"/>
                </a:cubicBezTo>
                <a:cubicBezTo>
                  <a:pt x="1168" y="177"/>
                  <a:pt x="990" y="0"/>
                  <a:pt x="770" y="0"/>
                </a:cubicBezTo>
                <a:cubicBezTo>
                  <a:pt x="551" y="0"/>
                  <a:pt x="373" y="177"/>
                  <a:pt x="373" y="397"/>
                </a:cubicBezTo>
                <a:cubicBezTo>
                  <a:pt x="373" y="476"/>
                  <a:pt x="396" y="551"/>
                  <a:pt x="437" y="613"/>
                </a:cubicBezTo>
                <a:cubicBezTo>
                  <a:pt x="449" y="631"/>
                  <a:pt x="438" y="653"/>
                  <a:pt x="418" y="650"/>
                </a:cubicBezTo>
                <a:cubicBezTo>
                  <a:pt x="400" y="648"/>
                  <a:pt x="382" y="646"/>
                  <a:pt x="364" y="646"/>
                </a:cubicBezTo>
                <a:cubicBezTo>
                  <a:pt x="163" y="646"/>
                  <a:pt x="0" y="809"/>
                  <a:pt x="0" y="1010"/>
                </a:cubicBezTo>
                <a:cubicBezTo>
                  <a:pt x="0" y="1211"/>
                  <a:pt x="163" y="1373"/>
                  <a:pt x="364" y="1373"/>
                </a:cubicBezTo>
                <a:cubicBezTo>
                  <a:pt x="448" y="1373"/>
                  <a:pt x="525" y="1345"/>
                  <a:pt x="587" y="1297"/>
                </a:cubicBezTo>
                <a:cubicBezTo>
                  <a:pt x="602" y="1285"/>
                  <a:pt x="621" y="1292"/>
                  <a:pt x="618" y="1311"/>
                </a:cubicBezTo>
                <a:cubicBezTo>
                  <a:pt x="616" y="1327"/>
                  <a:pt x="615" y="1343"/>
                  <a:pt x="615" y="1359"/>
                </a:cubicBezTo>
                <a:cubicBezTo>
                  <a:pt x="615" y="1424"/>
                  <a:pt x="633" y="1484"/>
                  <a:pt x="665" y="1536"/>
                </a:cubicBezTo>
                <a:cubicBezTo>
                  <a:pt x="673" y="1548"/>
                  <a:pt x="665" y="1560"/>
                  <a:pt x="652" y="1556"/>
                </a:cubicBezTo>
                <a:cubicBezTo>
                  <a:pt x="625" y="1548"/>
                  <a:pt x="596" y="1544"/>
                  <a:pt x="567" y="1544"/>
                </a:cubicBezTo>
                <a:cubicBezTo>
                  <a:pt x="399" y="1544"/>
                  <a:pt x="263" y="1680"/>
                  <a:pt x="263" y="1848"/>
                </a:cubicBezTo>
                <a:cubicBezTo>
                  <a:pt x="263" y="2016"/>
                  <a:pt x="399" y="2152"/>
                  <a:pt x="567" y="2152"/>
                </a:cubicBezTo>
                <a:cubicBezTo>
                  <a:pt x="734" y="2152"/>
                  <a:pt x="870" y="2016"/>
                  <a:pt x="870" y="1848"/>
                </a:cubicBezTo>
                <a:cubicBezTo>
                  <a:pt x="870" y="1794"/>
                  <a:pt x="856" y="1744"/>
                  <a:pt x="832" y="1700"/>
                </a:cubicBezTo>
                <a:cubicBezTo>
                  <a:pt x="825" y="1687"/>
                  <a:pt x="836" y="1676"/>
                  <a:pt x="851" y="1681"/>
                </a:cubicBezTo>
                <a:cubicBezTo>
                  <a:pt x="883" y="1691"/>
                  <a:pt x="917" y="1696"/>
                  <a:pt x="952" y="1696"/>
                </a:cubicBezTo>
                <a:cubicBezTo>
                  <a:pt x="1138" y="1696"/>
                  <a:pt x="1289" y="1545"/>
                  <a:pt x="1289" y="1359"/>
                </a:cubicBezTo>
                <a:cubicBezTo>
                  <a:pt x="1289" y="1173"/>
                  <a:pt x="1138" y="1022"/>
                  <a:pt x="952" y="1022"/>
                </a:cubicBezTo>
                <a:close/>
              </a:path>
            </a:pathLst>
          </a:custGeom>
          <a:solidFill>
            <a:srgbClr val="C9C9C9"/>
          </a:solidFill>
          <a:ln>
            <a:noFill/>
          </a:ln>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nvGrpSpPr>
          <p:cNvPr id="27" name="组合 26"/>
          <p:cNvGrpSpPr/>
          <p:nvPr/>
        </p:nvGrpSpPr>
        <p:grpSpPr>
          <a:xfrm>
            <a:off x="5505375" y="1200062"/>
            <a:ext cx="1716204" cy="1716204"/>
            <a:chOff x="1200760" y="3842075"/>
            <a:chExt cx="1784148" cy="1784148"/>
          </a:xfrm>
        </p:grpSpPr>
        <p:sp>
          <p:nvSpPr>
            <p:cNvPr id="28" name="椭圆 27"/>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9" name="椭圆 28"/>
            <p:cNvSpPr/>
            <p:nvPr/>
          </p:nvSpPr>
          <p:spPr>
            <a:xfrm>
              <a:off x="1475770" y="4117085"/>
              <a:ext cx="1234127" cy="1234127"/>
            </a:xfrm>
            <a:prstGeom prst="ellipse">
              <a:avLst/>
            </a:prstGeom>
            <a:solidFill>
              <a:schemeClr val="accent1"/>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sp>
        <p:nvSpPr>
          <p:cNvPr id="30" name="文本框 29"/>
          <p:cNvSpPr txBox="1"/>
          <p:nvPr/>
        </p:nvSpPr>
        <p:spPr>
          <a:xfrm>
            <a:off x="5676155" y="1649554"/>
            <a:ext cx="1374644" cy="830997"/>
          </a:xfrm>
          <a:prstGeom prst="rect">
            <a:avLst/>
          </a:prstGeom>
          <a:noFill/>
          <a:effectLst>
            <a:outerShdw blurRad="25400" dist="12700" algn="l" rotWithShape="0">
              <a:prstClr val="black">
                <a:alpha val="19000"/>
              </a:prstClr>
            </a:outerShdw>
          </a:effectLst>
        </p:spPr>
        <p:txBody>
          <a:bodyPr wrap="square" lIns="91440" tIns="45720" rIns="91440" bIns="45720" rtlCol="0">
            <a:spAutoFit/>
          </a:bodyPr>
          <a:lstStyle/>
          <a:p>
            <a:pPr algn="ctr"/>
            <a:r>
              <a:rPr lang="en-US" altLang="zh-CN" sz="4800" dirty="0">
                <a:solidFill>
                  <a:schemeClr val="bg1"/>
                </a:solidFill>
                <a:effectLst>
                  <a:outerShdw blurRad="76200" dist="63500" dir="2700000" algn="tl" rotWithShape="0">
                    <a:schemeClr val="tx1">
                      <a:lumMod val="65000"/>
                      <a:lumOff val="35000"/>
                      <a:alpha val="40000"/>
                    </a:schemeClr>
                  </a:outerShdw>
                </a:effectLst>
                <a:latin typeface="微软雅黑" panose="020B0503020204020204" pitchFamily="34" charset="-122"/>
                <a:ea typeface="微软雅黑" panose="020B0503020204020204" pitchFamily="34" charset="-122"/>
              </a:rPr>
              <a:t>A</a:t>
            </a:r>
            <a:endParaRPr lang="zh-CN" altLang="en-US" sz="4800" dirty="0">
              <a:solidFill>
                <a:schemeClr val="bg1"/>
              </a:solidFill>
              <a:effectLst>
                <a:outerShdw blurRad="76200" dist="63500" dir="2700000" algn="tl" rotWithShape="0">
                  <a:schemeClr val="tx1">
                    <a:lumMod val="65000"/>
                    <a:lumOff val="35000"/>
                    <a:alpha val="40000"/>
                  </a:schemeClr>
                </a:outerShdw>
              </a:effectLst>
              <a:latin typeface="微软雅黑" panose="020B0503020204020204" pitchFamily="34" charset="-122"/>
              <a:ea typeface="微软雅黑" panose="020B0503020204020204" pitchFamily="34" charset="-122"/>
            </a:endParaRPr>
          </a:p>
        </p:txBody>
      </p:sp>
      <p:grpSp>
        <p:nvGrpSpPr>
          <p:cNvPr id="31" name="组合 30"/>
          <p:cNvGrpSpPr/>
          <p:nvPr/>
        </p:nvGrpSpPr>
        <p:grpSpPr>
          <a:xfrm>
            <a:off x="4542929" y="2853965"/>
            <a:ext cx="1530520" cy="1530520"/>
            <a:chOff x="1200760" y="3842075"/>
            <a:chExt cx="1784148" cy="1784148"/>
          </a:xfrm>
        </p:grpSpPr>
        <p:sp>
          <p:nvSpPr>
            <p:cNvPr id="32" name="椭圆 3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33" name="椭圆 32"/>
            <p:cNvSpPr/>
            <p:nvPr/>
          </p:nvSpPr>
          <p:spPr>
            <a:xfrm>
              <a:off x="1475770" y="4117085"/>
              <a:ext cx="1234127" cy="1234127"/>
            </a:xfrm>
            <a:prstGeom prst="ellipse">
              <a:avLst/>
            </a:prstGeom>
            <a:solidFill>
              <a:schemeClr val="accent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5225889" y="5192613"/>
            <a:ext cx="1223288" cy="1223288"/>
            <a:chOff x="1200760" y="3842075"/>
            <a:chExt cx="1784148" cy="1784148"/>
          </a:xfrm>
        </p:grpSpPr>
        <p:sp>
          <p:nvSpPr>
            <p:cNvPr id="35" name="椭圆 3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36" name="椭圆 35"/>
            <p:cNvSpPr/>
            <p:nvPr/>
          </p:nvSpPr>
          <p:spPr>
            <a:xfrm>
              <a:off x="1475770" y="4117085"/>
              <a:ext cx="1234127" cy="1234127"/>
            </a:xfrm>
            <a:prstGeom prst="ellipse">
              <a:avLst/>
            </a:prstGeom>
            <a:solidFill>
              <a:schemeClr val="accent4"/>
            </a:solidFill>
            <a:ln>
              <a:noFill/>
            </a:ln>
            <a:effectLst>
              <a:innerShdw blurRad="2286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6131664" y="3835489"/>
            <a:ext cx="1410056" cy="1410056"/>
            <a:chOff x="1200760" y="3842075"/>
            <a:chExt cx="1784148" cy="1784148"/>
          </a:xfrm>
        </p:grpSpPr>
        <p:sp>
          <p:nvSpPr>
            <p:cNvPr id="38" name="椭圆 37"/>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39" name="椭圆 38"/>
            <p:cNvSpPr/>
            <p:nvPr/>
          </p:nvSpPr>
          <p:spPr>
            <a:xfrm>
              <a:off x="1475770" y="4117085"/>
              <a:ext cx="1234127" cy="1234127"/>
            </a:xfrm>
            <a:prstGeom prst="ellipse">
              <a:avLst/>
            </a:prstGeom>
            <a:solidFill>
              <a:schemeClr val="accent3"/>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sp>
        <p:nvSpPr>
          <p:cNvPr id="40" name="文本框 39"/>
          <p:cNvSpPr txBox="1"/>
          <p:nvPr/>
        </p:nvSpPr>
        <p:spPr>
          <a:xfrm>
            <a:off x="4625121" y="3210902"/>
            <a:ext cx="1374644" cy="830997"/>
          </a:xfrm>
          <a:prstGeom prst="rect">
            <a:avLst/>
          </a:prstGeom>
          <a:noFill/>
          <a:effectLst>
            <a:outerShdw blurRad="25400" dist="12700" algn="l" rotWithShape="0">
              <a:prstClr val="black">
                <a:alpha val="19000"/>
              </a:prstClr>
            </a:outerShdw>
          </a:effectLst>
        </p:spPr>
        <p:txBody>
          <a:bodyPr wrap="square" lIns="91440" tIns="45720" rIns="91440" bIns="45720" rtlCol="0">
            <a:spAutoFit/>
          </a:bodyPr>
          <a:lstStyle/>
          <a:p>
            <a:pPr algn="ctr"/>
            <a:r>
              <a:rPr lang="en-US" altLang="zh-CN" sz="4800" dirty="0">
                <a:solidFill>
                  <a:schemeClr val="bg1"/>
                </a:solidFill>
                <a:effectLst>
                  <a:outerShdw blurRad="76200" dist="63500" dir="2700000" algn="tl" rotWithShape="0">
                    <a:schemeClr val="tx1">
                      <a:lumMod val="65000"/>
                      <a:lumOff val="35000"/>
                      <a:alpha val="40000"/>
                    </a:schemeClr>
                  </a:outerShdw>
                </a:effectLst>
                <a:latin typeface="微软雅黑" panose="020B0503020204020204" pitchFamily="34" charset="-122"/>
                <a:ea typeface="微软雅黑" panose="020B0503020204020204" pitchFamily="34" charset="-122"/>
              </a:rPr>
              <a:t>B</a:t>
            </a:r>
            <a:endParaRPr lang="zh-CN" altLang="en-US" sz="4800" dirty="0">
              <a:solidFill>
                <a:schemeClr val="bg1"/>
              </a:solidFill>
              <a:effectLst>
                <a:outerShdw blurRad="76200" dist="63500" dir="2700000" algn="tl" rotWithShape="0">
                  <a:schemeClr val="tx1">
                    <a:lumMod val="65000"/>
                    <a:lumOff val="35000"/>
                    <a:alpha val="40000"/>
                  </a:schemeClr>
                </a:outerShdw>
              </a:effectLst>
              <a:latin typeface="微软雅黑" panose="020B0503020204020204" pitchFamily="34" charset="-122"/>
              <a:ea typeface="微软雅黑" panose="020B0503020204020204" pitchFamily="34" charset="-122"/>
            </a:endParaRPr>
          </a:p>
        </p:txBody>
      </p:sp>
      <p:sp>
        <p:nvSpPr>
          <p:cNvPr id="41" name="文本框 40"/>
          <p:cNvSpPr txBox="1"/>
          <p:nvPr/>
        </p:nvSpPr>
        <p:spPr>
          <a:xfrm>
            <a:off x="6154377" y="4131128"/>
            <a:ext cx="1374644" cy="830997"/>
          </a:xfrm>
          <a:prstGeom prst="rect">
            <a:avLst/>
          </a:prstGeom>
          <a:noFill/>
          <a:effectLst>
            <a:outerShdw blurRad="25400" dist="12700" algn="l" rotWithShape="0">
              <a:prstClr val="black">
                <a:alpha val="19000"/>
              </a:prstClr>
            </a:outerShdw>
          </a:effectLst>
        </p:spPr>
        <p:txBody>
          <a:bodyPr wrap="square" lIns="91440" tIns="45720" rIns="91440" bIns="45720" rtlCol="0">
            <a:spAutoFit/>
          </a:bodyPr>
          <a:lstStyle/>
          <a:p>
            <a:pPr algn="ctr"/>
            <a:r>
              <a:rPr lang="en-US" altLang="zh-CN" sz="4800" dirty="0">
                <a:solidFill>
                  <a:schemeClr val="bg1"/>
                </a:solidFill>
                <a:effectLst>
                  <a:outerShdw blurRad="76200" dist="63500" dir="2700000" algn="tl" rotWithShape="0">
                    <a:schemeClr val="tx1">
                      <a:lumMod val="65000"/>
                      <a:lumOff val="35000"/>
                      <a:alpha val="40000"/>
                    </a:schemeClr>
                  </a:outerShdw>
                </a:effectLst>
                <a:latin typeface="微软雅黑" panose="020B0503020204020204" pitchFamily="34" charset="-122"/>
                <a:ea typeface="微软雅黑" panose="020B0503020204020204" pitchFamily="34" charset="-122"/>
              </a:rPr>
              <a:t>C</a:t>
            </a:r>
            <a:endParaRPr lang="zh-CN" altLang="en-US" sz="4800" dirty="0">
              <a:solidFill>
                <a:schemeClr val="bg1"/>
              </a:solidFill>
              <a:effectLst>
                <a:outerShdw blurRad="76200" dist="63500" dir="2700000" algn="tl" rotWithShape="0">
                  <a:schemeClr val="tx1">
                    <a:lumMod val="65000"/>
                    <a:lumOff val="35000"/>
                    <a:alpha val="40000"/>
                  </a:schemeClr>
                </a:outerShdw>
              </a:effectLst>
              <a:latin typeface="微软雅黑" panose="020B0503020204020204" pitchFamily="34" charset="-122"/>
              <a:ea typeface="微软雅黑" panose="020B0503020204020204" pitchFamily="34" charset="-122"/>
            </a:endParaRPr>
          </a:p>
        </p:txBody>
      </p:sp>
      <p:sp>
        <p:nvSpPr>
          <p:cNvPr id="42" name="文本框 41"/>
          <p:cNvSpPr txBox="1"/>
          <p:nvPr/>
        </p:nvSpPr>
        <p:spPr>
          <a:xfrm>
            <a:off x="5192545" y="5425878"/>
            <a:ext cx="1374644" cy="830997"/>
          </a:xfrm>
          <a:prstGeom prst="rect">
            <a:avLst/>
          </a:prstGeom>
          <a:noFill/>
          <a:effectLst>
            <a:outerShdw blurRad="25400" dist="12700" algn="l" rotWithShape="0">
              <a:prstClr val="black">
                <a:alpha val="19000"/>
              </a:prstClr>
            </a:outerShdw>
          </a:effectLst>
        </p:spPr>
        <p:txBody>
          <a:bodyPr wrap="square" lIns="91440" tIns="45720" rIns="91440" bIns="45720" rtlCol="0">
            <a:spAutoFit/>
          </a:bodyPr>
          <a:lstStyle/>
          <a:p>
            <a:pPr algn="ctr"/>
            <a:r>
              <a:rPr lang="en-US" altLang="zh-CN" sz="4800" dirty="0">
                <a:solidFill>
                  <a:schemeClr val="bg1"/>
                </a:solidFill>
                <a:effectLst>
                  <a:outerShdw blurRad="76200" dist="63500" dir="2700000" algn="tl" rotWithShape="0">
                    <a:schemeClr val="tx1">
                      <a:lumMod val="65000"/>
                      <a:lumOff val="35000"/>
                      <a:alpha val="40000"/>
                    </a:schemeClr>
                  </a:outerShdw>
                </a:effectLst>
                <a:latin typeface="微软雅黑" panose="020B0503020204020204" pitchFamily="34" charset="-122"/>
                <a:ea typeface="微软雅黑" panose="020B0503020204020204" pitchFamily="34" charset="-122"/>
              </a:rPr>
              <a:t>D</a:t>
            </a:r>
            <a:endParaRPr lang="zh-CN" altLang="en-US" sz="4800" dirty="0">
              <a:solidFill>
                <a:schemeClr val="bg1"/>
              </a:solidFill>
              <a:effectLst>
                <a:outerShdw blurRad="76200" dist="63500" dir="2700000" algn="tl" rotWithShape="0">
                  <a:schemeClr val="tx1">
                    <a:lumMod val="65000"/>
                    <a:lumOff val="35000"/>
                    <a:alpha val="40000"/>
                  </a:schemeClr>
                </a:outerShdw>
              </a:effectLst>
              <a:latin typeface="微软雅黑" panose="020B0503020204020204" pitchFamily="34" charset="-122"/>
              <a:ea typeface="微软雅黑" panose="020B0503020204020204" pitchFamily="34" charset="-122"/>
            </a:endParaRPr>
          </a:p>
        </p:txBody>
      </p:sp>
      <p:grpSp>
        <p:nvGrpSpPr>
          <p:cNvPr id="43" name="组合 42"/>
          <p:cNvGrpSpPr/>
          <p:nvPr/>
        </p:nvGrpSpPr>
        <p:grpSpPr>
          <a:xfrm>
            <a:off x="8041044" y="1368280"/>
            <a:ext cx="1653625" cy="1340028"/>
            <a:chOff x="7916254" y="1345605"/>
            <a:chExt cx="1653625" cy="1340027"/>
          </a:xfrm>
        </p:grpSpPr>
        <p:sp>
          <p:nvSpPr>
            <p:cNvPr id="44" name="Freeform 975"/>
            <p:cNvSpPr>
              <a:spLocks noEditPoints="1"/>
            </p:cNvSpPr>
            <p:nvPr/>
          </p:nvSpPr>
          <p:spPr bwMode="auto">
            <a:xfrm>
              <a:off x="8460359" y="1345605"/>
              <a:ext cx="425060" cy="524931"/>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accent1"/>
            </a:solidFill>
            <a:ln>
              <a:noFill/>
            </a:ln>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7916254" y="1923887"/>
              <a:ext cx="1653625" cy="338554"/>
            </a:xfrm>
            <a:prstGeom prst="rect">
              <a:avLst/>
            </a:prstGeom>
            <a:noFill/>
          </p:spPr>
          <p:txBody>
            <a:bodyPr wrap="squar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在此添加标题</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7916254" y="2166387"/>
              <a:ext cx="1551182" cy="519245"/>
            </a:xfrm>
            <a:prstGeom prst="rect">
              <a:avLst/>
            </a:prstGeom>
            <a:noFill/>
          </p:spPr>
          <p:txBody>
            <a:bodyPr wrap="square" rtlCol="0">
              <a:spAutoFit/>
            </a:bodyPr>
            <a:lstStyle/>
            <a:p>
              <a:pPr>
                <a:lnSpc>
                  <a:spcPct val="130000"/>
                </a:lnSpc>
                <a:spcBef>
                  <a:spcPct val="0"/>
                </a:spcBef>
              </a:pPr>
              <a:r>
                <a:rPr lang="zh-CN" altLang="en-US" sz="1065" dirty="0">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a:t>
              </a:r>
              <a:endParaRPr lang="zh-CN" altLang="en-US" sz="1065" dirty="0">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8072569" y="3558266"/>
            <a:ext cx="1653625" cy="1474288"/>
            <a:chOff x="8151204" y="3456003"/>
            <a:chExt cx="1653625" cy="1474287"/>
          </a:xfrm>
        </p:grpSpPr>
        <p:sp>
          <p:nvSpPr>
            <p:cNvPr id="48" name="Freeform 987"/>
            <p:cNvSpPr>
              <a:spLocks noEditPoints="1"/>
            </p:cNvSpPr>
            <p:nvPr/>
          </p:nvSpPr>
          <p:spPr bwMode="auto">
            <a:xfrm>
              <a:off x="8702831" y="3456003"/>
              <a:ext cx="446333" cy="717951"/>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accent3"/>
            </a:solidFill>
            <a:ln>
              <a:noFill/>
            </a:ln>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8151204" y="4168545"/>
              <a:ext cx="1653625" cy="338554"/>
            </a:xfrm>
            <a:prstGeom prst="rect">
              <a:avLst/>
            </a:prstGeom>
            <a:noFill/>
          </p:spPr>
          <p:txBody>
            <a:bodyPr wrap="square" rtlCol="0">
              <a:spAutoFit/>
            </a:bodyPr>
            <a:lstStyle/>
            <a:p>
              <a:r>
                <a:rPr lang="zh-CN" altLang="en-US" sz="1600" dirty="0">
                  <a:solidFill>
                    <a:schemeClr val="accent3"/>
                  </a:solidFill>
                  <a:latin typeface="微软雅黑" panose="020B0503020204020204" pitchFamily="34" charset="-122"/>
                  <a:ea typeface="微软雅黑" panose="020B0503020204020204" pitchFamily="34" charset="-122"/>
                </a:rPr>
                <a:t>在此添加标题</a:t>
              </a:r>
              <a:endParaRPr lang="zh-CN" altLang="en-US" sz="1600" dirty="0">
                <a:solidFill>
                  <a:schemeClr val="accent3"/>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8151204" y="4411045"/>
              <a:ext cx="1551182" cy="519245"/>
            </a:xfrm>
            <a:prstGeom prst="rect">
              <a:avLst/>
            </a:prstGeom>
            <a:noFill/>
          </p:spPr>
          <p:txBody>
            <a:bodyPr wrap="square" rtlCol="0">
              <a:spAutoFit/>
            </a:bodyPr>
            <a:lstStyle/>
            <a:p>
              <a:pPr>
                <a:lnSpc>
                  <a:spcPct val="130000"/>
                </a:lnSpc>
                <a:spcBef>
                  <a:spcPct val="0"/>
                </a:spcBef>
              </a:pPr>
              <a:r>
                <a:rPr lang="zh-CN" altLang="en-US" sz="1065" dirty="0">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a:t>
              </a:r>
              <a:endParaRPr lang="zh-CN" altLang="en-US" sz="1065" dirty="0">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2487176" y="3731539"/>
            <a:ext cx="1653625" cy="1303216"/>
            <a:chOff x="2867099" y="4671209"/>
            <a:chExt cx="1653625" cy="1303215"/>
          </a:xfrm>
        </p:grpSpPr>
        <p:sp>
          <p:nvSpPr>
            <p:cNvPr id="52" name="Freeform 983"/>
            <p:cNvSpPr>
              <a:spLocks noEditPoints="1"/>
            </p:cNvSpPr>
            <p:nvPr/>
          </p:nvSpPr>
          <p:spPr bwMode="auto">
            <a:xfrm>
              <a:off x="3323429" y="4671209"/>
              <a:ext cx="540751" cy="5548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accent4"/>
            </a:solidFill>
            <a:ln>
              <a:noFill/>
            </a:ln>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2867099" y="5212679"/>
              <a:ext cx="1653625" cy="338554"/>
            </a:xfrm>
            <a:prstGeom prst="rect">
              <a:avLst/>
            </a:prstGeom>
            <a:noFill/>
          </p:spPr>
          <p:txBody>
            <a:bodyPr wrap="square" rtlCol="0">
              <a:spAutoFit/>
            </a:bodyPr>
            <a:lstStyle/>
            <a:p>
              <a:r>
                <a:rPr lang="zh-CN" altLang="en-US" sz="1600" dirty="0">
                  <a:solidFill>
                    <a:schemeClr val="accent4"/>
                  </a:solidFill>
                  <a:latin typeface="微软雅黑" panose="020B0503020204020204" pitchFamily="34" charset="-122"/>
                  <a:ea typeface="微软雅黑" panose="020B0503020204020204" pitchFamily="34" charset="-122"/>
                </a:rPr>
                <a:t>在此添加标题</a:t>
              </a:r>
              <a:endParaRPr lang="zh-CN" altLang="en-US" sz="1600" dirty="0">
                <a:solidFill>
                  <a:schemeClr val="accent4"/>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2867099" y="5455179"/>
              <a:ext cx="1551182" cy="519245"/>
            </a:xfrm>
            <a:prstGeom prst="rect">
              <a:avLst/>
            </a:prstGeom>
            <a:noFill/>
          </p:spPr>
          <p:txBody>
            <a:bodyPr wrap="square" rtlCol="0">
              <a:spAutoFit/>
            </a:bodyPr>
            <a:lstStyle/>
            <a:p>
              <a:pPr>
                <a:lnSpc>
                  <a:spcPct val="130000"/>
                </a:lnSpc>
                <a:spcBef>
                  <a:spcPct val="0"/>
                </a:spcBef>
              </a:pPr>
              <a:r>
                <a:rPr lang="zh-CN" altLang="en-US" sz="1065" dirty="0">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a:t>
              </a:r>
              <a:endParaRPr lang="zh-CN" altLang="en-US" sz="1065" dirty="0">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2494796" y="1390435"/>
            <a:ext cx="1653625" cy="1313331"/>
            <a:chOff x="2105099" y="2477588"/>
            <a:chExt cx="1653625" cy="1313330"/>
          </a:xfrm>
        </p:grpSpPr>
        <p:sp>
          <p:nvSpPr>
            <p:cNvPr id="56" name="Freeform 979"/>
            <p:cNvSpPr>
              <a:spLocks noEditPoints="1"/>
            </p:cNvSpPr>
            <p:nvPr/>
          </p:nvSpPr>
          <p:spPr bwMode="auto">
            <a:xfrm>
              <a:off x="2492537" y="2477588"/>
              <a:ext cx="642872" cy="574887"/>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accent2"/>
            </a:solidFill>
            <a:ln>
              <a:noFill/>
            </a:ln>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2105099" y="3017811"/>
              <a:ext cx="1653625" cy="338554"/>
            </a:xfrm>
            <a:prstGeom prst="rect">
              <a:avLst/>
            </a:prstGeom>
            <a:noFill/>
          </p:spPr>
          <p:txBody>
            <a:bodyPr wrap="square" rtlCol="0">
              <a:spAutoFit/>
            </a:bodyPr>
            <a:lstStyle/>
            <a:p>
              <a:r>
                <a:rPr lang="zh-CN" altLang="en-US" sz="1600" dirty="0">
                  <a:solidFill>
                    <a:schemeClr val="accent2"/>
                  </a:solidFill>
                  <a:latin typeface="微软雅黑" panose="020B0503020204020204" pitchFamily="34" charset="-122"/>
                  <a:ea typeface="微软雅黑" panose="020B0503020204020204" pitchFamily="34" charset="-122"/>
                </a:rPr>
                <a:t>在此添加标题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2105099" y="3271673"/>
              <a:ext cx="1551182" cy="519245"/>
            </a:xfrm>
            <a:prstGeom prst="rect">
              <a:avLst/>
            </a:prstGeom>
            <a:noFill/>
          </p:spPr>
          <p:txBody>
            <a:bodyPr wrap="square" rtlCol="0">
              <a:spAutoFit/>
            </a:bodyPr>
            <a:lstStyle/>
            <a:p>
              <a:pPr>
                <a:lnSpc>
                  <a:spcPct val="130000"/>
                </a:lnSpc>
                <a:spcBef>
                  <a:spcPct val="0"/>
                </a:spcBef>
              </a:pPr>
              <a:r>
                <a:rPr lang="zh-CN" altLang="en-US" sz="1065" dirty="0">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a:t>
              </a:r>
              <a:endParaRPr lang="zh-CN" altLang="en-US" sz="1065" dirty="0">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par>
                                <p:cTn id="20" presetID="53" presetClass="entr" presetSubtype="16" fill="hold"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53" presetClass="entr" presetSubtype="16"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p:cTn id="27" dur="500" fill="hold"/>
                                        <p:tgtEl>
                                          <p:spTgt spid="37"/>
                                        </p:tgtEl>
                                        <p:attrNameLst>
                                          <p:attrName>ppt_w</p:attrName>
                                        </p:attrNameLst>
                                      </p:cBhvr>
                                      <p:tavLst>
                                        <p:tav tm="0">
                                          <p:val>
                                            <p:fltVal val="0"/>
                                          </p:val>
                                        </p:tav>
                                        <p:tav tm="100000">
                                          <p:val>
                                            <p:strVal val="#ppt_w"/>
                                          </p:val>
                                        </p:tav>
                                      </p:tavLst>
                                    </p:anim>
                                    <p:anim calcmode="lin" valueType="num">
                                      <p:cBhvr>
                                        <p:cTn id="28" dur="500" fill="hold"/>
                                        <p:tgtEl>
                                          <p:spTgt spid="37"/>
                                        </p:tgtEl>
                                        <p:attrNameLst>
                                          <p:attrName>ppt_h</p:attrName>
                                        </p:attrNameLst>
                                      </p:cBhvr>
                                      <p:tavLst>
                                        <p:tav tm="0">
                                          <p:val>
                                            <p:fltVal val="0"/>
                                          </p:val>
                                        </p:tav>
                                        <p:tav tm="100000">
                                          <p:val>
                                            <p:strVal val="#ppt_h"/>
                                          </p:val>
                                        </p:tav>
                                      </p:tavLst>
                                    </p:anim>
                                    <p:animEffect transition="in" filter="fade">
                                      <p:cBhvr>
                                        <p:cTn id="29" dur="500"/>
                                        <p:tgtEl>
                                          <p:spTgt spid="3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8" fill="hold" nodeType="click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additive="base">
                                        <p:cTn id="54" dur="500"/>
                                        <p:tgtEl>
                                          <p:spTgt spid="5"/>
                                        </p:tgtEl>
                                        <p:attrNameLst>
                                          <p:attrName>ppt_x</p:attrName>
                                        </p:attrNameLst>
                                      </p:cBhvr>
                                      <p:tavLst>
                                        <p:tav tm="0">
                                          <p:val>
                                            <p:strVal val="#ppt_x-#ppt_w*1.125000"/>
                                          </p:val>
                                        </p:tav>
                                        <p:tav tm="100000">
                                          <p:val>
                                            <p:strVal val="#ppt_x"/>
                                          </p:val>
                                        </p:tav>
                                      </p:tavLst>
                                    </p:anim>
                                    <p:animEffect transition="in" filter="wipe(right)">
                                      <p:cBhvr>
                                        <p:cTn id="55" dur="500"/>
                                        <p:tgtEl>
                                          <p:spTgt spid="5"/>
                                        </p:tgtEl>
                                      </p:cBhvr>
                                    </p:animEffect>
                                  </p:childTnLst>
                                </p:cTn>
                              </p:par>
                              <p:par>
                                <p:cTn id="56" presetID="12" presetClass="entr" presetSubtype="8" fill="hold" nodeType="with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p:tgtEl>
                                          <p:spTgt spid="43"/>
                                        </p:tgtEl>
                                        <p:attrNameLst>
                                          <p:attrName>ppt_x</p:attrName>
                                        </p:attrNameLst>
                                      </p:cBhvr>
                                      <p:tavLst>
                                        <p:tav tm="0">
                                          <p:val>
                                            <p:strVal val="#ppt_x-#ppt_w*1.125000"/>
                                          </p:val>
                                        </p:tav>
                                        <p:tav tm="100000">
                                          <p:val>
                                            <p:strVal val="#ppt_x"/>
                                          </p:val>
                                        </p:tav>
                                      </p:tavLst>
                                    </p:anim>
                                    <p:animEffect transition="in" filter="wipe(right)">
                                      <p:cBhvr>
                                        <p:cTn id="59" dur="500"/>
                                        <p:tgtEl>
                                          <p:spTgt spid="43"/>
                                        </p:tgtEl>
                                      </p:cBhvr>
                                    </p:animEffect>
                                  </p:childTnLst>
                                </p:cTn>
                              </p:par>
                            </p:childTnLst>
                          </p:cTn>
                        </p:par>
                      </p:childTnLst>
                    </p:cTn>
                  </p:par>
                  <p:par>
                    <p:cTn id="60" fill="hold">
                      <p:stCondLst>
                        <p:cond delay="indefinite"/>
                      </p:stCondLst>
                      <p:childTnLst>
                        <p:par>
                          <p:cTn id="61" fill="hold">
                            <p:stCondLst>
                              <p:cond delay="0"/>
                            </p:stCondLst>
                            <p:childTnLst>
                              <p:par>
                                <p:cTn id="62" presetID="12" presetClass="entr" presetSubtype="8" fill="hold" nodeType="click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additive="base">
                                        <p:cTn id="64" dur="500"/>
                                        <p:tgtEl>
                                          <p:spTgt spid="13"/>
                                        </p:tgtEl>
                                        <p:attrNameLst>
                                          <p:attrName>ppt_x</p:attrName>
                                        </p:attrNameLst>
                                      </p:cBhvr>
                                      <p:tavLst>
                                        <p:tav tm="0">
                                          <p:val>
                                            <p:strVal val="#ppt_x-#ppt_w*1.125000"/>
                                          </p:val>
                                        </p:tav>
                                        <p:tav tm="100000">
                                          <p:val>
                                            <p:strVal val="#ppt_x"/>
                                          </p:val>
                                        </p:tav>
                                      </p:tavLst>
                                    </p:anim>
                                    <p:animEffect transition="in" filter="wipe(right)">
                                      <p:cBhvr>
                                        <p:cTn id="65" dur="500"/>
                                        <p:tgtEl>
                                          <p:spTgt spid="13"/>
                                        </p:tgtEl>
                                      </p:cBhvr>
                                    </p:animEffect>
                                  </p:childTnLst>
                                </p:cTn>
                              </p:par>
                              <p:par>
                                <p:cTn id="66" presetID="12" presetClass="entr" presetSubtype="8" fill="hold" nodeType="withEffect">
                                  <p:stCondLst>
                                    <p:cond delay="0"/>
                                  </p:stCondLst>
                                  <p:childTnLst>
                                    <p:set>
                                      <p:cBhvr>
                                        <p:cTn id="67" dur="1" fill="hold">
                                          <p:stCondLst>
                                            <p:cond delay="0"/>
                                          </p:stCondLst>
                                        </p:cTn>
                                        <p:tgtEl>
                                          <p:spTgt spid="47"/>
                                        </p:tgtEl>
                                        <p:attrNameLst>
                                          <p:attrName>style.visibility</p:attrName>
                                        </p:attrNameLst>
                                      </p:cBhvr>
                                      <p:to>
                                        <p:strVal val="visible"/>
                                      </p:to>
                                    </p:set>
                                    <p:anim calcmode="lin" valueType="num">
                                      <p:cBhvr additive="base">
                                        <p:cTn id="68" dur="500"/>
                                        <p:tgtEl>
                                          <p:spTgt spid="47"/>
                                        </p:tgtEl>
                                        <p:attrNameLst>
                                          <p:attrName>ppt_x</p:attrName>
                                        </p:attrNameLst>
                                      </p:cBhvr>
                                      <p:tavLst>
                                        <p:tav tm="0">
                                          <p:val>
                                            <p:strVal val="#ppt_x-#ppt_w*1.125000"/>
                                          </p:val>
                                        </p:tav>
                                        <p:tav tm="100000">
                                          <p:val>
                                            <p:strVal val="#ppt_x"/>
                                          </p:val>
                                        </p:tav>
                                      </p:tavLst>
                                    </p:anim>
                                    <p:animEffect transition="in" filter="wipe(right)">
                                      <p:cBhvr>
                                        <p:cTn id="69" dur="500"/>
                                        <p:tgtEl>
                                          <p:spTgt spid="47"/>
                                        </p:tgtEl>
                                      </p:cBhvr>
                                    </p:animEffect>
                                  </p:childTnLst>
                                </p:cTn>
                              </p:par>
                            </p:childTnLst>
                          </p:cTn>
                        </p:par>
                      </p:childTnLst>
                    </p:cTn>
                  </p:par>
                  <p:par>
                    <p:cTn id="70" fill="hold">
                      <p:stCondLst>
                        <p:cond delay="indefinite"/>
                      </p:stCondLst>
                      <p:childTnLst>
                        <p:par>
                          <p:cTn id="71" fill="hold">
                            <p:stCondLst>
                              <p:cond delay="0"/>
                            </p:stCondLst>
                            <p:childTnLst>
                              <p:par>
                                <p:cTn id="72" presetID="12" presetClass="entr" presetSubtype="2" fill="hold" nodeType="clickEffect">
                                  <p:stCondLst>
                                    <p:cond delay="0"/>
                                  </p:stCondLst>
                                  <p:childTnLst>
                                    <p:set>
                                      <p:cBhvr>
                                        <p:cTn id="73" dur="1" fill="hold">
                                          <p:stCondLst>
                                            <p:cond delay="0"/>
                                          </p:stCondLst>
                                        </p:cTn>
                                        <p:tgtEl>
                                          <p:spTgt spid="21"/>
                                        </p:tgtEl>
                                        <p:attrNameLst>
                                          <p:attrName>style.visibility</p:attrName>
                                        </p:attrNameLst>
                                      </p:cBhvr>
                                      <p:to>
                                        <p:strVal val="visible"/>
                                      </p:to>
                                    </p:set>
                                    <p:anim calcmode="lin" valueType="num">
                                      <p:cBhvr additive="base">
                                        <p:cTn id="74" dur="500"/>
                                        <p:tgtEl>
                                          <p:spTgt spid="21"/>
                                        </p:tgtEl>
                                        <p:attrNameLst>
                                          <p:attrName>ppt_x</p:attrName>
                                        </p:attrNameLst>
                                      </p:cBhvr>
                                      <p:tavLst>
                                        <p:tav tm="0">
                                          <p:val>
                                            <p:strVal val="#ppt_x+#ppt_w*1.125000"/>
                                          </p:val>
                                        </p:tav>
                                        <p:tav tm="100000">
                                          <p:val>
                                            <p:strVal val="#ppt_x"/>
                                          </p:val>
                                        </p:tav>
                                      </p:tavLst>
                                    </p:anim>
                                    <p:animEffect transition="in" filter="wipe(left)">
                                      <p:cBhvr>
                                        <p:cTn id="75" dur="500"/>
                                        <p:tgtEl>
                                          <p:spTgt spid="21"/>
                                        </p:tgtEl>
                                      </p:cBhvr>
                                    </p:animEffect>
                                  </p:childTnLst>
                                </p:cTn>
                              </p:par>
                              <p:par>
                                <p:cTn id="76" presetID="12" presetClass="entr" presetSubtype="2"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additive="base">
                                        <p:cTn id="78" dur="500"/>
                                        <p:tgtEl>
                                          <p:spTgt spid="24"/>
                                        </p:tgtEl>
                                        <p:attrNameLst>
                                          <p:attrName>ppt_x</p:attrName>
                                        </p:attrNameLst>
                                      </p:cBhvr>
                                      <p:tavLst>
                                        <p:tav tm="0">
                                          <p:val>
                                            <p:strVal val="#ppt_x+#ppt_w*1.125000"/>
                                          </p:val>
                                        </p:tav>
                                        <p:tav tm="100000">
                                          <p:val>
                                            <p:strVal val="#ppt_x"/>
                                          </p:val>
                                        </p:tav>
                                      </p:tavLst>
                                    </p:anim>
                                    <p:animEffect transition="in" filter="wipe(left)">
                                      <p:cBhvr>
                                        <p:cTn id="79" dur="500"/>
                                        <p:tgtEl>
                                          <p:spTgt spid="24"/>
                                        </p:tgtEl>
                                      </p:cBhvr>
                                    </p:animEffect>
                                  </p:childTnLst>
                                </p:cTn>
                              </p:par>
                              <p:par>
                                <p:cTn id="80" presetID="12" presetClass="entr" presetSubtype="2" fill="hold" nodeType="withEffect">
                                  <p:stCondLst>
                                    <p:cond delay="0"/>
                                  </p:stCondLst>
                                  <p:childTnLst>
                                    <p:set>
                                      <p:cBhvr>
                                        <p:cTn id="81" dur="1" fill="hold">
                                          <p:stCondLst>
                                            <p:cond delay="0"/>
                                          </p:stCondLst>
                                        </p:cTn>
                                        <p:tgtEl>
                                          <p:spTgt spid="55"/>
                                        </p:tgtEl>
                                        <p:attrNameLst>
                                          <p:attrName>style.visibility</p:attrName>
                                        </p:attrNameLst>
                                      </p:cBhvr>
                                      <p:to>
                                        <p:strVal val="visible"/>
                                      </p:to>
                                    </p:set>
                                    <p:anim calcmode="lin" valueType="num">
                                      <p:cBhvr additive="base">
                                        <p:cTn id="82" dur="500"/>
                                        <p:tgtEl>
                                          <p:spTgt spid="55"/>
                                        </p:tgtEl>
                                        <p:attrNameLst>
                                          <p:attrName>ppt_x</p:attrName>
                                        </p:attrNameLst>
                                      </p:cBhvr>
                                      <p:tavLst>
                                        <p:tav tm="0">
                                          <p:val>
                                            <p:strVal val="#ppt_x+#ppt_w*1.125000"/>
                                          </p:val>
                                        </p:tav>
                                        <p:tav tm="100000">
                                          <p:val>
                                            <p:strVal val="#ppt_x"/>
                                          </p:val>
                                        </p:tav>
                                      </p:tavLst>
                                    </p:anim>
                                    <p:animEffect transition="in" filter="wipe(left)">
                                      <p:cBhvr>
                                        <p:cTn id="83" dur="500"/>
                                        <p:tgtEl>
                                          <p:spTgt spid="55"/>
                                        </p:tgtEl>
                                      </p:cBhvr>
                                    </p:animEffect>
                                  </p:childTnLst>
                                </p:cTn>
                              </p:par>
                            </p:childTnLst>
                          </p:cTn>
                        </p:par>
                      </p:childTnLst>
                    </p:cTn>
                  </p:par>
                  <p:par>
                    <p:cTn id="84" fill="hold">
                      <p:stCondLst>
                        <p:cond delay="indefinite"/>
                      </p:stCondLst>
                      <p:childTnLst>
                        <p:par>
                          <p:cTn id="85" fill="hold">
                            <p:stCondLst>
                              <p:cond delay="0"/>
                            </p:stCondLst>
                            <p:childTnLst>
                              <p:par>
                                <p:cTn id="86" presetID="12" presetClass="entr" presetSubtype="2" fill="hold" nodeType="clickEffect">
                                  <p:stCondLst>
                                    <p:cond delay="0"/>
                                  </p:stCondLst>
                                  <p:childTnLst>
                                    <p:set>
                                      <p:cBhvr>
                                        <p:cTn id="87" dur="1" fill="hold">
                                          <p:stCondLst>
                                            <p:cond delay="0"/>
                                          </p:stCondLst>
                                        </p:cTn>
                                        <p:tgtEl>
                                          <p:spTgt spid="18"/>
                                        </p:tgtEl>
                                        <p:attrNameLst>
                                          <p:attrName>style.visibility</p:attrName>
                                        </p:attrNameLst>
                                      </p:cBhvr>
                                      <p:to>
                                        <p:strVal val="visible"/>
                                      </p:to>
                                    </p:set>
                                    <p:anim calcmode="lin" valueType="num">
                                      <p:cBhvr additive="base">
                                        <p:cTn id="88" dur="500"/>
                                        <p:tgtEl>
                                          <p:spTgt spid="18"/>
                                        </p:tgtEl>
                                        <p:attrNameLst>
                                          <p:attrName>ppt_x</p:attrName>
                                        </p:attrNameLst>
                                      </p:cBhvr>
                                      <p:tavLst>
                                        <p:tav tm="0">
                                          <p:val>
                                            <p:strVal val="#ppt_x+#ppt_w*1.125000"/>
                                          </p:val>
                                        </p:tav>
                                        <p:tav tm="100000">
                                          <p:val>
                                            <p:strVal val="#ppt_x"/>
                                          </p:val>
                                        </p:tav>
                                      </p:tavLst>
                                    </p:anim>
                                    <p:animEffect transition="in" filter="wipe(left)">
                                      <p:cBhvr>
                                        <p:cTn id="89" dur="500"/>
                                        <p:tgtEl>
                                          <p:spTgt spid="18"/>
                                        </p:tgtEl>
                                      </p:cBhvr>
                                    </p:animEffect>
                                  </p:childTnLst>
                                </p:cTn>
                              </p:par>
                              <p:par>
                                <p:cTn id="90" presetID="12" presetClass="entr" presetSubtype="2"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additive="base">
                                        <p:cTn id="92" dur="500"/>
                                        <p:tgtEl>
                                          <p:spTgt spid="25"/>
                                        </p:tgtEl>
                                        <p:attrNameLst>
                                          <p:attrName>ppt_x</p:attrName>
                                        </p:attrNameLst>
                                      </p:cBhvr>
                                      <p:tavLst>
                                        <p:tav tm="0">
                                          <p:val>
                                            <p:strVal val="#ppt_x+#ppt_w*1.125000"/>
                                          </p:val>
                                        </p:tav>
                                        <p:tav tm="100000">
                                          <p:val>
                                            <p:strVal val="#ppt_x"/>
                                          </p:val>
                                        </p:tav>
                                      </p:tavLst>
                                    </p:anim>
                                    <p:animEffect transition="in" filter="wipe(left)">
                                      <p:cBhvr>
                                        <p:cTn id="93" dur="500"/>
                                        <p:tgtEl>
                                          <p:spTgt spid="25"/>
                                        </p:tgtEl>
                                      </p:cBhvr>
                                    </p:animEffect>
                                  </p:childTnLst>
                                </p:cTn>
                              </p:par>
                              <p:par>
                                <p:cTn id="94" presetID="12" presetClass="entr" presetSubtype="2" fill="hold" nodeType="withEffect">
                                  <p:stCondLst>
                                    <p:cond delay="0"/>
                                  </p:stCondLst>
                                  <p:childTnLst>
                                    <p:set>
                                      <p:cBhvr>
                                        <p:cTn id="95" dur="1" fill="hold">
                                          <p:stCondLst>
                                            <p:cond delay="0"/>
                                          </p:stCondLst>
                                        </p:cTn>
                                        <p:tgtEl>
                                          <p:spTgt spid="51"/>
                                        </p:tgtEl>
                                        <p:attrNameLst>
                                          <p:attrName>style.visibility</p:attrName>
                                        </p:attrNameLst>
                                      </p:cBhvr>
                                      <p:to>
                                        <p:strVal val="visible"/>
                                      </p:to>
                                    </p:set>
                                    <p:anim calcmode="lin" valueType="num">
                                      <p:cBhvr additive="base">
                                        <p:cTn id="96" dur="500"/>
                                        <p:tgtEl>
                                          <p:spTgt spid="51"/>
                                        </p:tgtEl>
                                        <p:attrNameLst>
                                          <p:attrName>ppt_x</p:attrName>
                                        </p:attrNameLst>
                                      </p:cBhvr>
                                      <p:tavLst>
                                        <p:tav tm="0">
                                          <p:val>
                                            <p:strVal val="#ppt_x+#ppt_w*1.125000"/>
                                          </p:val>
                                        </p:tav>
                                        <p:tav tm="100000">
                                          <p:val>
                                            <p:strVal val="#ppt_x"/>
                                          </p:val>
                                        </p:tav>
                                      </p:tavLst>
                                    </p:anim>
                                    <p:animEffect transition="in" filter="wipe(left)">
                                      <p:cBhvr>
                                        <p:cTn id="9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30" grpId="0"/>
      <p:bldP spid="40" grpId="0"/>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3961683" y="1152229"/>
            <a:ext cx="2019939" cy="201993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6" name="圆角矩形 5"/>
          <p:cNvSpPr/>
          <p:nvPr/>
        </p:nvSpPr>
        <p:spPr>
          <a:xfrm>
            <a:off x="3961683" y="3395128"/>
            <a:ext cx="2019939" cy="201993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7" name="圆角矩形 6"/>
          <p:cNvSpPr/>
          <p:nvPr/>
        </p:nvSpPr>
        <p:spPr>
          <a:xfrm>
            <a:off x="6246140" y="1747143"/>
            <a:ext cx="2019939" cy="201993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8" name="圆角矩形 7"/>
          <p:cNvSpPr/>
          <p:nvPr/>
        </p:nvSpPr>
        <p:spPr>
          <a:xfrm>
            <a:off x="6246140" y="3990041"/>
            <a:ext cx="2019939" cy="201993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9" name="圆角矩形 8"/>
          <p:cNvSpPr/>
          <p:nvPr/>
        </p:nvSpPr>
        <p:spPr>
          <a:xfrm>
            <a:off x="5468793" y="666614"/>
            <a:ext cx="971231" cy="971231"/>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0" name="圆角矩形 9"/>
          <p:cNvSpPr/>
          <p:nvPr/>
        </p:nvSpPr>
        <p:spPr>
          <a:xfrm>
            <a:off x="3211550" y="3281466"/>
            <a:ext cx="971231" cy="971231"/>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1" name="圆角矩形 10"/>
          <p:cNvSpPr/>
          <p:nvPr/>
        </p:nvSpPr>
        <p:spPr>
          <a:xfrm>
            <a:off x="7780463" y="3381494"/>
            <a:ext cx="971231" cy="971231"/>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2" name="圆角矩形 11"/>
          <p:cNvSpPr/>
          <p:nvPr/>
        </p:nvSpPr>
        <p:spPr>
          <a:xfrm>
            <a:off x="5496006" y="5261709"/>
            <a:ext cx="971231" cy="971231"/>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3" name="椭圆 12"/>
          <p:cNvSpPr/>
          <p:nvPr/>
        </p:nvSpPr>
        <p:spPr>
          <a:xfrm>
            <a:off x="3461242" y="666614"/>
            <a:ext cx="1168812" cy="1168812"/>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4" name="椭圆 13"/>
          <p:cNvSpPr/>
          <p:nvPr/>
        </p:nvSpPr>
        <p:spPr>
          <a:xfrm>
            <a:off x="7681673" y="1080099"/>
            <a:ext cx="1168812" cy="1168812"/>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5" name="椭圆 14"/>
          <p:cNvSpPr/>
          <p:nvPr/>
        </p:nvSpPr>
        <p:spPr>
          <a:xfrm>
            <a:off x="7681673" y="5399939"/>
            <a:ext cx="1168812" cy="1168812"/>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6" name="椭圆 15"/>
          <p:cNvSpPr/>
          <p:nvPr/>
        </p:nvSpPr>
        <p:spPr>
          <a:xfrm>
            <a:off x="3461242" y="4868071"/>
            <a:ext cx="1168812" cy="1168812"/>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7" name="椭圆 16"/>
          <p:cNvSpPr/>
          <p:nvPr/>
        </p:nvSpPr>
        <p:spPr>
          <a:xfrm>
            <a:off x="3636712" y="842084"/>
            <a:ext cx="817873" cy="817873"/>
          </a:xfrm>
          <a:prstGeom prst="ellipse">
            <a:avLst/>
          </a:prstGeom>
          <a:solidFill>
            <a:schemeClr val="accent1"/>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8" name="椭圆 17"/>
          <p:cNvSpPr/>
          <p:nvPr/>
        </p:nvSpPr>
        <p:spPr>
          <a:xfrm>
            <a:off x="3636712" y="5043541"/>
            <a:ext cx="817873" cy="817873"/>
          </a:xfrm>
          <a:prstGeom prst="ellipse">
            <a:avLst/>
          </a:prstGeom>
          <a:solidFill>
            <a:schemeClr val="accent3"/>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9" name="椭圆 18"/>
          <p:cNvSpPr/>
          <p:nvPr/>
        </p:nvSpPr>
        <p:spPr>
          <a:xfrm>
            <a:off x="7857142" y="1268318"/>
            <a:ext cx="817873" cy="817873"/>
          </a:xfrm>
          <a:prstGeom prst="ellipse">
            <a:avLst/>
          </a:prstGeom>
          <a:solidFill>
            <a:schemeClr val="accent2"/>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0" name="椭圆 19"/>
          <p:cNvSpPr/>
          <p:nvPr/>
        </p:nvSpPr>
        <p:spPr>
          <a:xfrm>
            <a:off x="7857142" y="5575409"/>
            <a:ext cx="817873" cy="817873"/>
          </a:xfrm>
          <a:prstGeom prst="ellipse">
            <a:avLst/>
          </a:prstGeom>
          <a:solidFill>
            <a:schemeClr val="accent4"/>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1" name="文本框 20"/>
          <p:cNvSpPr txBox="1"/>
          <p:nvPr/>
        </p:nvSpPr>
        <p:spPr>
          <a:xfrm>
            <a:off x="3331271" y="1066353"/>
            <a:ext cx="1428751" cy="461665"/>
          </a:xfrm>
          <a:prstGeom prst="rect">
            <a:avLst/>
          </a:prstGeom>
          <a:noFill/>
        </p:spPr>
        <p:txBody>
          <a:bodyPr wrap="square" lIns="91440" tIns="45720" rIns="91440" bIns="45720"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3331271" y="5261708"/>
            <a:ext cx="1428751" cy="461665"/>
          </a:xfrm>
          <a:prstGeom prst="rect">
            <a:avLst/>
          </a:prstGeom>
          <a:noFill/>
        </p:spPr>
        <p:txBody>
          <a:bodyPr wrap="square" lIns="91440" tIns="45720" rIns="91440" bIns="45720"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7551702" y="1474401"/>
            <a:ext cx="1428751" cy="461665"/>
          </a:xfrm>
          <a:prstGeom prst="rect">
            <a:avLst/>
          </a:prstGeom>
          <a:noFill/>
        </p:spPr>
        <p:txBody>
          <a:bodyPr wrap="square" lIns="91440" tIns="45720" rIns="91440" bIns="45720"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02</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7551702" y="5799677"/>
            <a:ext cx="1428751" cy="461665"/>
          </a:xfrm>
          <a:prstGeom prst="rect">
            <a:avLst/>
          </a:prstGeom>
          <a:noFill/>
        </p:spPr>
        <p:txBody>
          <a:bodyPr wrap="square" lIns="91440" tIns="45720" rIns="91440" bIns="45720"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04</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3418079" y="3518989"/>
            <a:ext cx="586768" cy="576563"/>
            <a:chOff x="5037571" y="856343"/>
            <a:chExt cx="715006" cy="702571"/>
          </a:xfrm>
          <a:solidFill>
            <a:schemeClr val="accent3"/>
          </a:solidFill>
        </p:grpSpPr>
        <p:sp>
          <p:nvSpPr>
            <p:cNvPr id="26"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7"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8"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684758" y="5489076"/>
            <a:ext cx="583116" cy="550637"/>
            <a:chOff x="6460269" y="872801"/>
            <a:chExt cx="709154" cy="669655"/>
          </a:xfrm>
          <a:solidFill>
            <a:schemeClr val="accent4"/>
          </a:solidFill>
        </p:grpSpPr>
        <p:sp>
          <p:nvSpPr>
            <p:cNvPr id="30"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1"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7986732" y="3601204"/>
            <a:ext cx="552093" cy="555827"/>
            <a:chOff x="5042691" y="2273920"/>
            <a:chExt cx="702937" cy="707692"/>
          </a:xfrm>
          <a:solidFill>
            <a:schemeClr val="accent2"/>
          </a:solidFill>
        </p:grpSpPr>
        <p:sp>
          <p:nvSpPr>
            <p:cNvPr id="33"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4"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5711437" y="909503"/>
            <a:ext cx="488736" cy="485453"/>
            <a:chOff x="6463926" y="2278309"/>
            <a:chExt cx="708057" cy="703302"/>
          </a:xfrm>
          <a:solidFill>
            <a:schemeClr val="accent1"/>
          </a:solidFill>
        </p:grpSpPr>
        <p:sp>
          <p:nvSpPr>
            <p:cNvPr id="36"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7"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8"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9"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4247056" y="1946739"/>
            <a:ext cx="1472725" cy="1005030"/>
            <a:chOff x="2712002" y="1276230"/>
            <a:chExt cx="1472725" cy="1005030"/>
          </a:xfrm>
        </p:grpSpPr>
        <p:sp>
          <p:nvSpPr>
            <p:cNvPr id="41" name="文本框 40"/>
            <p:cNvSpPr txBox="1"/>
            <p:nvPr/>
          </p:nvSpPr>
          <p:spPr>
            <a:xfrm>
              <a:off x="2712002" y="1276230"/>
              <a:ext cx="1472725" cy="338554"/>
            </a:xfrm>
            <a:prstGeom prst="rect">
              <a:avLst/>
            </a:prstGeom>
            <a:noFill/>
          </p:spPr>
          <p:txBody>
            <a:bodyPr wrap="squar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在此添加标题</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2717923" y="1532081"/>
              <a:ext cx="1394182" cy="749179"/>
            </a:xfrm>
            <a:prstGeom prst="rect">
              <a:avLst/>
            </a:prstGeom>
            <a:noFill/>
          </p:spPr>
          <p:txBody>
            <a:bodyPr wrap="square" rtlCol="0">
              <a:spAutoFit/>
            </a:bodyPr>
            <a:lstStyle/>
            <a:p>
              <a:pPr>
                <a:spcBef>
                  <a:spcPct val="0"/>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在此录入图表的综合描述说明。在此录入在此在此在此在此录入图表</a:t>
              </a:r>
              <a:endPar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6474722" y="2455684"/>
            <a:ext cx="1472725" cy="1005030"/>
            <a:chOff x="2712002" y="1276230"/>
            <a:chExt cx="1472725" cy="1005030"/>
          </a:xfrm>
        </p:grpSpPr>
        <p:sp>
          <p:nvSpPr>
            <p:cNvPr id="44" name="文本框 43"/>
            <p:cNvSpPr txBox="1"/>
            <p:nvPr/>
          </p:nvSpPr>
          <p:spPr>
            <a:xfrm>
              <a:off x="2712002" y="1276230"/>
              <a:ext cx="1472725" cy="338554"/>
            </a:xfrm>
            <a:prstGeom prst="rect">
              <a:avLst/>
            </a:prstGeom>
            <a:noFill/>
          </p:spPr>
          <p:txBody>
            <a:bodyPr wrap="square" rtlCol="0">
              <a:spAutoFit/>
            </a:bodyPr>
            <a:lstStyle/>
            <a:p>
              <a:r>
                <a:rPr lang="zh-CN" altLang="en-US" sz="1600" dirty="0">
                  <a:solidFill>
                    <a:schemeClr val="accent2"/>
                  </a:solidFill>
                  <a:latin typeface="微软雅黑" panose="020B0503020204020204" pitchFamily="34" charset="-122"/>
                  <a:ea typeface="微软雅黑" panose="020B0503020204020204" pitchFamily="34" charset="-122"/>
                </a:rPr>
                <a:t>在此添加标题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2717923" y="1532081"/>
              <a:ext cx="1394182" cy="749179"/>
            </a:xfrm>
            <a:prstGeom prst="rect">
              <a:avLst/>
            </a:prstGeom>
            <a:noFill/>
          </p:spPr>
          <p:txBody>
            <a:bodyPr wrap="square" rtlCol="0">
              <a:spAutoFit/>
            </a:bodyPr>
            <a:lstStyle/>
            <a:p>
              <a:pPr>
                <a:spcBef>
                  <a:spcPct val="0"/>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在此录入图表的综合描述说明。在此录入在此在此在此在此录入图表</a:t>
              </a:r>
              <a:endPar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6474722" y="4637595"/>
            <a:ext cx="1472725" cy="1005030"/>
            <a:chOff x="2712002" y="1276230"/>
            <a:chExt cx="1472725" cy="1005030"/>
          </a:xfrm>
        </p:grpSpPr>
        <p:sp>
          <p:nvSpPr>
            <p:cNvPr id="47" name="文本框 46"/>
            <p:cNvSpPr txBox="1"/>
            <p:nvPr/>
          </p:nvSpPr>
          <p:spPr>
            <a:xfrm>
              <a:off x="2712002" y="1276230"/>
              <a:ext cx="1472725" cy="338554"/>
            </a:xfrm>
            <a:prstGeom prst="rect">
              <a:avLst/>
            </a:prstGeom>
            <a:noFill/>
          </p:spPr>
          <p:txBody>
            <a:bodyPr wrap="square" rtlCol="0">
              <a:spAutoFit/>
            </a:bodyPr>
            <a:lstStyle/>
            <a:p>
              <a:r>
                <a:rPr lang="zh-CN" altLang="en-US" sz="1600" dirty="0">
                  <a:solidFill>
                    <a:schemeClr val="accent4"/>
                  </a:solidFill>
                  <a:latin typeface="微软雅黑" panose="020B0503020204020204" pitchFamily="34" charset="-122"/>
                  <a:ea typeface="微软雅黑" panose="020B0503020204020204" pitchFamily="34" charset="-122"/>
                </a:rPr>
                <a:t>在此添加标题</a:t>
              </a:r>
              <a:endParaRPr lang="zh-CN" altLang="en-US" sz="1600" dirty="0">
                <a:solidFill>
                  <a:schemeClr val="accent4"/>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2717923" y="1532081"/>
              <a:ext cx="1394182" cy="749179"/>
            </a:xfrm>
            <a:prstGeom prst="rect">
              <a:avLst/>
            </a:prstGeom>
            <a:noFill/>
          </p:spPr>
          <p:txBody>
            <a:bodyPr wrap="square" rtlCol="0">
              <a:spAutoFit/>
            </a:bodyPr>
            <a:lstStyle/>
            <a:p>
              <a:pPr>
                <a:spcBef>
                  <a:spcPct val="0"/>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在此录入图表的综合描述说明。在此录入在此在此在此在此录入图表</a:t>
              </a:r>
              <a:endPar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4247056" y="4045292"/>
            <a:ext cx="1472725" cy="1005030"/>
            <a:chOff x="2712002" y="1276230"/>
            <a:chExt cx="1472725" cy="1005030"/>
          </a:xfrm>
        </p:grpSpPr>
        <p:sp>
          <p:nvSpPr>
            <p:cNvPr id="50" name="文本框 49"/>
            <p:cNvSpPr txBox="1"/>
            <p:nvPr/>
          </p:nvSpPr>
          <p:spPr>
            <a:xfrm>
              <a:off x="2712002" y="1276230"/>
              <a:ext cx="1472725" cy="338554"/>
            </a:xfrm>
            <a:prstGeom prst="rect">
              <a:avLst/>
            </a:prstGeom>
            <a:noFill/>
          </p:spPr>
          <p:txBody>
            <a:bodyPr wrap="square" rtlCol="0">
              <a:spAutoFit/>
            </a:bodyPr>
            <a:lstStyle/>
            <a:p>
              <a:r>
                <a:rPr lang="zh-CN" altLang="en-US" sz="1600" dirty="0">
                  <a:solidFill>
                    <a:schemeClr val="accent3"/>
                  </a:solidFill>
                  <a:latin typeface="微软雅黑" panose="020B0503020204020204" pitchFamily="34" charset="-122"/>
                  <a:ea typeface="微软雅黑" panose="020B0503020204020204" pitchFamily="34" charset="-122"/>
                </a:rPr>
                <a:t>在此添加标题</a:t>
              </a:r>
              <a:endParaRPr lang="zh-CN" altLang="en-US" sz="1600" dirty="0">
                <a:solidFill>
                  <a:schemeClr val="accent3"/>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2717923" y="1532081"/>
              <a:ext cx="1394182" cy="749179"/>
            </a:xfrm>
            <a:prstGeom prst="rect">
              <a:avLst/>
            </a:prstGeom>
            <a:noFill/>
          </p:spPr>
          <p:txBody>
            <a:bodyPr wrap="square" rtlCol="0">
              <a:spAutoFit/>
            </a:bodyPr>
            <a:lstStyle/>
            <a:p>
              <a:pPr>
                <a:spcBef>
                  <a:spcPct val="0"/>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在此录入图表的综合描述说明。在此录入在此在此在此在此录入图表</a:t>
              </a:r>
              <a:endPar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4755085" y="1596040"/>
            <a:ext cx="370889" cy="317027"/>
            <a:chOff x="1179499" y="5126995"/>
            <a:chExt cx="695313" cy="594335"/>
          </a:xfrm>
          <a:solidFill>
            <a:schemeClr val="accent1"/>
          </a:solidFill>
        </p:grpSpPr>
        <p:sp>
          <p:nvSpPr>
            <p:cNvPr id="53" name="Freeform 131"/>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4"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5"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6"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6967764" y="4214861"/>
            <a:ext cx="368155" cy="368155"/>
            <a:chOff x="6858828" y="3790714"/>
            <a:chExt cx="731377" cy="731377"/>
          </a:xfrm>
          <a:solidFill>
            <a:schemeClr val="accent4"/>
          </a:solidFill>
        </p:grpSpPr>
        <p:sp>
          <p:nvSpPr>
            <p:cNvPr id="58" name="Freeform 578"/>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9" name="Freeform 579"/>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0" name="Freeform 580"/>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grp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4712314" y="3568573"/>
            <a:ext cx="441199" cy="437940"/>
            <a:chOff x="8400062" y="4884922"/>
            <a:chExt cx="683773" cy="678724"/>
          </a:xfrm>
          <a:solidFill>
            <a:schemeClr val="accent3"/>
          </a:solidFill>
        </p:grpSpPr>
        <p:sp>
          <p:nvSpPr>
            <p:cNvPr id="62"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3" name="Freeform 379"/>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4" name="Freeform 380"/>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5" name="Freeform 381"/>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6"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7"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8"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9" name="Freeform 385"/>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70"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6997989" y="1995571"/>
            <a:ext cx="430619" cy="414040"/>
            <a:chOff x="3620725" y="5138333"/>
            <a:chExt cx="702937" cy="675873"/>
          </a:xfrm>
          <a:solidFill>
            <a:schemeClr val="accent2"/>
          </a:solidFill>
        </p:grpSpPr>
        <p:sp>
          <p:nvSpPr>
            <p:cNvPr id="72" name="Freeform 18"/>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73"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ppt_x"/>
                                          </p:val>
                                        </p:tav>
                                        <p:tav tm="100000">
                                          <p:val>
                                            <p:strVal val="#ppt_x"/>
                                          </p:val>
                                        </p:tav>
                                      </p:tavLst>
                                    </p:anim>
                                    <p:anim calcmode="lin" valueType="num">
                                      <p:cBhvr additive="base">
                                        <p:cTn id="54" dur="500" fill="hold"/>
                                        <p:tgtEl>
                                          <p:spTgt spid="19"/>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500" fill="hold"/>
                                        <p:tgtEl>
                                          <p:spTgt spid="23"/>
                                        </p:tgtEl>
                                        <p:attrNameLst>
                                          <p:attrName>ppt_x</p:attrName>
                                        </p:attrNameLst>
                                      </p:cBhvr>
                                      <p:tavLst>
                                        <p:tav tm="0">
                                          <p:val>
                                            <p:strVal val="#ppt_x"/>
                                          </p:val>
                                        </p:tav>
                                        <p:tav tm="100000">
                                          <p:val>
                                            <p:strVal val="#ppt_x"/>
                                          </p:val>
                                        </p:tav>
                                      </p:tavLst>
                                    </p:anim>
                                    <p:anim calcmode="lin" valueType="num">
                                      <p:cBhvr additive="base">
                                        <p:cTn id="58" dur="500" fill="hold"/>
                                        <p:tgtEl>
                                          <p:spTgt spid="2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fill="hold"/>
                                        <p:tgtEl>
                                          <p:spTgt spid="32"/>
                                        </p:tgtEl>
                                        <p:attrNameLst>
                                          <p:attrName>ppt_x</p:attrName>
                                        </p:attrNameLst>
                                      </p:cBhvr>
                                      <p:tavLst>
                                        <p:tav tm="0">
                                          <p:val>
                                            <p:strVal val="#ppt_x"/>
                                          </p:val>
                                        </p:tav>
                                        <p:tav tm="100000">
                                          <p:val>
                                            <p:strVal val="#ppt_x"/>
                                          </p:val>
                                        </p:tav>
                                      </p:tavLst>
                                    </p:anim>
                                    <p:anim calcmode="lin" valueType="num">
                                      <p:cBhvr additive="base">
                                        <p:cTn id="62" dur="500" fill="hold"/>
                                        <p:tgtEl>
                                          <p:spTgt spid="32"/>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ppt_x"/>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71"/>
                                        </p:tgtEl>
                                        <p:attrNameLst>
                                          <p:attrName>style.visibility</p:attrName>
                                        </p:attrNameLst>
                                      </p:cBhvr>
                                      <p:to>
                                        <p:strVal val="visible"/>
                                      </p:to>
                                    </p:set>
                                    <p:anim calcmode="lin" valueType="num">
                                      <p:cBhvr additive="base">
                                        <p:cTn id="69" dur="500" fill="hold"/>
                                        <p:tgtEl>
                                          <p:spTgt spid="71"/>
                                        </p:tgtEl>
                                        <p:attrNameLst>
                                          <p:attrName>ppt_x</p:attrName>
                                        </p:attrNameLst>
                                      </p:cBhvr>
                                      <p:tavLst>
                                        <p:tav tm="0">
                                          <p:val>
                                            <p:strVal val="#ppt_x"/>
                                          </p:val>
                                        </p:tav>
                                        <p:tav tm="100000">
                                          <p:val>
                                            <p:strVal val="#ppt_x"/>
                                          </p:val>
                                        </p:tav>
                                      </p:tavLst>
                                    </p:anim>
                                    <p:anim calcmode="lin" valueType="num">
                                      <p:cBhvr additive="base">
                                        <p:cTn id="70"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6"/>
                                        </p:tgtEl>
                                        <p:attrNameLst>
                                          <p:attrName>style.visibility</p:attrName>
                                        </p:attrNameLst>
                                      </p:cBhvr>
                                      <p:to>
                                        <p:strVal val="visible"/>
                                      </p:to>
                                    </p:set>
                                    <p:anim calcmode="lin" valueType="num">
                                      <p:cBhvr additive="base">
                                        <p:cTn id="75" dur="500" fill="hold"/>
                                        <p:tgtEl>
                                          <p:spTgt spid="6"/>
                                        </p:tgtEl>
                                        <p:attrNameLst>
                                          <p:attrName>ppt_x</p:attrName>
                                        </p:attrNameLst>
                                      </p:cBhvr>
                                      <p:tavLst>
                                        <p:tav tm="0">
                                          <p:val>
                                            <p:strVal val="#ppt_x"/>
                                          </p:val>
                                        </p:tav>
                                        <p:tav tm="100000">
                                          <p:val>
                                            <p:strVal val="#ppt_x"/>
                                          </p:val>
                                        </p:tav>
                                      </p:tavLst>
                                    </p:anim>
                                    <p:anim calcmode="lin" valueType="num">
                                      <p:cBhvr additive="base">
                                        <p:cTn id="76" dur="500" fill="hold"/>
                                        <p:tgtEl>
                                          <p:spTgt spid="6"/>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additive="base">
                                        <p:cTn id="79" dur="500" fill="hold"/>
                                        <p:tgtEl>
                                          <p:spTgt spid="10"/>
                                        </p:tgtEl>
                                        <p:attrNameLst>
                                          <p:attrName>ppt_x</p:attrName>
                                        </p:attrNameLst>
                                      </p:cBhvr>
                                      <p:tavLst>
                                        <p:tav tm="0">
                                          <p:val>
                                            <p:strVal val="#ppt_x"/>
                                          </p:val>
                                        </p:tav>
                                        <p:tav tm="100000">
                                          <p:val>
                                            <p:strVal val="#ppt_x"/>
                                          </p:val>
                                        </p:tav>
                                      </p:tavLst>
                                    </p:anim>
                                    <p:anim calcmode="lin" valueType="num">
                                      <p:cBhvr additive="base">
                                        <p:cTn id="80" dur="500" fill="hold"/>
                                        <p:tgtEl>
                                          <p:spTgt spid="10"/>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anim calcmode="lin" valueType="num">
                                      <p:cBhvr additive="base">
                                        <p:cTn id="83" dur="500" fill="hold"/>
                                        <p:tgtEl>
                                          <p:spTgt spid="16"/>
                                        </p:tgtEl>
                                        <p:attrNameLst>
                                          <p:attrName>ppt_x</p:attrName>
                                        </p:attrNameLst>
                                      </p:cBhvr>
                                      <p:tavLst>
                                        <p:tav tm="0">
                                          <p:val>
                                            <p:strVal val="#ppt_x"/>
                                          </p:val>
                                        </p:tav>
                                        <p:tav tm="100000">
                                          <p:val>
                                            <p:strVal val="#ppt_x"/>
                                          </p:val>
                                        </p:tav>
                                      </p:tavLst>
                                    </p:anim>
                                    <p:anim calcmode="lin" valueType="num">
                                      <p:cBhvr additive="base">
                                        <p:cTn id="84" dur="500" fill="hold"/>
                                        <p:tgtEl>
                                          <p:spTgt spid="16"/>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cBhvr additive="base">
                                        <p:cTn id="87" dur="500" fill="hold"/>
                                        <p:tgtEl>
                                          <p:spTgt spid="18"/>
                                        </p:tgtEl>
                                        <p:attrNameLst>
                                          <p:attrName>ppt_x</p:attrName>
                                        </p:attrNameLst>
                                      </p:cBhvr>
                                      <p:tavLst>
                                        <p:tav tm="0">
                                          <p:val>
                                            <p:strVal val="#ppt_x"/>
                                          </p:val>
                                        </p:tav>
                                        <p:tav tm="100000">
                                          <p:val>
                                            <p:strVal val="#ppt_x"/>
                                          </p:val>
                                        </p:tav>
                                      </p:tavLst>
                                    </p:anim>
                                    <p:anim calcmode="lin" valueType="num">
                                      <p:cBhvr additive="base">
                                        <p:cTn id="88" dur="500" fill="hold"/>
                                        <p:tgtEl>
                                          <p:spTgt spid="18"/>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additive="base">
                                        <p:cTn id="91" dur="500" fill="hold"/>
                                        <p:tgtEl>
                                          <p:spTgt spid="22"/>
                                        </p:tgtEl>
                                        <p:attrNameLst>
                                          <p:attrName>ppt_x</p:attrName>
                                        </p:attrNameLst>
                                      </p:cBhvr>
                                      <p:tavLst>
                                        <p:tav tm="0">
                                          <p:val>
                                            <p:strVal val="#ppt_x"/>
                                          </p:val>
                                        </p:tav>
                                        <p:tav tm="100000">
                                          <p:val>
                                            <p:strVal val="#ppt_x"/>
                                          </p:val>
                                        </p:tav>
                                      </p:tavLst>
                                    </p:anim>
                                    <p:anim calcmode="lin" valueType="num">
                                      <p:cBhvr additive="base">
                                        <p:cTn id="92" dur="500" fill="hold"/>
                                        <p:tgtEl>
                                          <p:spTgt spid="22"/>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25"/>
                                        </p:tgtEl>
                                        <p:attrNameLst>
                                          <p:attrName>style.visibility</p:attrName>
                                        </p:attrNameLst>
                                      </p:cBhvr>
                                      <p:to>
                                        <p:strVal val="visible"/>
                                      </p:to>
                                    </p:set>
                                    <p:anim calcmode="lin" valueType="num">
                                      <p:cBhvr additive="base">
                                        <p:cTn id="95" dur="500" fill="hold"/>
                                        <p:tgtEl>
                                          <p:spTgt spid="25"/>
                                        </p:tgtEl>
                                        <p:attrNameLst>
                                          <p:attrName>ppt_x</p:attrName>
                                        </p:attrNameLst>
                                      </p:cBhvr>
                                      <p:tavLst>
                                        <p:tav tm="0">
                                          <p:val>
                                            <p:strVal val="#ppt_x"/>
                                          </p:val>
                                        </p:tav>
                                        <p:tav tm="100000">
                                          <p:val>
                                            <p:strVal val="#ppt_x"/>
                                          </p:val>
                                        </p:tav>
                                      </p:tavLst>
                                    </p:anim>
                                    <p:anim calcmode="lin" valueType="num">
                                      <p:cBhvr additive="base">
                                        <p:cTn id="96" dur="500" fill="hold"/>
                                        <p:tgtEl>
                                          <p:spTgt spid="25"/>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49"/>
                                        </p:tgtEl>
                                        <p:attrNameLst>
                                          <p:attrName>style.visibility</p:attrName>
                                        </p:attrNameLst>
                                      </p:cBhvr>
                                      <p:to>
                                        <p:strVal val="visible"/>
                                      </p:to>
                                    </p:set>
                                    <p:anim calcmode="lin" valueType="num">
                                      <p:cBhvr additive="base">
                                        <p:cTn id="99" dur="500" fill="hold"/>
                                        <p:tgtEl>
                                          <p:spTgt spid="49"/>
                                        </p:tgtEl>
                                        <p:attrNameLst>
                                          <p:attrName>ppt_x</p:attrName>
                                        </p:attrNameLst>
                                      </p:cBhvr>
                                      <p:tavLst>
                                        <p:tav tm="0">
                                          <p:val>
                                            <p:strVal val="#ppt_x"/>
                                          </p:val>
                                        </p:tav>
                                        <p:tav tm="100000">
                                          <p:val>
                                            <p:strVal val="#ppt_x"/>
                                          </p:val>
                                        </p:tav>
                                      </p:tavLst>
                                    </p:anim>
                                    <p:anim calcmode="lin" valueType="num">
                                      <p:cBhvr additive="base">
                                        <p:cTn id="100" dur="500" fill="hold"/>
                                        <p:tgtEl>
                                          <p:spTgt spid="49"/>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61"/>
                                        </p:tgtEl>
                                        <p:attrNameLst>
                                          <p:attrName>style.visibility</p:attrName>
                                        </p:attrNameLst>
                                      </p:cBhvr>
                                      <p:to>
                                        <p:strVal val="visible"/>
                                      </p:to>
                                    </p:set>
                                    <p:anim calcmode="lin" valueType="num">
                                      <p:cBhvr additive="base">
                                        <p:cTn id="103" dur="500" fill="hold"/>
                                        <p:tgtEl>
                                          <p:spTgt spid="61"/>
                                        </p:tgtEl>
                                        <p:attrNameLst>
                                          <p:attrName>ppt_x</p:attrName>
                                        </p:attrNameLst>
                                      </p:cBhvr>
                                      <p:tavLst>
                                        <p:tav tm="0">
                                          <p:val>
                                            <p:strVal val="#ppt_x"/>
                                          </p:val>
                                        </p:tav>
                                        <p:tav tm="100000">
                                          <p:val>
                                            <p:strVal val="#ppt_x"/>
                                          </p:val>
                                        </p:tav>
                                      </p:tavLst>
                                    </p:anim>
                                    <p:anim calcmode="lin" valueType="num">
                                      <p:cBhvr additive="base">
                                        <p:cTn id="104"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8"/>
                                        </p:tgtEl>
                                        <p:attrNameLst>
                                          <p:attrName>style.visibility</p:attrName>
                                        </p:attrNameLst>
                                      </p:cBhvr>
                                      <p:to>
                                        <p:strVal val="visible"/>
                                      </p:to>
                                    </p:set>
                                    <p:anim calcmode="lin" valueType="num">
                                      <p:cBhvr additive="base">
                                        <p:cTn id="109" dur="500" fill="hold"/>
                                        <p:tgtEl>
                                          <p:spTgt spid="8"/>
                                        </p:tgtEl>
                                        <p:attrNameLst>
                                          <p:attrName>ppt_x</p:attrName>
                                        </p:attrNameLst>
                                      </p:cBhvr>
                                      <p:tavLst>
                                        <p:tav tm="0">
                                          <p:val>
                                            <p:strVal val="#ppt_x"/>
                                          </p:val>
                                        </p:tav>
                                        <p:tav tm="100000">
                                          <p:val>
                                            <p:strVal val="#ppt_x"/>
                                          </p:val>
                                        </p:tav>
                                      </p:tavLst>
                                    </p:anim>
                                    <p:anim calcmode="lin" valueType="num">
                                      <p:cBhvr additive="base">
                                        <p:cTn id="110" dur="500" fill="hold"/>
                                        <p:tgtEl>
                                          <p:spTgt spid="8"/>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12"/>
                                        </p:tgtEl>
                                        <p:attrNameLst>
                                          <p:attrName>style.visibility</p:attrName>
                                        </p:attrNameLst>
                                      </p:cBhvr>
                                      <p:to>
                                        <p:strVal val="visible"/>
                                      </p:to>
                                    </p:set>
                                    <p:anim calcmode="lin" valueType="num">
                                      <p:cBhvr additive="base">
                                        <p:cTn id="113" dur="500" fill="hold"/>
                                        <p:tgtEl>
                                          <p:spTgt spid="12"/>
                                        </p:tgtEl>
                                        <p:attrNameLst>
                                          <p:attrName>ppt_x</p:attrName>
                                        </p:attrNameLst>
                                      </p:cBhvr>
                                      <p:tavLst>
                                        <p:tav tm="0">
                                          <p:val>
                                            <p:strVal val="#ppt_x"/>
                                          </p:val>
                                        </p:tav>
                                        <p:tav tm="100000">
                                          <p:val>
                                            <p:strVal val="#ppt_x"/>
                                          </p:val>
                                        </p:tav>
                                      </p:tavLst>
                                    </p:anim>
                                    <p:anim calcmode="lin" valueType="num">
                                      <p:cBhvr additive="base">
                                        <p:cTn id="114" dur="500" fill="hold"/>
                                        <p:tgtEl>
                                          <p:spTgt spid="12"/>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15"/>
                                        </p:tgtEl>
                                        <p:attrNameLst>
                                          <p:attrName>style.visibility</p:attrName>
                                        </p:attrNameLst>
                                      </p:cBhvr>
                                      <p:to>
                                        <p:strVal val="visible"/>
                                      </p:to>
                                    </p:set>
                                    <p:anim calcmode="lin" valueType="num">
                                      <p:cBhvr additive="base">
                                        <p:cTn id="117" dur="500" fill="hold"/>
                                        <p:tgtEl>
                                          <p:spTgt spid="15"/>
                                        </p:tgtEl>
                                        <p:attrNameLst>
                                          <p:attrName>ppt_x</p:attrName>
                                        </p:attrNameLst>
                                      </p:cBhvr>
                                      <p:tavLst>
                                        <p:tav tm="0">
                                          <p:val>
                                            <p:strVal val="#ppt_x"/>
                                          </p:val>
                                        </p:tav>
                                        <p:tav tm="100000">
                                          <p:val>
                                            <p:strVal val="#ppt_x"/>
                                          </p:val>
                                        </p:tav>
                                      </p:tavLst>
                                    </p:anim>
                                    <p:anim calcmode="lin" valueType="num">
                                      <p:cBhvr additive="base">
                                        <p:cTn id="118" dur="500" fill="hold"/>
                                        <p:tgtEl>
                                          <p:spTgt spid="15"/>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20"/>
                                        </p:tgtEl>
                                        <p:attrNameLst>
                                          <p:attrName>style.visibility</p:attrName>
                                        </p:attrNameLst>
                                      </p:cBhvr>
                                      <p:to>
                                        <p:strVal val="visible"/>
                                      </p:to>
                                    </p:set>
                                    <p:anim calcmode="lin" valueType="num">
                                      <p:cBhvr additive="base">
                                        <p:cTn id="121" dur="500" fill="hold"/>
                                        <p:tgtEl>
                                          <p:spTgt spid="20"/>
                                        </p:tgtEl>
                                        <p:attrNameLst>
                                          <p:attrName>ppt_x</p:attrName>
                                        </p:attrNameLst>
                                      </p:cBhvr>
                                      <p:tavLst>
                                        <p:tav tm="0">
                                          <p:val>
                                            <p:strVal val="#ppt_x"/>
                                          </p:val>
                                        </p:tav>
                                        <p:tav tm="100000">
                                          <p:val>
                                            <p:strVal val="#ppt_x"/>
                                          </p:val>
                                        </p:tav>
                                      </p:tavLst>
                                    </p:anim>
                                    <p:anim calcmode="lin" valueType="num">
                                      <p:cBhvr additive="base">
                                        <p:cTn id="122" dur="500" fill="hold"/>
                                        <p:tgtEl>
                                          <p:spTgt spid="20"/>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0"/>
                                  </p:stCondLst>
                                  <p:childTnLst>
                                    <p:set>
                                      <p:cBhvr>
                                        <p:cTn id="124" dur="1" fill="hold">
                                          <p:stCondLst>
                                            <p:cond delay="0"/>
                                          </p:stCondLst>
                                        </p:cTn>
                                        <p:tgtEl>
                                          <p:spTgt spid="24"/>
                                        </p:tgtEl>
                                        <p:attrNameLst>
                                          <p:attrName>style.visibility</p:attrName>
                                        </p:attrNameLst>
                                      </p:cBhvr>
                                      <p:to>
                                        <p:strVal val="visible"/>
                                      </p:to>
                                    </p:set>
                                    <p:anim calcmode="lin" valueType="num">
                                      <p:cBhvr additive="base">
                                        <p:cTn id="125" dur="500" fill="hold"/>
                                        <p:tgtEl>
                                          <p:spTgt spid="24"/>
                                        </p:tgtEl>
                                        <p:attrNameLst>
                                          <p:attrName>ppt_x</p:attrName>
                                        </p:attrNameLst>
                                      </p:cBhvr>
                                      <p:tavLst>
                                        <p:tav tm="0">
                                          <p:val>
                                            <p:strVal val="#ppt_x"/>
                                          </p:val>
                                        </p:tav>
                                        <p:tav tm="100000">
                                          <p:val>
                                            <p:strVal val="#ppt_x"/>
                                          </p:val>
                                        </p:tav>
                                      </p:tavLst>
                                    </p:anim>
                                    <p:anim calcmode="lin" valueType="num">
                                      <p:cBhvr additive="base">
                                        <p:cTn id="126" dur="500" fill="hold"/>
                                        <p:tgtEl>
                                          <p:spTgt spid="24"/>
                                        </p:tgtEl>
                                        <p:attrNameLst>
                                          <p:attrName>ppt_y</p:attrName>
                                        </p:attrNameLst>
                                      </p:cBhvr>
                                      <p:tavLst>
                                        <p:tav tm="0">
                                          <p:val>
                                            <p:strVal val="1+#ppt_h/2"/>
                                          </p:val>
                                        </p:tav>
                                        <p:tav tm="100000">
                                          <p:val>
                                            <p:strVal val="#ppt_y"/>
                                          </p:val>
                                        </p:tav>
                                      </p:tavLst>
                                    </p:anim>
                                  </p:childTnLst>
                                </p:cTn>
                              </p:par>
                              <p:par>
                                <p:cTn id="127" presetID="2" presetClass="entr" presetSubtype="4" fill="hold" nodeType="withEffect">
                                  <p:stCondLst>
                                    <p:cond delay="0"/>
                                  </p:stCondLst>
                                  <p:childTnLst>
                                    <p:set>
                                      <p:cBhvr>
                                        <p:cTn id="128" dur="1" fill="hold">
                                          <p:stCondLst>
                                            <p:cond delay="0"/>
                                          </p:stCondLst>
                                        </p:cTn>
                                        <p:tgtEl>
                                          <p:spTgt spid="29"/>
                                        </p:tgtEl>
                                        <p:attrNameLst>
                                          <p:attrName>style.visibility</p:attrName>
                                        </p:attrNameLst>
                                      </p:cBhvr>
                                      <p:to>
                                        <p:strVal val="visible"/>
                                      </p:to>
                                    </p:set>
                                    <p:anim calcmode="lin" valueType="num">
                                      <p:cBhvr additive="base">
                                        <p:cTn id="129" dur="500" fill="hold"/>
                                        <p:tgtEl>
                                          <p:spTgt spid="29"/>
                                        </p:tgtEl>
                                        <p:attrNameLst>
                                          <p:attrName>ppt_x</p:attrName>
                                        </p:attrNameLst>
                                      </p:cBhvr>
                                      <p:tavLst>
                                        <p:tav tm="0">
                                          <p:val>
                                            <p:strVal val="#ppt_x"/>
                                          </p:val>
                                        </p:tav>
                                        <p:tav tm="100000">
                                          <p:val>
                                            <p:strVal val="#ppt_x"/>
                                          </p:val>
                                        </p:tav>
                                      </p:tavLst>
                                    </p:anim>
                                    <p:anim calcmode="lin" valueType="num">
                                      <p:cBhvr additive="base">
                                        <p:cTn id="130" dur="500" fill="hold"/>
                                        <p:tgtEl>
                                          <p:spTgt spid="29"/>
                                        </p:tgtEl>
                                        <p:attrNameLst>
                                          <p:attrName>ppt_y</p:attrName>
                                        </p:attrNameLst>
                                      </p:cBhvr>
                                      <p:tavLst>
                                        <p:tav tm="0">
                                          <p:val>
                                            <p:strVal val="1+#ppt_h/2"/>
                                          </p:val>
                                        </p:tav>
                                        <p:tav tm="100000">
                                          <p:val>
                                            <p:strVal val="#ppt_y"/>
                                          </p:val>
                                        </p:tav>
                                      </p:tavLst>
                                    </p:anim>
                                  </p:childTnLst>
                                </p:cTn>
                              </p:par>
                              <p:par>
                                <p:cTn id="131" presetID="2" presetClass="entr" presetSubtype="4" fill="hold" nodeType="withEffect">
                                  <p:stCondLst>
                                    <p:cond delay="0"/>
                                  </p:stCondLst>
                                  <p:childTnLst>
                                    <p:set>
                                      <p:cBhvr>
                                        <p:cTn id="132" dur="1" fill="hold">
                                          <p:stCondLst>
                                            <p:cond delay="0"/>
                                          </p:stCondLst>
                                        </p:cTn>
                                        <p:tgtEl>
                                          <p:spTgt spid="46"/>
                                        </p:tgtEl>
                                        <p:attrNameLst>
                                          <p:attrName>style.visibility</p:attrName>
                                        </p:attrNameLst>
                                      </p:cBhvr>
                                      <p:to>
                                        <p:strVal val="visible"/>
                                      </p:to>
                                    </p:set>
                                    <p:anim calcmode="lin" valueType="num">
                                      <p:cBhvr additive="base">
                                        <p:cTn id="133" dur="500" fill="hold"/>
                                        <p:tgtEl>
                                          <p:spTgt spid="46"/>
                                        </p:tgtEl>
                                        <p:attrNameLst>
                                          <p:attrName>ppt_x</p:attrName>
                                        </p:attrNameLst>
                                      </p:cBhvr>
                                      <p:tavLst>
                                        <p:tav tm="0">
                                          <p:val>
                                            <p:strVal val="#ppt_x"/>
                                          </p:val>
                                        </p:tav>
                                        <p:tav tm="100000">
                                          <p:val>
                                            <p:strVal val="#ppt_x"/>
                                          </p:val>
                                        </p:tav>
                                      </p:tavLst>
                                    </p:anim>
                                    <p:anim calcmode="lin" valueType="num">
                                      <p:cBhvr additive="base">
                                        <p:cTn id="134" dur="500" fill="hold"/>
                                        <p:tgtEl>
                                          <p:spTgt spid="46"/>
                                        </p:tgtEl>
                                        <p:attrNameLst>
                                          <p:attrName>ppt_y</p:attrName>
                                        </p:attrNameLst>
                                      </p:cBhvr>
                                      <p:tavLst>
                                        <p:tav tm="0">
                                          <p:val>
                                            <p:strVal val="1+#ppt_h/2"/>
                                          </p:val>
                                        </p:tav>
                                        <p:tav tm="100000">
                                          <p:val>
                                            <p:strVal val="#ppt_y"/>
                                          </p:val>
                                        </p:tav>
                                      </p:tavLst>
                                    </p:anim>
                                  </p:childTnLst>
                                </p:cTn>
                              </p:par>
                              <p:par>
                                <p:cTn id="135" presetID="2" presetClass="entr" presetSubtype="4" fill="hold" nodeType="withEffect">
                                  <p:stCondLst>
                                    <p:cond delay="0"/>
                                  </p:stCondLst>
                                  <p:childTnLst>
                                    <p:set>
                                      <p:cBhvr>
                                        <p:cTn id="136" dur="1" fill="hold">
                                          <p:stCondLst>
                                            <p:cond delay="0"/>
                                          </p:stCondLst>
                                        </p:cTn>
                                        <p:tgtEl>
                                          <p:spTgt spid="57"/>
                                        </p:tgtEl>
                                        <p:attrNameLst>
                                          <p:attrName>style.visibility</p:attrName>
                                        </p:attrNameLst>
                                      </p:cBhvr>
                                      <p:to>
                                        <p:strVal val="visible"/>
                                      </p:to>
                                    </p:set>
                                    <p:anim calcmode="lin" valueType="num">
                                      <p:cBhvr additive="base">
                                        <p:cTn id="137" dur="500" fill="hold"/>
                                        <p:tgtEl>
                                          <p:spTgt spid="57"/>
                                        </p:tgtEl>
                                        <p:attrNameLst>
                                          <p:attrName>ppt_x</p:attrName>
                                        </p:attrNameLst>
                                      </p:cBhvr>
                                      <p:tavLst>
                                        <p:tav tm="0">
                                          <p:val>
                                            <p:strVal val="#ppt_x"/>
                                          </p:val>
                                        </p:tav>
                                        <p:tav tm="100000">
                                          <p:val>
                                            <p:strVal val="#ppt_x"/>
                                          </p:val>
                                        </p:tav>
                                      </p:tavLst>
                                    </p:anim>
                                    <p:anim calcmode="lin" valueType="num">
                                      <p:cBhvr additive="base">
                                        <p:cTn id="138"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762251" y="1459497"/>
            <a:ext cx="6667500" cy="895351"/>
            <a:chOff x="2762250" y="1362508"/>
            <a:chExt cx="6667500" cy="895350"/>
          </a:xfrm>
        </p:grpSpPr>
        <p:sp>
          <p:nvSpPr>
            <p:cNvPr id="6" name="圆角矩形 5"/>
            <p:cNvSpPr/>
            <p:nvPr/>
          </p:nvSpPr>
          <p:spPr>
            <a:xfrm>
              <a:off x="2762250" y="1362508"/>
              <a:ext cx="6667500" cy="895350"/>
            </a:xfrm>
            <a:prstGeom prst="roundRect">
              <a:avLst>
                <a:gd name="adj" fmla="val 50000"/>
              </a:avLst>
            </a:prstGeom>
            <a:gradFill flip="none" rotWithShape="1">
              <a:gsLst>
                <a:gs pos="100000">
                  <a:schemeClr val="bg1">
                    <a:lumMod val="95000"/>
                  </a:schemeClr>
                </a:gs>
                <a:gs pos="0">
                  <a:schemeClr val="bg1">
                    <a:lumMod val="85000"/>
                  </a:schemeClr>
                </a:gs>
              </a:gsLst>
              <a:lin ang="2700000" scaled="1"/>
              <a:tileRect/>
            </a:gradFill>
            <a:ln w="25400">
              <a:gradFill>
                <a:gsLst>
                  <a:gs pos="0">
                    <a:schemeClr val="bg1"/>
                  </a:gs>
                  <a:gs pos="100000">
                    <a:schemeClr val="bg1">
                      <a:lumMod val="75000"/>
                    </a:schemeClr>
                  </a:gs>
                </a:gsLst>
                <a:lin ang="4800000" scaled="0"/>
              </a:gradFill>
            </a:ln>
            <a:effectLst>
              <a:outerShdw blurRad="1143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7" name="椭圆 6"/>
            <p:cNvSpPr/>
            <p:nvPr/>
          </p:nvSpPr>
          <p:spPr>
            <a:xfrm>
              <a:off x="2984561" y="1486183"/>
              <a:ext cx="648000" cy="648000"/>
            </a:xfrm>
            <a:prstGeom prst="ellipse">
              <a:avLst/>
            </a:prstGeom>
            <a:solidFill>
              <a:schemeClr val="accent1"/>
            </a:solidFill>
            <a:ln w="19050">
              <a:noFill/>
            </a:ln>
            <a:effectLst>
              <a:outerShdw blurRad="50800" dist="381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2937086" y="1548573"/>
              <a:ext cx="742951" cy="523220"/>
            </a:xfrm>
            <a:prstGeom prst="rect">
              <a:avLst/>
            </a:prstGeom>
            <a:noFill/>
          </p:spPr>
          <p:txBody>
            <a:bodyPr wrap="squar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01</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2762251" y="2659646"/>
            <a:ext cx="6667500" cy="895351"/>
            <a:chOff x="2762250" y="1362508"/>
            <a:chExt cx="6667500" cy="895350"/>
          </a:xfrm>
        </p:grpSpPr>
        <p:sp>
          <p:nvSpPr>
            <p:cNvPr id="10" name="圆角矩形 9"/>
            <p:cNvSpPr/>
            <p:nvPr/>
          </p:nvSpPr>
          <p:spPr>
            <a:xfrm>
              <a:off x="2762250" y="1362508"/>
              <a:ext cx="6667500" cy="895350"/>
            </a:xfrm>
            <a:prstGeom prst="roundRect">
              <a:avLst>
                <a:gd name="adj" fmla="val 50000"/>
              </a:avLst>
            </a:prstGeom>
            <a:gradFill flip="none" rotWithShape="1">
              <a:gsLst>
                <a:gs pos="100000">
                  <a:schemeClr val="bg1">
                    <a:lumMod val="95000"/>
                  </a:schemeClr>
                </a:gs>
                <a:gs pos="0">
                  <a:schemeClr val="bg1">
                    <a:lumMod val="85000"/>
                  </a:schemeClr>
                </a:gs>
              </a:gsLst>
              <a:lin ang="2700000" scaled="1"/>
              <a:tileRect/>
            </a:gradFill>
            <a:ln w="25400">
              <a:gradFill>
                <a:gsLst>
                  <a:gs pos="0">
                    <a:schemeClr val="bg1"/>
                  </a:gs>
                  <a:gs pos="100000">
                    <a:schemeClr val="bg1">
                      <a:lumMod val="75000"/>
                    </a:schemeClr>
                  </a:gs>
                </a:gsLst>
                <a:lin ang="4800000" scaled="0"/>
              </a:gradFill>
            </a:ln>
            <a:effectLst>
              <a:outerShdw blurRad="1143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1" name="椭圆 10"/>
            <p:cNvSpPr/>
            <p:nvPr/>
          </p:nvSpPr>
          <p:spPr>
            <a:xfrm>
              <a:off x="2984561" y="1486183"/>
              <a:ext cx="648000" cy="648000"/>
            </a:xfrm>
            <a:prstGeom prst="ellipse">
              <a:avLst/>
            </a:prstGeom>
            <a:solidFill>
              <a:schemeClr val="accent2"/>
            </a:solidFill>
            <a:ln w="19050">
              <a:noFill/>
            </a:ln>
            <a:effectLst>
              <a:outerShdw blurRad="50800" dist="381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2937086" y="1548573"/>
              <a:ext cx="742951" cy="523220"/>
            </a:xfrm>
            <a:prstGeom prst="rect">
              <a:avLst/>
            </a:prstGeom>
            <a:noFill/>
          </p:spPr>
          <p:txBody>
            <a:bodyPr wrap="squar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02</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2762251" y="3859797"/>
            <a:ext cx="6667500" cy="895351"/>
            <a:chOff x="2762250" y="1362508"/>
            <a:chExt cx="6667500" cy="895350"/>
          </a:xfrm>
        </p:grpSpPr>
        <p:sp>
          <p:nvSpPr>
            <p:cNvPr id="14" name="圆角矩形 13"/>
            <p:cNvSpPr/>
            <p:nvPr/>
          </p:nvSpPr>
          <p:spPr>
            <a:xfrm>
              <a:off x="2762250" y="1362508"/>
              <a:ext cx="6667500" cy="895350"/>
            </a:xfrm>
            <a:prstGeom prst="roundRect">
              <a:avLst>
                <a:gd name="adj" fmla="val 50000"/>
              </a:avLst>
            </a:prstGeom>
            <a:gradFill flip="none" rotWithShape="1">
              <a:gsLst>
                <a:gs pos="100000">
                  <a:schemeClr val="bg1">
                    <a:lumMod val="95000"/>
                  </a:schemeClr>
                </a:gs>
                <a:gs pos="0">
                  <a:schemeClr val="bg1">
                    <a:lumMod val="85000"/>
                  </a:schemeClr>
                </a:gs>
              </a:gsLst>
              <a:lin ang="2700000" scaled="1"/>
              <a:tileRect/>
            </a:gradFill>
            <a:ln w="25400">
              <a:gradFill>
                <a:gsLst>
                  <a:gs pos="0">
                    <a:schemeClr val="bg1"/>
                  </a:gs>
                  <a:gs pos="100000">
                    <a:schemeClr val="bg1">
                      <a:lumMod val="75000"/>
                    </a:schemeClr>
                  </a:gs>
                </a:gsLst>
                <a:lin ang="4800000" scaled="0"/>
              </a:gradFill>
            </a:ln>
            <a:effectLst>
              <a:outerShdw blurRad="1143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5" name="椭圆 14"/>
            <p:cNvSpPr/>
            <p:nvPr/>
          </p:nvSpPr>
          <p:spPr>
            <a:xfrm>
              <a:off x="2984561" y="1486183"/>
              <a:ext cx="648000" cy="648000"/>
            </a:xfrm>
            <a:prstGeom prst="ellipse">
              <a:avLst/>
            </a:prstGeom>
            <a:solidFill>
              <a:schemeClr val="accent3"/>
            </a:solidFill>
            <a:ln w="19050">
              <a:noFill/>
            </a:ln>
            <a:effectLst>
              <a:outerShdw blurRad="50800" dist="381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2937086" y="1548573"/>
              <a:ext cx="742951" cy="523220"/>
            </a:xfrm>
            <a:prstGeom prst="rect">
              <a:avLst/>
            </a:prstGeom>
            <a:noFill/>
          </p:spPr>
          <p:txBody>
            <a:bodyPr wrap="squar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03</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762251" y="5059946"/>
            <a:ext cx="6667500" cy="895351"/>
            <a:chOff x="2762250" y="1362508"/>
            <a:chExt cx="6667500" cy="895350"/>
          </a:xfrm>
        </p:grpSpPr>
        <p:sp>
          <p:nvSpPr>
            <p:cNvPr id="18" name="圆角矩形 17"/>
            <p:cNvSpPr/>
            <p:nvPr/>
          </p:nvSpPr>
          <p:spPr>
            <a:xfrm>
              <a:off x="2762250" y="1362508"/>
              <a:ext cx="6667500" cy="895350"/>
            </a:xfrm>
            <a:prstGeom prst="roundRect">
              <a:avLst>
                <a:gd name="adj" fmla="val 50000"/>
              </a:avLst>
            </a:prstGeom>
            <a:gradFill flip="none" rotWithShape="1">
              <a:gsLst>
                <a:gs pos="100000">
                  <a:schemeClr val="bg1">
                    <a:lumMod val="95000"/>
                  </a:schemeClr>
                </a:gs>
                <a:gs pos="0">
                  <a:schemeClr val="bg1">
                    <a:lumMod val="85000"/>
                  </a:schemeClr>
                </a:gs>
              </a:gsLst>
              <a:lin ang="2700000" scaled="1"/>
              <a:tileRect/>
            </a:gradFill>
            <a:ln w="25400">
              <a:gradFill>
                <a:gsLst>
                  <a:gs pos="0">
                    <a:schemeClr val="bg1"/>
                  </a:gs>
                  <a:gs pos="100000">
                    <a:schemeClr val="bg1">
                      <a:lumMod val="75000"/>
                    </a:schemeClr>
                  </a:gs>
                </a:gsLst>
                <a:lin ang="4800000" scaled="0"/>
              </a:gradFill>
            </a:ln>
            <a:effectLst>
              <a:outerShdw blurRad="1143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9" name="椭圆 18"/>
            <p:cNvSpPr/>
            <p:nvPr/>
          </p:nvSpPr>
          <p:spPr>
            <a:xfrm>
              <a:off x="2984561" y="1486183"/>
              <a:ext cx="648000" cy="648000"/>
            </a:xfrm>
            <a:prstGeom prst="ellipse">
              <a:avLst/>
            </a:prstGeom>
            <a:solidFill>
              <a:schemeClr val="accent4"/>
            </a:solidFill>
            <a:ln w="19050">
              <a:noFill/>
            </a:ln>
            <a:effectLst>
              <a:outerShdw blurRad="50800" dist="381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2937086" y="1548573"/>
              <a:ext cx="742951" cy="523220"/>
            </a:xfrm>
            <a:prstGeom prst="rect">
              <a:avLst/>
            </a:prstGeom>
            <a:noFill/>
          </p:spPr>
          <p:txBody>
            <a:bodyPr wrap="square" rtlCol="0">
              <a:spAutoFit/>
            </a:bodyPr>
            <a:lstStyle/>
            <a:p>
              <a:pPr algn="ctr"/>
              <a:r>
                <a:rPr lang="en-US" altLang="zh-CN" sz="2800">
                  <a:solidFill>
                    <a:schemeClr val="bg1"/>
                  </a:solidFill>
                  <a:latin typeface="微软雅黑" panose="020B0503020204020204" pitchFamily="34" charset="-122"/>
                  <a:ea typeface="微软雅黑" panose="020B0503020204020204" pitchFamily="34" charset="-122"/>
                </a:rPr>
                <a:t>04</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4181743" y="2055265"/>
            <a:ext cx="4209515" cy="180065"/>
            <a:chOff x="3891937" y="1868890"/>
            <a:chExt cx="4209515" cy="180065"/>
          </a:xfrm>
        </p:grpSpPr>
        <p:sp>
          <p:nvSpPr>
            <p:cNvPr id="22" name="矩形 21"/>
            <p:cNvSpPr/>
            <p:nvPr/>
          </p:nvSpPr>
          <p:spPr>
            <a:xfrm>
              <a:off x="3891937" y="1868890"/>
              <a:ext cx="4209515" cy="178085"/>
            </a:xfrm>
            <a:prstGeom prst="rect">
              <a:avLst/>
            </a:prstGeom>
            <a:solidFill>
              <a:srgbClr val="FBFBE2"/>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3" name="矩形 22"/>
            <p:cNvSpPr/>
            <p:nvPr/>
          </p:nvSpPr>
          <p:spPr>
            <a:xfrm>
              <a:off x="3891937" y="1870870"/>
              <a:ext cx="2022179" cy="178085"/>
            </a:xfrm>
            <a:prstGeom prst="rect">
              <a:avLst/>
            </a:prstGeom>
            <a:solidFill>
              <a:schemeClr val="accent1"/>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4181743" y="3245820"/>
            <a:ext cx="4209515" cy="178085"/>
            <a:chOff x="3891937" y="5505188"/>
            <a:chExt cx="4209515" cy="178085"/>
          </a:xfrm>
        </p:grpSpPr>
        <p:sp>
          <p:nvSpPr>
            <p:cNvPr id="25" name="矩形 24"/>
            <p:cNvSpPr/>
            <p:nvPr/>
          </p:nvSpPr>
          <p:spPr>
            <a:xfrm>
              <a:off x="3891937" y="5505188"/>
              <a:ext cx="4209515" cy="178085"/>
            </a:xfrm>
            <a:prstGeom prst="rect">
              <a:avLst/>
            </a:prstGeom>
            <a:solidFill>
              <a:srgbClr val="FBFBE2"/>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6" name="矩形 25"/>
            <p:cNvSpPr/>
            <p:nvPr/>
          </p:nvSpPr>
          <p:spPr>
            <a:xfrm>
              <a:off x="3891937" y="5505188"/>
              <a:ext cx="2298856" cy="178085"/>
            </a:xfrm>
            <a:prstGeom prst="rect">
              <a:avLst/>
            </a:prstGeom>
            <a:solidFill>
              <a:schemeClr val="accent2"/>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181743" y="4434398"/>
            <a:ext cx="4209515" cy="180065"/>
            <a:chOff x="3891937" y="3685308"/>
            <a:chExt cx="4209515" cy="180065"/>
          </a:xfrm>
        </p:grpSpPr>
        <p:sp>
          <p:nvSpPr>
            <p:cNvPr id="28" name="矩形 27"/>
            <p:cNvSpPr/>
            <p:nvPr/>
          </p:nvSpPr>
          <p:spPr>
            <a:xfrm>
              <a:off x="3891937" y="3685308"/>
              <a:ext cx="4209515" cy="178085"/>
            </a:xfrm>
            <a:prstGeom prst="rect">
              <a:avLst/>
            </a:prstGeom>
            <a:solidFill>
              <a:srgbClr val="FBFBE2"/>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9" name="矩形 28"/>
            <p:cNvSpPr/>
            <p:nvPr/>
          </p:nvSpPr>
          <p:spPr>
            <a:xfrm>
              <a:off x="3891937" y="3687288"/>
              <a:ext cx="2784179" cy="178085"/>
            </a:xfrm>
            <a:prstGeom prst="rect">
              <a:avLst/>
            </a:prstGeom>
            <a:solidFill>
              <a:schemeClr val="accent3"/>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4181743" y="5623965"/>
            <a:ext cx="4209515" cy="180065"/>
            <a:chOff x="3891937" y="2739127"/>
            <a:chExt cx="4209515" cy="180065"/>
          </a:xfrm>
        </p:grpSpPr>
        <p:sp>
          <p:nvSpPr>
            <p:cNvPr id="31" name="矩形 30"/>
            <p:cNvSpPr/>
            <p:nvPr/>
          </p:nvSpPr>
          <p:spPr>
            <a:xfrm>
              <a:off x="3891937" y="2739127"/>
              <a:ext cx="4209515" cy="178085"/>
            </a:xfrm>
            <a:prstGeom prst="rect">
              <a:avLst/>
            </a:prstGeom>
            <a:solidFill>
              <a:srgbClr val="FBFBE2"/>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2" name="矩形 31"/>
            <p:cNvSpPr/>
            <p:nvPr/>
          </p:nvSpPr>
          <p:spPr>
            <a:xfrm>
              <a:off x="3891937" y="2741107"/>
              <a:ext cx="3419208" cy="178085"/>
            </a:xfrm>
            <a:prstGeom prst="rect">
              <a:avLst/>
            </a:prstGeom>
            <a:solidFill>
              <a:schemeClr val="accent4"/>
            </a:solidFill>
            <a:ln>
              <a:noFill/>
            </a:ln>
            <a:effectLst>
              <a:innerShdw blurRad="381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sp>
        <p:nvSpPr>
          <p:cNvPr id="33" name="文本框 32"/>
          <p:cNvSpPr txBox="1"/>
          <p:nvPr/>
        </p:nvSpPr>
        <p:spPr>
          <a:xfrm>
            <a:off x="4181743" y="1662610"/>
            <a:ext cx="2298856" cy="359009"/>
          </a:xfrm>
          <a:prstGeom prst="rect">
            <a:avLst/>
          </a:prstGeom>
          <a:noFill/>
        </p:spPr>
        <p:txBody>
          <a:bodyPr wrap="square" lIns="91440" tIns="45720" rIns="91440" bIns="45720" rtlCol="0">
            <a:spAutoFit/>
          </a:bodyPr>
          <a:lstStyle/>
          <a:p>
            <a:r>
              <a:rPr lang="zh-CN" altLang="en-US" sz="1735"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endParaRPr lang="zh-CN" altLang="en-US" sz="17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4181743" y="2851030"/>
            <a:ext cx="2298856" cy="359009"/>
          </a:xfrm>
          <a:prstGeom prst="rect">
            <a:avLst/>
          </a:prstGeom>
          <a:noFill/>
        </p:spPr>
        <p:txBody>
          <a:bodyPr wrap="square" lIns="91440" tIns="45720" rIns="91440" bIns="45720" rtlCol="0">
            <a:spAutoFit/>
          </a:bodyPr>
          <a:lstStyle/>
          <a:p>
            <a:r>
              <a:rPr lang="zh-CN" altLang="en-US" sz="1735"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endParaRPr lang="zh-CN" altLang="en-US" sz="17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4181743" y="4035244"/>
            <a:ext cx="2298856" cy="359009"/>
          </a:xfrm>
          <a:prstGeom prst="rect">
            <a:avLst/>
          </a:prstGeom>
          <a:noFill/>
        </p:spPr>
        <p:txBody>
          <a:bodyPr wrap="square" lIns="91440" tIns="45720" rIns="91440" bIns="45720" rtlCol="0">
            <a:spAutoFit/>
          </a:bodyPr>
          <a:lstStyle/>
          <a:p>
            <a:r>
              <a:rPr lang="zh-CN" altLang="en-US" sz="1735"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endParaRPr lang="zh-CN" altLang="en-US" sz="17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4181743" y="5202874"/>
            <a:ext cx="2298856" cy="359009"/>
          </a:xfrm>
          <a:prstGeom prst="rect">
            <a:avLst/>
          </a:prstGeom>
          <a:noFill/>
        </p:spPr>
        <p:txBody>
          <a:bodyPr wrap="square" lIns="91440" tIns="45720" rIns="91440" bIns="45720" rtlCol="0">
            <a:spAutoFit/>
          </a:bodyPr>
          <a:lstStyle/>
          <a:p>
            <a:r>
              <a:rPr lang="zh-CN" altLang="en-US" sz="1735" dirty="0">
                <a:solidFill>
                  <a:schemeClr val="tx1">
                    <a:lumMod val="65000"/>
                    <a:lumOff val="35000"/>
                  </a:schemeClr>
                </a:solidFill>
                <a:latin typeface="微软雅黑" panose="020B0503020204020204" pitchFamily="34" charset="-122"/>
                <a:ea typeface="微软雅黑" panose="020B0503020204020204" pitchFamily="34" charset="-122"/>
              </a:rPr>
              <a:t>在此添加标题</a:t>
            </a:r>
            <a:endParaRPr lang="zh-CN" altLang="en-US" sz="17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7427914" y="1629497"/>
            <a:ext cx="958037" cy="461665"/>
          </a:xfrm>
          <a:prstGeom prst="rect">
            <a:avLst/>
          </a:prstGeom>
          <a:noFill/>
        </p:spPr>
        <p:txBody>
          <a:bodyPr wrap="square" lIns="91440" tIns="45720" rIns="91440" bIns="45720" rtlCol="0">
            <a:spAutoFit/>
          </a:bodyPr>
          <a:lstStyle/>
          <a:p>
            <a:pPr algn="r"/>
            <a:r>
              <a:rPr lang="en-US" altLang="zh-CN" sz="2400" dirty="0">
                <a:solidFill>
                  <a:schemeClr val="accent1"/>
                </a:solidFill>
                <a:latin typeface="微软雅黑" panose="020B0503020204020204" pitchFamily="34" charset="-122"/>
                <a:ea typeface="微软雅黑" panose="020B0503020204020204" pitchFamily="34" charset="-122"/>
              </a:rPr>
              <a:t>35</a:t>
            </a:r>
            <a:r>
              <a:rPr lang="en-US" altLang="zh-CN" sz="1600" dirty="0">
                <a:solidFill>
                  <a:schemeClr val="accent1"/>
                </a:solidFill>
                <a:latin typeface="微软雅黑" panose="020B0503020204020204" pitchFamily="34" charset="-122"/>
                <a:ea typeface="微软雅黑" panose="020B0503020204020204" pitchFamily="34" charset="-122"/>
              </a:rPr>
              <a:t>%</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7427914" y="2803179"/>
            <a:ext cx="958037" cy="461665"/>
          </a:xfrm>
          <a:prstGeom prst="rect">
            <a:avLst/>
          </a:prstGeom>
          <a:noFill/>
        </p:spPr>
        <p:txBody>
          <a:bodyPr wrap="square" lIns="91440" tIns="45720" rIns="91440" bIns="45720" rtlCol="0">
            <a:spAutoFit/>
          </a:bodyPr>
          <a:lstStyle/>
          <a:p>
            <a:pPr algn="r"/>
            <a:r>
              <a:rPr lang="en-US" altLang="zh-CN" sz="2400" dirty="0">
                <a:solidFill>
                  <a:schemeClr val="accent2"/>
                </a:solidFill>
                <a:latin typeface="微软雅黑" panose="020B0503020204020204" pitchFamily="34" charset="-122"/>
                <a:ea typeface="微软雅黑" panose="020B0503020204020204" pitchFamily="34" charset="-122"/>
              </a:rPr>
              <a:t>52</a:t>
            </a:r>
            <a:r>
              <a:rPr lang="en-US" altLang="zh-CN" sz="1600" dirty="0">
                <a:solidFill>
                  <a:schemeClr val="accent2"/>
                </a:solidFill>
                <a:latin typeface="微软雅黑" panose="020B0503020204020204" pitchFamily="34" charset="-122"/>
                <a:ea typeface="微软雅黑" panose="020B0503020204020204" pitchFamily="34" charset="-122"/>
              </a:rPr>
              <a:t>%</a:t>
            </a:r>
            <a:endParaRPr lang="zh-CN" altLang="en-US" sz="2400" dirty="0">
              <a:solidFill>
                <a:schemeClr val="accent2"/>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7427914" y="3994952"/>
            <a:ext cx="958037" cy="461665"/>
          </a:xfrm>
          <a:prstGeom prst="rect">
            <a:avLst/>
          </a:prstGeom>
          <a:noFill/>
        </p:spPr>
        <p:txBody>
          <a:bodyPr wrap="square" lIns="91440" tIns="45720" rIns="91440" bIns="45720" rtlCol="0">
            <a:spAutoFit/>
          </a:bodyPr>
          <a:lstStyle/>
          <a:p>
            <a:pPr algn="r"/>
            <a:r>
              <a:rPr lang="en-US" altLang="zh-CN" sz="2400" dirty="0">
                <a:solidFill>
                  <a:schemeClr val="accent3"/>
                </a:solidFill>
                <a:latin typeface="微软雅黑" panose="020B0503020204020204" pitchFamily="34" charset="-122"/>
                <a:ea typeface="微软雅黑" panose="020B0503020204020204" pitchFamily="34" charset="-122"/>
              </a:rPr>
              <a:t>76</a:t>
            </a:r>
            <a:r>
              <a:rPr lang="en-US" altLang="zh-CN" sz="1600" dirty="0">
                <a:solidFill>
                  <a:schemeClr val="accent3"/>
                </a:solidFill>
                <a:latin typeface="微软雅黑" panose="020B0503020204020204" pitchFamily="34" charset="-122"/>
                <a:ea typeface="微软雅黑" panose="020B0503020204020204" pitchFamily="34" charset="-122"/>
              </a:rPr>
              <a:t>%</a:t>
            </a:r>
            <a:endParaRPr lang="zh-CN" altLang="en-US" sz="2400" dirty="0">
              <a:solidFill>
                <a:schemeClr val="accent3"/>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7427914" y="5182832"/>
            <a:ext cx="958037" cy="461665"/>
          </a:xfrm>
          <a:prstGeom prst="rect">
            <a:avLst/>
          </a:prstGeom>
          <a:noFill/>
        </p:spPr>
        <p:txBody>
          <a:bodyPr wrap="square" lIns="91440" tIns="45720" rIns="91440" bIns="45720" rtlCol="0">
            <a:spAutoFit/>
          </a:bodyPr>
          <a:lstStyle/>
          <a:p>
            <a:pPr algn="r"/>
            <a:r>
              <a:rPr lang="en-US" altLang="zh-CN" sz="2400" dirty="0">
                <a:solidFill>
                  <a:schemeClr val="accent4"/>
                </a:solidFill>
                <a:latin typeface="微软雅黑" panose="020B0503020204020204" pitchFamily="34" charset="-122"/>
                <a:ea typeface="微软雅黑" panose="020B0503020204020204" pitchFamily="34" charset="-122"/>
              </a:rPr>
              <a:t>90</a:t>
            </a:r>
            <a:r>
              <a:rPr lang="en-US" altLang="zh-CN" sz="1600" dirty="0">
                <a:solidFill>
                  <a:schemeClr val="accent4"/>
                </a:solidFill>
                <a:latin typeface="微软雅黑" panose="020B0503020204020204" pitchFamily="34" charset="-122"/>
                <a:ea typeface="微软雅黑" panose="020B0503020204020204" pitchFamily="34" charset="-122"/>
              </a:rPr>
              <a:t>%</a:t>
            </a:r>
            <a:endParaRPr lang="zh-CN" altLang="en-US" sz="2400" dirty="0">
              <a:solidFill>
                <a:schemeClr val="accent4"/>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1+#ppt_w/2"/>
                                          </p:val>
                                        </p:tav>
                                        <p:tav tm="100000">
                                          <p:val>
                                            <p:strVal val="#ppt_x"/>
                                          </p:val>
                                        </p:tav>
                                      </p:tavLst>
                                    </p:anim>
                                    <p:anim calcmode="lin" valueType="num">
                                      <p:cBhvr additive="base">
                                        <p:cTn id="16" dur="50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1+#ppt_w/2"/>
                                          </p:val>
                                        </p:tav>
                                        <p:tav tm="100000">
                                          <p:val>
                                            <p:strVal val="#ppt_x"/>
                                          </p:val>
                                        </p:tav>
                                      </p:tavLst>
                                    </p:anim>
                                    <p:anim calcmode="lin" valueType="num">
                                      <p:cBhvr additive="base">
                                        <p:cTn id="20"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1+#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additive="base">
                                        <p:cTn id="33" dur="500" fill="hold"/>
                                        <p:tgtEl>
                                          <p:spTgt spid="34"/>
                                        </p:tgtEl>
                                        <p:attrNameLst>
                                          <p:attrName>ppt_x</p:attrName>
                                        </p:attrNameLst>
                                      </p:cBhvr>
                                      <p:tavLst>
                                        <p:tav tm="0">
                                          <p:val>
                                            <p:strVal val="1+#ppt_w/2"/>
                                          </p:val>
                                        </p:tav>
                                        <p:tav tm="100000">
                                          <p:val>
                                            <p:strVal val="#ppt_x"/>
                                          </p:val>
                                        </p:tav>
                                      </p:tavLst>
                                    </p:anim>
                                    <p:anim calcmode="lin" valueType="num">
                                      <p:cBhvr additive="base">
                                        <p:cTn id="34" dur="500" fill="hold"/>
                                        <p:tgtEl>
                                          <p:spTgt spid="34"/>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1+#ppt_w/2"/>
                                          </p:val>
                                        </p:tav>
                                        <p:tav tm="100000">
                                          <p:val>
                                            <p:strVal val="#ppt_x"/>
                                          </p:val>
                                        </p:tav>
                                      </p:tavLst>
                                    </p:anim>
                                    <p:anim calcmode="lin" valueType="num">
                                      <p:cBhvr additive="base">
                                        <p:cTn id="38"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1+#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1+#ppt_w/2"/>
                                          </p:val>
                                        </p:tav>
                                        <p:tav tm="100000">
                                          <p:val>
                                            <p:strVal val="#ppt_x"/>
                                          </p:val>
                                        </p:tav>
                                      </p:tavLst>
                                    </p:anim>
                                    <p:anim calcmode="lin" valueType="num">
                                      <p:cBhvr additive="base">
                                        <p:cTn id="48" dur="500" fill="hold"/>
                                        <p:tgtEl>
                                          <p:spTgt spid="27"/>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1+#ppt_w/2"/>
                                          </p:val>
                                        </p:tav>
                                        <p:tav tm="100000">
                                          <p:val>
                                            <p:strVal val="#ppt_x"/>
                                          </p:val>
                                        </p:tav>
                                      </p:tavLst>
                                    </p:anim>
                                    <p:anim calcmode="lin" valueType="num">
                                      <p:cBhvr additive="base">
                                        <p:cTn id="52" dur="500" fill="hold"/>
                                        <p:tgtEl>
                                          <p:spTgt spid="3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additive="base">
                                        <p:cTn id="55" dur="500" fill="hold"/>
                                        <p:tgtEl>
                                          <p:spTgt spid="39"/>
                                        </p:tgtEl>
                                        <p:attrNameLst>
                                          <p:attrName>ppt_x</p:attrName>
                                        </p:attrNameLst>
                                      </p:cBhvr>
                                      <p:tavLst>
                                        <p:tav tm="0">
                                          <p:val>
                                            <p:strVal val="1+#ppt_w/2"/>
                                          </p:val>
                                        </p:tav>
                                        <p:tav tm="100000">
                                          <p:val>
                                            <p:strVal val="#ppt_x"/>
                                          </p:val>
                                        </p:tav>
                                      </p:tavLst>
                                    </p:anim>
                                    <p:anim calcmode="lin" valueType="num">
                                      <p:cBhvr additive="base">
                                        <p:cTn id="56"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1+#ppt_w/2"/>
                                          </p:val>
                                        </p:tav>
                                        <p:tav tm="100000">
                                          <p:val>
                                            <p:strVal val="#ppt_x"/>
                                          </p:val>
                                        </p:tav>
                                      </p:tavLst>
                                    </p:anim>
                                    <p:anim calcmode="lin" valueType="num">
                                      <p:cBhvr additive="base">
                                        <p:cTn id="62" dur="500" fill="hold"/>
                                        <p:tgtEl>
                                          <p:spTgt spid="17"/>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500" fill="hold"/>
                                        <p:tgtEl>
                                          <p:spTgt spid="30"/>
                                        </p:tgtEl>
                                        <p:attrNameLst>
                                          <p:attrName>ppt_x</p:attrName>
                                        </p:attrNameLst>
                                      </p:cBhvr>
                                      <p:tavLst>
                                        <p:tav tm="0">
                                          <p:val>
                                            <p:strVal val="1+#ppt_w/2"/>
                                          </p:val>
                                        </p:tav>
                                        <p:tav tm="100000">
                                          <p:val>
                                            <p:strVal val="#ppt_x"/>
                                          </p:val>
                                        </p:tav>
                                      </p:tavLst>
                                    </p:anim>
                                    <p:anim calcmode="lin" valueType="num">
                                      <p:cBhvr additive="base">
                                        <p:cTn id="66" dur="500" fill="hold"/>
                                        <p:tgtEl>
                                          <p:spTgt spid="30"/>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500" fill="hold"/>
                                        <p:tgtEl>
                                          <p:spTgt spid="36"/>
                                        </p:tgtEl>
                                        <p:attrNameLst>
                                          <p:attrName>ppt_x</p:attrName>
                                        </p:attrNameLst>
                                      </p:cBhvr>
                                      <p:tavLst>
                                        <p:tav tm="0">
                                          <p:val>
                                            <p:strVal val="1+#ppt_w/2"/>
                                          </p:val>
                                        </p:tav>
                                        <p:tav tm="100000">
                                          <p:val>
                                            <p:strVal val="#ppt_x"/>
                                          </p:val>
                                        </p:tav>
                                      </p:tavLst>
                                    </p:anim>
                                    <p:anim calcmode="lin" valueType="num">
                                      <p:cBhvr additive="base">
                                        <p:cTn id="70" dur="500" fill="hold"/>
                                        <p:tgtEl>
                                          <p:spTgt spid="36"/>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additive="base">
                                        <p:cTn id="73" dur="500" fill="hold"/>
                                        <p:tgtEl>
                                          <p:spTgt spid="40"/>
                                        </p:tgtEl>
                                        <p:attrNameLst>
                                          <p:attrName>ppt_x</p:attrName>
                                        </p:attrNameLst>
                                      </p:cBhvr>
                                      <p:tavLst>
                                        <p:tav tm="0">
                                          <p:val>
                                            <p:strVal val="1+#ppt_w/2"/>
                                          </p:val>
                                        </p:tav>
                                        <p:tav tm="100000">
                                          <p:val>
                                            <p:strVal val="#ppt_x"/>
                                          </p:val>
                                        </p:tav>
                                      </p:tavLst>
                                    </p:anim>
                                    <p:anim calcmode="lin" valueType="num">
                                      <p:cBhvr additive="base">
                                        <p:cTn id="74"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p:bldP spid="4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p:nvPr/>
        </p:nvSpPr>
        <p:spPr>
          <a:xfrm>
            <a:off x="0" y="2557124"/>
            <a:ext cx="8051800" cy="1633992"/>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sz="2400" dirty="0">
              <a:latin typeface="+mj-ea"/>
              <a:ea typeface="+mj-ea"/>
            </a:endParaRPr>
          </a:p>
        </p:txBody>
      </p:sp>
      <p:grpSp>
        <p:nvGrpSpPr>
          <p:cNvPr id="5" name="组合 4"/>
          <p:cNvGrpSpPr/>
          <p:nvPr/>
        </p:nvGrpSpPr>
        <p:grpSpPr>
          <a:xfrm>
            <a:off x="8072615" y="3116307"/>
            <a:ext cx="1133095" cy="847308"/>
            <a:chOff x="6054436" y="2405136"/>
            <a:chExt cx="849821" cy="635481"/>
          </a:xfrm>
          <a:effectLst>
            <a:outerShdw blurRad="50800" dist="38100" dir="5400000" algn="t" rotWithShape="0">
              <a:prstClr val="black">
                <a:alpha val="40000"/>
              </a:prstClr>
            </a:outerShdw>
          </a:effectLst>
        </p:grpSpPr>
        <p:sp>
          <p:nvSpPr>
            <p:cNvPr id="6"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dirty="0">
                <a:latin typeface="+mj-ea"/>
                <a:ea typeface="+mj-ea"/>
              </a:endParaRPr>
            </a:p>
          </p:txBody>
        </p:sp>
        <p:sp>
          <p:nvSpPr>
            <p:cNvPr id="7"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dirty="0">
                <a:latin typeface="+mj-ea"/>
                <a:ea typeface="+mj-ea"/>
              </a:endParaRPr>
            </a:p>
          </p:txBody>
        </p:sp>
        <p:sp>
          <p:nvSpPr>
            <p:cNvPr id="8"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dirty="0">
                <a:latin typeface="+mj-ea"/>
                <a:ea typeface="+mj-ea"/>
              </a:endParaRPr>
            </a:p>
          </p:txBody>
        </p:sp>
        <p:sp>
          <p:nvSpPr>
            <p:cNvPr id="9"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sz="2400" dirty="0">
                <a:latin typeface="+mj-ea"/>
                <a:ea typeface="+mj-ea"/>
              </a:endParaRPr>
            </a:p>
          </p:txBody>
        </p:sp>
        <p:sp>
          <p:nvSpPr>
            <p:cNvPr id="10"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sz="2400" dirty="0">
                <a:latin typeface="+mj-ea"/>
                <a:ea typeface="+mj-ea"/>
              </a:endParaRPr>
            </a:p>
          </p:txBody>
        </p:sp>
        <p:sp>
          <p:nvSpPr>
            <p:cNvPr id="11"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endParaRPr lang="en-US" sz="2400" dirty="0">
                <a:latin typeface="+mj-ea"/>
                <a:ea typeface="+mj-ea"/>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sz="2400" dirty="0">
                <a:latin typeface="+mj-ea"/>
                <a:ea typeface="+mj-ea"/>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sz="2400" dirty="0">
                <a:latin typeface="+mj-ea"/>
                <a:ea typeface="+mj-ea"/>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sz="2400" dirty="0">
                <a:latin typeface="+mj-ea"/>
                <a:ea typeface="+mj-ea"/>
              </a:endParaRPr>
            </a:p>
          </p:txBody>
        </p:sp>
        <p:sp>
          <p:nvSpPr>
            <p:cNvPr id="15"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mj-ea"/>
                <a:ea typeface="+mj-ea"/>
              </a:endParaRPr>
            </a:p>
          </p:txBody>
        </p:sp>
      </p:grpSp>
      <p:grpSp>
        <p:nvGrpSpPr>
          <p:cNvPr id="19" name="Group 30"/>
          <p:cNvGrpSpPr/>
          <p:nvPr/>
        </p:nvGrpSpPr>
        <p:grpSpPr>
          <a:xfrm>
            <a:off x="6287373" y="4863572"/>
            <a:ext cx="423143" cy="371105"/>
            <a:chOff x="3175" y="-1587"/>
            <a:chExt cx="490538" cy="430212"/>
          </a:xfrm>
          <a:solidFill>
            <a:schemeClr val="accent2"/>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400">
                <a:latin typeface="+mj-ea"/>
                <a:ea typeface="+mj-ea"/>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400">
                <a:latin typeface="+mj-ea"/>
                <a:ea typeface="+mj-ea"/>
              </a:endParaRPr>
            </a:p>
          </p:txBody>
        </p:sp>
      </p:grpSp>
      <p:sp>
        <p:nvSpPr>
          <p:cNvPr id="22" name="Freeform 50"/>
          <p:cNvSpPr>
            <a:spLocks noEditPoints="1"/>
          </p:cNvSpPr>
          <p:nvPr/>
        </p:nvSpPr>
        <p:spPr bwMode="auto">
          <a:xfrm>
            <a:off x="1202185" y="3611019"/>
            <a:ext cx="349097" cy="439700"/>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accent1"/>
          </a:solidFill>
          <a:ln w="9525">
            <a:noFill/>
            <a:round/>
          </a:ln>
        </p:spPr>
        <p:txBody>
          <a:bodyPr vert="horz" wrap="square" lIns="121920" tIns="60960" rIns="121920" bIns="60960" numCol="1" anchor="t" anchorCtr="0" compatLnSpc="1"/>
          <a:lstStyle/>
          <a:p>
            <a:endParaRPr lang="ko-KR" altLang="en-US" sz="2400">
              <a:latin typeface="+mj-ea"/>
              <a:ea typeface="+mj-ea"/>
            </a:endParaRPr>
          </a:p>
        </p:txBody>
      </p:sp>
      <p:sp>
        <p:nvSpPr>
          <p:cNvPr id="23" name="Freeform 48"/>
          <p:cNvSpPr>
            <a:spLocks noEditPoints="1"/>
          </p:cNvSpPr>
          <p:nvPr/>
        </p:nvSpPr>
        <p:spPr bwMode="auto">
          <a:xfrm>
            <a:off x="3820345" y="4005064"/>
            <a:ext cx="322833" cy="472373"/>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accent1"/>
          </a:solidFill>
          <a:ln w="9525">
            <a:noFill/>
            <a:round/>
          </a:ln>
        </p:spPr>
        <p:txBody>
          <a:bodyPr vert="horz" wrap="square" lIns="121920" tIns="60960" rIns="121920" bIns="60960" numCol="1" anchor="t" anchorCtr="0" compatLnSpc="1"/>
          <a:lstStyle/>
          <a:p>
            <a:endParaRPr lang="ko-KR" altLang="en-US" sz="2400">
              <a:latin typeface="+mj-ea"/>
              <a:ea typeface="+mj-ea"/>
            </a:endParaRPr>
          </a:p>
        </p:txBody>
      </p:sp>
      <p:grpSp>
        <p:nvGrpSpPr>
          <p:cNvPr id="24" name="Group 18"/>
          <p:cNvGrpSpPr/>
          <p:nvPr/>
        </p:nvGrpSpPr>
        <p:grpSpPr>
          <a:xfrm>
            <a:off x="10192144" y="3994208"/>
            <a:ext cx="416357" cy="416357"/>
            <a:chOff x="6350" y="4763"/>
            <a:chExt cx="492125" cy="492125"/>
          </a:xfrm>
          <a:solidFill>
            <a:schemeClr val="accent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400">
                <a:latin typeface="+mj-ea"/>
                <a:ea typeface="+mj-ea"/>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400">
                <a:latin typeface="+mj-ea"/>
                <a:ea typeface="+mj-ea"/>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400">
                <a:latin typeface="+mj-ea"/>
                <a:ea typeface="+mj-ea"/>
                <a:cs typeface="Roboto condensed"/>
              </a:endParaRPr>
            </a:p>
          </p:txBody>
        </p:sp>
      </p:grpSp>
      <p:sp>
        <p:nvSpPr>
          <p:cNvPr id="28" name="TextBox 26"/>
          <p:cNvSpPr txBox="1"/>
          <p:nvPr/>
        </p:nvSpPr>
        <p:spPr>
          <a:xfrm>
            <a:off x="305859" y="4156209"/>
            <a:ext cx="1872000" cy="769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t>您的内容打在这里，或者通过复制您的文本后，在此框中选择粘贴</a:t>
            </a:r>
            <a:endParaRPr lang="zh-CN" altLang="en-US" sz="1465" dirty="0"/>
          </a:p>
        </p:txBody>
      </p:sp>
      <p:sp>
        <p:nvSpPr>
          <p:cNvPr id="29" name="TextBox 27"/>
          <p:cNvSpPr txBox="1"/>
          <p:nvPr/>
        </p:nvSpPr>
        <p:spPr>
          <a:xfrm>
            <a:off x="2827549" y="4629101"/>
            <a:ext cx="1872000" cy="769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t>您的内容打在这里，或者通过复制您的文本后，在此框中选择粘贴</a:t>
            </a:r>
            <a:endParaRPr lang="zh-CN" altLang="en-US" sz="1465" dirty="0"/>
          </a:p>
        </p:txBody>
      </p:sp>
      <p:sp>
        <p:nvSpPr>
          <p:cNvPr id="30" name="TextBox 28"/>
          <p:cNvSpPr txBox="1"/>
          <p:nvPr/>
        </p:nvSpPr>
        <p:spPr>
          <a:xfrm>
            <a:off x="5365704" y="5371566"/>
            <a:ext cx="1872000" cy="769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t>您的内容打在这里，或者通过复制您的文本后，在此框中选择粘贴</a:t>
            </a:r>
            <a:endParaRPr lang="zh-CN" altLang="en-US" sz="1465" dirty="0"/>
          </a:p>
        </p:txBody>
      </p:sp>
      <p:sp>
        <p:nvSpPr>
          <p:cNvPr id="31" name="TextBox 29"/>
          <p:cNvSpPr txBox="1"/>
          <p:nvPr/>
        </p:nvSpPr>
        <p:spPr>
          <a:xfrm>
            <a:off x="9260469" y="4604101"/>
            <a:ext cx="1872000" cy="769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40" tIns="0" rIns="178140" bIns="0" rtlCol="0" anchor="t">
            <a:noAutofit/>
          </a:bodyPr>
          <a:lstStyle>
            <a:defPPr>
              <a:defRPr lang="zh-CN"/>
            </a:defPPr>
            <a:lvl1pPr>
              <a:defRPr sz="1100">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465" dirty="0"/>
              <a:t>您的内容打在这里，或者通过复制您的文本后，在此框中选择粘贴</a:t>
            </a:r>
            <a:endParaRPr lang="zh-CN" altLang="en-US" sz="1465" dirty="0"/>
          </a:p>
        </p:txBody>
      </p:sp>
      <p:pic>
        <p:nvPicPr>
          <p:cNvPr id="38"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8840259" y="1352661"/>
            <a:ext cx="2385979" cy="238597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9" name="Picture 3" descr="C:\Users\Administrator\Desktop\微立体创业计划\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02801" y="1028783"/>
            <a:ext cx="2705311" cy="270531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0" name="矩形 39"/>
          <p:cNvSpPr/>
          <p:nvPr/>
        </p:nvSpPr>
        <p:spPr>
          <a:xfrm>
            <a:off x="9629138" y="1910785"/>
            <a:ext cx="1452636" cy="1077360"/>
          </a:xfrm>
          <a:prstGeom prst="rect">
            <a:avLst/>
          </a:prstGeom>
        </p:spPr>
        <p:txBody>
          <a:bodyPr wrap="square" lIns="91452" tIns="45727" rIns="91452" bIns="45727">
            <a:spAutoFit/>
          </a:bodyPr>
          <a:lstStyle/>
          <a:p>
            <a:pPr algn="ctr">
              <a:lnSpc>
                <a:spcPct val="120000"/>
              </a:lnSpc>
            </a:pPr>
            <a:r>
              <a:rPr lang="zh-CN" altLang="en-US" sz="2665" b="1" dirty="0">
                <a:solidFill>
                  <a:schemeClr val="accent1"/>
                </a:solidFill>
                <a:latin typeface="+mj-ea"/>
                <a:ea typeface="+mj-ea"/>
              </a:rPr>
              <a:t>完成</a:t>
            </a:r>
            <a:endParaRPr lang="en-US" altLang="zh-CN" sz="2665" b="1" dirty="0">
              <a:solidFill>
                <a:schemeClr val="accent1"/>
              </a:solidFill>
              <a:latin typeface="+mj-ea"/>
              <a:ea typeface="+mj-ea"/>
            </a:endParaRPr>
          </a:p>
          <a:p>
            <a:pPr algn="ctr">
              <a:lnSpc>
                <a:spcPct val="120000"/>
              </a:lnSpc>
            </a:pPr>
            <a:r>
              <a:rPr lang="zh-CN" altLang="en-US" sz="2665" b="1" dirty="0">
                <a:solidFill>
                  <a:schemeClr val="accent1"/>
                </a:solidFill>
                <a:latin typeface="+mj-ea"/>
                <a:ea typeface="+mj-ea"/>
              </a:rPr>
              <a:t>目标</a:t>
            </a:r>
            <a:endParaRPr lang="zh-CN" altLang="en-US" sz="2665" b="1" dirty="0">
              <a:solidFill>
                <a:schemeClr val="accent1"/>
              </a:solidFill>
              <a:latin typeface="+mj-ea"/>
              <a:ea typeface="+mj-ea"/>
            </a:endParaRPr>
          </a:p>
        </p:txBody>
      </p:sp>
      <p:grpSp>
        <p:nvGrpSpPr>
          <p:cNvPr id="41" name="组合 40"/>
          <p:cNvGrpSpPr/>
          <p:nvPr/>
        </p:nvGrpSpPr>
        <p:grpSpPr>
          <a:xfrm>
            <a:off x="6072665" y="3323720"/>
            <a:ext cx="1056000" cy="1056000"/>
            <a:chOff x="4229236" y="3968984"/>
            <a:chExt cx="792000" cy="792000"/>
          </a:xfrm>
        </p:grpSpPr>
        <p:sp>
          <p:nvSpPr>
            <p:cNvPr id="42" name="MH_Other_2"/>
            <p:cNvSpPr/>
            <p:nvPr>
              <p:custDataLst>
                <p:tags r:id="rId4"/>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43" name="MH_Title_1"/>
            <p:cNvSpPr/>
            <p:nvPr>
              <p:custDataLst>
                <p:tags r:id="rId5"/>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03</a:t>
              </a:r>
              <a:endParaRPr lang="en-US" altLang="zh-CN" sz="2400" dirty="0">
                <a:latin typeface="Impact" panose="020B0806030902050204" pitchFamily="34" charset="0"/>
              </a:endParaRPr>
            </a:p>
          </p:txBody>
        </p:sp>
      </p:grpSp>
      <p:grpSp>
        <p:nvGrpSpPr>
          <p:cNvPr id="44" name="组合 43"/>
          <p:cNvGrpSpPr/>
          <p:nvPr/>
        </p:nvGrpSpPr>
        <p:grpSpPr>
          <a:xfrm>
            <a:off x="848727" y="2128717"/>
            <a:ext cx="1056000" cy="1056000"/>
            <a:chOff x="4229236" y="3968984"/>
            <a:chExt cx="792000" cy="792000"/>
          </a:xfrm>
        </p:grpSpPr>
        <p:sp>
          <p:nvSpPr>
            <p:cNvPr id="45" name="MH_Other_2"/>
            <p:cNvSpPr/>
            <p:nvPr>
              <p:custDataLst>
                <p:tags r:id="rId6"/>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46" name="MH_Title_1"/>
            <p:cNvSpPr/>
            <p:nvPr>
              <p:custDataLst>
                <p:tags r:id="rId7"/>
              </p:custDataLst>
            </p:nvPr>
          </p:nvSpPr>
          <p:spPr>
            <a:xfrm>
              <a:off x="4355238"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01</a:t>
              </a:r>
              <a:endParaRPr lang="en-US" altLang="zh-CN" sz="2400" dirty="0">
                <a:latin typeface="Impact" panose="020B0806030902050204" pitchFamily="34" charset="0"/>
              </a:endParaRPr>
            </a:p>
          </p:txBody>
        </p:sp>
      </p:grpSp>
      <p:grpSp>
        <p:nvGrpSpPr>
          <p:cNvPr id="48" name="组合 47"/>
          <p:cNvGrpSpPr/>
          <p:nvPr/>
        </p:nvGrpSpPr>
        <p:grpSpPr>
          <a:xfrm>
            <a:off x="3342964" y="2062062"/>
            <a:ext cx="1277515" cy="1277511"/>
            <a:chOff x="2507223" y="1546508"/>
            <a:chExt cx="958136" cy="958133"/>
          </a:xfrm>
        </p:grpSpPr>
        <p:grpSp>
          <p:nvGrpSpPr>
            <p:cNvPr id="16" name="组合 15"/>
            <p:cNvGrpSpPr/>
            <p:nvPr/>
          </p:nvGrpSpPr>
          <p:grpSpPr>
            <a:xfrm>
              <a:off x="2507223" y="1546508"/>
              <a:ext cx="958136" cy="95813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mj-ea"/>
                  <a:ea typeface="+mj-ea"/>
                </a:endParaRPr>
              </a:p>
            </p:txBody>
          </p:sp>
          <p:sp>
            <p:nvSpPr>
              <p:cNvPr id="18" name="椭圆 17"/>
              <p:cNvSpPr/>
              <p:nvPr/>
            </p:nvSpPr>
            <p:spPr>
              <a:xfrm>
                <a:off x="392114" y="760414"/>
                <a:ext cx="3825872" cy="382587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mj-ea"/>
                  <a:ea typeface="+mj-ea"/>
                </a:endParaRPr>
              </a:p>
            </p:txBody>
          </p:sp>
        </p:grpSp>
        <p:sp>
          <p:nvSpPr>
            <p:cNvPr id="47" name="矩形 46"/>
            <p:cNvSpPr/>
            <p:nvPr/>
          </p:nvSpPr>
          <p:spPr>
            <a:xfrm>
              <a:off x="2773493" y="1726769"/>
              <a:ext cx="425597" cy="660240"/>
            </a:xfrm>
            <a:prstGeom prst="rect">
              <a:avLst/>
            </a:prstGeom>
          </p:spPr>
          <p:txBody>
            <a:bodyPr wrap="none" lIns="0" tIns="45727" rIns="0" bIns="45727">
              <a:spAutoFit/>
            </a:bodyPr>
            <a:lstStyle/>
            <a:p>
              <a:pPr algn="ctr">
                <a:lnSpc>
                  <a:spcPct val="120000"/>
                </a:lnSpc>
              </a:pPr>
              <a:r>
                <a:rPr lang="en-US" altLang="zh-CN" sz="4265" dirty="0">
                  <a:solidFill>
                    <a:schemeClr val="accent1"/>
                  </a:solidFill>
                  <a:latin typeface="Impact" panose="020B0806030902050204" pitchFamily="34" charset="0"/>
                  <a:ea typeface="+mj-ea"/>
                </a:rPr>
                <a:t>02</a:t>
              </a:r>
              <a:endParaRPr lang="zh-CN" altLang="en-US" sz="3200" dirty="0">
                <a:solidFill>
                  <a:schemeClr val="accent1"/>
                </a:solidFill>
                <a:latin typeface="Impact" panose="020B0806030902050204" pitchFamily="34" charset="0"/>
                <a:ea typeface="+mj-ea"/>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3716 -0.07688 C -0.69653 -0.08737 -0.61372 -0.13708 -0.49375 -0.14202 C -0.37379 -0.14696 -0.4165 -0.16178 -0.21441 0.02285 C -0.01233 0.20747 -0.04462 0.00463 3.05556E-6 2.96388E-7 " pathEditMode="relative" rAng="0" ptsTypes="assa">
                                          <p:cBhvr>
                                            <p:cTn id="9" dur="2000" fill="hold"/>
                                            <p:tgtEl>
                                              <p:spTgt spid="5"/>
                                            </p:tgtEl>
                                            <p:attrNameLst>
                                              <p:attrName>ppt_x</p:attrName>
                                              <p:attrName>ppt_y</p:attrName>
                                            </p:attrNameLst>
                                          </p:cBhvr>
                                          <p:rCtr x="36858" y="9972"/>
                                        </p:animMotion>
                                      </p:childTnLst>
                                    </p:cTn>
                                  </p:par>
                                  <p:par>
                                    <p:cTn id="10" presetID="8" presetClass="emph" presetSubtype="0" fill="hold" nodeType="withEffect">
                                      <p:stCondLst>
                                        <p:cond delay="0"/>
                                      </p:stCondLst>
                                      <p:childTnLst>
                                        <p:animRot by="4200000">
                                          <p:cBhvr>
                                            <p:cTn id="11" dur="1000" fill="hold"/>
                                            <p:tgtEl>
                                              <p:spTgt spid="5"/>
                                            </p:tgtEl>
                                            <p:attrNameLst>
                                              <p:attrName>r</p:attrName>
                                            </p:attrNameLst>
                                          </p:cBhvr>
                                        </p:animRot>
                                      </p:childTnLst>
                                    </p:cTn>
                                  </p:par>
                                  <p:par>
                                    <p:cTn id="12" presetID="8" presetClass="emph" presetSubtype="0" decel="66600" fill="hold" nodeType="withEffect">
                                      <p:stCondLst>
                                        <p:cond delay="1250"/>
                                      </p:stCondLst>
                                      <p:childTnLst>
                                        <p:animRot by="-5400000">
                                          <p:cBhvr>
                                            <p:cTn id="13" dur="750" fill="hold"/>
                                            <p:tgtEl>
                                              <p:spTgt spid="5"/>
                                            </p:tgtEl>
                                            <p:attrNameLst>
                                              <p:attrName>r</p:attrName>
                                            </p:attrNameLst>
                                          </p:cBhvr>
                                        </p:animRot>
                                      </p:childTnLst>
                                    </p:cTn>
                                  </p:par>
                                  <p:par>
                                    <p:cTn id="14" presetID="22" presetClass="entr" presetSubtype="8"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1500"/>
                                            <p:tgtEl>
                                              <p:spTgt spid="4"/>
                                            </p:tgtEl>
                                          </p:cBhvr>
                                        </p:animEffect>
                                      </p:childTnLst>
                                    </p:cTn>
                                  </p:par>
                                  <p:par>
                                    <p:cTn id="17" presetID="53" presetClass="entr" presetSubtype="16" fill="hold" nodeType="withEffect">
                                      <p:stCondLst>
                                        <p:cond delay="130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par>
                                    <p:cTn id="22" presetID="42" presetClass="entr" presetSubtype="0" fill="hold" nodeType="withEffect">
                                      <p:stCondLst>
                                        <p:cond delay="160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anim calcmode="lin" valueType="num">
                                          <p:cBhvr>
                                            <p:cTn id="25" dur="500" fill="hold"/>
                                            <p:tgtEl>
                                              <p:spTgt spid="39"/>
                                            </p:tgtEl>
                                            <p:attrNameLst>
                                              <p:attrName>ppt_x</p:attrName>
                                            </p:attrNameLst>
                                          </p:cBhvr>
                                          <p:tavLst>
                                            <p:tav tm="0">
                                              <p:val>
                                                <p:strVal val="#ppt_x"/>
                                              </p:val>
                                            </p:tav>
                                            <p:tav tm="100000">
                                              <p:val>
                                                <p:strVal val="#ppt_x"/>
                                              </p:val>
                                            </p:tav>
                                          </p:tavLst>
                                        </p:anim>
                                        <p:anim calcmode="lin" valueType="num">
                                          <p:cBhvr>
                                            <p:cTn id="26" dur="500" fill="hold"/>
                                            <p:tgtEl>
                                              <p:spTgt spid="39"/>
                                            </p:tgtEl>
                                            <p:attrNameLst>
                                              <p:attrName>ppt_y</p:attrName>
                                            </p:attrNameLst>
                                          </p:cBhvr>
                                          <p:tavLst>
                                            <p:tav tm="0">
                                              <p:val>
                                                <p:strVal val="#ppt_y+.1"/>
                                              </p:val>
                                            </p:tav>
                                            <p:tav tm="100000">
                                              <p:val>
                                                <p:strVal val="#ppt_y"/>
                                              </p:val>
                                            </p:tav>
                                          </p:tavLst>
                                        </p:anim>
                                      </p:childTnLst>
                                    </p:cTn>
                                  </p:par>
                                </p:childTnLst>
                              </p:cTn>
                            </p:par>
                            <p:par>
                              <p:cTn id="27" fill="hold">
                                <p:stCondLst>
                                  <p:cond delay="500"/>
                                </p:stCondLst>
                                <p:childTnLst>
                                  <p:par>
                                    <p:cTn id="28" presetID="16" presetClass="entr" presetSubtype="21"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barn(inVertical)">
                                          <p:cBhvr>
                                            <p:cTn id="30" dur="500"/>
                                            <p:tgtEl>
                                              <p:spTgt spid="40"/>
                                            </p:tgtEl>
                                          </p:cBhvr>
                                        </p:animEffect>
                                      </p:childTnLst>
                                    </p:cTn>
                                  </p:par>
                                </p:childTnLst>
                              </p:cTn>
                            </p:par>
                            <p:par>
                              <p:cTn id="31" fill="hold">
                                <p:stCondLst>
                                  <p:cond delay="1000"/>
                                </p:stCondLst>
                                <p:childTnLst>
                                  <p:par>
                                    <p:cTn id="32" presetID="2" presetClass="entr" presetSubtype="12" accel="52000" fill="hold" nodeType="afterEffect" p14:presetBounceEnd="54000">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14:bounceEnd="54000">
                                          <p:cBhvr additive="base">
                                            <p:cTn id="34" dur="1200" fill="hold"/>
                                            <p:tgtEl>
                                              <p:spTgt spid="44"/>
                                            </p:tgtEl>
                                            <p:attrNameLst>
                                              <p:attrName>ppt_x</p:attrName>
                                            </p:attrNameLst>
                                          </p:cBhvr>
                                          <p:tavLst>
                                            <p:tav tm="0">
                                              <p:val>
                                                <p:strVal val="0-#ppt_w/2"/>
                                              </p:val>
                                            </p:tav>
                                            <p:tav tm="100000">
                                              <p:val>
                                                <p:strVal val="#ppt_x"/>
                                              </p:val>
                                            </p:tav>
                                          </p:tavLst>
                                        </p:anim>
                                        <p:anim calcmode="lin" valueType="num" p14:bounceEnd="54000">
                                          <p:cBhvr additive="base">
                                            <p:cTn id="35" dur="1200" fill="hold"/>
                                            <p:tgtEl>
                                              <p:spTgt spid="44"/>
                                            </p:tgtEl>
                                            <p:attrNameLst>
                                              <p:attrName>ppt_y</p:attrName>
                                            </p:attrNameLst>
                                          </p:cBhvr>
                                          <p:tavLst>
                                            <p:tav tm="0">
                                              <p:val>
                                                <p:strVal val="1+#ppt_h/2"/>
                                              </p:val>
                                            </p:tav>
                                            <p:tav tm="100000">
                                              <p:val>
                                                <p:strVal val="#ppt_y"/>
                                              </p:val>
                                            </p:tav>
                                          </p:tavLst>
                                        </p:anim>
                                      </p:childTnLst>
                                    </p:cTn>
                                  </p:par>
                                  <p:par>
                                    <p:cTn id="36" presetID="2" presetClass="entr" presetSubtype="3" accel="52000" fill="hold" nodeType="withEffect" p14:presetBounceEnd="54000">
                                      <p:stCondLst>
                                        <p:cond delay="500"/>
                                      </p:stCondLst>
                                      <p:childTnLst>
                                        <p:set>
                                          <p:cBhvr>
                                            <p:cTn id="37" dur="1" fill="hold">
                                              <p:stCondLst>
                                                <p:cond delay="0"/>
                                              </p:stCondLst>
                                            </p:cTn>
                                            <p:tgtEl>
                                              <p:spTgt spid="48"/>
                                            </p:tgtEl>
                                            <p:attrNameLst>
                                              <p:attrName>style.visibility</p:attrName>
                                            </p:attrNameLst>
                                          </p:cBhvr>
                                          <p:to>
                                            <p:strVal val="visible"/>
                                          </p:to>
                                        </p:set>
                                        <p:anim calcmode="lin" valueType="num" p14:bounceEnd="54000">
                                          <p:cBhvr additive="base">
                                            <p:cTn id="38" dur="1200" fill="hold"/>
                                            <p:tgtEl>
                                              <p:spTgt spid="48"/>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48"/>
                                            </p:tgtEl>
                                            <p:attrNameLst>
                                              <p:attrName>ppt_y</p:attrName>
                                            </p:attrNameLst>
                                          </p:cBhvr>
                                          <p:tavLst>
                                            <p:tav tm="0">
                                              <p:val>
                                                <p:strVal val="0-#ppt_h/2"/>
                                              </p:val>
                                            </p:tav>
                                            <p:tav tm="100000">
                                              <p:val>
                                                <p:strVal val="#ppt_y"/>
                                              </p:val>
                                            </p:tav>
                                          </p:tavLst>
                                        </p:anim>
                                      </p:childTnLst>
                                    </p:cTn>
                                  </p:par>
                                  <p:par>
                                    <p:cTn id="40" presetID="2" presetClass="entr" presetSubtype="6" accel="52000" fill="hold" nodeType="withEffect" p14:presetBounceEnd="54000">
                                      <p:stCondLst>
                                        <p:cond delay="900"/>
                                      </p:stCondLst>
                                      <p:childTnLst>
                                        <p:set>
                                          <p:cBhvr>
                                            <p:cTn id="41" dur="1" fill="hold">
                                              <p:stCondLst>
                                                <p:cond delay="0"/>
                                              </p:stCondLst>
                                            </p:cTn>
                                            <p:tgtEl>
                                              <p:spTgt spid="41"/>
                                            </p:tgtEl>
                                            <p:attrNameLst>
                                              <p:attrName>style.visibility</p:attrName>
                                            </p:attrNameLst>
                                          </p:cBhvr>
                                          <p:to>
                                            <p:strVal val="visible"/>
                                          </p:to>
                                        </p:set>
                                        <p:anim calcmode="lin" valueType="num" p14:bounceEnd="54000">
                                          <p:cBhvr additive="base">
                                            <p:cTn id="42" dur="1200" fill="hold"/>
                                            <p:tgtEl>
                                              <p:spTgt spid="41"/>
                                            </p:tgtEl>
                                            <p:attrNameLst>
                                              <p:attrName>ppt_x</p:attrName>
                                            </p:attrNameLst>
                                          </p:cBhvr>
                                          <p:tavLst>
                                            <p:tav tm="0">
                                              <p:val>
                                                <p:strVal val="1+#ppt_w/2"/>
                                              </p:val>
                                            </p:tav>
                                            <p:tav tm="100000">
                                              <p:val>
                                                <p:strVal val="#ppt_x"/>
                                              </p:val>
                                            </p:tav>
                                          </p:tavLst>
                                        </p:anim>
                                        <p:anim calcmode="lin" valueType="num" p14:bounceEnd="54000">
                                          <p:cBhvr additive="base">
                                            <p:cTn id="43" dur="1200" fill="hold"/>
                                            <p:tgtEl>
                                              <p:spTgt spid="41"/>
                                            </p:tgtEl>
                                            <p:attrNameLst>
                                              <p:attrName>ppt_y</p:attrName>
                                            </p:attrNameLst>
                                          </p:cBhvr>
                                          <p:tavLst>
                                            <p:tav tm="0">
                                              <p:val>
                                                <p:strVal val="1+#ppt_h/2"/>
                                              </p:val>
                                            </p:tav>
                                            <p:tav tm="100000">
                                              <p:val>
                                                <p:strVal val="#ppt_y"/>
                                              </p:val>
                                            </p:tav>
                                          </p:tavLst>
                                        </p:anim>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anim calcmode="lin" valueType="num">
                                          <p:cBhvr>
                                            <p:cTn id="48" dur="500" fill="hold"/>
                                            <p:tgtEl>
                                              <p:spTgt spid="22"/>
                                            </p:tgtEl>
                                            <p:attrNameLst>
                                              <p:attrName>ppt_x</p:attrName>
                                            </p:attrNameLst>
                                          </p:cBhvr>
                                          <p:tavLst>
                                            <p:tav tm="0">
                                              <p:val>
                                                <p:strVal val="#ppt_x"/>
                                              </p:val>
                                            </p:tav>
                                            <p:tav tm="100000">
                                              <p:val>
                                                <p:strVal val="#ppt_x"/>
                                              </p:val>
                                            </p:tav>
                                          </p:tavLst>
                                        </p:anim>
                                        <p:anim calcmode="lin" valueType="num">
                                          <p:cBhvr>
                                            <p:cTn id="49" dur="500" fill="hold"/>
                                            <p:tgtEl>
                                              <p:spTgt spid="22"/>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25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250"/>
                                            <p:tgtEl>
                                              <p:spTgt spid="28"/>
                                            </p:tgtEl>
                                          </p:cBhvr>
                                        </p:animEffect>
                                        <p:anim calcmode="lin" valueType="num">
                                          <p:cBhvr>
                                            <p:cTn id="53" dur="250" fill="hold"/>
                                            <p:tgtEl>
                                              <p:spTgt spid="28"/>
                                            </p:tgtEl>
                                            <p:attrNameLst>
                                              <p:attrName>ppt_x</p:attrName>
                                            </p:attrNameLst>
                                          </p:cBhvr>
                                          <p:tavLst>
                                            <p:tav tm="0">
                                              <p:val>
                                                <p:strVal val="#ppt_x"/>
                                              </p:val>
                                            </p:tav>
                                            <p:tav tm="100000">
                                              <p:val>
                                                <p:strVal val="#ppt_x"/>
                                              </p:val>
                                            </p:tav>
                                          </p:tavLst>
                                        </p:anim>
                                        <p:anim calcmode="lin" valueType="num">
                                          <p:cBhvr>
                                            <p:cTn id="54" dur="250" fill="hold"/>
                                            <p:tgtEl>
                                              <p:spTgt spid="28"/>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42"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anim calcmode="lin" valueType="num">
                                          <p:cBhvr>
                                            <p:cTn id="59" dur="500" fill="hold"/>
                                            <p:tgtEl>
                                              <p:spTgt spid="23"/>
                                            </p:tgtEl>
                                            <p:attrNameLst>
                                              <p:attrName>ppt_x</p:attrName>
                                            </p:attrNameLst>
                                          </p:cBhvr>
                                          <p:tavLst>
                                            <p:tav tm="0">
                                              <p:val>
                                                <p:strVal val="#ppt_x"/>
                                              </p:val>
                                            </p:tav>
                                            <p:tav tm="100000">
                                              <p:val>
                                                <p:strVal val="#ppt_x"/>
                                              </p:val>
                                            </p:tav>
                                          </p:tavLst>
                                        </p:anim>
                                        <p:anim calcmode="lin" valueType="num">
                                          <p:cBhvr>
                                            <p:cTn id="60" dur="500" fill="hold"/>
                                            <p:tgtEl>
                                              <p:spTgt spid="2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25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250"/>
                                            <p:tgtEl>
                                              <p:spTgt spid="29"/>
                                            </p:tgtEl>
                                          </p:cBhvr>
                                        </p:animEffect>
                                        <p:anim calcmode="lin" valueType="num">
                                          <p:cBhvr>
                                            <p:cTn id="64" dur="250" fill="hold"/>
                                            <p:tgtEl>
                                              <p:spTgt spid="29"/>
                                            </p:tgtEl>
                                            <p:attrNameLst>
                                              <p:attrName>ppt_x</p:attrName>
                                            </p:attrNameLst>
                                          </p:cBhvr>
                                          <p:tavLst>
                                            <p:tav tm="0">
                                              <p:val>
                                                <p:strVal val="#ppt_x"/>
                                              </p:val>
                                            </p:tav>
                                            <p:tav tm="100000">
                                              <p:val>
                                                <p:strVal val="#ppt_x"/>
                                              </p:val>
                                            </p:tav>
                                          </p:tavLst>
                                        </p:anim>
                                        <p:anim calcmode="lin" valueType="num">
                                          <p:cBhvr>
                                            <p:cTn id="65" dur="250" fill="hold"/>
                                            <p:tgtEl>
                                              <p:spTgt spid="29"/>
                                            </p:tgtEl>
                                            <p:attrNameLst>
                                              <p:attrName>ppt_y</p:attrName>
                                            </p:attrNameLst>
                                          </p:cBhvr>
                                          <p:tavLst>
                                            <p:tav tm="0">
                                              <p:val>
                                                <p:strVal val="#ppt_y-.1"/>
                                              </p:val>
                                            </p:tav>
                                            <p:tav tm="100000">
                                              <p:val>
                                                <p:strVal val="#ppt_y"/>
                                              </p:val>
                                            </p:tav>
                                          </p:tavLst>
                                        </p:anim>
                                      </p:childTnLst>
                                    </p:cTn>
                                  </p:par>
                                </p:childTnLst>
                              </p:cTn>
                            </p:par>
                            <p:par>
                              <p:cTn id="66" fill="hold">
                                <p:stCondLst>
                                  <p:cond delay="3500"/>
                                </p:stCondLst>
                                <p:childTnLst>
                                  <p:par>
                                    <p:cTn id="67" presetID="42" presetClass="entr" presetSubtype="0" fill="hold"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anim calcmode="lin" valueType="num">
                                          <p:cBhvr>
                                            <p:cTn id="70" dur="500" fill="hold"/>
                                            <p:tgtEl>
                                              <p:spTgt spid="19"/>
                                            </p:tgtEl>
                                            <p:attrNameLst>
                                              <p:attrName>ppt_x</p:attrName>
                                            </p:attrNameLst>
                                          </p:cBhvr>
                                          <p:tavLst>
                                            <p:tav tm="0">
                                              <p:val>
                                                <p:strVal val="#ppt_x"/>
                                              </p:val>
                                            </p:tav>
                                            <p:tav tm="100000">
                                              <p:val>
                                                <p:strVal val="#ppt_x"/>
                                              </p:val>
                                            </p:tav>
                                          </p:tavLst>
                                        </p:anim>
                                        <p:anim calcmode="lin" valueType="num">
                                          <p:cBhvr>
                                            <p:cTn id="71" dur="500" fill="hold"/>
                                            <p:tgtEl>
                                              <p:spTgt spid="19"/>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25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250"/>
                                            <p:tgtEl>
                                              <p:spTgt spid="30"/>
                                            </p:tgtEl>
                                          </p:cBhvr>
                                        </p:animEffect>
                                        <p:anim calcmode="lin" valueType="num">
                                          <p:cBhvr>
                                            <p:cTn id="75" dur="250" fill="hold"/>
                                            <p:tgtEl>
                                              <p:spTgt spid="30"/>
                                            </p:tgtEl>
                                            <p:attrNameLst>
                                              <p:attrName>ppt_x</p:attrName>
                                            </p:attrNameLst>
                                          </p:cBhvr>
                                          <p:tavLst>
                                            <p:tav tm="0">
                                              <p:val>
                                                <p:strVal val="#ppt_x"/>
                                              </p:val>
                                            </p:tav>
                                            <p:tav tm="100000">
                                              <p:val>
                                                <p:strVal val="#ppt_x"/>
                                              </p:val>
                                            </p:tav>
                                          </p:tavLst>
                                        </p:anim>
                                        <p:anim calcmode="lin" valueType="num">
                                          <p:cBhvr>
                                            <p:cTn id="76" dur="250" fill="hold"/>
                                            <p:tgtEl>
                                              <p:spTgt spid="30"/>
                                            </p:tgtEl>
                                            <p:attrNameLst>
                                              <p:attrName>ppt_y</p:attrName>
                                            </p:attrNameLst>
                                          </p:cBhvr>
                                          <p:tavLst>
                                            <p:tav tm="0">
                                              <p:val>
                                                <p:strVal val="#ppt_y-.1"/>
                                              </p:val>
                                            </p:tav>
                                            <p:tav tm="100000">
                                              <p:val>
                                                <p:strVal val="#ppt_y"/>
                                              </p:val>
                                            </p:tav>
                                          </p:tavLst>
                                        </p:anim>
                                      </p:childTnLst>
                                    </p:cTn>
                                  </p:par>
                                </p:childTnLst>
                              </p:cTn>
                            </p:par>
                            <p:par>
                              <p:cTn id="77" fill="hold">
                                <p:stCondLst>
                                  <p:cond delay="4000"/>
                                </p:stCondLst>
                                <p:childTnLst>
                                  <p:par>
                                    <p:cTn id="78" presetID="42" presetClass="entr" presetSubtype="0"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500"/>
                                            <p:tgtEl>
                                              <p:spTgt spid="24"/>
                                            </p:tgtEl>
                                          </p:cBhvr>
                                        </p:animEffect>
                                        <p:anim calcmode="lin" valueType="num">
                                          <p:cBhvr>
                                            <p:cTn id="81" dur="500" fill="hold"/>
                                            <p:tgtEl>
                                              <p:spTgt spid="24"/>
                                            </p:tgtEl>
                                            <p:attrNameLst>
                                              <p:attrName>ppt_x</p:attrName>
                                            </p:attrNameLst>
                                          </p:cBhvr>
                                          <p:tavLst>
                                            <p:tav tm="0">
                                              <p:val>
                                                <p:strVal val="#ppt_x"/>
                                              </p:val>
                                            </p:tav>
                                            <p:tav tm="100000">
                                              <p:val>
                                                <p:strVal val="#ppt_x"/>
                                              </p:val>
                                            </p:tav>
                                          </p:tavLst>
                                        </p:anim>
                                        <p:anim calcmode="lin" valueType="num">
                                          <p:cBhvr>
                                            <p:cTn id="82" dur="500" fill="hold"/>
                                            <p:tgtEl>
                                              <p:spTgt spid="24"/>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25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250"/>
                                            <p:tgtEl>
                                              <p:spTgt spid="31"/>
                                            </p:tgtEl>
                                          </p:cBhvr>
                                        </p:animEffect>
                                        <p:anim calcmode="lin" valueType="num">
                                          <p:cBhvr>
                                            <p:cTn id="86" dur="250" fill="hold"/>
                                            <p:tgtEl>
                                              <p:spTgt spid="31"/>
                                            </p:tgtEl>
                                            <p:attrNameLst>
                                              <p:attrName>ppt_x</p:attrName>
                                            </p:attrNameLst>
                                          </p:cBhvr>
                                          <p:tavLst>
                                            <p:tav tm="0">
                                              <p:val>
                                                <p:strVal val="#ppt_x"/>
                                              </p:val>
                                            </p:tav>
                                            <p:tav tm="100000">
                                              <p:val>
                                                <p:strVal val="#ppt_x"/>
                                              </p:val>
                                            </p:tav>
                                          </p:tavLst>
                                        </p:anim>
                                        <p:anim calcmode="lin" valueType="num">
                                          <p:cBhvr>
                                            <p:cTn id="87"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3716 -0.07688 C -0.69653 -0.08737 -0.61372 -0.13708 -0.49375 -0.14202 C -0.37379 -0.14696 -0.4165 -0.16178 -0.21441 0.02285 C -0.01233 0.20747 -0.04462 0.00463 3.05556E-6 2.96388E-7 " pathEditMode="relative" rAng="0" ptsTypes="assa">
                                          <p:cBhvr>
                                            <p:cTn id="9" dur="2000" fill="hold"/>
                                            <p:tgtEl>
                                              <p:spTgt spid="5"/>
                                            </p:tgtEl>
                                            <p:attrNameLst>
                                              <p:attrName>ppt_x</p:attrName>
                                              <p:attrName>ppt_y</p:attrName>
                                            </p:attrNameLst>
                                          </p:cBhvr>
                                          <p:rCtr x="36858" y="9972"/>
                                        </p:animMotion>
                                      </p:childTnLst>
                                    </p:cTn>
                                  </p:par>
                                  <p:par>
                                    <p:cTn id="10" presetID="8" presetClass="emph" presetSubtype="0" fill="hold" nodeType="withEffect">
                                      <p:stCondLst>
                                        <p:cond delay="0"/>
                                      </p:stCondLst>
                                      <p:childTnLst>
                                        <p:animRot by="4200000">
                                          <p:cBhvr>
                                            <p:cTn id="11" dur="1000" fill="hold"/>
                                            <p:tgtEl>
                                              <p:spTgt spid="5"/>
                                            </p:tgtEl>
                                            <p:attrNameLst>
                                              <p:attrName>r</p:attrName>
                                            </p:attrNameLst>
                                          </p:cBhvr>
                                        </p:animRot>
                                      </p:childTnLst>
                                    </p:cTn>
                                  </p:par>
                                  <p:par>
                                    <p:cTn id="12" presetID="8" presetClass="emph" presetSubtype="0" decel="66600" fill="hold" nodeType="withEffect">
                                      <p:stCondLst>
                                        <p:cond delay="1250"/>
                                      </p:stCondLst>
                                      <p:childTnLst>
                                        <p:animRot by="-5400000">
                                          <p:cBhvr>
                                            <p:cTn id="13" dur="750" fill="hold"/>
                                            <p:tgtEl>
                                              <p:spTgt spid="5"/>
                                            </p:tgtEl>
                                            <p:attrNameLst>
                                              <p:attrName>r</p:attrName>
                                            </p:attrNameLst>
                                          </p:cBhvr>
                                        </p:animRot>
                                      </p:childTnLst>
                                    </p:cTn>
                                  </p:par>
                                  <p:par>
                                    <p:cTn id="14" presetID="22" presetClass="entr" presetSubtype="8"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1500"/>
                                            <p:tgtEl>
                                              <p:spTgt spid="4"/>
                                            </p:tgtEl>
                                          </p:cBhvr>
                                        </p:animEffect>
                                      </p:childTnLst>
                                    </p:cTn>
                                  </p:par>
                                  <p:par>
                                    <p:cTn id="17" presetID="53" presetClass="entr" presetSubtype="16" fill="hold" nodeType="withEffect">
                                      <p:stCondLst>
                                        <p:cond delay="130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par>
                                    <p:cTn id="22" presetID="42" presetClass="entr" presetSubtype="0" fill="hold" nodeType="withEffect">
                                      <p:stCondLst>
                                        <p:cond delay="160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anim calcmode="lin" valueType="num">
                                          <p:cBhvr>
                                            <p:cTn id="25" dur="500" fill="hold"/>
                                            <p:tgtEl>
                                              <p:spTgt spid="39"/>
                                            </p:tgtEl>
                                            <p:attrNameLst>
                                              <p:attrName>ppt_x</p:attrName>
                                            </p:attrNameLst>
                                          </p:cBhvr>
                                          <p:tavLst>
                                            <p:tav tm="0">
                                              <p:val>
                                                <p:strVal val="#ppt_x"/>
                                              </p:val>
                                            </p:tav>
                                            <p:tav tm="100000">
                                              <p:val>
                                                <p:strVal val="#ppt_x"/>
                                              </p:val>
                                            </p:tav>
                                          </p:tavLst>
                                        </p:anim>
                                        <p:anim calcmode="lin" valueType="num">
                                          <p:cBhvr>
                                            <p:cTn id="26" dur="500" fill="hold"/>
                                            <p:tgtEl>
                                              <p:spTgt spid="39"/>
                                            </p:tgtEl>
                                            <p:attrNameLst>
                                              <p:attrName>ppt_y</p:attrName>
                                            </p:attrNameLst>
                                          </p:cBhvr>
                                          <p:tavLst>
                                            <p:tav tm="0">
                                              <p:val>
                                                <p:strVal val="#ppt_y+.1"/>
                                              </p:val>
                                            </p:tav>
                                            <p:tav tm="100000">
                                              <p:val>
                                                <p:strVal val="#ppt_y"/>
                                              </p:val>
                                            </p:tav>
                                          </p:tavLst>
                                        </p:anim>
                                      </p:childTnLst>
                                    </p:cTn>
                                  </p:par>
                                </p:childTnLst>
                              </p:cTn>
                            </p:par>
                            <p:par>
                              <p:cTn id="27" fill="hold">
                                <p:stCondLst>
                                  <p:cond delay="500"/>
                                </p:stCondLst>
                                <p:childTnLst>
                                  <p:par>
                                    <p:cTn id="28" presetID="16" presetClass="entr" presetSubtype="21"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barn(inVertical)">
                                          <p:cBhvr>
                                            <p:cTn id="30" dur="500"/>
                                            <p:tgtEl>
                                              <p:spTgt spid="40"/>
                                            </p:tgtEl>
                                          </p:cBhvr>
                                        </p:animEffect>
                                      </p:childTnLst>
                                    </p:cTn>
                                  </p:par>
                                </p:childTnLst>
                              </p:cTn>
                            </p:par>
                            <p:par>
                              <p:cTn id="31" fill="hold">
                                <p:stCondLst>
                                  <p:cond delay="1000"/>
                                </p:stCondLst>
                                <p:childTnLst>
                                  <p:par>
                                    <p:cTn id="32" presetID="2" presetClass="entr" presetSubtype="12" accel="52000"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additive="base">
                                            <p:cTn id="34" dur="1200" fill="hold"/>
                                            <p:tgtEl>
                                              <p:spTgt spid="44"/>
                                            </p:tgtEl>
                                            <p:attrNameLst>
                                              <p:attrName>ppt_x</p:attrName>
                                            </p:attrNameLst>
                                          </p:cBhvr>
                                          <p:tavLst>
                                            <p:tav tm="0">
                                              <p:val>
                                                <p:strVal val="0-#ppt_w/2"/>
                                              </p:val>
                                            </p:tav>
                                            <p:tav tm="100000">
                                              <p:val>
                                                <p:strVal val="#ppt_x"/>
                                              </p:val>
                                            </p:tav>
                                          </p:tavLst>
                                        </p:anim>
                                        <p:anim calcmode="lin" valueType="num">
                                          <p:cBhvr additive="base">
                                            <p:cTn id="35" dur="1200" fill="hold"/>
                                            <p:tgtEl>
                                              <p:spTgt spid="44"/>
                                            </p:tgtEl>
                                            <p:attrNameLst>
                                              <p:attrName>ppt_y</p:attrName>
                                            </p:attrNameLst>
                                          </p:cBhvr>
                                          <p:tavLst>
                                            <p:tav tm="0">
                                              <p:val>
                                                <p:strVal val="1+#ppt_h/2"/>
                                              </p:val>
                                            </p:tav>
                                            <p:tav tm="100000">
                                              <p:val>
                                                <p:strVal val="#ppt_y"/>
                                              </p:val>
                                            </p:tav>
                                          </p:tavLst>
                                        </p:anim>
                                      </p:childTnLst>
                                    </p:cTn>
                                  </p:par>
                                  <p:par>
                                    <p:cTn id="36" presetID="2" presetClass="entr" presetSubtype="3" accel="52000" fill="hold" nodeType="withEffect">
                                      <p:stCondLst>
                                        <p:cond delay="50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1200" fill="hold"/>
                                            <p:tgtEl>
                                              <p:spTgt spid="48"/>
                                            </p:tgtEl>
                                            <p:attrNameLst>
                                              <p:attrName>ppt_x</p:attrName>
                                            </p:attrNameLst>
                                          </p:cBhvr>
                                          <p:tavLst>
                                            <p:tav tm="0">
                                              <p:val>
                                                <p:strVal val="1+#ppt_w/2"/>
                                              </p:val>
                                            </p:tav>
                                            <p:tav tm="100000">
                                              <p:val>
                                                <p:strVal val="#ppt_x"/>
                                              </p:val>
                                            </p:tav>
                                          </p:tavLst>
                                        </p:anim>
                                        <p:anim calcmode="lin" valueType="num">
                                          <p:cBhvr additive="base">
                                            <p:cTn id="39" dur="1200" fill="hold"/>
                                            <p:tgtEl>
                                              <p:spTgt spid="48"/>
                                            </p:tgtEl>
                                            <p:attrNameLst>
                                              <p:attrName>ppt_y</p:attrName>
                                            </p:attrNameLst>
                                          </p:cBhvr>
                                          <p:tavLst>
                                            <p:tav tm="0">
                                              <p:val>
                                                <p:strVal val="0-#ppt_h/2"/>
                                              </p:val>
                                            </p:tav>
                                            <p:tav tm="100000">
                                              <p:val>
                                                <p:strVal val="#ppt_y"/>
                                              </p:val>
                                            </p:tav>
                                          </p:tavLst>
                                        </p:anim>
                                      </p:childTnLst>
                                    </p:cTn>
                                  </p:par>
                                  <p:par>
                                    <p:cTn id="40" presetID="2" presetClass="entr" presetSubtype="6" accel="52000" fill="hold" nodeType="withEffect">
                                      <p:stCondLst>
                                        <p:cond delay="9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1200" fill="hold"/>
                                            <p:tgtEl>
                                              <p:spTgt spid="41"/>
                                            </p:tgtEl>
                                            <p:attrNameLst>
                                              <p:attrName>ppt_x</p:attrName>
                                            </p:attrNameLst>
                                          </p:cBhvr>
                                          <p:tavLst>
                                            <p:tav tm="0">
                                              <p:val>
                                                <p:strVal val="1+#ppt_w/2"/>
                                              </p:val>
                                            </p:tav>
                                            <p:tav tm="100000">
                                              <p:val>
                                                <p:strVal val="#ppt_x"/>
                                              </p:val>
                                            </p:tav>
                                          </p:tavLst>
                                        </p:anim>
                                        <p:anim calcmode="lin" valueType="num">
                                          <p:cBhvr additive="base">
                                            <p:cTn id="43" dur="1200" fill="hold"/>
                                            <p:tgtEl>
                                              <p:spTgt spid="41"/>
                                            </p:tgtEl>
                                            <p:attrNameLst>
                                              <p:attrName>ppt_y</p:attrName>
                                            </p:attrNameLst>
                                          </p:cBhvr>
                                          <p:tavLst>
                                            <p:tav tm="0">
                                              <p:val>
                                                <p:strVal val="1+#ppt_h/2"/>
                                              </p:val>
                                            </p:tav>
                                            <p:tav tm="100000">
                                              <p:val>
                                                <p:strVal val="#ppt_y"/>
                                              </p:val>
                                            </p:tav>
                                          </p:tavLst>
                                        </p:anim>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anim calcmode="lin" valueType="num">
                                          <p:cBhvr>
                                            <p:cTn id="48" dur="500" fill="hold"/>
                                            <p:tgtEl>
                                              <p:spTgt spid="22"/>
                                            </p:tgtEl>
                                            <p:attrNameLst>
                                              <p:attrName>ppt_x</p:attrName>
                                            </p:attrNameLst>
                                          </p:cBhvr>
                                          <p:tavLst>
                                            <p:tav tm="0">
                                              <p:val>
                                                <p:strVal val="#ppt_x"/>
                                              </p:val>
                                            </p:tav>
                                            <p:tav tm="100000">
                                              <p:val>
                                                <p:strVal val="#ppt_x"/>
                                              </p:val>
                                            </p:tav>
                                          </p:tavLst>
                                        </p:anim>
                                        <p:anim calcmode="lin" valueType="num">
                                          <p:cBhvr>
                                            <p:cTn id="49" dur="500" fill="hold"/>
                                            <p:tgtEl>
                                              <p:spTgt spid="22"/>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25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250"/>
                                            <p:tgtEl>
                                              <p:spTgt spid="28"/>
                                            </p:tgtEl>
                                          </p:cBhvr>
                                        </p:animEffect>
                                        <p:anim calcmode="lin" valueType="num">
                                          <p:cBhvr>
                                            <p:cTn id="53" dur="250" fill="hold"/>
                                            <p:tgtEl>
                                              <p:spTgt spid="28"/>
                                            </p:tgtEl>
                                            <p:attrNameLst>
                                              <p:attrName>ppt_x</p:attrName>
                                            </p:attrNameLst>
                                          </p:cBhvr>
                                          <p:tavLst>
                                            <p:tav tm="0">
                                              <p:val>
                                                <p:strVal val="#ppt_x"/>
                                              </p:val>
                                            </p:tav>
                                            <p:tav tm="100000">
                                              <p:val>
                                                <p:strVal val="#ppt_x"/>
                                              </p:val>
                                            </p:tav>
                                          </p:tavLst>
                                        </p:anim>
                                        <p:anim calcmode="lin" valueType="num">
                                          <p:cBhvr>
                                            <p:cTn id="54" dur="250" fill="hold"/>
                                            <p:tgtEl>
                                              <p:spTgt spid="28"/>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42"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anim calcmode="lin" valueType="num">
                                          <p:cBhvr>
                                            <p:cTn id="59" dur="500" fill="hold"/>
                                            <p:tgtEl>
                                              <p:spTgt spid="23"/>
                                            </p:tgtEl>
                                            <p:attrNameLst>
                                              <p:attrName>ppt_x</p:attrName>
                                            </p:attrNameLst>
                                          </p:cBhvr>
                                          <p:tavLst>
                                            <p:tav tm="0">
                                              <p:val>
                                                <p:strVal val="#ppt_x"/>
                                              </p:val>
                                            </p:tav>
                                            <p:tav tm="100000">
                                              <p:val>
                                                <p:strVal val="#ppt_x"/>
                                              </p:val>
                                            </p:tav>
                                          </p:tavLst>
                                        </p:anim>
                                        <p:anim calcmode="lin" valueType="num">
                                          <p:cBhvr>
                                            <p:cTn id="60" dur="500" fill="hold"/>
                                            <p:tgtEl>
                                              <p:spTgt spid="2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25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250"/>
                                            <p:tgtEl>
                                              <p:spTgt spid="29"/>
                                            </p:tgtEl>
                                          </p:cBhvr>
                                        </p:animEffect>
                                        <p:anim calcmode="lin" valueType="num">
                                          <p:cBhvr>
                                            <p:cTn id="64" dur="250" fill="hold"/>
                                            <p:tgtEl>
                                              <p:spTgt spid="29"/>
                                            </p:tgtEl>
                                            <p:attrNameLst>
                                              <p:attrName>ppt_x</p:attrName>
                                            </p:attrNameLst>
                                          </p:cBhvr>
                                          <p:tavLst>
                                            <p:tav tm="0">
                                              <p:val>
                                                <p:strVal val="#ppt_x"/>
                                              </p:val>
                                            </p:tav>
                                            <p:tav tm="100000">
                                              <p:val>
                                                <p:strVal val="#ppt_x"/>
                                              </p:val>
                                            </p:tav>
                                          </p:tavLst>
                                        </p:anim>
                                        <p:anim calcmode="lin" valueType="num">
                                          <p:cBhvr>
                                            <p:cTn id="65" dur="250" fill="hold"/>
                                            <p:tgtEl>
                                              <p:spTgt spid="29"/>
                                            </p:tgtEl>
                                            <p:attrNameLst>
                                              <p:attrName>ppt_y</p:attrName>
                                            </p:attrNameLst>
                                          </p:cBhvr>
                                          <p:tavLst>
                                            <p:tav tm="0">
                                              <p:val>
                                                <p:strVal val="#ppt_y-.1"/>
                                              </p:val>
                                            </p:tav>
                                            <p:tav tm="100000">
                                              <p:val>
                                                <p:strVal val="#ppt_y"/>
                                              </p:val>
                                            </p:tav>
                                          </p:tavLst>
                                        </p:anim>
                                      </p:childTnLst>
                                    </p:cTn>
                                  </p:par>
                                </p:childTnLst>
                              </p:cTn>
                            </p:par>
                            <p:par>
                              <p:cTn id="66" fill="hold">
                                <p:stCondLst>
                                  <p:cond delay="3500"/>
                                </p:stCondLst>
                                <p:childTnLst>
                                  <p:par>
                                    <p:cTn id="67" presetID="42" presetClass="entr" presetSubtype="0" fill="hold"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anim calcmode="lin" valueType="num">
                                          <p:cBhvr>
                                            <p:cTn id="70" dur="500" fill="hold"/>
                                            <p:tgtEl>
                                              <p:spTgt spid="19"/>
                                            </p:tgtEl>
                                            <p:attrNameLst>
                                              <p:attrName>ppt_x</p:attrName>
                                            </p:attrNameLst>
                                          </p:cBhvr>
                                          <p:tavLst>
                                            <p:tav tm="0">
                                              <p:val>
                                                <p:strVal val="#ppt_x"/>
                                              </p:val>
                                            </p:tav>
                                            <p:tav tm="100000">
                                              <p:val>
                                                <p:strVal val="#ppt_x"/>
                                              </p:val>
                                            </p:tav>
                                          </p:tavLst>
                                        </p:anim>
                                        <p:anim calcmode="lin" valueType="num">
                                          <p:cBhvr>
                                            <p:cTn id="71" dur="500" fill="hold"/>
                                            <p:tgtEl>
                                              <p:spTgt spid="19"/>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25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250"/>
                                            <p:tgtEl>
                                              <p:spTgt spid="30"/>
                                            </p:tgtEl>
                                          </p:cBhvr>
                                        </p:animEffect>
                                        <p:anim calcmode="lin" valueType="num">
                                          <p:cBhvr>
                                            <p:cTn id="75" dur="250" fill="hold"/>
                                            <p:tgtEl>
                                              <p:spTgt spid="30"/>
                                            </p:tgtEl>
                                            <p:attrNameLst>
                                              <p:attrName>ppt_x</p:attrName>
                                            </p:attrNameLst>
                                          </p:cBhvr>
                                          <p:tavLst>
                                            <p:tav tm="0">
                                              <p:val>
                                                <p:strVal val="#ppt_x"/>
                                              </p:val>
                                            </p:tav>
                                            <p:tav tm="100000">
                                              <p:val>
                                                <p:strVal val="#ppt_x"/>
                                              </p:val>
                                            </p:tav>
                                          </p:tavLst>
                                        </p:anim>
                                        <p:anim calcmode="lin" valueType="num">
                                          <p:cBhvr>
                                            <p:cTn id="76" dur="250" fill="hold"/>
                                            <p:tgtEl>
                                              <p:spTgt spid="30"/>
                                            </p:tgtEl>
                                            <p:attrNameLst>
                                              <p:attrName>ppt_y</p:attrName>
                                            </p:attrNameLst>
                                          </p:cBhvr>
                                          <p:tavLst>
                                            <p:tav tm="0">
                                              <p:val>
                                                <p:strVal val="#ppt_y-.1"/>
                                              </p:val>
                                            </p:tav>
                                            <p:tav tm="100000">
                                              <p:val>
                                                <p:strVal val="#ppt_y"/>
                                              </p:val>
                                            </p:tav>
                                          </p:tavLst>
                                        </p:anim>
                                      </p:childTnLst>
                                    </p:cTn>
                                  </p:par>
                                </p:childTnLst>
                              </p:cTn>
                            </p:par>
                            <p:par>
                              <p:cTn id="77" fill="hold">
                                <p:stCondLst>
                                  <p:cond delay="4000"/>
                                </p:stCondLst>
                                <p:childTnLst>
                                  <p:par>
                                    <p:cTn id="78" presetID="42" presetClass="entr" presetSubtype="0"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500"/>
                                            <p:tgtEl>
                                              <p:spTgt spid="24"/>
                                            </p:tgtEl>
                                          </p:cBhvr>
                                        </p:animEffect>
                                        <p:anim calcmode="lin" valueType="num">
                                          <p:cBhvr>
                                            <p:cTn id="81" dur="500" fill="hold"/>
                                            <p:tgtEl>
                                              <p:spTgt spid="24"/>
                                            </p:tgtEl>
                                            <p:attrNameLst>
                                              <p:attrName>ppt_x</p:attrName>
                                            </p:attrNameLst>
                                          </p:cBhvr>
                                          <p:tavLst>
                                            <p:tav tm="0">
                                              <p:val>
                                                <p:strVal val="#ppt_x"/>
                                              </p:val>
                                            </p:tav>
                                            <p:tav tm="100000">
                                              <p:val>
                                                <p:strVal val="#ppt_x"/>
                                              </p:val>
                                            </p:tav>
                                          </p:tavLst>
                                        </p:anim>
                                        <p:anim calcmode="lin" valueType="num">
                                          <p:cBhvr>
                                            <p:cTn id="82" dur="500" fill="hold"/>
                                            <p:tgtEl>
                                              <p:spTgt spid="24"/>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25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250"/>
                                            <p:tgtEl>
                                              <p:spTgt spid="31"/>
                                            </p:tgtEl>
                                          </p:cBhvr>
                                        </p:animEffect>
                                        <p:anim calcmode="lin" valueType="num">
                                          <p:cBhvr>
                                            <p:cTn id="86" dur="250" fill="hold"/>
                                            <p:tgtEl>
                                              <p:spTgt spid="31"/>
                                            </p:tgtEl>
                                            <p:attrNameLst>
                                              <p:attrName>ppt_x</p:attrName>
                                            </p:attrNameLst>
                                          </p:cBhvr>
                                          <p:tavLst>
                                            <p:tav tm="0">
                                              <p:val>
                                                <p:strVal val="#ppt_x"/>
                                              </p:val>
                                            </p:tav>
                                            <p:tav tm="100000">
                                              <p:val>
                                                <p:strVal val="#ppt_x"/>
                                              </p:val>
                                            </p:tav>
                                          </p:tavLst>
                                        </p:anim>
                                        <p:anim calcmode="lin" valueType="num">
                                          <p:cBhvr>
                                            <p:cTn id="87"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组合 57"/>
          <p:cNvGrpSpPr/>
          <p:nvPr/>
        </p:nvGrpSpPr>
        <p:grpSpPr>
          <a:xfrm>
            <a:off x="694696" y="1629268"/>
            <a:ext cx="2044088" cy="2044089"/>
            <a:chOff x="539552" y="1275606"/>
            <a:chExt cx="1533066" cy="1533067"/>
          </a:xfrm>
        </p:grpSpPr>
        <p:sp>
          <p:nvSpPr>
            <p:cNvPr id="6" name="椭圆 5"/>
            <p:cNvSpPr/>
            <p:nvPr/>
          </p:nvSpPr>
          <p:spPr>
            <a:xfrm>
              <a:off x="599841" y="1335895"/>
              <a:ext cx="1412488" cy="1412488"/>
            </a:xfrm>
            <a:prstGeom prst="ellipse">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空心弧 6"/>
            <p:cNvSpPr/>
            <p:nvPr/>
          </p:nvSpPr>
          <p:spPr>
            <a:xfrm>
              <a:off x="539552" y="1275606"/>
              <a:ext cx="1533066" cy="1533067"/>
            </a:xfrm>
            <a:prstGeom prst="blockArc">
              <a:avLst>
                <a:gd name="adj1" fmla="val 16159021"/>
                <a:gd name="adj2" fmla="val 8346940"/>
                <a:gd name="adj3" fmla="val 680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grpSp>
        <p:nvGrpSpPr>
          <p:cNvPr id="63" name="组合 62"/>
          <p:cNvGrpSpPr/>
          <p:nvPr/>
        </p:nvGrpSpPr>
        <p:grpSpPr>
          <a:xfrm>
            <a:off x="3594811" y="1629268"/>
            <a:ext cx="2044088" cy="2044089"/>
            <a:chOff x="2714638" y="1275606"/>
            <a:chExt cx="1533066" cy="1533067"/>
          </a:xfrm>
        </p:grpSpPr>
        <p:sp>
          <p:nvSpPr>
            <p:cNvPr id="11" name="椭圆 10"/>
            <p:cNvSpPr/>
            <p:nvPr/>
          </p:nvSpPr>
          <p:spPr>
            <a:xfrm>
              <a:off x="2774927" y="1335895"/>
              <a:ext cx="1412488" cy="1412488"/>
            </a:xfrm>
            <a:prstGeom prst="ellipse">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空心弧 11"/>
            <p:cNvSpPr/>
            <p:nvPr/>
          </p:nvSpPr>
          <p:spPr>
            <a:xfrm>
              <a:off x="2714638" y="1275606"/>
              <a:ext cx="1533066" cy="1533067"/>
            </a:xfrm>
            <a:prstGeom prst="blockArc">
              <a:avLst>
                <a:gd name="adj1" fmla="val 16159021"/>
                <a:gd name="adj2" fmla="val 3379142"/>
                <a:gd name="adj3" fmla="val 65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grpSp>
        <p:nvGrpSpPr>
          <p:cNvPr id="64" name="组合 63"/>
          <p:cNvGrpSpPr/>
          <p:nvPr/>
        </p:nvGrpSpPr>
        <p:grpSpPr>
          <a:xfrm>
            <a:off x="6494925" y="1629268"/>
            <a:ext cx="2044088" cy="2044089"/>
            <a:chOff x="4889724" y="1275606"/>
            <a:chExt cx="1533066" cy="1533067"/>
          </a:xfrm>
        </p:grpSpPr>
        <p:sp>
          <p:nvSpPr>
            <p:cNvPr id="16" name="椭圆 15"/>
            <p:cNvSpPr/>
            <p:nvPr/>
          </p:nvSpPr>
          <p:spPr>
            <a:xfrm>
              <a:off x="4950013" y="1335895"/>
              <a:ext cx="1412488" cy="1412488"/>
            </a:xfrm>
            <a:prstGeom prst="ellipse">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空心弧 16"/>
            <p:cNvSpPr/>
            <p:nvPr/>
          </p:nvSpPr>
          <p:spPr>
            <a:xfrm>
              <a:off x="4889724" y="1275606"/>
              <a:ext cx="1533066" cy="1533067"/>
            </a:xfrm>
            <a:prstGeom prst="blockArc">
              <a:avLst>
                <a:gd name="adj1" fmla="val 16159021"/>
                <a:gd name="adj2" fmla="val 13327729"/>
                <a:gd name="adj3" fmla="val 672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grpSp>
        <p:nvGrpSpPr>
          <p:cNvPr id="65" name="组合 64"/>
          <p:cNvGrpSpPr/>
          <p:nvPr/>
        </p:nvGrpSpPr>
        <p:grpSpPr>
          <a:xfrm>
            <a:off x="9395040" y="1629268"/>
            <a:ext cx="2044088" cy="2044089"/>
            <a:chOff x="7064810" y="1275606"/>
            <a:chExt cx="1533066" cy="1533067"/>
          </a:xfrm>
        </p:grpSpPr>
        <p:sp>
          <p:nvSpPr>
            <p:cNvPr id="21" name="椭圆 20"/>
            <p:cNvSpPr/>
            <p:nvPr/>
          </p:nvSpPr>
          <p:spPr>
            <a:xfrm>
              <a:off x="7125099" y="1335895"/>
              <a:ext cx="1412488" cy="1412488"/>
            </a:xfrm>
            <a:prstGeom prst="ellipse">
              <a:avLst/>
            </a:prstGeom>
            <a:no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空心弧 21"/>
            <p:cNvSpPr/>
            <p:nvPr/>
          </p:nvSpPr>
          <p:spPr>
            <a:xfrm>
              <a:off x="7064810" y="1275606"/>
              <a:ext cx="1533066" cy="1533067"/>
            </a:xfrm>
            <a:prstGeom prst="blockArc">
              <a:avLst>
                <a:gd name="adj1" fmla="val 16159021"/>
                <a:gd name="adj2" fmla="val 911348"/>
                <a:gd name="adj3" fmla="val 641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grpSp>
      <p:sp>
        <p:nvSpPr>
          <p:cNvPr id="27" name="Freeform 106"/>
          <p:cNvSpPr>
            <a:spLocks noEditPoints="1"/>
          </p:cNvSpPr>
          <p:nvPr/>
        </p:nvSpPr>
        <p:spPr bwMode="auto">
          <a:xfrm>
            <a:off x="10199752" y="3996164"/>
            <a:ext cx="515357" cy="515357"/>
          </a:xfrm>
          <a:custGeom>
            <a:avLst/>
            <a:gdLst>
              <a:gd name="T0" fmla="*/ 43 w 104"/>
              <a:gd name="T1" fmla="*/ 27 h 104"/>
              <a:gd name="T2" fmla="*/ 63 w 104"/>
              <a:gd name="T3" fmla="*/ 56 h 104"/>
              <a:gd name="T4" fmla="*/ 43 w 104"/>
              <a:gd name="T5" fmla="*/ 56 h 104"/>
              <a:gd name="T6" fmla="*/ 52 w 104"/>
              <a:gd name="T7" fmla="*/ 0 h 104"/>
              <a:gd name="T8" fmla="*/ 0 w 104"/>
              <a:gd name="T9" fmla="*/ 52 h 104"/>
              <a:gd name="T10" fmla="*/ 52 w 104"/>
              <a:gd name="T11" fmla="*/ 104 h 104"/>
              <a:gd name="T12" fmla="*/ 104 w 104"/>
              <a:gd name="T13" fmla="*/ 52 h 104"/>
              <a:gd name="T14" fmla="*/ 52 w 104"/>
              <a:gd name="T15" fmla="*/ 0 h 104"/>
              <a:gd name="T16" fmla="*/ 52 w 104"/>
              <a:gd name="T17" fmla="*/ 9 h 104"/>
              <a:gd name="T18" fmla="*/ 9 w 104"/>
              <a:gd name="T19" fmla="*/ 52 h 104"/>
              <a:gd name="T20" fmla="*/ 52 w 104"/>
              <a:gd name="T21" fmla="*/ 95 h 104"/>
              <a:gd name="T22" fmla="*/ 95 w 104"/>
              <a:gd name="T23" fmla="*/ 52 h 104"/>
              <a:gd name="T24" fmla="*/ 24 w 104"/>
              <a:gd name="T25" fmla="*/ 64 h 104"/>
              <a:gd name="T26" fmla="*/ 28 w 104"/>
              <a:gd name="T27" fmla="*/ 55 h 104"/>
              <a:gd name="T28" fmla="*/ 22 w 104"/>
              <a:gd name="T29" fmla="*/ 49 h 104"/>
              <a:gd name="T30" fmla="*/ 28 w 104"/>
              <a:gd name="T31" fmla="*/ 43 h 104"/>
              <a:gd name="T32" fmla="*/ 27 w 104"/>
              <a:gd name="T33" fmla="*/ 34 h 104"/>
              <a:gd name="T34" fmla="*/ 33 w 104"/>
              <a:gd name="T35" fmla="*/ 28 h 104"/>
              <a:gd name="T36" fmla="*/ 41 w 104"/>
              <a:gd name="T37" fmla="*/ 29 h 104"/>
              <a:gd name="T38" fmla="*/ 47 w 104"/>
              <a:gd name="T39" fmla="*/ 22 h 104"/>
              <a:gd name="T40" fmla="*/ 54 w 104"/>
              <a:gd name="T41" fmla="*/ 26 h 104"/>
              <a:gd name="T42" fmla="*/ 62 w 104"/>
              <a:gd name="T43" fmla="*/ 23 h 104"/>
              <a:gd name="T44" fmla="*/ 66 w 104"/>
              <a:gd name="T45" fmla="*/ 30 h 104"/>
              <a:gd name="T46" fmla="*/ 74 w 104"/>
              <a:gd name="T47" fmla="*/ 30 h 104"/>
              <a:gd name="T48" fmla="*/ 70 w 104"/>
              <a:gd name="T49" fmla="*/ 34 h 104"/>
              <a:gd name="T50" fmla="*/ 79 w 104"/>
              <a:gd name="T51" fmla="*/ 37 h 104"/>
              <a:gd name="T52" fmla="*/ 76 w 104"/>
              <a:gd name="T53" fmla="*/ 46 h 104"/>
              <a:gd name="T54" fmla="*/ 83 w 104"/>
              <a:gd name="T55" fmla="*/ 52 h 104"/>
              <a:gd name="T56" fmla="*/ 75 w 104"/>
              <a:gd name="T57" fmla="*/ 58 h 104"/>
              <a:gd name="T58" fmla="*/ 78 w 104"/>
              <a:gd name="T59" fmla="*/ 68 h 104"/>
              <a:gd name="T60" fmla="*/ 90 w 104"/>
              <a:gd name="T61" fmla="*/ 52 h 104"/>
              <a:gd name="T62" fmla="*/ 52 w 104"/>
              <a:gd name="T63" fmla="*/ 15 h 104"/>
              <a:gd name="T64" fmla="*/ 15 w 104"/>
              <a:gd name="T65" fmla="*/ 52 h 104"/>
              <a:gd name="T66" fmla="*/ 27 w 104"/>
              <a:gd name="T67" fmla="*/ 70 h 104"/>
              <a:gd name="T68" fmla="*/ 33 w 104"/>
              <a:gd name="T69" fmla="*/ 67 h 104"/>
              <a:gd name="T70" fmla="*/ 24 w 104"/>
              <a:gd name="T71" fmla="*/ 64 h 104"/>
              <a:gd name="T72" fmla="*/ 48 w 104"/>
              <a:gd name="T73" fmla="*/ 56 h 104"/>
              <a:gd name="T74" fmla="*/ 58 w 104"/>
              <a:gd name="T75" fmla="*/ 5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accent1"/>
          </a:solidFill>
          <a:ln>
            <a:noFill/>
          </a:ln>
          <a:effectLst/>
        </p:spPr>
        <p:txBody>
          <a:bodyPr vert="horz" wrap="square" lIns="121241" tIns="60615" rIns="121241" bIns="60615" numCol="1" anchor="t" anchorCtr="0" compatLnSpc="1"/>
          <a:lstStyle/>
          <a:p>
            <a:endParaRPr lang="zh-CN" altLang="en-US" sz="2400"/>
          </a:p>
        </p:txBody>
      </p:sp>
      <p:sp>
        <p:nvSpPr>
          <p:cNvPr id="28" name="Freeform 110"/>
          <p:cNvSpPr>
            <a:spLocks noEditPoints="1"/>
          </p:cNvSpPr>
          <p:nvPr/>
        </p:nvSpPr>
        <p:spPr bwMode="auto">
          <a:xfrm>
            <a:off x="1462789" y="4058787"/>
            <a:ext cx="464743" cy="455540"/>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accent1"/>
          </a:solidFill>
          <a:ln>
            <a:noFill/>
          </a:ln>
          <a:effectLst/>
        </p:spPr>
        <p:txBody>
          <a:bodyPr vert="horz" wrap="square" lIns="121241" tIns="60615" rIns="121241" bIns="60615" numCol="1" anchor="t" anchorCtr="0" compatLnSpc="1"/>
          <a:lstStyle/>
          <a:p>
            <a:endParaRPr lang="zh-CN" altLang="en-US" sz="2400"/>
          </a:p>
        </p:txBody>
      </p:sp>
      <p:sp>
        <p:nvSpPr>
          <p:cNvPr id="29" name="Freeform 170"/>
          <p:cNvSpPr>
            <a:spLocks noEditPoints="1"/>
          </p:cNvSpPr>
          <p:nvPr/>
        </p:nvSpPr>
        <p:spPr bwMode="auto">
          <a:xfrm>
            <a:off x="7278298" y="4040408"/>
            <a:ext cx="467041" cy="492349"/>
          </a:xfrm>
          <a:custGeom>
            <a:avLst/>
            <a:gdLst>
              <a:gd name="T0" fmla="*/ 156 w 203"/>
              <a:gd name="T1" fmla="*/ 26 h 214"/>
              <a:gd name="T2" fmla="*/ 166 w 203"/>
              <a:gd name="T3" fmla="*/ 7 h 214"/>
              <a:gd name="T4" fmla="*/ 138 w 203"/>
              <a:gd name="T5" fmla="*/ 18 h 214"/>
              <a:gd name="T6" fmla="*/ 7 w 203"/>
              <a:gd name="T7" fmla="*/ 145 h 214"/>
              <a:gd name="T8" fmla="*/ 28 w 203"/>
              <a:gd name="T9" fmla="*/ 203 h 214"/>
              <a:gd name="T10" fmla="*/ 28 w 203"/>
              <a:gd name="T11" fmla="*/ 156 h 214"/>
              <a:gd name="T12" fmla="*/ 100 w 203"/>
              <a:gd name="T13" fmla="*/ 104 h 214"/>
              <a:gd name="T14" fmla="*/ 106 w 203"/>
              <a:gd name="T15" fmla="*/ 84 h 214"/>
              <a:gd name="T16" fmla="*/ 80 w 203"/>
              <a:gd name="T17" fmla="*/ 95 h 214"/>
              <a:gd name="T18" fmla="*/ 69 w 203"/>
              <a:gd name="T19" fmla="*/ 91 h 214"/>
              <a:gd name="T20" fmla="*/ 106 w 203"/>
              <a:gd name="T21" fmla="*/ 76 h 214"/>
              <a:gd name="T22" fmla="*/ 121 w 203"/>
              <a:gd name="T23" fmla="*/ 82 h 214"/>
              <a:gd name="T24" fmla="*/ 121 w 203"/>
              <a:gd name="T25" fmla="*/ 18 h 214"/>
              <a:gd name="T26" fmla="*/ 164 w 203"/>
              <a:gd name="T27" fmla="*/ 0 h 214"/>
              <a:gd name="T28" fmla="*/ 166 w 203"/>
              <a:gd name="T29" fmla="*/ 0 h 214"/>
              <a:gd name="T30" fmla="*/ 203 w 203"/>
              <a:gd name="T31" fmla="*/ 18 h 214"/>
              <a:gd name="T32" fmla="*/ 158 w 203"/>
              <a:gd name="T33" fmla="*/ 171 h 214"/>
              <a:gd name="T34" fmla="*/ 145 w 203"/>
              <a:gd name="T35" fmla="*/ 164 h 214"/>
              <a:gd name="T36" fmla="*/ 97 w 203"/>
              <a:gd name="T37" fmla="*/ 192 h 214"/>
              <a:gd name="T38" fmla="*/ 82 w 203"/>
              <a:gd name="T39" fmla="*/ 184 h 214"/>
              <a:gd name="T40" fmla="*/ 35 w 203"/>
              <a:gd name="T41" fmla="*/ 214 h 214"/>
              <a:gd name="T42" fmla="*/ 3 w 203"/>
              <a:gd name="T43" fmla="*/ 199 h 214"/>
              <a:gd name="T44" fmla="*/ 0 w 203"/>
              <a:gd name="T45" fmla="*/ 194 h 214"/>
              <a:gd name="T46" fmla="*/ 0 w 203"/>
              <a:gd name="T47" fmla="*/ 134 h 214"/>
              <a:gd name="T48" fmla="*/ 44 w 203"/>
              <a:gd name="T49" fmla="*/ 117 h 214"/>
              <a:gd name="T50" fmla="*/ 46 w 203"/>
              <a:gd name="T51" fmla="*/ 117 h 214"/>
              <a:gd name="T52" fmla="*/ 82 w 203"/>
              <a:gd name="T53" fmla="*/ 134 h 214"/>
              <a:gd name="T54" fmla="*/ 91 w 203"/>
              <a:gd name="T55" fmla="*/ 181 h 214"/>
              <a:gd name="T56" fmla="*/ 69 w 203"/>
              <a:gd name="T57" fmla="*/ 104 h 214"/>
              <a:gd name="T58" fmla="*/ 63 w 203"/>
              <a:gd name="T59" fmla="*/ 125 h 214"/>
              <a:gd name="T60" fmla="*/ 63 w 203"/>
              <a:gd name="T61" fmla="*/ 93 h 214"/>
              <a:gd name="T62" fmla="*/ 128 w 203"/>
              <a:gd name="T63" fmla="*/ 87 h 214"/>
              <a:gd name="T64" fmla="*/ 145 w 203"/>
              <a:gd name="T65" fmla="*/ 93 h 214"/>
              <a:gd name="T66" fmla="*/ 151 w 203"/>
              <a:gd name="T67" fmla="*/ 160 h 214"/>
              <a:gd name="T68" fmla="*/ 128 w 203"/>
              <a:gd name="T69" fmla="*/ 28 h 214"/>
              <a:gd name="T70" fmla="*/ 128 w 203"/>
              <a:gd name="T71" fmla="*/ 87 h 214"/>
              <a:gd name="T72" fmla="*/ 35 w 203"/>
              <a:gd name="T73" fmla="*/ 145 h 214"/>
              <a:gd name="T74" fmla="*/ 44 w 203"/>
              <a:gd name="T75" fmla="*/ 125 h 214"/>
              <a:gd name="T76" fmla="*/ 18 w 203"/>
              <a:gd name="T77" fmla="*/ 136 h 214"/>
              <a:gd name="T78" fmla="*/ 158 w 203"/>
              <a:gd name="T79" fmla="*/ 33 h 214"/>
              <a:gd name="T80" fmla="*/ 158 w 203"/>
              <a:gd name="T81" fmla="*/ 3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3" h="214">
                <a:moveTo>
                  <a:pt x="138" y="18"/>
                </a:moveTo>
                <a:lnTo>
                  <a:pt x="156" y="26"/>
                </a:lnTo>
                <a:lnTo>
                  <a:pt x="186" y="18"/>
                </a:lnTo>
                <a:lnTo>
                  <a:pt x="166" y="7"/>
                </a:lnTo>
                <a:lnTo>
                  <a:pt x="138" y="18"/>
                </a:lnTo>
                <a:lnTo>
                  <a:pt x="138" y="18"/>
                </a:lnTo>
                <a:close/>
                <a:moveTo>
                  <a:pt x="28" y="156"/>
                </a:moveTo>
                <a:lnTo>
                  <a:pt x="7" y="145"/>
                </a:lnTo>
                <a:lnTo>
                  <a:pt x="7" y="192"/>
                </a:lnTo>
                <a:lnTo>
                  <a:pt x="28" y="203"/>
                </a:lnTo>
                <a:lnTo>
                  <a:pt x="28" y="156"/>
                </a:lnTo>
                <a:lnTo>
                  <a:pt x="28" y="156"/>
                </a:lnTo>
                <a:close/>
                <a:moveTo>
                  <a:pt x="80" y="95"/>
                </a:moveTo>
                <a:lnTo>
                  <a:pt x="100" y="104"/>
                </a:lnTo>
                <a:lnTo>
                  <a:pt x="126" y="93"/>
                </a:lnTo>
                <a:lnTo>
                  <a:pt x="106" y="84"/>
                </a:lnTo>
                <a:lnTo>
                  <a:pt x="80" y="95"/>
                </a:lnTo>
                <a:lnTo>
                  <a:pt x="80" y="95"/>
                </a:lnTo>
                <a:close/>
                <a:moveTo>
                  <a:pt x="63" y="93"/>
                </a:moveTo>
                <a:lnTo>
                  <a:pt x="69" y="91"/>
                </a:lnTo>
                <a:lnTo>
                  <a:pt x="106" y="76"/>
                </a:lnTo>
                <a:lnTo>
                  <a:pt x="106" y="76"/>
                </a:lnTo>
                <a:lnTo>
                  <a:pt x="108" y="76"/>
                </a:lnTo>
                <a:lnTo>
                  <a:pt x="121" y="82"/>
                </a:lnTo>
                <a:lnTo>
                  <a:pt x="121" y="22"/>
                </a:lnTo>
                <a:lnTo>
                  <a:pt x="121" y="18"/>
                </a:lnTo>
                <a:lnTo>
                  <a:pt x="128" y="13"/>
                </a:lnTo>
                <a:lnTo>
                  <a:pt x="164" y="0"/>
                </a:lnTo>
                <a:lnTo>
                  <a:pt x="166" y="0"/>
                </a:lnTo>
                <a:lnTo>
                  <a:pt x="166" y="0"/>
                </a:lnTo>
                <a:lnTo>
                  <a:pt x="197" y="13"/>
                </a:lnTo>
                <a:lnTo>
                  <a:pt x="203" y="18"/>
                </a:lnTo>
                <a:lnTo>
                  <a:pt x="203" y="153"/>
                </a:lnTo>
                <a:lnTo>
                  <a:pt x="158" y="171"/>
                </a:lnTo>
                <a:lnTo>
                  <a:pt x="154" y="169"/>
                </a:lnTo>
                <a:lnTo>
                  <a:pt x="145" y="164"/>
                </a:lnTo>
                <a:lnTo>
                  <a:pt x="145" y="175"/>
                </a:lnTo>
                <a:lnTo>
                  <a:pt x="97" y="192"/>
                </a:lnTo>
                <a:lnTo>
                  <a:pt x="93" y="190"/>
                </a:lnTo>
                <a:lnTo>
                  <a:pt x="82" y="184"/>
                </a:lnTo>
                <a:lnTo>
                  <a:pt x="82" y="197"/>
                </a:lnTo>
                <a:lnTo>
                  <a:pt x="35" y="214"/>
                </a:lnTo>
                <a:lnTo>
                  <a:pt x="31" y="212"/>
                </a:lnTo>
                <a:lnTo>
                  <a:pt x="3" y="199"/>
                </a:lnTo>
                <a:lnTo>
                  <a:pt x="0" y="197"/>
                </a:lnTo>
                <a:lnTo>
                  <a:pt x="0" y="194"/>
                </a:lnTo>
                <a:lnTo>
                  <a:pt x="0" y="141"/>
                </a:lnTo>
                <a:lnTo>
                  <a:pt x="0" y="134"/>
                </a:lnTo>
                <a:lnTo>
                  <a:pt x="7" y="132"/>
                </a:lnTo>
                <a:lnTo>
                  <a:pt x="44" y="117"/>
                </a:lnTo>
                <a:lnTo>
                  <a:pt x="44" y="117"/>
                </a:lnTo>
                <a:lnTo>
                  <a:pt x="46" y="117"/>
                </a:lnTo>
                <a:lnTo>
                  <a:pt x="74" y="132"/>
                </a:lnTo>
                <a:lnTo>
                  <a:pt x="82" y="134"/>
                </a:lnTo>
                <a:lnTo>
                  <a:pt x="82" y="177"/>
                </a:lnTo>
                <a:lnTo>
                  <a:pt x="91" y="181"/>
                </a:lnTo>
                <a:lnTo>
                  <a:pt x="91" y="115"/>
                </a:lnTo>
                <a:lnTo>
                  <a:pt x="69" y="104"/>
                </a:lnTo>
                <a:lnTo>
                  <a:pt x="69" y="130"/>
                </a:lnTo>
                <a:lnTo>
                  <a:pt x="63" y="125"/>
                </a:lnTo>
                <a:lnTo>
                  <a:pt x="63" y="100"/>
                </a:lnTo>
                <a:lnTo>
                  <a:pt x="63" y="93"/>
                </a:lnTo>
                <a:lnTo>
                  <a:pt x="63" y="93"/>
                </a:lnTo>
                <a:close/>
                <a:moveTo>
                  <a:pt x="128" y="87"/>
                </a:moveTo>
                <a:lnTo>
                  <a:pt x="136" y="91"/>
                </a:lnTo>
                <a:lnTo>
                  <a:pt x="145" y="93"/>
                </a:lnTo>
                <a:lnTo>
                  <a:pt x="145" y="156"/>
                </a:lnTo>
                <a:lnTo>
                  <a:pt x="151" y="160"/>
                </a:lnTo>
                <a:lnTo>
                  <a:pt x="151" y="39"/>
                </a:lnTo>
                <a:lnTo>
                  <a:pt x="128" y="28"/>
                </a:lnTo>
                <a:lnTo>
                  <a:pt x="128" y="87"/>
                </a:lnTo>
                <a:lnTo>
                  <a:pt x="128" y="87"/>
                </a:lnTo>
                <a:close/>
                <a:moveTo>
                  <a:pt x="18" y="136"/>
                </a:moveTo>
                <a:lnTo>
                  <a:pt x="35" y="145"/>
                </a:lnTo>
                <a:lnTo>
                  <a:pt x="65" y="134"/>
                </a:lnTo>
                <a:lnTo>
                  <a:pt x="44" y="125"/>
                </a:lnTo>
                <a:lnTo>
                  <a:pt x="18" y="136"/>
                </a:lnTo>
                <a:lnTo>
                  <a:pt x="18" y="136"/>
                </a:lnTo>
                <a:close/>
                <a:moveTo>
                  <a:pt x="158" y="35"/>
                </a:moveTo>
                <a:lnTo>
                  <a:pt x="158" y="33"/>
                </a:lnTo>
                <a:lnTo>
                  <a:pt x="158" y="35"/>
                </a:lnTo>
                <a:lnTo>
                  <a:pt x="158" y="35"/>
                </a:lnTo>
                <a:lnTo>
                  <a:pt x="158" y="35"/>
                </a:lnTo>
                <a:close/>
              </a:path>
            </a:pathLst>
          </a:custGeom>
          <a:solidFill>
            <a:schemeClr val="accent2"/>
          </a:solidFill>
          <a:ln>
            <a:noFill/>
          </a:ln>
          <a:effectLst/>
        </p:spPr>
        <p:txBody>
          <a:bodyPr vert="horz" wrap="square" lIns="121241" tIns="60615" rIns="121241" bIns="60615" numCol="1" anchor="t" anchorCtr="0" compatLnSpc="1"/>
          <a:lstStyle/>
          <a:p>
            <a:endParaRPr lang="zh-CN" altLang="en-US" sz="2400"/>
          </a:p>
        </p:txBody>
      </p:sp>
      <p:sp>
        <p:nvSpPr>
          <p:cNvPr id="30" name="Freeform 172"/>
          <p:cNvSpPr>
            <a:spLocks noEditPoints="1"/>
          </p:cNvSpPr>
          <p:nvPr/>
        </p:nvSpPr>
        <p:spPr bwMode="auto">
          <a:xfrm>
            <a:off x="4382063" y="4019194"/>
            <a:ext cx="441735" cy="469343"/>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accent1"/>
          </a:solidFill>
          <a:ln>
            <a:noFill/>
          </a:ln>
          <a:effectLst/>
        </p:spPr>
        <p:txBody>
          <a:bodyPr vert="horz" wrap="square" lIns="121241" tIns="60615" rIns="121241" bIns="60615" numCol="1" anchor="t" anchorCtr="0" compatLnSpc="1"/>
          <a:lstStyle/>
          <a:p>
            <a:endParaRPr lang="zh-CN" altLang="en-US" sz="2400"/>
          </a:p>
        </p:txBody>
      </p:sp>
      <p:sp>
        <p:nvSpPr>
          <p:cNvPr id="44" name="文本框 146"/>
          <p:cNvSpPr txBox="1"/>
          <p:nvPr/>
        </p:nvSpPr>
        <p:spPr>
          <a:xfrm>
            <a:off x="1093547" y="5185204"/>
            <a:ext cx="1808984" cy="112384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785" tIns="67891" rIns="135785" bIns="67891">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465" dirty="0"/>
              <a:t>您的内容打在这里，或者通过复制您的文本后，在此框中选择粘贴。</a:t>
            </a:r>
            <a:endParaRPr lang="en-US" altLang="zh-CN" sz="1465" dirty="0"/>
          </a:p>
        </p:txBody>
      </p:sp>
      <p:sp>
        <p:nvSpPr>
          <p:cNvPr id="45" name="文本框 145"/>
          <p:cNvSpPr txBox="1"/>
          <p:nvPr/>
        </p:nvSpPr>
        <p:spPr>
          <a:xfrm>
            <a:off x="1093551" y="4869160"/>
            <a:ext cx="2064000" cy="33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72" tIns="0" rIns="178172"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t>点击输入标题</a:t>
            </a:r>
            <a:endParaRPr lang="zh-CN" altLang="en-US" sz="1600" dirty="0"/>
          </a:p>
        </p:txBody>
      </p:sp>
      <p:sp>
        <p:nvSpPr>
          <p:cNvPr id="46" name="文本框 146"/>
          <p:cNvSpPr txBox="1"/>
          <p:nvPr/>
        </p:nvSpPr>
        <p:spPr>
          <a:xfrm>
            <a:off x="4003581" y="5185204"/>
            <a:ext cx="1823011" cy="112384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785" tIns="67891" rIns="135785" bIns="67891">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465" dirty="0" smtClean="0"/>
              <a:t>  </a:t>
            </a:r>
            <a:endParaRPr lang="en-US" altLang="zh-CN" sz="1465" dirty="0"/>
          </a:p>
        </p:txBody>
      </p:sp>
      <p:sp>
        <p:nvSpPr>
          <p:cNvPr id="47" name="文本框 145"/>
          <p:cNvSpPr txBox="1"/>
          <p:nvPr/>
        </p:nvSpPr>
        <p:spPr>
          <a:xfrm>
            <a:off x="4003588" y="4869160"/>
            <a:ext cx="2064000" cy="33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72" tIns="0" rIns="178172"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t>点击输入标题</a:t>
            </a:r>
            <a:endParaRPr lang="zh-CN" altLang="en-US" sz="1600" dirty="0"/>
          </a:p>
        </p:txBody>
      </p:sp>
      <p:sp>
        <p:nvSpPr>
          <p:cNvPr id="50" name="文本框 146"/>
          <p:cNvSpPr txBox="1"/>
          <p:nvPr/>
        </p:nvSpPr>
        <p:spPr>
          <a:xfrm>
            <a:off x="6913618" y="5185204"/>
            <a:ext cx="1750301" cy="112384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785" tIns="67891" rIns="135785" bIns="67891">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465" dirty="0"/>
              <a:t>您的内容打在这里，或者通过复制您的文本后，在此框中选择粘贴。</a:t>
            </a:r>
            <a:endParaRPr lang="en-US" altLang="zh-CN" sz="1465" dirty="0"/>
          </a:p>
        </p:txBody>
      </p:sp>
      <p:sp>
        <p:nvSpPr>
          <p:cNvPr id="51" name="文本框 145"/>
          <p:cNvSpPr txBox="1"/>
          <p:nvPr/>
        </p:nvSpPr>
        <p:spPr>
          <a:xfrm>
            <a:off x="6913624" y="4869160"/>
            <a:ext cx="2064000" cy="33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72" tIns="0" rIns="178172"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2"/>
              </a:buClr>
            </a:pPr>
            <a:r>
              <a:rPr lang="zh-CN" altLang="en-US" sz="1600" dirty="0"/>
              <a:t>点击输入标题</a:t>
            </a:r>
            <a:endParaRPr lang="zh-CN" altLang="en-US" sz="1600" dirty="0"/>
          </a:p>
        </p:txBody>
      </p:sp>
      <p:sp>
        <p:nvSpPr>
          <p:cNvPr id="52" name="文本框 146"/>
          <p:cNvSpPr txBox="1"/>
          <p:nvPr/>
        </p:nvSpPr>
        <p:spPr>
          <a:xfrm>
            <a:off x="9823656" y="5185204"/>
            <a:ext cx="1792976" cy="112384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785" tIns="67891" rIns="135785" bIns="67891">
            <a:noAutofit/>
          </a:bodyPr>
          <a:lstStyle>
            <a:defPPr>
              <a:defRPr lang="zh-CN"/>
            </a:defPPr>
            <a:lvl1pPr fontAlgn="base">
              <a:lnSpc>
                <a:spcPct val="110000"/>
              </a:lnSpc>
              <a:spcBef>
                <a:spcPct val="0"/>
              </a:spcBef>
              <a:spcAft>
                <a:spcPct val="0"/>
              </a:spcAft>
              <a:defRPr sz="1400">
                <a:solidFill>
                  <a:prstClr val="black">
                    <a:lumMod val="50000"/>
                    <a:lumOff val="50000"/>
                  </a:prstClr>
                </a:solidFill>
                <a:latin typeface="Arial" panose="020B0604020202020204"/>
                <a:cs typeface="+mn-ea"/>
              </a:defRPr>
            </a:lvl1pPr>
            <a:lvl2pPr marL="457200" fontAlgn="base">
              <a:spcBef>
                <a:spcPct val="0"/>
              </a:spcBef>
              <a:spcAft>
                <a:spcPct val="0"/>
              </a:spcAft>
              <a:defRPr>
                <a:latin typeface="Calibri" panose="020F0502020204030204" pitchFamily="34" charset="0"/>
                <a:cs typeface="Arial" panose="020B0604020202020204" pitchFamily="34" charset="0"/>
              </a:defRPr>
            </a:lvl2pPr>
            <a:lvl3pPr marL="914400" fontAlgn="base">
              <a:spcBef>
                <a:spcPct val="0"/>
              </a:spcBef>
              <a:spcAft>
                <a:spcPct val="0"/>
              </a:spcAft>
              <a:defRPr>
                <a:latin typeface="Calibri" panose="020F0502020204030204" pitchFamily="34" charset="0"/>
                <a:cs typeface="Arial" panose="020B0604020202020204" pitchFamily="34" charset="0"/>
              </a:defRPr>
            </a:lvl3pPr>
            <a:lvl4pPr marL="1371600" fontAlgn="base">
              <a:spcBef>
                <a:spcPct val="0"/>
              </a:spcBef>
              <a:spcAft>
                <a:spcPct val="0"/>
              </a:spcAft>
              <a:defRPr>
                <a:latin typeface="Calibri" panose="020F0502020204030204" pitchFamily="34" charset="0"/>
                <a:cs typeface="Arial" panose="020B0604020202020204" pitchFamily="34" charset="0"/>
              </a:defRPr>
            </a:lvl4pPr>
            <a:lvl5pPr marL="1828800" fontAlgn="base">
              <a:spcBef>
                <a:spcPct val="0"/>
              </a:spcBef>
              <a:spcAft>
                <a:spcPct val="0"/>
              </a:spcAft>
              <a:defRPr>
                <a:latin typeface="Calibri" panose="020F0502020204030204" pitchFamily="34" charset="0"/>
                <a:cs typeface="Arial" panose="020B0604020202020204" pitchFamily="34" charset="0"/>
              </a:defRPr>
            </a:lvl5pPr>
            <a:lvl6pPr marL="2286000" defTabSz="914400">
              <a:defRPr>
                <a:latin typeface="Calibri" panose="020F0502020204030204" pitchFamily="34" charset="0"/>
                <a:cs typeface="Arial" panose="020B0604020202020204" pitchFamily="34" charset="0"/>
              </a:defRPr>
            </a:lvl6pPr>
            <a:lvl7pPr marL="2743200" defTabSz="914400">
              <a:defRPr>
                <a:latin typeface="Calibri" panose="020F0502020204030204" pitchFamily="34" charset="0"/>
                <a:cs typeface="Arial" panose="020B0604020202020204" pitchFamily="34" charset="0"/>
              </a:defRPr>
            </a:lvl7pPr>
            <a:lvl8pPr marL="3200400" defTabSz="914400">
              <a:defRPr>
                <a:latin typeface="Calibri" panose="020F0502020204030204" pitchFamily="34" charset="0"/>
                <a:cs typeface="Arial" panose="020B0604020202020204" pitchFamily="34" charset="0"/>
              </a:defRPr>
            </a:lvl8pPr>
            <a:lvl9pPr marL="3657600" defTabSz="914400">
              <a:defRPr>
                <a:latin typeface="Calibri" panose="020F0502020204030204" pitchFamily="34" charset="0"/>
                <a:cs typeface="Arial" panose="020B0604020202020204" pitchFamily="34" charset="0"/>
              </a:defRPr>
            </a:lvl9pPr>
          </a:lstStyle>
          <a:p>
            <a:r>
              <a:rPr lang="zh-CN" altLang="en-US" sz="1465" dirty="0"/>
              <a:t>您的内容打在这里，或者通过复制您的文本后，在此框中选择粘贴。</a:t>
            </a:r>
            <a:endParaRPr lang="en-US" altLang="zh-CN" sz="1465" dirty="0"/>
          </a:p>
        </p:txBody>
      </p:sp>
      <p:sp>
        <p:nvSpPr>
          <p:cNvPr id="53" name="文本框 145"/>
          <p:cNvSpPr txBox="1"/>
          <p:nvPr/>
        </p:nvSpPr>
        <p:spPr>
          <a:xfrm>
            <a:off x="9823660" y="4869160"/>
            <a:ext cx="2064000" cy="33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172" tIns="0" rIns="178172"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8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t>点击输入标题</a:t>
            </a:r>
            <a:endParaRPr lang="zh-CN" altLang="en-US" sz="1600" dirty="0"/>
          </a:p>
        </p:txBody>
      </p:sp>
      <p:grpSp>
        <p:nvGrpSpPr>
          <p:cNvPr id="49" name="组合 48"/>
          <p:cNvGrpSpPr/>
          <p:nvPr/>
        </p:nvGrpSpPr>
        <p:grpSpPr>
          <a:xfrm>
            <a:off x="1086677" y="2021407"/>
            <a:ext cx="1260164" cy="1259708"/>
            <a:chOff x="4229236" y="3968984"/>
            <a:chExt cx="792000" cy="792000"/>
          </a:xfrm>
        </p:grpSpPr>
        <p:sp>
          <p:nvSpPr>
            <p:cNvPr id="54" name="MH_Other_2"/>
            <p:cNvSpPr/>
            <p:nvPr>
              <p:custDataLst>
                <p:tags r:id="rId1"/>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55" name="MH_Title_1"/>
            <p:cNvSpPr/>
            <p:nvPr>
              <p:custDataLst>
                <p:tags r:id="rId2"/>
              </p:custDataLst>
            </p:nvPr>
          </p:nvSpPr>
          <p:spPr>
            <a:xfrm>
              <a:off x="4355236"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3600" dirty="0">
                  <a:latin typeface="Impact" panose="020B0806030902050204" pitchFamily="34" charset="0"/>
                </a:rPr>
                <a:t>61</a:t>
              </a:r>
              <a:r>
                <a:rPr lang="en-US" altLang="zh-CN" sz="2000" dirty="0">
                  <a:latin typeface="Impact" panose="020B0806030902050204" pitchFamily="34" charset="0"/>
                </a:rPr>
                <a:t>%</a:t>
              </a:r>
              <a:endParaRPr lang="en-US" altLang="zh-CN" sz="2000" dirty="0">
                <a:latin typeface="Impact" panose="020B0806030902050204" pitchFamily="34" charset="0"/>
              </a:endParaRPr>
            </a:p>
          </p:txBody>
        </p:sp>
      </p:grpSp>
      <p:grpSp>
        <p:nvGrpSpPr>
          <p:cNvPr id="56" name="组合 55"/>
          <p:cNvGrpSpPr/>
          <p:nvPr/>
        </p:nvGrpSpPr>
        <p:grpSpPr>
          <a:xfrm>
            <a:off x="3986790" y="2021407"/>
            <a:ext cx="1260164" cy="1259708"/>
            <a:chOff x="4229236" y="3968984"/>
            <a:chExt cx="792000" cy="792000"/>
          </a:xfrm>
        </p:grpSpPr>
        <p:sp>
          <p:nvSpPr>
            <p:cNvPr id="57" name="MH_Other_2"/>
            <p:cNvSpPr/>
            <p:nvPr>
              <p:custDataLst>
                <p:tags r:id="rId3"/>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66" name="MH_Title_1"/>
            <p:cNvSpPr/>
            <p:nvPr>
              <p:custDataLst>
                <p:tags r:id="rId4"/>
              </p:custDataLst>
            </p:nvPr>
          </p:nvSpPr>
          <p:spPr>
            <a:xfrm>
              <a:off x="4355236"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3600" dirty="0">
                  <a:latin typeface="Impact" panose="020B0806030902050204" pitchFamily="34" charset="0"/>
                </a:rPr>
                <a:t>35</a:t>
              </a:r>
              <a:r>
                <a:rPr lang="en-US" altLang="zh-CN" sz="2000" dirty="0">
                  <a:latin typeface="Impact" panose="020B0806030902050204" pitchFamily="34" charset="0"/>
                </a:rPr>
                <a:t>%</a:t>
              </a:r>
              <a:endParaRPr lang="en-US" altLang="zh-CN" sz="2000" dirty="0">
                <a:latin typeface="Impact" panose="020B0806030902050204" pitchFamily="34" charset="0"/>
              </a:endParaRPr>
            </a:p>
          </p:txBody>
        </p:sp>
      </p:grpSp>
      <p:grpSp>
        <p:nvGrpSpPr>
          <p:cNvPr id="67" name="组合 66"/>
          <p:cNvGrpSpPr/>
          <p:nvPr/>
        </p:nvGrpSpPr>
        <p:grpSpPr>
          <a:xfrm>
            <a:off x="6886897" y="2021407"/>
            <a:ext cx="1260164" cy="1259708"/>
            <a:chOff x="4229236" y="3968984"/>
            <a:chExt cx="792000" cy="792000"/>
          </a:xfrm>
        </p:grpSpPr>
        <p:sp>
          <p:nvSpPr>
            <p:cNvPr id="68" name="MH_Other_2"/>
            <p:cNvSpPr/>
            <p:nvPr>
              <p:custDataLst>
                <p:tags r:id="rId5"/>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69" name="MH_Title_1"/>
            <p:cNvSpPr/>
            <p:nvPr>
              <p:custDataLst>
                <p:tags r:id="rId6"/>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3600" dirty="0">
                  <a:latin typeface="Impact" panose="020B0806030902050204" pitchFamily="34" charset="0"/>
                </a:rPr>
                <a:t>90</a:t>
              </a:r>
              <a:r>
                <a:rPr lang="en-US" altLang="zh-CN" sz="2000" dirty="0">
                  <a:latin typeface="Impact" panose="020B0806030902050204" pitchFamily="34" charset="0"/>
                </a:rPr>
                <a:t>%</a:t>
              </a:r>
              <a:endParaRPr lang="en-US" altLang="zh-CN" sz="2000" dirty="0">
                <a:latin typeface="Impact" panose="020B0806030902050204" pitchFamily="34" charset="0"/>
              </a:endParaRPr>
            </a:p>
          </p:txBody>
        </p:sp>
      </p:grpSp>
      <p:grpSp>
        <p:nvGrpSpPr>
          <p:cNvPr id="70" name="组合 69"/>
          <p:cNvGrpSpPr/>
          <p:nvPr/>
        </p:nvGrpSpPr>
        <p:grpSpPr>
          <a:xfrm>
            <a:off x="9787017" y="2021407"/>
            <a:ext cx="1260164" cy="1259708"/>
            <a:chOff x="4229236" y="3968984"/>
            <a:chExt cx="792000" cy="792000"/>
          </a:xfrm>
        </p:grpSpPr>
        <p:sp>
          <p:nvSpPr>
            <p:cNvPr id="71" name="MH_Other_2"/>
            <p:cNvSpPr/>
            <p:nvPr>
              <p:custDataLst>
                <p:tags r:id="rId7"/>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72" name="MH_Title_1"/>
            <p:cNvSpPr/>
            <p:nvPr>
              <p:custDataLst>
                <p:tags r:id="rId8"/>
              </p:custDataLst>
            </p:nvPr>
          </p:nvSpPr>
          <p:spPr>
            <a:xfrm>
              <a:off x="4355236"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3600" dirty="0">
                  <a:latin typeface="Impact" panose="020B0806030902050204" pitchFamily="34" charset="0"/>
                </a:rPr>
                <a:t>25</a:t>
              </a:r>
              <a:r>
                <a:rPr lang="en-US" altLang="zh-CN" sz="2000" dirty="0">
                  <a:latin typeface="Impact" panose="020B0806030902050204" pitchFamily="34" charset="0"/>
                </a:rPr>
                <a:t>%</a:t>
              </a:r>
              <a:endParaRPr lang="en-US" altLang="zh-CN" sz="2000" dirty="0">
                <a:latin typeface="Impact" panose="020B0806030902050204" pitchFamily="34" charset="0"/>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300" fill="hold"/>
                                        <p:tgtEl>
                                          <p:spTgt spid="49"/>
                                        </p:tgtEl>
                                        <p:attrNameLst>
                                          <p:attrName>ppt_w</p:attrName>
                                        </p:attrNameLst>
                                      </p:cBhvr>
                                      <p:tavLst>
                                        <p:tav tm="0">
                                          <p:val>
                                            <p:fltVal val="0"/>
                                          </p:val>
                                        </p:tav>
                                        <p:tav tm="100000">
                                          <p:val>
                                            <p:strVal val="#ppt_w"/>
                                          </p:val>
                                        </p:tav>
                                      </p:tavLst>
                                    </p:anim>
                                    <p:anim calcmode="lin" valueType="num">
                                      <p:cBhvr>
                                        <p:cTn id="8" dur="300" fill="hold"/>
                                        <p:tgtEl>
                                          <p:spTgt spid="49"/>
                                        </p:tgtEl>
                                        <p:attrNameLst>
                                          <p:attrName>ppt_h</p:attrName>
                                        </p:attrNameLst>
                                      </p:cBhvr>
                                      <p:tavLst>
                                        <p:tav tm="0">
                                          <p:val>
                                            <p:fltVal val="0"/>
                                          </p:val>
                                        </p:tav>
                                        <p:tav tm="100000">
                                          <p:val>
                                            <p:strVal val="#ppt_h"/>
                                          </p:val>
                                        </p:tav>
                                      </p:tavLst>
                                    </p:anim>
                                    <p:animEffect transition="in" filter="fade">
                                      <p:cBhvr>
                                        <p:cTn id="9" dur="300"/>
                                        <p:tgtEl>
                                          <p:spTgt spid="49"/>
                                        </p:tgtEl>
                                      </p:cBhvr>
                                    </p:animEffect>
                                  </p:childTnLst>
                                </p:cTn>
                              </p:par>
                              <p:par>
                                <p:cTn id="10" presetID="6" presetClass="emph" presetSubtype="0" accel="36600" decel="30000" autoRev="1" fill="hold" nodeType="withEffect">
                                  <p:stCondLst>
                                    <p:cond delay="0"/>
                                  </p:stCondLst>
                                  <p:childTnLst>
                                    <p:animScale>
                                      <p:cBhvr>
                                        <p:cTn id="11" dur="300" fill="hold"/>
                                        <p:tgtEl>
                                          <p:spTgt spid="49"/>
                                        </p:tgtEl>
                                      </p:cBhvr>
                                      <p:by x="120000" y="120000"/>
                                    </p:animScale>
                                  </p:childTnLst>
                                </p:cTn>
                              </p:par>
                              <p:par>
                                <p:cTn id="12" presetID="32" presetClass="emph" presetSubtype="0" fill="hold" nodeType="withEffect">
                                  <p:stCondLst>
                                    <p:cond delay="0"/>
                                  </p:stCondLst>
                                  <p:childTnLst>
                                    <p:animRot by="120000">
                                      <p:cBhvr>
                                        <p:cTn id="13" dur="60" fill="hold">
                                          <p:stCondLst>
                                            <p:cond delay="0"/>
                                          </p:stCondLst>
                                        </p:cTn>
                                        <p:tgtEl>
                                          <p:spTgt spid="49"/>
                                        </p:tgtEl>
                                        <p:attrNameLst>
                                          <p:attrName>r</p:attrName>
                                        </p:attrNameLst>
                                      </p:cBhvr>
                                    </p:animRot>
                                    <p:animRot by="-240000">
                                      <p:cBhvr>
                                        <p:cTn id="14" dur="120" fill="hold">
                                          <p:stCondLst>
                                            <p:cond delay="120"/>
                                          </p:stCondLst>
                                        </p:cTn>
                                        <p:tgtEl>
                                          <p:spTgt spid="49"/>
                                        </p:tgtEl>
                                        <p:attrNameLst>
                                          <p:attrName>r</p:attrName>
                                        </p:attrNameLst>
                                      </p:cBhvr>
                                    </p:animRot>
                                    <p:animRot by="240000">
                                      <p:cBhvr>
                                        <p:cTn id="15" dur="120" fill="hold">
                                          <p:stCondLst>
                                            <p:cond delay="240"/>
                                          </p:stCondLst>
                                        </p:cTn>
                                        <p:tgtEl>
                                          <p:spTgt spid="49"/>
                                        </p:tgtEl>
                                        <p:attrNameLst>
                                          <p:attrName>r</p:attrName>
                                        </p:attrNameLst>
                                      </p:cBhvr>
                                    </p:animRot>
                                    <p:animRot by="-240000">
                                      <p:cBhvr>
                                        <p:cTn id="16" dur="120" fill="hold">
                                          <p:stCondLst>
                                            <p:cond delay="360"/>
                                          </p:stCondLst>
                                        </p:cTn>
                                        <p:tgtEl>
                                          <p:spTgt spid="49"/>
                                        </p:tgtEl>
                                        <p:attrNameLst>
                                          <p:attrName>r</p:attrName>
                                        </p:attrNameLst>
                                      </p:cBhvr>
                                    </p:animRot>
                                    <p:animRot by="120000">
                                      <p:cBhvr>
                                        <p:cTn id="17" dur="120" fill="hold">
                                          <p:stCondLst>
                                            <p:cond delay="480"/>
                                          </p:stCondLst>
                                        </p:cTn>
                                        <p:tgtEl>
                                          <p:spTgt spid="49"/>
                                        </p:tgtEl>
                                        <p:attrNameLst>
                                          <p:attrName>r</p:attrName>
                                        </p:attrNameLst>
                                      </p:cBhvr>
                                    </p:animRot>
                                  </p:childTnLst>
                                </p:cTn>
                              </p:par>
                              <p:par>
                                <p:cTn id="18" presetID="10" presetClass="entr" presetSubtype="0" fill="hold" nodeType="withEffect">
                                  <p:stCondLst>
                                    <p:cond delay="25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500"/>
                                        <p:tgtEl>
                                          <p:spTgt spid="58"/>
                                        </p:tgtEl>
                                      </p:cBhvr>
                                    </p:animEffect>
                                  </p:childTnLst>
                                </p:cTn>
                              </p:par>
                              <p:par>
                                <p:cTn id="21" presetID="8" presetClass="emph" presetSubtype="0" fill="hold" nodeType="withEffect">
                                  <p:stCondLst>
                                    <p:cond delay="250"/>
                                  </p:stCondLst>
                                  <p:childTnLst>
                                    <p:animRot by="21600000">
                                      <p:cBhvr>
                                        <p:cTn id="22" dur="500" fill="hold"/>
                                        <p:tgtEl>
                                          <p:spTgt spid="58"/>
                                        </p:tgtEl>
                                        <p:attrNameLst>
                                          <p:attrName>r</p:attrName>
                                        </p:attrNameLst>
                                      </p:cBhvr>
                                    </p:animRot>
                                  </p:childTnLst>
                                </p:cTn>
                              </p:par>
                            </p:childTnLst>
                          </p:cTn>
                        </p:par>
                        <p:par>
                          <p:cTn id="23" fill="hold">
                            <p:stCondLst>
                              <p:cond delay="500"/>
                            </p:stCondLst>
                            <p:childTnLst>
                              <p:par>
                                <p:cTn id="24" presetID="53" presetClass="entr" presetSubtype="16" fill="hold" nodeType="afterEffect">
                                  <p:stCondLst>
                                    <p:cond delay="0"/>
                                  </p:stCondLst>
                                  <p:childTnLst>
                                    <p:set>
                                      <p:cBhvr>
                                        <p:cTn id="25" dur="1" fill="hold">
                                          <p:stCondLst>
                                            <p:cond delay="0"/>
                                          </p:stCondLst>
                                        </p:cTn>
                                        <p:tgtEl>
                                          <p:spTgt spid="56"/>
                                        </p:tgtEl>
                                        <p:attrNameLst>
                                          <p:attrName>style.visibility</p:attrName>
                                        </p:attrNameLst>
                                      </p:cBhvr>
                                      <p:to>
                                        <p:strVal val="visible"/>
                                      </p:to>
                                    </p:set>
                                    <p:anim calcmode="lin" valueType="num">
                                      <p:cBhvr>
                                        <p:cTn id="26" dur="300" fill="hold"/>
                                        <p:tgtEl>
                                          <p:spTgt spid="56"/>
                                        </p:tgtEl>
                                        <p:attrNameLst>
                                          <p:attrName>ppt_w</p:attrName>
                                        </p:attrNameLst>
                                      </p:cBhvr>
                                      <p:tavLst>
                                        <p:tav tm="0">
                                          <p:val>
                                            <p:fltVal val="0"/>
                                          </p:val>
                                        </p:tav>
                                        <p:tav tm="100000">
                                          <p:val>
                                            <p:strVal val="#ppt_w"/>
                                          </p:val>
                                        </p:tav>
                                      </p:tavLst>
                                    </p:anim>
                                    <p:anim calcmode="lin" valueType="num">
                                      <p:cBhvr>
                                        <p:cTn id="27" dur="300" fill="hold"/>
                                        <p:tgtEl>
                                          <p:spTgt spid="56"/>
                                        </p:tgtEl>
                                        <p:attrNameLst>
                                          <p:attrName>ppt_h</p:attrName>
                                        </p:attrNameLst>
                                      </p:cBhvr>
                                      <p:tavLst>
                                        <p:tav tm="0">
                                          <p:val>
                                            <p:fltVal val="0"/>
                                          </p:val>
                                        </p:tav>
                                        <p:tav tm="100000">
                                          <p:val>
                                            <p:strVal val="#ppt_h"/>
                                          </p:val>
                                        </p:tav>
                                      </p:tavLst>
                                    </p:anim>
                                    <p:animEffect transition="in" filter="fade">
                                      <p:cBhvr>
                                        <p:cTn id="28" dur="300"/>
                                        <p:tgtEl>
                                          <p:spTgt spid="56"/>
                                        </p:tgtEl>
                                      </p:cBhvr>
                                    </p:animEffect>
                                  </p:childTnLst>
                                </p:cTn>
                              </p:par>
                              <p:par>
                                <p:cTn id="29" presetID="6" presetClass="emph" presetSubtype="0" accel="36600" decel="30000" autoRev="1" fill="hold" nodeType="withEffect">
                                  <p:stCondLst>
                                    <p:cond delay="0"/>
                                  </p:stCondLst>
                                  <p:childTnLst>
                                    <p:animScale>
                                      <p:cBhvr>
                                        <p:cTn id="30" dur="300" fill="hold"/>
                                        <p:tgtEl>
                                          <p:spTgt spid="56"/>
                                        </p:tgtEl>
                                      </p:cBhvr>
                                      <p:by x="120000" y="120000"/>
                                    </p:animScale>
                                  </p:childTnLst>
                                </p:cTn>
                              </p:par>
                              <p:par>
                                <p:cTn id="31" presetID="32" presetClass="emph" presetSubtype="0" fill="hold" nodeType="withEffect">
                                  <p:stCondLst>
                                    <p:cond delay="0"/>
                                  </p:stCondLst>
                                  <p:childTnLst>
                                    <p:animRot by="120000">
                                      <p:cBhvr>
                                        <p:cTn id="32" dur="60" fill="hold">
                                          <p:stCondLst>
                                            <p:cond delay="0"/>
                                          </p:stCondLst>
                                        </p:cTn>
                                        <p:tgtEl>
                                          <p:spTgt spid="56"/>
                                        </p:tgtEl>
                                        <p:attrNameLst>
                                          <p:attrName>r</p:attrName>
                                        </p:attrNameLst>
                                      </p:cBhvr>
                                    </p:animRot>
                                    <p:animRot by="-240000">
                                      <p:cBhvr>
                                        <p:cTn id="33" dur="120" fill="hold">
                                          <p:stCondLst>
                                            <p:cond delay="120"/>
                                          </p:stCondLst>
                                        </p:cTn>
                                        <p:tgtEl>
                                          <p:spTgt spid="56"/>
                                        </p:tgtEl>
                                        <p:attrNameLst>
                                          <p:attrName>r</p:attrName>
                                        </p:attrNameLst>
                                      </p:cBhvr>
                                    </p:animRot>
                                    <p:animRot by="240000">
                                      <p:cBhvr>
                                        <p:cTn id="34" dur="120" fill="hold">
                                          <p:stCondLst>
                                            <p:cond delay="240"/>
                                          </p:stCondLst>
                                        </p:cTn>
                                        <p:tgtEl>
                                          <p:spTgt spid="56"/>
                                        </p:tgtEl>
                                        <p:attrNameLst>
                                          <p:attrName>r</p:attrName>
                                        </p:attrNameLst>
                                      </p:cBhvr>
                                    </p:animRot>
                                    <p:animRot by="-240000">
                                      <p:cBhvr>
                                        <p:cTn id="35" dur="120" fill="hold">
                                          <p:stCondLst>
                                            <p:cond delay="360"/>
                                          </p:stCondLst>
                                        </p:cTn>
                                        <p:tgtEl>
                                          <p:spTgt spid="56"/>
                                        </p:tgtEl>
                                        <p:attrNameLst>
                                          <p:attrName>r</p:attrName>
                                        </p:attrNameLst>
                                      </p:cBhvr>
                                    </p:animRot>
                                    <p:animRot by="120000">
                                      <p:cBhvr>
                                        <p:cTn id="36" dur="120" fill="hold">
                                          <p:stCondLst>
                                            <p:cond delay="480"/>
                                          </p:stCondLst>
                                        </p:cTn>
                                        <p:tgtEl>
                                          <p:spTgt spid="56"/>
                                        </p:tgtEl>
                                        <p:attrNameLst>
                                          <p:attrName>r</p:attrName>
                                        </p:attrNameLst>
                                      </p:cBhvr>
                                    </p:animRot>
                                  </p:childTnLst>
                                </p:cTn>
                              </p:par>
                              <p:par>
                                <p:cTn id="37" presetID="10" presetClass="entr" presetSubtype="0" fill="hold" nodeType="withEffect">
                                  <p:stCondLst>
                                    <p:cond delay="250"/>
                                  </p:stCondLst>
                                  <p:childTnLst>
                                    <p:set>
                                      <p:cBhvr>
                                        <p:cTn id="38" dur="1" fill="hold">
                                          <p:stCondLst>
                                            <p:cond delay="0"/>
                                          </p:stCondLst>
                                        </p:cTn>
                                        <p:tgtEl>
                                          <p:spTgt spid="63"/>
                                        </p:tgtEl>
                                        <p:attrNameLst>
                                          <p:attrName>style.visibility</p:attrName>
                                        </p:attrNameLst>
                                      </p:cBhvr>
                                      <p:to>
                                        <p:strVal val="visible"/>
                                      </p:to>
                                    </p:set>
                                    <p:animEffect transition="in" filter="fade">
                                      <p:cBhvr>
                                        <p:cTn id="39" dur="500"/>
                                        <p:tgtEl>
                                          <p:spTgt spid="63"/>
                                        </p:tgtEl>
                                      </p:cBhvr>
                                    </p:animEffect>
                                  </p:childTnLst>
                                </p:cTn>
                              </p:par>
                              <p:par>
                                <p:cTn id="40" presetID="8" presetClass="emph" presetSubtype="0" fill="hold" nodeType="withEffect">
                                  <p:stCondLst>
                                    <p:cond delay="250"/>
                                  </p:stCondLst>
                                  <p:childTnLst>
                                    <p:animRot by="21600000">
                                      <p:cBhvr>
                                        <p:cTn id="41" dur="500" fill="hold"/>
                                        <p:tgtEl>
                                          <p:spTgt spid="63"/>
                                        </p:tgtEl>
                                        <p:attrNameLst>
                                          <p:attrName>r</p:attrName>
                                        </p:attrNameLst>
                                      </p:cBhvr>
                                    </p:animRot>
                                  </p:childTnLst>
                                </p:cTn>
                              </p:par>
                            </p:childTnLst>
                          </p:cTn>
                        </p:par>
                        <p:par>
                          <p:cTn id="42" fill="hold">
                            <p:stCondLst>
                              <p:cond delay="1000"/>
                            </p:stCondLst>
                            <p:childTnLst>
                              <p:par>
                                <p:cTn id="43" presetID="53" presetClass="entr" presetSubtype="16" fill="hold" nodeType="afterEffect">
                                  <p:stCondLst>
                                    <p:cond delay="0"/>
                                  </p:stCondLst>
                                  <p:childTnLst>
                                    <p:set>
                                      <p:cBhvr>
                                        <p:cTn id="44" dur="1" fill="hold">
                                          <p:stCondLst>
                                            <p:cond delay="0"/>
                                          </p:stCondLst>
                                        </p:cTn>
                                        <p:tgtEl>
                                          <p:spTgt spid="67"/>
                                        </p:tgtEl>
                                        <p:attrNameLst>
                                          <p:attrName>style.visibility</p:attrName>
                                        </p:attrNameLst>
                                      </p:cBhvr>
                                      <p:to>
                                        <p:strVal val="visible"/>
                                      </p:to>
                                    </p:set>
                                    <p:anim calcmode="lin" valueType="num">
                                      <p:cBhvr>
                                        <p:cTn id="45" dur="300" fill="hold"/>
                                        <p:tgtEl>
                                          <p:spTgt spid="67"/>
                                        </p:tgtEl>
                                        <p:attrNameLst>
                                          <p:attrName>ppt_w</p:attrName>
                                        </p:attrNameLst>
                                      </p:cBhvr>
                                      <p:tavLst>
                                        <p:tav tm="0">
                                          <p:val>
                                            <p:fltVal val="0"/>
                                          </p:val>
                                        </p:tav>
                                        <p:tav tm="100000">
                                          <p:val>
                                            <p:strVal val="#ppt_w"/>
                                          </p:val>
                                        </p:tav>
                                      </p:tavLst>
                                    </p:anim>
                                    <p:anim calcmode="lin" valueType="num">
                                      <p:cBhvr>
                                        <p:cTn id="46" dur="300" fill="hold"/>
                                        <p:tgtEl>
                                          <p:spTgt spid="67"/>
                                        </p:tgtEl>
                                        <p:attrNameLst>
                                          <p:attrName>ppt_h</p:attrName>
                                        </p:attrNameLst>
                                      </p:cBhvr>
                                      <p:tavLst>
                                        <p:tav tm="0">
                                          <p:val>
                                            <p:fltVal val="0"/>
                                          </p:val>
                                        </p:tav>
                                        <p:tav tm="100000">
                                          <p:val>
                                            <p:strVal val="#ppt_h"/>
                                          </p:val>
                                        </p:tav>
                                      </p:tavLst>
                                    </p:anim>
                                    <p:animEffect transition="in" filter="fade">
                                      <p:cBhvr>
                                        <p:cTn id="47" dur="300"/>
                                        <p:tgtEl>
                                          <p:spTgt spid="67"/>
                                        </p:tgtEl>
                                      </p:cBhvr>
                                    </p:animEffect>
                                  </p:childTnLst>
                                </p:cTn>
                              </p:par>
                              <p:par>
                                <p:cTn id="48" presetID="6" presetClass="emph" presetSubtype="0" accel="36600" decel="30000" autoRev="1" fill="hold" nodeType="withEffect">
                                  <p:stCondLst>
                                    <p:cond delay="0"/>
                                  </p:stCondLst>
                                  <p:childTnLst>
                                    <p:animScale>
                                      <p:cBhvr>
                                        <p:cTn id="49" dur="300" fill="hold"/>
                                        <p:tgtEl>
                                          <p:spTgt spid="67"/>
                                        </p:tgtEl>
                                      </p:cBhvr>
                                      <p:by x="120000" y="120000"/>
                                    </p:animScale>
                                  </p:childTnLst>
                                </p:cTn>
                              </p:par>
                              <p:par>
                                <p:cTn id="50" presetID="32" presetClass="emph" presetSubtype="0" fill="hold" nodeType="withEffect">
                                  <p:stCondLst>
                                    <p:cond delay="0"/>
                                  </p:stCondLst>
                                  <p:childTnLst>
                                    <p:animRot by="120000">
                                      <p:cBhvr>
                                        <p:cTn id="51" dur="60" fill="hold">
                                          <p:stCondLst>
                                            <p:cond delay="0"/>
                                          </p:stCondLst>
                                        </p:cTn>
                                        <p:tgtEl>
                                          <p:spTgt spid="67"/>
                                        </p:tgtEl>
                                        <p:attrNameLst>
                                          <p:attrName>r</p:attrName>
                                        </p:attrNameLst>
                                      </p:cBhvr>
                                    </p:animRot>
                                    <p:animRot by="-240000">
                                      <p:cBhvr>
                                        <p:cTn id="52" dur="120" fill="hold">
                                          <p:stCondLst>
                                            <p:cond delay="120"/>
                                          </p:stCondLst>
                                        </p:cTn>
                                        <p:tgtEl>
                                          <p:spTgt spid="67"/>
                                        </p:tgtEl>
                                        <p:attrNameLst>
                                          <p:attrName>r</p:attrName>
                                        </p:attrNameLst>
                                      </p:cBhvr>
                                    </p:animRot>
                                    <p:animRot by="240000">
                                      <p:cBhvr>
                                        <p:cTn id="53" dur="120" fill="hold">
                                          <p:stCondLst>
                                            <p:cond delay="240"/>
                                          </p:stCondLst>
                                        </p:cTn>
                                        <p:tgtEl>
                                          <p:spTgt spid="67"/>
                                        </p:tgtEl>
                                        <p:attrNameLst>
                                          <p:attrName>r</p:attrName>
                                        </p:attrNameLst>
                                      </p:cBhvr>
                                    </p:animRot>
                                    <p:animRot by="-240000">
                                      <p:cBhvr>
                                        <p:cTn id="54" dur="120" fill="hold">
                                          <p:stCondLst>
                                            <p:cond delay="360"/>
                                          </p:stCondLst>
                                        </p:cTn>
                                        <p:tgtEl>
                                          <p:spTgt spid="67"/>
                                        </p:tgtEl>
                                        <p:attrNameLst>
                                          <p:attrName>r</p:attrName>
                                        </p:attrNameLst>
                                      </p:cBhvr>
                                    </p:animRot>
                                    <p:animRot by="120000">
                                      <p:cBhvr>
                                        <p:cTn id="55" dur="120" fill="hold">
                                          <p:stCondLst>
                                            <p:cond delay="480"/>
                                          </p:stCondLst>
                                        </p:cTn>
                                        <p:tgtEl>
                                          <p:spTgt spid="67"/>
                                        </p:tgtEl>
                                        <p:attrNameLst>
                                          <p:attrName>r</p:attrName>
                                        </p:attrNameLst>
                                      </p:cBhvr>
                                    </p:animRot>
                                  </p:childTnLst>
                                </p:cTn>
                              </p:par>
                              <p:par>
                                <p:cTn id="56" presetID="10" presetClass="entr" presetSubtype="0" fill="hold" nodeType="withEffect">
                                  <p:stCondLst>
                                    <p:cond delay="250"/>
                                  </p:stCondLst>
                                  <p:childTnLst>
                                    <p:set>
                                      <p:cBhvr>
                                        <p:cTn id="57" dur="1" fill="hold">
                                          <p:stCondLst>
                                            <p:cond delay="0"/>
                                          </p:stCondLst>
                                        </p:cTn>
                                        <p:tgtEl>
                                          <p:spTgt spid="64"/>
                                        </p:tgtEl>
                                        <p:attrNameLst>
                                          <p:attrName>style.visibility</p:attrName>
                                        </p:attrNameLst>
                                      </p:cBhvr>
                                      <p:to>
                                        <p:strVal val="visible"/>
                                      </p:to>
                                    </p:set>
                                    <p:animEffect transition="in" filter="fade">
                                      <p:cBhvr>
                                        <p:cTn id="58" dur="500"/>
                                        <p:tgtEl>
                                          <p:spTgt spid="64"/>
                                        </p:tgtEl>
                                      </p:cBhvr>
                                    </p:animEffect>
                                  </p:childTnLst>
                                </p:cTn>
                              </p:par>
                              <p:par>
                                <p:cTn id="59" presetID="8" presetClass="emph" presetSubtype="0" fill="hold" nodeType="withEffect">
                                  <p:stCondLst>
                                    <p:cond delay="250"/>
                                  </p:stCondLst>
                                  <p:childTnLst>
                                    <p:animRot by="21600000">
                                      <p:cBhvr>
                                        <p:cTn id="60" dur="500" fill="hold"/>
                                        <p:tgtEl>
                                          <p:spTgt spid="64"/>
                                        </p:tgtEl>
                                        <p:attrNameLst>
                                          <p:attrName>r</p:attrName>
                                        </p:attrNameLst>
                                      </p:cBhvr>
                                    </p:animRot>
                                  </p:childTnLst>
                                </p:cTn>
                              </p:par>
                            </p:childTnLst>
                          </p:cTn>
                        </p:par>
                        <p:par>
                          <p:cTn id="61" fill="hold">
                            <p:stCondLst>
                              <p:cond delay="1500"/>
                            </p:stCondLst>
                            <p:childTnLst>
                              <p:par>
                                <p:cTn id="62" presetID="53" presetClass="entr" presetSubtype="16" fill="hold" nodeType="afterEffect">
                                  <p:stCondLst>
                                    <p:cond delay="0"/>
                                  </p:stCondLst>
                                  <p:childTnLst>
                                    <p:set>
                                      <p:cBhvr>
                                        <p:cTn id="63" dur="1" fill="hold">
                                          <p:stCondLst>
                                            <p:cond delay="0"/>
                                          </p:stCondLst>
                                        </p:cTn>
                                        <p:tgtEl>
                                          <p:spTgt spid="70"/>
                                        </p:tgtEl>
                                        <p:attrNameLst>
                                          <p:attrName>style.visibility</p:attrName>
                                        </p:attrNameLst>
                                      </p:cBhvr>
                                      <p:to>
                                        <p:strVal val="visible"/>
                                      </p:to>
                                    </p:set>
                                    <p:anim calcmode="lin" valueType="num">
                                      <p:cBhvr>
                                        <p:cTn id="64" dur="300" fill="hold"/>
                                        <p:tgtEl>
                                          <p:spTgt spid="70"/>
                                        </p:tgtEl>
                                        <p:attrNameLst>
                                          <p:attrName>ppt_w</p:attrName>
                                        </p:attrNameLst>
                                      </p:cBhvr>
                                      <p:tavLst>
                                        <p:tav tm="0">
                                          <p:val>
                                            <p:fltVal val="0"/>
                                          </p:val>
                                        </p:tav>
                                        <p:tav tm="100000">
                                          <p:val>
                                            <p:strVal val="#ppt_w"/>
                                          </p:val>
                                        </p:tav>
                                      </p:tavLst>
                                    </p:anim>
                                    <p:anim calcmode="lin" valueType="num">
                                      <p:cBhvr>
                                        <p:cTn id="65" dur="300" fill="hold"/>
                                        <p:tgtEl>
                                          <p:spTgt spid="70"/>
                                        </p:tgtEl>
                                        <p:attrNameLst>
                                          <p:attrName>ppt_h</p:attrName>
                                        </p:attrNameLst>
                                      </p:cBhvr>
                                      <p:tavLst>
                                        <p:tav tm="0">
                                          <p:val>
                                            <p:fltVal val="0"/>
                                          </p:val>
                                        </p:tav>
                                        <p:tav tm="100000">
                                          <p:val>
                                            <p:strVal val="#ppt_h"/>
                                          </p:val>
                                        </p:tav>
                                      </p:tavLst>
                                    </p:anim>
                                    <p:animEffect transition="in" filter="fade">
                                      <p:cBhvr>
                                        <p:cTn id="66" dur="300"/>
                                        <p:tgtEl>
                                          <p:spTgt spid="70"/>
                                        </p:tgtEl>
                                      </p:cBhvr>
                                    </p:animEffect>
                                  </p:childTnLst>
                                </p:cTn>
                              </p:par>
                              <p:par>
                                <p:cTn id="67" presetID="6" presetClass="emph" presetSubtype="0" accel="36600" decel="30000" autoRev="1" fill="hold" nodeType="withEffect">
                                  <p:stCondLst>
                                    <p:cond delay="0"/>
                                  </p:stCondLst>
                                  <p:childTnLst>
                                    <p:animScale>
                                      <p:cBhvr>
                                        <p:cTn id="68" dur="300" fill="hold"/>
                                        <p:tgtEl>
                                          <p:spTgt spid="70"/>
                                        </p:tgtEl>
                                      </p:cBhvr>
                                      <p:by x="120000" y="120000"/>
                                    </p:animScale>
                                  </p:childTnLst>
                                </p:cTn>
                              </p:par>
                              <p:par>
                                <p:cTn id="69" presetID="32" presetClass="emph" presetSubtype="0" fill="hold" nodeType="withEffect">
                                  <p:stCondLst>
                                    <p:cond delay="0"/>
                                  </p:stCondLst>
                                  <p:childTnLst>
                                    <p:animRot by="120000">
                                      <p:cBhvr>
                                        <p:cTn id="70" dur="60" fill="hold">
                                          <p:stCondLst>
                                            <p:cond delay="0"/>
                                          </p:stCondLst>
                                        </p:cTn>
                                        <p:tgtEl>
                                          <p:spTgt spid="70"/>
                                        </p:tgtEl>
                                        <p:attrNameLst>
                                          <p:attrName>r</p:attrName>
                                        </p:attrNameLst>
                                      </p:cBhvr>
                                    </p:animRot>
                                    <p:animRot by="-240000">
                                      <p:cBhvr>
                                        <p:cTn id="71" dur="120" fill="hold">
                                          <p:stCondLst>
                                            <p:cond delay="120"/>
                                          </p:stCondLst>
                                        </p:cTn>
                                        <p:tgtEl>
                                          <p:spTgt spid="70"/>
                                        </p:tgtEl>
                                        <p:attrNameLst>
                                          <p:attrName>r</p:attrName>
                                        </p:attrNameLst>
                                      </p:cBhvr>
                                    </p:animRot>
                                    <p:animRot by="240000">
                                      <p:cBhvr>
                                        <p:cTn id="72" dur="120" fill="hold">
                                          <p:stCondLst>
                                            <p:cond delay="240"/>
                                          </p:stCondLst>
                                        </p:cTn>
                                        <p:tgtEl>
                                          <p:spTgt spid="70"/>
                                        </p:tgtEl>
                                        <p:attrNameLst>
                                          <p:attrName>r</p:attrName>
                                        </p:attrNameLst>
                                      </p:cBhvr>
                                    </p:animRot>
                                    <p:animRot by="-240000">
                                      <p:cBhvr>
                                        <p:cTn id="73" dur="120" fill="hold">
                                          <p:stCondLst>
                                            <p:cond delay="360"/>
                                          </p:stCondLst>
                                        </p:cTn>
                                        <p:tgtEl>
                                          <p:spTgt spid="70"/>
                                        </p:tgtEl>
                                        <p:attrNameLst>
                                          <p:attrName>r</p:attrName>
                                        </p:attrNameLst>
                                      </p:cBhvr>
                                    </p:animRot>
                                    <p:animRot by="120000">
                                      <p:cBhvr>
                                        <p:cTn id="74" dur="120" fill="hold">
                                          <p:stCondLst>
                                            <p:cond delay="480"/>
                                          </p:stCondLst>
                                        </p:cTn>
                                        <p:tgtEl>
                                          <p:spTgt spid="70"/>
                                        </p:tgtEl>
                                        <p:attrNameLst>
                                          <p:attrName>r</p:attrName>
                                        </p:attrNameLst>
                                      </p:cBhvr>
                                    </p:animRot>
                                  </p:childTnLst>
                                </p:cTn>
                              </p:par>
                              <p:par>
                                <p:cTn id="75" presetID="10" presetClass="entr" presetSubtype="0" fill="hold" nodeType="withEffect">
                                  <p:stCondLst>
                                    <p:cond delay="250"/>
                                  </p:stCondLst>
                                  <p:childTnLst>
                                    <p:set>
                                      <p:cBhvr>
                                        <p:cTn id="76" dur="1" fill="hold">
                                          <p:stCondLst>
                                            <p:cond delay="0"/>
                                          </p:stCondLst>
                                        </p:cTn>
                                        <p:tgtEl>
                                          <p:spTgt spid="65"/>
                                        </p:tgtEl>
                                        <p:attrNameLst>
                                          <p:attrName>style.visibility</p:attrName>
                                        </p:attrNameLst>
                                      </p:cBhvr>
                                      <p:to>
                                        <p:strVal val="visible"/>
                                      </p:to>
                                    </p:set>
                                    <p:animEffect transition="in" filter="fade">
                                      <p:cBhvr>
                                        <p:cTn id="77" dur="500"/>
                                        <p:tgtEl>
                                          <p:spTgt spid="65"/>
                                        </p:tgtEl>
                                      </p:cBhvr>
                                    </p:animEffect>
                                  </p:childTnLst>
                                </p:cTn>
                              </p:par>
                              <p:par>
                                <p:cTn id="78" presetID="8" presetClass="emph" presetSubtype="0" fill="hold" nodeType="withEffect">
                                  <p:stCondLst>
                                    <p:cond delay="250"/>
                                  </p:stCondLst>
                                  <p:childTnLst>
                                    <p:animRot by="21600000">
                                      <p:cBhvr>
                                        <p:cTn id="79" dur="500" fill="hold"/>
                                        <p:tgtEl>
                                          <p:spTgt spid="65"/>
                                        </p:tgtEl>
                                        <p:attrNameLst>
                                          <p:attrName>r</p:attrName>
                                        </p:attrNameLst>
                                      </p:cBhvr>
                                    </p:animRot>
                                  </p:childTnLst>
                                </p:cTn>
                              </p:par>
                            </p:childTnLst>
                          </p:cTn>
                        </p:par>
                        <p:par>
                          <p:cTn id="80" fill="hold">
                            <p:stCondLst>
                              <p:cond delay="2000"/>
                            </p:stCondLst>
                            <p:childTnLst>
                              <p:par>
                                <p:cTn id="81" presetID="2" presetClass="entr" presetSubtype="4" fill="hold" grpId="0" nodeType="after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additive="base">
                                        <p:cTn id="83" dur="500" fill="hold"/>
                                        <p:tgtEl>
                                          <p:spTgt spid="27"/>
                                        </p:tgtEl>
                                        <p:attrNameLst>
                                          <p:attrName>ppt_x</p:attrName>
                                        </p:attrNameLst>
                                      </p:cBhvr>
                                      <p:tavLst>
                                        <p:tav tm="0">
                                          <p:val>
                                            <p:strVal val="#ppt_x"/>
                                          </p:val>
                                        </p:tav>
                                        <p:tav tm="100000">
                                          <p:val>
                                            <p:strVal val="#ppt_x"/>
                                          </p:val>
                                        </p:tav>
                                      </p:tavLst>
                                    </p:anim>
                                    <p:anim calcmode="lin" valueType="num">
                                      <p:cBhvr additive="base">
                                        <p:cTn id="84" dur="500" fill="hold"/>
                                        <p:tgtEl>
                                          <p:spTgt spid="27"/>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additive="base">
                                        <p:cTn id="87" dur="500" fill="hold"/>
                                        <p:tgtEl>
                                          <p:spTgt spid="28"/>
                                        </p:tgtEl>
                                        <p:attrNameLst>
                                          <p:attrName>ppt_x</p:attrName>
                                        </p:attrNameLst>
                                      </p:cBhvr>
                                      <p:tavLst>
                                        <p:tav tm="0">
                                          <p:val>
                                            <p:strVal val="#ppt_x"/>
                                          </p:val>
                                        </p:tav>
                                        <p:tav tm="100000">
                                          <p:val>
                                            <p:strVal val="#ppt_x"/>
                                          </p:val>
                                        </p:tav>
                                      </p:tavLst>
                                    </p:anim>
                                    <p:anim calcmode="lin" valueType="num">
                                      <p:cBhvr additive="base">
                                        <p:cTn id="88" dur="500" fill="hold"/>
                                        <p:tgtEl>
                                          <p:spTgt spid="28"/>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additive="base">
                                        <p:cTn id="91" dur="500" fill="hold"/>
                                        <p:tgtEl>
                                          <p:spTgt spid="29"/>
                                        </p:tgtEl>
                                        <p:attrNameLst>
                                          <p:attrName>ppt_x</p:attrName>
                                        </p:attrNameLst>
                                      </p:cBhvr>
                                      <p:tavLst>
                                        <p:tav tm="0">
                                          <p:val>
                                            <p:strVal val="#ppt_x"/>
                                          </p:val>
                                        </p:tav>
                                        <p:tav tm="100000">
                                          <p:val>
                                            <p:strVal val="#ppt_x"/>
                                          </p:val>
                                        </p:tav>
                                      </p:tavLst>
                                    </p:anim>
                                    <p:anim calcmode="lin" valueType="num">
                                      <p:cBhvr additive="base">
                                        <p:cTn id="92" dur="500" fill="hold"/>
                                        <p:tgtEl>
                                          <p:spTgt spid="2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0"/>
                                        </p:tgtEl>
                                        <p:attrNameLst>
                                          <p:attrName>style.visibility</p:attrName>
                                        </p:attrNameLst>
                                      </p:cBhvr>
                                      <p:to>
                                        <p:strVal val="visible"/>
                                      </p:to>
                                    </p:set>
                                    <p:anim calcmode="lin" valueType="num">
                                      <p:cBhvr additive="base">
                                        <p:cTn id="95" dur="500" fill="hold"/>
                                        <p:tgtEl>
                                          <p:spTgt spid="30"/>
                                        </p:tgtEl>
                                        <p:attrNameLst>
                                          <p:attrName>ppt_x</p:attrName>
                                        </p:attrNameLst>
                                      </p:cBhvr>
                                      <p:tavLst>
                                        <p:tav tm="0">
                                          <p:val>
                                            <p:strVal val="#ppt_x"/>
                                          </p:val>
                                        </p:tav>
                                        <p:tav tm="100000">
                                          <p:val>
                                            <p:strVal val="#ppt_x"/>
                                          </p:val>
                                        </p:tav>
                                      </p:tavLst>
                                    </p:anim>
                                    <p:anim calcmode="lin" valueType="num">
                                      <p:cBhvr additive="base">
                                        <p:cTn id="96" dur="500" fill="hold"/>
                                        <p:tgtEl>
                                          <p:spTgt spid="30"/>
                                        </p:tgtEl>
                                        <p:attrNameLst>
                                          <p:attrName>ppt_y</p:attrName>
                                        </p:attrNameLst>
                                      </p:cBhvr>
                                      <p:tavLst>
                                        <p:tav tm="0">
                                          <p:val>
                                            <p:strVal val="1+#ppt_h/2"/>
                                          </p:val>
                                        </p:tav>
                                        <p:tav tm="100000">
                                          <p:val>
                                            <p:strVal val="#ppt_y"/>
                                          </p:val>
                                        </p:tav>
                                      </p:tavLst>
                                    </p:anim>
                                  </p:childTnLst>
                                </p:cTn>
                              </p:par>
                            </p:childTnLst>
                          </p:cTn>
                        </p:par>
                        <p:par>
                          <p:cTn id="97" fill="hold">
                            <p:stCondLst>
                              <p:cond delay="2500"/>
                            </p:stCondLst>
                            <p:childTnLst>
                              <p:par>
                                <p:cTn id="98" presetID="42" presetClass="entr" presetSubtype="0" fill="hold" grpId="0" nodeType="after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fade">
                                      <p:cBhvr>
                                        <p:cTn id="100" dur="1000"/>
                                        <p:tgtEl>
                                          <p:spTgt spid="44"/>
                                        </p:tgtEl>
                                      </p:cBhvr>
                                    </p:animEffect>
                                    <p:anim calcmode="lin" valueType="num">
                                      <p:cBhvr>
                                        <p:cTn id="101" dur="1000" fill="hold"/>
                                        <p:tgtEl>
                                          <p:spTgt spid="44"/>
                                        </p:tgtEl>
                                        <p:attrNameLst>
                                          <p:attrName>ppt_x</p:attrName>
                                        </p:attrNameLst>
                                      </p:cBhvr>
                                      <p:tavLst>
                                        <p:tav tm="0">
                                          <p:val>
                                            <p:strVal val="#ppt_x"/>
                                          </p:val>
                                        </p:tav>
                                        <p:tav tm="100000">
                                          <p:val>
                                            <p:strVal val="#ppt_x"/>
                                          </p:val>
                                        </p:tav>
                                      </p:tavLst>
                                    </p:anim>
                                    <p:anim calcmode="lin" valueType="num">
                                      <p:cBhvr>
                                        <p:cTn id="102" dur="1000" fill="hold"/>
                                        <p:tgtEl>
                                          <p:spTgt spid="44"/>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fade">
                                      <p:cBhvr>
                                        <p:cTn id="105" dur="1000"/>
                                        <p:tgtEl>
                                          <p:spTgt spid="45"/>
                                        </p:tgtEl>
                                      </p:cBhvr>
                                    </p:animEffect>
                                    <p:anim calcmode="lin" valueType="num">
                                      <p:cBhvr>
                                        <p:cTn id="106" dur="1000" fill="hold"/>
                                        <p:tgtEl>
                                          <p:spTgt spid="45"/>
                                        </p:tgtEl>
                                        <p:attrNameLst>
                                          <p:attrName>ppt_x</p:attrName>
                                        </p:attrNameLst>
                                      </p:cBhvr>
                                      <p:tavLst>
                                        <p:tav tm="0">
                                          <p:val>
                                            <p:strVal val="#ppt_x"/>
                                          </p:val>
                                        </p:tav>
                                        <p:tav tm="100000">
                                          <p:val>
                                            <p:strVal val="#ppt_x"/>
                                          </p:val>
                                        </p:tav>
                                      </p:tavLst>
                                    </p:anim>
                                    <p:anim calcmode="lin" valueType="num">
                                      <p:cBhvr>
                                        <p:cTn id="107" dur="1000" fill="hold"/>
                                        <p:tgtEl>
                                          <p:spTgt spid="45"/>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500"/>
                                  </p:stCondLst>
                                  <p:childTnLst>
                                    <p:set>
                                      <p:cBhvr>
                                        <p:cTn id="109" dur="1" fill="hold">
                                          <p:stCondLst>
                                            <p:cond delay="0"/>
                                          </p:stCondLst>
                                        </p:cTn>
                                        <p:tgtEl>
                                          <p:spTgt spid="46"/>
                                        </p:tgtEl>
                                        <p:attrNameLst>
                                          <p:attrName>style.visibility</p:attrName>
                                        </p:attrNameLst>
                                      </p:cBhvr>
                                      <p:to>
                                        <p:strVal val="visible"/>
                                      </p:to>
                                    </p:set>
                                    <p:animEffect transition="in" filter="fade">
                                      <p:cBhvr>
                                        <p:cTn id="110" dur="1000"/>
                                        <p:tgtEl>
                                          <p:spTgt spid="46"/>
                                        </p:tgtEl>
                                      </p:cBhvr>
                                    </p:animEffect>
                                    <p:anim calcmode="lin" valueType="num">
                                      <p:cBhvr>
                                        <p:cTn id="111" dur="1000" fill="hold"/>
                                        <p:tgtEl>
                                          <p:spTgt spid="46"/>
                                        </p:tgtEl>
                                        <p:attrNameLst>
                                          <p:attrName>ppt_x</p:attrName>
                                        </p:attrNameLst>
                                      </p:cBhvr>
                                      <p:tavLst>
                                        <p:tav tm="0">
                                          <p:val>
                                            <p:strVal val="#ppt_x"/>
                                          </p:val>
                                        </p:tav>
                                        <p:tav tm="100000">
                                          <p:val>
                                            <p:strVal val="#ppt_x"/>
                                          </p:val>
                                        </p:tav>
                                      </p:tavLst>
                                    </p:anim>
                                    <p:anim calcmode="lin" valueType="num">
                                      <p:cBhvr>
                                        <p:cTn id="112" dur="1000" fill="hold"/>
                                        <p:tgtEl>
                                          <p:spTgt spid="46"/>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500"/>
                                  </p:stCondLst>
                                  <p:childTnLst>
                                    <p:set>
                                      <p:cBhvr>
                                        <p:cTn id="114" dur="1" fill="hold">
                                          <p:stCondLst>
                                            <p:cond delay="0"/>
                                          </p:stCondLst>
                                        </p:cTn>
                                        <p:tgtEl>
                                          <p:spTgt spid="47"/>
                                        </p:tgtEl>
                                        <p:attrNameLst>
                                          <p:attrName>style.visibility</p:attrName>
                                        </p:attrNameLst>
                                      </p:cBhvr>
                                      <p:to>
                                        <p:strVal val="visible"/>
                                      </p:to>
                                    </p:set>
                                    <p:animEffect transition="in" filter="fade">
                                      <p:cBhvr>
                                        <p:cTn id="115" dur="1000"/>
                                        <p:tgtEl>
                                          <p:spTgt spid="47"/>
                                        </p:tgtEl>
                                      </p:cBhvr>
                                    </p:animEffect>
                                    <p:anim calcmode="lin" valueType="num">
                                      <p:cBhvr>
                                        <p:cTn id="116" dur="1000" fill="hold"/>
                                        <p:tgtEl>
                                          <p:spTgt spid="47"/>
                                        </p:tgtEl>
                                        <p:attrNameLst>
                                          <p:attrName>ppt_x</p:attrName>
                                        </p:attrNameLst>
                                      </p:cBhvr>
                                      <p:tavLst>
                                        <p:tav tm="0">
                                          <p:val>
                                            <p:strVal val="#ppt_x"/>
                                          </p:val>
                                        </p:tav>
                                        <p:tav tm="100000">
                                          <p:val>
                                            <p:strVal val="#ppt_x"/>
                                          </p:val>
                                        </p:tav>
                                      </p:tavLst>
                                    </p:anim>
                                    <p:anim calcmode="lin" valueType="num">
                                      <p:cBhvr>
                                        <p:cTn id="117" dur="1000" fill="hold"/>
                                        <p:tgtEl>
                                          <p:spTgt spid="47"/>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1000"/>
                                  </p:stCondLst>
                                  <p:childTnLst>
                                    <p:set>
                                      <p:cBhvr>
                                        <p:cTn id="119" dur="1" fill="hold">
                                          <p:stCondLst>
                                            <p:cond delay="0"/>
                                          </p:stCondLst>
                                        </p:cTn>
                                        <p:tgtEl>
                                          <p:spTgt spid="50"/>
                                        </p:tgtEl>
                                        <p:attrNameLst>
                                          <p:attrName>style.visibility</p:attrName>
                                        </p:attrNameLst>
                                      </p:cBhvr>
                                      <p:to>
                                        <p:strVal val="visible"/>
                                      </p:to>
                                    </p:set>
                                    <p:animEffect transition="in" filter="fade">
                                      <p:cBhvr>
                                        <p:cTn id="120" dur="1000"/>
                                        <p:tgtEl>
                                          <p:spTgt spid="50"/>
                                        </p:tgtEl>
                                      </p:cBhvr>
                                    </p:animEffect>
                                    <p:anim calcmode="lin" valueType="num">
                                      <p:cBhvr>
                                        <p:cTn id="121" dur="1000" fill="hold"/>
                                        <p:tgtEl>
                                          <p:spTgt spid="50"/>
                                        </p:tgtEl>
                                        <p:attrNameLst>
                                          <p:attrName>ppt_x</p:attrName>
                                        </p:attrNameLst>
                                      </p:cBhvr>
                                      <p:tavLst>
                                        <p:tav tm="0">
                                          <p:val>
                                            <p:strVal val="#ppt_x"/>
                                          </p:val>
                                        </p:tav>
                                        <p:tav tm="100000">
                                          <p:val>
                                            <p:strVal val="#ppt_x"/>
                                          </p:val>
                                        </p:tav>
                                      </p:tavLst>
                                    </p:anim>
                                    <p:anim calcmode="lin" valueType="num">
                                      <p:cBhvr>
                                        <p:cTn id="122" dur="1000" fill="hold"/>
                                        <p:tgtEl>
                                          <p:spTgt spid="50"/>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1000"/>
                                  </p:stCondLst>
                                  <p:childTnLst>
                                    <p:set>
                                      <p:cBhvr>
                                        <p:cTn id="124" dur="1" fill="hold">
                                          <p:stCondLst>
                                            <p:cond delay="0"/>
                                          </p:stCondLst>
                                        </p:cTn>
                                        <p:tgtEl>
                                          <p:spTgt spid="51"/>
                                        </p:tgtEl>
                                        <p:attrNameLst>
                                          <p:attrName>style.visibility</p:attrName>
                                        </p:attrNameLst>
                                      </p:cBhvr>
                                      <p:to>
                                        <p:strVal val="visible"/>
                                      </p:to>
                                    </p:set>
                                    <p:animEffect transition="in" filter="fade">
                                      <p:cBhvr>
                                        <p:cTn id="125" dur="1000"/>
                                        <p:tgtEl>
                                          <p:spTgt spid="51"/>
                                        </p:tgtEl>
                                      </p:cBhvr>
                                    </p:animEffect>
                                    <p:anim calcmode="lin" valueType="num">
                                      <p:cBhvr>
                                        <p:cTn id="126" dur="1000" fill="hold"/>
                                        <p:tgtEl>
                                          <p:spTgt spid="51"/>
                                        </p:tgtEl>
                                        <p:attrNameLst>
                                          <p:attrName>ppt_x</p:attrName>
                                        </p:attrNameLst>
                                      </p:cBhvr>
                                      <p:tavLst>
                                        <p:tav tm="0">
                                          <p:val>
                                            <p:strVal val="#ppt_x"/>
                                          </p:val>
                                        </p:tav>
                                        <p:tav tm="100000">
                                          <p:val>
                                            <p:strVal val="#ppt_x"/>
                                          </p:val>
                                        </p:tav>
                                      </p:tavLst>
                                    </p:anim>
                                    <p:anim calcmode="lin" valueType="num">
                                      <p:cBhvr>
                                        <p:cTn id="127" dur="1000" fill="hold"/>
                                        <p:tgtEl>
                                          <p:spTgt spid="51"/>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1500"/>
                                  </p:stCondLst>
                                  <p:childTnLst>
                                    <p:set>
                                      <p:cBhvr>
                                        <p:cTn id="129" dur="1" fill="hold">
                                          <p:stCondLst>
                                            <p:cond delay="0"/>
                                          </p:stCondLst>
                                        </p:cTn>
                                        <p:tgtEl>
                                          <p:spTgt spid="52"/>
                                        </p:tgtEl>
                                        <p:attrNameLst>
                                          <p:attrName>style.visibility</p:attrName>
                                        </p:attrNameLst>
                                      </p:cBhvr>
                                      <p:to>
                                        <p:strVal val="visible"/>
                                      </p:to>
                                    </p:set>
                                    <p:animEffect transition="in" filter="fade">
                                      <p:cBhvr>
                                        <p:cTn id="130" dur="1000"/>
                                        <p:tgtEl>
                                          <p:spTgt spid="52"/>
                                        </p:tgtEl>
                                      </p:cBhvr>
                                    </p:animEffect>
                                    <p:anim calcmode="lin" valueType="num">
                                      <p:cBhvr>
                                        <p:cTn id="131" dur="1000" fill="hold"/>
                                        <p:tgtEl>
                                          <p:spTgt spid="52"/>
                                        </p:tgtEl>
                                        <p:attrNameLst>
                                          <p:attrName>ppt_x</p:attrName>
                                        </p:attrNameLst>
                                      </p:cBhvr>
                                      <p:tavLst>
                                        <p:tav tm="0">
                                          <p:val>
                                            <p:strVal val="#ppt_x"/>
                                          </p:val>
                                        </p:tav>
                                        <p:tav tm="100000">
                                          <p:val>
                                            <p:strVal val="#ppt_x"/>
                                          </p:val>
                                        </p:tav>
                                      </p:tavLst>
                                    </p:anim>
                                    <p:anim calcmode="lin" valueType="num">
                                      <p:cBhvr>
                                        <p:cTn id="132" dur="1000" fill="hold"/>
                                        <p:tgtEl>
                                          <p:spTgt spid="52"/>
                                        </p:tgtEl>
                                        <p:attrNameLst>
                                          <p:attrName>ppt_y</p:attrName>
                                        </p:attrNameLst>
                                      </p:cBhvr>
                                      <p:tavLst>
                                        <p:tav tm="0">
                                          <p:val>
                                            <p:strVal val="#ppt_y+.1"/>
                                          </p:val>
                                        </p:tav>
                                        <p:tav tm="100000">
                                          <p:val>
                                            <p:strVal val="#ppt_y"/>
                                          </p:val>
                                        </p:tav>
                                      </p:tavLst>
                                    </p:anim>
                                  </p:childTnLst>
                                </p:cTn>
                              </p:par>
                              <p:par>
                                <p:cTn id="133" presetID="47" presetClass="entr" presetSubtype="0" fill="hold" grpId="0" nodeType="withEffect">
                                  <p:stCondLst>
                                    <p:cond delay="1500"/>
                                  </p:stCondLst>
                                  <p:childTnLst>
                                    <p:set>
                                      <p:cBhvr>
                                        <p:cTn id="134" dur="1" fill="hold">
                                          <p:stCondLst>
                                            <p:cond delay="0"/>
                                          </p:stCondLst>
                                        </p:cTn>
                                        <p:tgtEl>
                                          <p:spTgt spid="53"/>
                                        </p:tgtEl>
                                        <p:attrNameLst>
                                          <p:attrName>style.visibility</p:attrName>
                                        </p:attrNameLst>
                                      </p:cBhvr>
                                      <p:to>
                                        <p:strVal val="visible"/>
                                      </p:to>
                                    </p:set>
                                    <p:animEffect transition="in" filter="fade">
                                      <p:cBhvr>
                                        <p:cTn id="135" dur="1000"/>
                                        <p:tgtEl>
                                          <p:spTgt spid="53"/>
                                        </p:tgtEl>
                                      </p:cBhvr>
                                    </p:animEffect>
                                    <p:anim calcmode="lin" valueType="num">
                                      <p:cBhvr>
                                        <p:cTn id="136" dur="1000" fill="hold"/>
                                        <p:tgtEl>
                                          <p:spTgt spid="53"/>
                                        </p:tgtEl>
                                        <p:attrNameLst>
                                          <p:attrName>ppt_x</p:attrName>
                                        </p:attrNameLst>
                                      </p:cBhvr>
                                      <p:tavLst>
                                        <p:tav tm="0">
                                          <p:val>
                                            <p:strVal val="#ppt_x"/>
                                          </p:val>
                                        </p:tav>
                                        <p:tav tm="100000">
                                          <p:val>
                                            <p:strVal val="#ppt_x"/>
                                          </p:val>
                                        </p:tav>
                                      </p:tavLst>
                                    </p:anim>
                                    <p:anim calcmode="lin" valueType="num">
                                      <p:cBhvr>
                                        <p:cTn id="137"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44" grpId="0"/>
      <p:bldP spid="45" grpId="0"/>
      <p:bldP spid="46" grpId="0"/>
      <p:bldP spid="47" grpId="0"/>
      <p:bldP spid="50" grpId="0"/>
      <p:bldP spid="51" grpId="0"/>
      <p:bldP spid="52" grpId="0"/>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7"/>
          <p:cNvSpPr txBox="1"/>
          <p:nvPr/>
        </p:nvSpPr>
        <p:spPr>
          <a:xfrm>
            <a:off x="6538207" y="1970354"/>
            <a:ext cx="4318863" cy="779700"/>
          </a:xfrm>
          <a:prstGeom prst="rect">
            <a:avLst/>
          </a:prstGeom>
          <a:noFill/>
        </p:spPr>
        <p:txBody>
          <a:bodyPr wrap="square" lIns="121908" tIns="60954" rIns="121908" bIns="60954" rtlCol="0">
            <a:spAutoFit/>
          </a:bodyPr>
          <a:lstStyle/>
          <a:p>
            <a:r>
              <a:rPr lang="zh-CN" altLang="en-US" sz="4300" b="1" dirty="0" smtClean="0">
                <a:solidFill>
                  <a:schemeClr val="bg1"/>
                </a:solidFill>
                <a:latin typeface="微软雅黑" panose="020B0503020204020204" pitchFamily="34" charset="-122"/>
                <a:ea typeface="微软雅黑" panose="020B0503020204020204" pitchFamily="34" charset="-122"/>
              </a:rPr>
              <a:t>成功项目展示</a:t>
            </a:r>
            <a:endParaRPr lang="en-US" altLang="zh-CN" sz="4300" b="1" dirty="0">
              <a:solidFill>
                <a:schemeClr val="bg1"/>
              </a:solidFill>
              <a:latin typeface="微软雅黑" panose="020B0503020204020204" pitchFamily="34" charset="-122"/>
              <a:ea typeface="微软雅黑" panose="020B0503020204020204" pitchFamily="34" charset="-122"/>
            </a:endParaRPr>
          </a:p>
        </p:txBody>
      </p:sp>
      <p:sp>
        <p:nvSpPr>
          <p:cNvPr id="3" name="文本框 19"/>
          <p:cNvSpPr txBox="1"/>
          <p:nvPr/>
        </p:nvSpPr>
        <p:spPr bwMode="auto">
          <a:xfrm>
            <a:off x="6568687" y="2749325"/>
            <a:ext cx="5318513" cy="757120"/>
          </a:xfrm>
          <a:prstGeom prst="rect">
            <a:avLst/>
          </a:prstGeom>
          <a:noFill/>
        </p:spPr>
        <p:txBody>
          <a:bodyPr wrap="square" lIns="91431" tIns="45715" rIns="91431" bIns="45715">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详细内容</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点击输入本栏的具体文字，简明扼要的说明分项内容，此为概念图解，请根据您的具体内容酌情修改。点击输入本栏的具体文字，简明扼要的说明分项内容，请根据您的具体内容酌情修改。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4" name="Text Box 58"/>
          <p:cNvSpPr txBox="1">
            <a:spLocks noChangeArrowheads="1"/>
          </p:cNvSpPr>
          <p:nvPr/>
        </p:nvSpPr>
        <p:spPr bwMode="auto">
          <a:xfrm>
            <a:off x="4898718" y="1841091"/>
            <a:ext cx="1597291" cy="1446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r"/>
            <a:r>
              <a:rPr lang="en-US" altLang="zh-CN" sz="8800" dirty="0" smtClean="0">
                <a:solidFill>
                  <a:schemeClr val="bg1"/>
                </a:solidFill>
                <a:latin typeface="Impact" panose="020B0806030902050204" pitchFamily="34" charset="0"/>
                <a:ea typeface="微软雅黑" panose="020B0503020204020204" pitchFamily="34" charset="-122"/>
              </a:rPr>
              <a:t>03</a:t>
            </a:r>
            <a:endParaRPr lang="en-US" altLang="zh-CN" sz="8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2" fill="hold" grpId="0" nodeType="afterEffect">
                                  <p:stCondLst>
                                    <p:cond delay="0"/>
                                  </p:stCondLst>
                                  <p:iterate type="lt">
                                    <p:tmPct val="4878"/>
                                  </p:iterate>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MH_Other_1"/>
          <p:cNvSpPr/>
          <p:nvPr>
            <p:custDataLst>
              <p:tags r:id="rId1"/>
            </p:custDataLst>
          </p:nvPr>
        </p:nvSpPr>
        <p:spPr>
          <a:xfrm>
            <a:off x="3272549" y="2542745"/>
            <a:ext cx="5807236" cy="395287"/>
          </a:xfrm>
          <a:prstGeom prst="cube">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270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endParaRPr lang="zh-CN" altLang="en-US" sz="2400">
              <a:solidFill>
                <a:prstClr val="white"/>
              </a:solidFill>
            </a:endParaRPr>
          </a:p>
        </p:txBody>
      </p:sp>
      <p:sp>
        <p:nvSpPr>
          <p:cNvPr id="22" name="MH_Other_2"/>
          <p:cNvSpPr/>
          <p:nvPr>
            <p:custDataLst>
              <p:tags r:id="rId2"/>
            </p:custDataLst>
          </p:nvPr>
        </p:nvSpPr>
        <p:spPr>
          <a:xfrm>
            <a:off x="3272549" y="3957395"/>
            <a:ext cx="5807236" cy="393700"/>
          </a:xfrm>
          <a:prstGeom prst="cube">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270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endParaRPr lang="zh-CN" altLang="en-US" sz="2400">
              <a:solidFill>
                <a:prstClr val="white"/>
              </a:solidFill>
            </a:endParaRPr>
          </a:p>
        </p:txBody>
      </p:sp>
      <p:sp>
        <p:nvSpPr>
          <p:cNvPr id="17" name="MH_Other_3"/>
          <p:cNvSpPr/>
          <p:nvPr>
            <p:custDataLst>
              <p:tags r:id="rId3"/>
            </p:custDataLst>
          </p:nvPr>
        </p:nvSpPr>
        <p:spPr>
          <a:xfrm>
            <a:off x="3272549" y="3249975"/>
            <a:ext cx="5807236" cy="393700"/>
          </a:xfrm>
          <a:prstGeom prst="cube">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270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endParaRPr lang="zh-CN" altLang="en-US" sz="2400">
              <a:solidFill>
                <a:prstClr val="white"/>
              </a:solidFill>
            </a:endParaRPr>
          </a:p>
        </p:txBody>
      </p:sp>
      <p:sp>
        <p:nvSpPr>
          <p:cNvPr id="21" name="MH_Other_4"/>
          <p:cNvSpPr/>
          <p:nvPr>
            <p:custDataLst>
              <p:tags r:id="rId4"/>
            </p:custDataLst>
          </p:nvPr>
        </p:nvSpPr>
        <p:spPr>
          <a:xfrm>
            <a:off x="3253525" y="3938243"/>
            <a:ext cx="4712347" cy="432000"/>
          </a:xfrm>
          <a:prstGeom prst="cub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defRPr/>
            </a:pPr>
            <a:endParaRPr lang="zh-CN" altLang="en-US" sz="2400"/>
          </a:p>
        </p:txBody>
      </p:sp>
      <p:sp>
        <p:nvSpPr>
          <p:cNvPr id="5" name="MH_Other_5"/>
          <p:cNvSpPr/>
          <p:nvPr>
            <p:custDataLst>
              <p:tags r:id="rId5"/>
            </p:custDataLst>
          </p:nvPr>
        </p:nvSpPr>
        <p:spPr>
          <a:xfrm>
            <a:off x="3272549" y="1839903"/>
            <a:ext cx="5807236" cy="395287"/>
          </a:xfrm>
          <a:prstGeom prst="cube">
            <a:avLst/>
          </a:pr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1270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endParaRPr lang="zh-CN" altLang="en-US" sz="2400">
              <a:solidFill>
                <a:prstClr val="white"/>
              </a:solidFill>
            </a:endParaRPr>
          </a:p>
        </p:txBody>
      </p:sp>
      <p:sp>
        <p:nvSpPr>
          <p:cNvPr id="7" name="MH_SubTitle_1"/>
          <p:cNvSpPr txBox="1"/>
          <p:nvPr>
            <p:custDataLst>
              <p:tags r:id="rId6"/>
            </p:custDataLst>
          </p:nvPr>
        </p:nvSpPr>
        <p:spPr>
          <a:xfrm>
            <a:off x="1189917" y="1924317"/>
            <a:ext cx="1808728" cy="336551"/>
          </a:xfrm>
          <a:prstGeom prst="rect">
            <a:avLst/>
          </a:prstGeom>
          <a:noFill/>
        </p:spPr>
        <p:txBody>
          <a:bodyPr lIns="135960" tIns="67977" rIns="135960" bIns="67977" anchor="ctr">
            <a:normAutofit fontScale="62500" lnSpcReduction="20000"/>
          </a:bodyPr>
          <a:lstStyle/>
          <a:p>
            <a:pPr algn="r">
              <a:defRPr/>
            </a:pPr>
            <a:r>
              <a:rPr lang="zh-CN" altLang="en-US" sz="2400" b="1" dirty="0">
                <a:solidFill>
                  <a:schemeClr val="bg1">
                    <a:lumMod val="65000"/>
                  </a:schemeClr>
                </a:solidFill>
              </a:rPr>
              <a:t>第一月</a:t>
            </a:r>
            <a:endParaRPr lang="zh-CN" altLang="en-US" sz="2400" b="1" dirty="0">
              <a:solidFill>
                <a:schemeClr val="bg1">
                  <a:lumMod val="65000"/>
                </a:schemeClr>
              </a:solidFill>
            </a:endParaRPr>
          </a:p>
        </p:txBody>
      </p:sp>
      <p:sp>
        <p:nvSpPr>
          <p:cNvPr id="2057" name="MH_Text_1"/>
          <p:cNvSpPr txBox="1">
            <a:spLocks noChangeArrowheads="1"/>
          </p:cNvSpPr>
          <p:nvPr>
            <p:custDataLst>
              <p:tags r:id="rId7"/>
            </p:custDataLst>
          </p:nvPr>
        </p:nvSpPr>
        <p:spPr bwMode="auto">
          <a:xfrm>
            <a:off x="9331259" y="1840889"/>
            <a:ext cx="1011059" cy="33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5960" tIns="67977" rIns="135960" bIns="67977"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2400" b="1" dirty="0">
                <a:solidFill>
                  <a:schemeClr val="bg1">
                    <a:lumMod val="65000"/>
                  </a:schemeClr>
                </a:solidFill>
                <a:latin typeface="+mn-lt"/>
                <a:ea typeface="+mn-ea"/>
              </a:rPr>
              <a:t>70</a:t>
            </a:r>
            <a:r>
              <a:rPr lang="en-US" altLang="zh-CN" sz="2135" b="1" dirty="0">
                <a:solidFill>
                  <a:schemeClr val="bg1">
                    <a:lumMod val="65000"/>
                  </a:schemeClr>
                </a:solidFill>
                <a:latin typeface="+mn-lt"/>
                <a:ea typeface="+mn-ea"/>
              </a:rPr>
              <a:t>%</a:t>
            </a:r>
            <a:endParaRPr lang="zh-CN" altLang="en-US" sz="2135" b="1" dirty="0">
              <a:solidFill>
                <a:schemeClr val="bg1">
                  <a:lumMod val="65000"/>
                </a:schemeClr>
              </a:solidFill>
              <a:latin typeface="+mn-lt"/>
              <a:ea typeface="+mn-ea"/>
            </a:endParaRPr>
          </a:p>
        </p:txBody>
      </p:sp>
      <p:sp>
        <p:nvSpPr>
          <p:cNvPr id="11" name="MH_Other_6"/>
          <p:cNvSpPr/>
          <p:nvPr>
            <p:custDataLst>
              <p:tags r:id="rId8"/>
            </p:custDataLst>
          </p:nvPr>
        </p:nvSpPr>
        <p:spPr>
          <a:xfrm>
            <a:off x="3253526" y="2524363"/>
            <a:ext cx="3012853" cy="432000"/>
          </a:xfrm>
          <a:prstGeom prst="cub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defRPr/>
            </a:pPr>
            <a:endParaRPr lang="zh-CN" altLang="en-US" sz="2400"/>
          </a:p>
        </p:txBody>
      </p:sp>
      <p:sp>
        <p:nvSpPr>
          <p:cNvPr id="13" name="MH_SubTitle_2"/>
          <p:cNvSpPr txBox="1"/>
          <p:nvPr>
            <p:custDataLst>
              <p:tags r:id="rId9"/>
            </p:custDataLst>
          </p:nvPr>
        </p:nvSpPr>
        <p:spPr>
          <a:xfrm>
            <a:off x="1189917" y="2618245"/>
            <a:ext cx="1808728" cy="336551"/>
          </a:xfrm>
          <a:prstGeom prst="rect">
            <a:avLst/>
          </a:prstGeom>
          <a:noFill/>
        </p:spPr>
        <p:txBody>
          <a:bodyPr lIns="135960" tIns="67977" rIns="135960" bIns="67977" anchor="ctr">
            <a:normAutofit fontScale="62500" lnSpcReduction="20000"/>
          </a:bodyPr>
          <a:lstStyle/>
          <a:p>
            <a:pPr algn="r">
              <a:defRPr/>
            </a:pPr>
            <a:r>
              <a:rPr lang="zh-CN" altLang="en-US" sz="2400" b="1" dirty="0">
                <a:solidFill>
                  <a:schemeClr val="bg1">
                    <a:lumMod val="65000"/>
                  </a:schemeClr>
                </a:solidFill>
              </a:rPr>
              <a:t>第二月</a:t>
            </a:r>
            <a:endParaRPr lang="zh-CN" altLang="en-US" sz="2400" b="1" dirty="0">
              <a:solidFill>
                <a:schemeClr val="bg1">
                  <a:lumMod val="65000"/>
                </a:schemeClr>
              </a:solidFill>
            </a:endParaRPr>
          </a:p>
        </p:txBody>
      </p:sp>
      <p:sp>
        <p:nvSpPr>
          <p:cNvPr id="2060" name="MH_Text_2"/>
          <p:cNvSpPr txBox="1">
            <a:spLocks noChangeArrowheads="1"/>
          </p:cNvSpPr>
          <p:nvPr>
            <p:custDataLst>
              <p:tags r:id="rId10"/>
            </p:custDataLst>
          </p:nvPr>
        </p:nvSpPr>
        <p:spPr bwMode="auto">
          <a:xfrm>
            <a:off x="9331259" y="2546028"/>
            <a:ext cx="1011059" cy="33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5960" tIns="67977" rIns="135960" bIns="67977"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2400" b="1" dirty="0">
                <a:solidFill>
                  <a:schemeClr val="bg1">
                    <a:lumMod val="65000"/>
                  </a:schemeClr>
                </a:solidFill>
                <a:latin typeface="+mn-lt"/>
                <a:ea typeface="+mn-ea"/>
              </a:rPr>
              <a:t>53</a:t>
            </a:r>
            <a:r>
              <a:rPr lang="en-US" altLang="zh-CN" sz="2135" b="1" dirty="0">
                <a:solidFill>
                  <a:schemeClr val="bg1">
                    <a:lumMod val="65000"/>
                  </a:schemeClr>
                </a:solidFill>
                <a:latin typeface="+mn-lt"/>
                <a:ea typeface="+mn-ea"/>
              </a:rPr>
              <a:t>%</a:t>
            </a:r>
            <a:endParaRPr lang="zh-CN" altLang="en-US" sz="2135" b="1" dirty="0">
              <a:solidFill>
                <a:schemeClr val="bg1">
                  <a:lumMod val="65000"/>
                </a:schemeClr>
              </a:solidFill>
              <a:latin typeface="+mn-lt"/>
              <a:ea typeface="+mn-ea"/>
            </a:endParaRPr>
          </a:p>
        </p:txBody>
      </p:sp>
      <p:sp>
        <p:nvSpPr>
          <p:cNvPr id="16" name="MH_Other_7"/>
          <p:cNvSpPr/>
          <p:nvPr>
            <p:custDataLst>
              <p:tags r:id="rId11"/>
            </p:custDataLst>
          </p:nvPr>
        </p:nvSpPr>
        <p:spPr>
          <a:xfrm>
            <a:off x="3253523" y="3230800"/>
            <a:ext cx="5103560" cy="432000"/>
          </a:xfrm>
          <a:prstGeom prst="cub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defRPr/>
            </a:pPr>
            <a:endParaRPr lang="zh-CN" altLang="en-US" sz="2400"/>
          </a:p>
        </p:txBody>
      </p:sp>
      <p:sp>
        <p:nvSpPr>
          <p:cNvPr id="18" name="MH_SubTitle_3"/>
          <p:cNvSpPr txBox="1"/>
          <p:nvPr>
            <p:custDataLst>
              <p:tags r:id="rId12"/>
            </p:custDataLst>
          </p:nvPr>
        </p:nvSpPr>
        <p:spPr>
          <a:xfrm>
            <a:off x="1189917" y="3312157"/>
            <a:ext cx="1808728" cy="336551"/>
          </a:xfrm>
          <a:prstGeom prst="rect">
            <a:avLst/>
          </a:prstGeom>
          <a:noFill/>
        </p:spPr>
        <p:txBody>
          <a:bodyPr lIns="135960" tIns="67977" rIns="135960" bIns="67977" anchor="ctr">
            <a:normAutofit fontScale="62500" lnSpcReduction="20000"/>
          </a:bodyPr>
          <a:lstStyle/>
          <a:p>
            <a:pPr algn="r">
              <a:defRPr/>
            </a:pPr>
            <a:r>
              <a:rPr lang="zh-CN" altLang="en-US" sz="2400" b="1" dirty="0">
                <a:solidFill>
                  <a:schemeClr val="accent2"/>
                </a:solidFill>
              </a:rPr>
              <a:t>第三月</a:t>
            </a:r>
            <a:endParaRPr lang="zh-CN" altLang="en-US" sz="2400" b="1" dirty="0">
              <a:solidFill>
                <a:schemeClr val="accent2"/>
              </a:solidFill>
            </a:endParaRPr>
          </a:p>
        </p:txBody>
      </p:sp>
      <p:sp>
        <p:nvSpPr>
          <p:cNvPr id="2063" name="MH_Text_3"/>
          <p:cNvSpPr txBox="1">
            <a:spLocks noChangeArrowheads="1"/>
          </p:cNvSpPr>
          <p:nvPr>
            <p:custDataLst>
              <p:tags r:id="rId13"/>
            </p:custDataLst>
          </p:nvPr>
        </p:nvSpPr>
        <p:spPr bwMode="auto">
          <a:xfrm>
            <a:off x="9331259" y="3251189"/>
            <a:ext cx="1085221" cy="33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5960" tIns="67977" rIns="135960" bIns="67977"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3600" b="1" dirty="0">
                <a:solidFill>
                  <a:schemeClr val="accent2"/>
                </a:solidFill>
                <a:latin typeface="+mn-lt"/>
                <a:ea typeface="+mn-ea"/>
              </a:rPr>
              <a:t>90</a:t>
            </a:r>
            <a:r>
              <a:rPr lang="en-US" altLang="zh-CN" sz="2400" b="1" dirty="0">
                <a:solidFill>
                  <a:schemeClr val="accent2"/>
                </a:solidFill>
                <a:latin typeface="+mn-lt"/>
                <a:ea typeface="+mn-ea"/>
              </a:rPr>
              <a:t>%</a:t>
            </a:r>
            <a:endParaRPr lang="zh-CN" altLang="en-US" sz="2400" b="1" dirty="0">
              <a:solidFill>
                <a:schemeClr val="accent2"/>
              </a:solidFill>
              <a:latin typeface="+mn-lt"/>
              <a:ea typeface="+mn-ea"/>
            </a:endParaRPr>
          </a:p>
        </p:txBody>
      </p:sp>
      <p:sp>
        <p:nvSpPr>
          <p:cNvPr id="23" name="MH_SubTitle_4"/>
          <p:cNvSpPr txBox="1"/>
          <p:nvPr>
            <p:custDataLst>
              <p:tags r:id="rId14"/>
            </p:custDataLst>
          </p:nvPr>
        </p:nvSpPr>
        <p:spPr>
          <a:xfrm>
            <a:off x="1189917" y="4006045"/>
            <a:ext cx="1808728" cy="338139"/>
          </a:xfrm>
          <a:prstGeom prst="rect">
            <a:avLst/>
          </a:prstGeom>
          <a:noFill/>
        </p:spPr>
        <p:txBody>
          <a:bodyPr lIns="135960" tIns="67977" rIns="135960" bIns="67977" anchor="ctr">
            <a:normAutofit fontScale="62500" lnSpcReduction="20000"/>
          </a:bodyPr>
          <a:lstStyle/>
          <a:p>
            <a:pPr algn="r">
              <a:defRPr/>
            </a:pPr>
            <a:r>
              <a:rPr lang="zh-CN" altLang="en-US" sz="2400" b="1" dirty="0">
                <a:solidFill>
                  <a:schemeClr val="bg1">
                    <a:lumMod val="65000"/>
                  </a:schemeClr>
                </a:solidFill>
              </a:rPr>
              <a:t>第四月</a:t>
            </a:r>
            <a:endParaRPr lang="zh-CN" altLang="en-US" sz="2400" b="1" dirty="0">
              <a:solidFill>
                <a:schemeClr val="bg1">
                  <a:lumMod val="65000"/>
                </a:schemeClr>
              </a:solidFill>
            </a:endParaRPr>
          </a:p>
        </p:txBody>
      </p:sp>
      <p:sp>
        <p:nvSpPr>
          <p:cNvPr id="2065" name="MH_Text_4"/>
          <p:cNvSpPr txBox="1">
            <a:spLocks noChangeArrowheads="1"/>
          </p:cNvSpPr>
          <p:nvPr>
            <p:custDataLst>
              <p:tags r:id="rId15"/>
            </p:custDataLst>
          </p:nvPr>
        </p:nvSpPr>
        <p:spPr bwMode="auto">
          <a:xfrm>
            <a:off x="9331259" y="3954735"/>
            <a:ext cx="1011059" cy="336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5960" tIns="67977" rIns="135960" bIns="67977"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en-US" altLang="zh-CN" sz="2400" dirty="0">
                <a:solidFill>
                  <a:schemeClr val="bg1">
                    <a:lumMod val="65000"/>
                  </a:schemeClr>
                </a:solidFill>
                <a:latin typeface="+mn-lt"/>
                <a:ea typeface="+mn-ea"/>
              </a:rPr>
              <a:t>82</a:t>
            </a:r>
            <a:r>
              <a:rPr lang="en-US" altLang="zh-CN" sz="2135" dirty="0">
                <a:solidFill>
                  <a:schemeClr val="bg1">
                    <a:lumMod val="65000"/>
                  </a:schemeClr>
                </a:solidFill>
                <a:latin typeface="+mn-lt"/>
                <a:ea typeface="+mn-ea"/>
              </a:rPr>
              <a:t>%</a:t>
            </a:r>
            <a:endParaRPr lang="zh-CN" altLang="en-US" sz="2135" dirty="0">
              <a:solidFill>
                <a:schemeClr val="bg1">
                  <a:lumMod val="65000"/>
                </a:schemeClr>
              </a:solidFill>
              <a:latin typeface="+mn-lt"/>
              <a:ea typeface="+mn-ea"/>
            </a:endParaRPr>
          </a:p>
        </p:txBody>
      </p:sp>
      <p:sp>
        <p:nvSpPr>
          <p:cNvPr id="4" name="MH_Other_8"/>
          <p:cNvSpPr/>
          <p:nvPr>
            <p:custDataLst>
              <p:tags r:id="rId16"/>
            </p:custDataLst>
          </p:nvPr>
        </p:nvSpPr>
        <p:spPr>
          <a:xfrm>
            <a:off x="3253525" y="1821523"/>
            <a:ext cx="3968024" cy="432000"/>
          </a:xfrm>
          <a:prstGeom prst="cub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5960" tIns="67977" rIns="135960" bIns="67977" anchor="ctr"/>
          <a:lstStyle/>
          <a:p>
            <a:pPr algn="ctr">
              <a:defRPr/>
            </a:pPr>
            <a:endParaRPr lang="zh-CN" altLang="en-US" sz="2400"/>
          </a:p>
        </p:txBody>
      </p:sp>
      <p:sp>
        <p:nvSpPr>
          <p:cNvPr id="2067" name="MH_Desc_1"/>
          <p:cNvSpPr>
            <a:spLocks noChangeArrowheads="1"/>
          </p:cNvSpPr>
          <p:nvPr>
            <p:custDataLst>
              <p:tags r:id="rId17"/>
            </p:custDataLst>
          </p:nvPr>
        </p:nvSpPr>
        <p:spPr bwMode="auto">
          <a:xfrm>
            <a:off x="2159582" y="5330392"/>
            <a:ext cx="8030633" cy="762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35960" tIns="67977" rIns="135960" bIns="67977"/>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895"/>
              </a:spcBef>
              <a:spcAft>
                <a:spcPts val="895"/>
              </a:spcAft>
              <a:defRPr/>
            </a:pPr>
            <a:r>
              <a:rPr lang="zh-CN" altLang="en-US" sz="1465" dirty="0">
                <a:solidFill>
                  <a:schemeClr val="bg1">
                    <a:lumMod val="50000"/>
                  </a:schemeClr>
                </a:solidFill>
                <a:latin typeface="+mn-ea"/>
                <a:ea typeface="+mn-ea"/>
              </a:rPr>
              <a:t>您的内容打在这里，或者通过复制您的文本后，在此框中选项粘贴，并选择只保留文字。您的内容打在这里，或者通过复制您的文本后，在此框中选项粘贴，并选择只保留文字。</a:t>
            </a:r>
            <a:endParaRPr lang="zh-CN" altLang="en-US" sz="1465" dirty="0">
              <a:solidFill>
                <a:schemeClr val="bg1">
                  <a:lumMod val="50000"/>
                </a:schemeClr>
              </a:solidFill>
              <a:latin typeface="+mn-ea"/>
              <a:ea typeface="+mn-ea"/>
            </a:endParaRPr>
          </a:p>
          <a:p>
            <a:pPr algn="just">
              <a:spcBef>
                <a:spcPts val="895"/>
              </a:spcBef>
              <a:spcAft>
                <a:spcPts val="895"/>
              </a:spcAft>
              <a:defRPr/>
            </a:pPr>
            <a:endParaRPr lang="zh-CN" altLang="en-US" sz="1465" dirty="0">
              <a:solidFill>
                <a:schemeClr val="bg1">
                  <a:lumMod val="50000"/>
                </a:schemeClr>
              </a:solidFill>
              <a:latin typeface="+mn-ea"/>
              <a:ea typeface="+mn-ea"/>
            </a:endParaRPr>
          </a:p>
        </p:txBody>
      </p:sp>
      <p:sp>
        <p:nvSpPr>
          <p:cNvPr id="24" name="MH_Text_1"/>
          <p:cNvSpPr/>
          <p:nvPr>
            <p:custDataLst>
              <p:tags r:id="rId18"/>
            </p:custDataLst>
          </p:nvPr>
        </p:nvSpPr>
        <p:spPr>
          <a:xfrm>
            <a:off x="2246070" y="4980109"/>
            <a:ext cx="2269433"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400" tIns="0" rIns="178400" bIns="0" rtlCol="0" anchor="t">
            <a:noAutofit/>
          </a:bodyPr>
          <a:lstStyle/>
          <a:p>
            <a:pPr marL="426085" indent="-426085">
              <a:lnSpc>
                <a:spcPct val="120000"/>
              </a:lnSpc>
              <a:buClr>
                <a:schemeClr val="accent1"/>
              </a:buClr>
              <a:buFont typeface="Wingdings" panose="05000000000000000000" pitchFamily="2" charset="2"/>
              <a:buChar char="n"/>
            </a:pPr>
            <a:r>
              <a:rPr lang="zh-CN" altLang="en-US" sz="1600" b="1" dirty="0">
                <a:solidFill>
                  <a:schemeClr val="bg1">
                    <a:lumMod val="50000"/>
                  </a:schemeClr>
                </a:solidFill>
                <a:cs typeface="+mn-ea"/>
                <a:sym typeface="+mn-lt"/>
              </a:rPr>
              <a:t>点击输入标题</a:t>
            </a:r>
            <a:endParaRPr lang="en-US" altLang="zh-CN" sz="1600" b="1" dirty="0">
              <a:solidFill>
                <a:schemeClr val="bg1">
                  <a:lumMod val="50000"/>
                </a:schemeClr>
              </a:solidFill>
              <a:cs typeface="+mn-ea"/>
              <a:sym typeface="+mn-lt"/>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19"/>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1000"/>
                                            <p:tgtEl>
                                              <p:spTgt spid="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1000"/>
                                            <p:tgtEl>
                                              <p:spTgt spid="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1000"/>
                                            <p:tgtEl>
                                              <p:spTgt spid="1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1000"/>
                                            <p:tgtEl>
                                              <p:spTgt spid="22"/>
                                            </p:tgtEl>
                                          </p:cBhvr>
                                        </p:animEffect>
                                      </p:childTnLst>
                                    </p:cTn>
                                  </p:par>
                                  <p:par>
                                    <p:cTn id="34" presetID="22" presetClass="entr" presetSubtype="8" fill="hold" grpId="0" nodeType="withEffect">
                                      <p:stCondLst>
                                        <p:cond delay="50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1000"/>
                                            <p:tgtEl>
                                              <p:spTgt spid="4"/>
                                            </p:tgtEl>
                                          </p:cBhvr>
                                        </p:animEffect>
                                      </p:childTnLst>
                                    </p:cTn>
                                  </p:par>
                                  <p:par>
                                    <p:cTn id="37" presetID="22" presetClass="entr" presetSubtype="8" fill="hold" grpId="0" nodeType="withEffect">
                                      <p:stCondLst>
                                        <p:cond delay="75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1000"/>
                                            <p:tgtEl>
                                              <p:spTgt spid="11"/>
                                            </p:tgtEl>
                                          </p:cBhvr>
                                        </p:animEffect>
                                      </p:childTnLst>
                                    </p:cTn>
                                  </p:par>
                                  <p:par>
                                    <p:cTn id="40" presetID="22" presetClass="entr" presetSubtype="8" fill="hold" grpId="0" nodeType="withEffect">
                                      <p:stCondLst>
                                        <p:cond delay="100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1000"/>
                                            <p:tgtEl>
                                              <p:spTgt spid="16"/>
                                            </p:tgtEl>
                                          </p:cBhvr>
                                        </p:animEffect>
                                      </p:childTnLst>
                                    </p:cTn>
                                  </p:par>
                                  <p:par>
                                    <p:cTn id="43" presetID="22" presetClass="entr" presetSubtype="8" fill="hold" grpId="0" nodeType="withEffect">
                                      <p:stCondLst>
                                        <p:cond delay="125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1000"/>
                                            <p:tgtEl>
                                              <p:spTgt spid="21"/>
                                            </p:tgtEl>
                                          </p:cBhvr>
                                        </p:animEffect>
                                      </p:childTnLst>
                                    </p:cTn>
                                  </p:par>
                                </p:childTnLst>
                              </p:cTn>
                            </p:par>
                            <p:par>
                              <p:cTn id="46" fill="hold">
                                <p:stCondLst>
                                  <p:cond delay="1500"/>
                                </p:stCondLst>
                                <p:childTnLst>
                                  <p:par>
                                    <p:cTn id="47" presetID="2" presetClass="entr" presetSubtype="3" fill="hold" grpId="0" nodeType="afterEffect">
                                      <p:stCondLst>
                                        <p:cond delay="0"/>
                                      </p:stCondLst>
                                      <p:childTnLst>
                                        <p:set>
                                          <p:cBhvr>
                                            <p:cTn id="48" dur="1" fill="hold">
                                              <p:stCondLst>
                                                <p:cond delay="0"/>
                                              </p:stCondLst>
                                            </p:cTn>
                                            <p:tgtEl>
                                              <p:spTgt spid="2057"/>
                                            </p:tgtEl>
                                            <p:attrNameLst>
                                              <p:attrName>style.visibility</p:attrName>
                                            </p:attrNameLst>
                                          </p:cBhvr>
                                          <p:to>
                                            <p:strVal val="visible"/>
                                          </p:to>
                                        </p:set>
                                        <p:anim calcmode="lin" valueType="num">
                                          <p:cBhvr additive="base">
                                            <p:cTn id="49" dur="500" fill="hold"/>
                                            <p:tgtEl>
                                              <p:spTgt spid="2057"/>
                                            </p:tgtEl>
                                            <p:attrNameLst>
                                              <p:attrName>ppt_x</p:attrName>
                                            </p:attrNameLst>
                                          </p:cBhvr>
                                          <p:tavLst>
                                            <p:tav tm="0">
                                              <p:val>
                                                <p:strVal val="1+#ppt_w/2"/>
                                              </p:val>
                                            </p:tav>
                                            <p:tav tm="100000">
                                              <p:val>
                                                <p:strVal val="#ppt_x"/>
                                              </p:val>
                                            </p:tav>
                                          </p:tavLst>
                                        </p:anim>
                                        <p:anim calcmode="lin" valueType="num">
                                          <p:cBhvr additive="base">
                                            <p:cTn id="50" dur="500" fill="hold"/>
                                            <p:tgtEl>
                                              <p:spTgt spid="2057"/>
                                            </p:tgtEl>
                                            <p:attrNameLst>
                                              <p:attrName>ppt_y</p:attrName>
                                            </p:attrNameLst>
                                          </p:cBhvr>
                                          <p:tavLst>
                                            <p:tav tm="0">
                                              <p:val>
                                                <p:strVal val="0-#ppt_h/2"/>
                                              </p:val>
                                            </p:tav>
                                            <p:tav tm="100000">
                                              <p:val>
                                                <p:strVal val="#ppt_y"/>
                                              </p:val>
                                            </p:tav>
                                          </p:tavLst>
                                        </p:anim>
                                      </p:childTnLst>
                                    </p:cTn>
                                  </p:par>
                                  <p:par>
                                    <p:cTn id="51" presetID="2" presetClass="entr" presetSubtype="3" fill="hold" grpId="0" nodeType="withEffect">
                                      <p:stCondLst>
                                        <p:cond delay="250"/>
                                      </p:stCondLst>
                                      <p:childTnLst>
                                        <p:set>
                                          <p:cBhvr>
                                            <p:cTn id="52" dur="1" fill="hold">
                                              <p:stCondLst>
                                                <p:cond delay="0"/>
                                              </p:stCondLst>
                                            </p:cTn>
                                            <p:tgtEl>
                                              <p:spTgt spid="2060"/>
                                            </p:tgtEl>
                                            <p:attrNameLst>
                                              <p:attrName>style.visibility</p:attrName>
                                            </p:attrNameLst>
                                          </p:cBhvr>
                                          <p:to>
                                            <p:strVal val="visible"/>
                                          </p:to>
                                        </p:set>
                                        <p:anim calcmode="lin" valueType="num">
                                          <p:cBhvr additive="base">
                                            <p:cTn id="53" dur="500" fill="hold"/>
                                            <p:tgtEl>
                                              <p:spTgt spid="2060"/>
                                            </p:tgtEl>
                                            <p:attrNameLst>
                                              <p:attrName>ppt_x</p:attrName>
                                            </p:attrNameLst>
                                          </p:cBhvr>
                                          <p:tavLst>
                                            <p:tav tm="0">
                                              <p:val>
                                                <p:strVal val="1+#ppt_w/2"/>
                                              </p:val>
                                            </p:tav>
                                            <p:tav tm="100000">
                                              <p:val>
                                                <p:strVal val="#ppt_x"/>
                                              </p:val>
                                            </p:tav>
                                          </p:tavLst>
                                        </p:anim>
                                        <p:anim calcmode="lin" valueType="num">
                                          <p:cBhvr additive="base">
                                            <p:cTn id="54" dur="500" fill="hold"/>
                                            <p:tgtEl>
                                              <p:spTgt spid="2060"/>
                                            </p:tgtEl>
                                            <p:attrNameLst>
                                              <p:attrName>ppt_y</p:attrName>
                                            </p:attrNameLst>
                                          </p:cBhvr>
                                          <p:tavLst>
                                            <p:tav tm="0">
                                              <p:val>
                                                <p:strVal val="0-#ppt_h/2"/>
                                              </p:val>
                                            </p:tav>
                                            <p:tav tm="100000">
                                              <p:val>
                                                <p:strVal val="#ppt_y"/>
                                              </p:val>
                                            </p:tav>
                                          </p:tavLst>
                                        </p:anim>
                                      </p:childTnLst>
                                    </p:cTn>
                                  </p:par>
                                  <p:par>
                                    <p:cTn id="55" presetID="2" presetClass="entr" presetSubtype="3" fill="hold" grpId="0" nodeType="withEffect">
                                      <p:stCondLst>
                                        <p:cond delay="500"/>
                                      </p:stCondLst>
                                      <p:childTnLst>
                                        <p:set>
                                          <p:cBhvr>
                                            <p:cTn id="56" dur="1" fill="hold">
                                              <p:stCondLst>
                                                <p:cond delay="0"/>
                                              </p:stCondLst>
                                            </p:cTn>
                                            <p:tgtEl>
                                              <p:spTgt spid="2063"/>
                                            </p:tgtEl>
                                            <p:attrNameLst>
                                              <p:attrName>style.visibility</p:attrName>
                                            </p:attrNameLst>
                                          </p:cBhvr>
                                          <p:to>
                                            <p:strVal val="visible"/>
                                          </p:to>
                                        </p:set>
                                        <p:anim calcmode="lin" valueType="num">
                                          <p:cBhvr additive="base">
                                            <p:cTn id="57" dur="500" fill="hold"/>
                                            <p:tgtEl>
                                              <p:spTgt spid="2063"/>
                                            </p:tgtEl>
                                            <p:attrNameLst>
                                              <p:attrName>ppt_x</p:attrName>
                                            </p:attrNameLst>
                                          </p:cBhvr>
                                          <p:tavLst>
                                            <p:tav tm="0">
                                              <p:val>
                                                <p:strVal val="1+#ppt_w/2"/>
                                              </p:val>
                                            </p:tav>
                                            <p:tav tm="100000">
                                              <p:val>
                                                <p:strVal val="#ppt_x"/>
                                              </p:val>
                                            </p:tav>
                                          </p:tavLst>
                                        </p:anim>
                                        <p:anim calcmode="lin" valueType="num">
                                          <p:cBhvr additive="base">
                                            <p:cTn id="58" dur="500" fill="hold"/>
                                            <p:tgtEl>
                                              <p:spTgt spid="2063"/>
                                            </p:tgtEl>
                                            <p:attrNameLst>
                                              <p:attrName>ppt_y</p:attrName>
                                            </p:attrNameLst>
                                          </p:cBhvr>
                                          <p:tavLst>
                                            <p:tav tm="0">
                                              <p:val>
                                                <p:strVal val="0-#ppt_h/2"/>
                                              </p:val>
                                            </p:tav>
                                            <p:tav tm="100000">
                                              <p:val>
                                                <p:strVal val="#ppt_y"/>
                                              </p:val>
                                            </p:tav>
                                          </p:tavLst>
                                        </p:anim>
                                      </p:childTnLst>
                                    </p:cTn>
                                  </p:par>
                                  <p:par>
                                    <p:cTn id="59" presetID="2" presetClass="entr" presetSubtype="3" fill="hold" grpId="0" nodeType="withEffect">
                                      <p:stCondLst>
                                        <p:cond delay="750"/>
                                      </p:stCondLst>
                                      <p:childTnLst>
                                        <p:set>
                                          <p:cBhvr>
                                            <p:cTn id="60" dur="1" fill="hold">
                                              <p:stCondLst>
                                                <p:cond delay="0"/>
                                              </p:stCondLst>
                                            </p:cTn>
                                            <p:tgtEl>
                                              <p:spTgt spid="2065"/>
                                            </p:tgtEl>
                                            <p:attrNameLst>
                                              <p:attrName>style.visibility</p:attrName>
                                            </p:attrNameLst>
                                          </p:cBhvr>
                                          <p:to>
                                            <p:strVal val="visible"/>
                                          </p:to>
                                        </p:set>
                                        <p:anim calcmode="lin" valueType="num">
                                          <p:cBhvr additive="base">
                                            <p:cTn id="61" dur="500" fill="hold"/>
                                            <p:tgtEl>
                                              <p:spTgt spid="2065"/>
                                            </p:tgtEl>
                                            <p:attrNameLst>
                                              <p:attrName>ppt_x</p:attrName>
                                            </p:attrNameLst>
                                          </p:cBhvr>
                                          <p:tavLst>
                                            <p:tav tm="0">
                                              <p:val>
                                                <p:strVal val="1+#ppt_w/2"/>
                                              </p:val>
                                            </p:tav>
                                            <p:tav tm="100000">
                                              <p:val>
                                                <p:strVal val="#ppt_x"/>
                                              </p:val>
                                            </p:tav>
                                          </p:tavLst>
                                        </p:anim>
                                        <p:anim calcmode="lin" valueType="num">
                                          <p:cBhvr additive="base">
                                            <p:cTn id="62" dur="500" fill="hold"/>
                                            <p:tgtEl>
                                              <p:spTgt spid="2065"/>
                                            </p:tgtEl>
                                            <p:attrNameLst>
                                              <p:attrName>ppt_y</p:attrName>
                                            </p:attrNameLst>
                                          </p:cBhvr>
                                          <p:tavLst>
                                            <p:tav tm="0">
                                              <p:val>
                                                <p:strVal val="0-#ppt_h/2"/>
                                              </p:val>
                                            </p:tav>
                                            <p:tav tm="100000">
                                              <p:val>
                                                <p:strVal val="#ppt_y"/>
                                              </p:val>
                                            </p:tav>
                                          </p:tavLst>
                                        </p:anim>
                                      </p:childTnLst>
                                    </p:cTn>
                                  </p:par>
                                </p:childTnLst>
                              </p:cTn>
                            </p:par>
                            <p:par>
                              <p:cTn id="63" fill="hold">
                                <p:stCondLst>
                                  <p:cond delay="2000"/>
                                </p:stCondLst>
                                <p:childTnLst>
                                  <p:par>
                                    <p:cTn id="64" presetID="2" presetClass="entr" presetSubtype="4" fill="hold" grpId="0" nodeType="afterEffect" p14:presetBounceEnd="60000">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14:bounceEnd="60000">
                                          <p:cBhvr additive="base">
                                            <p:cTn id="66" dur="1000" fill="hold"/>
                                            <p:tgtEl>
                                              <p:spTgt spid="24"/>
                                            </p:tgtEl>
                                            <p:attrNameLst>
                                              <p:attrName>ppt_x</p:attrName>
                                            </p:attrNameLst>
                                          </p:cBhvr>
                                          <p:tavLst>
                                            <p:tav tm="0">
                                              <p:val>
                                                <p:strVal val="#ppt_x"/>
                                              </p:val>
                                            </p:tav>
                                            <p:tav tm="100000">
                                              <p:val>
                                                <p:strVal val="#ppt_x"/>
                                              </p:val>
                                            </p:tav>
                                          </p:tavLst>
                                        </p:anim>
                                        <p:anim calcmode="lin" valueType="num" p14:bounceEnd="60000">
                                          <p:cBhvr additive="base">
                                            <p:cTn id="67" dur="1000" fill="hold"/>
                                            <p:tgtEl>
                                              <p:spTgt spid="24"/>
                                            </p:tgtEl>
                                            <p:attrNameLst>
                                              <p:attrName>ppt_y</p:attrName>
                                            </p:attrNameLst>
                                          </p:cBhvr>
                                          <p:tavLst>
                                            <p:tav tm="0">
                                              <p:val>
                                                <p:strVal val="1+#ppt_h/2"/>
                                              </p:val>
                                            </p:tav>
                                            <p:tav tm="100000">
                                              <p:val>
                                                <p:strVal val="#ppt_y"/>
                                              </p:val>
                                            </p:tav>
                                          </p:tavLst>
                                        </p:anim>
                                      </p:childTnLst>
                                    </p:cTn>
                                  </p:par>
                                </p:childTnLst>
                              </p:cTn>
                            </p:par>
                            <p:par>
                              <p:cTn id="68" fill="hold">
                                <p:stCondLst>
                                  <p:cond delay="3000"/>
                                </p:stCondLst>
                                <p:childTnLst>
                                  <p:par>
                                    <p:cTn id="69" presetID="2" presetClass="entr" presetSubtype="4" fill="hold" grpId="0" nodeType="afterEffect" p14:presetBounceEnd="60000">
                                      <p:stCondLst>
                                        <p:cond delay="0"/>
                                      </p:stCondLst>
                                      <p:childTnLst>
                                        <p:set>
                                          <p:cBhvr>
                                            <p:cTn id="70" dur="1" fill="hold">
                                              <p:stCondLst>
                                                <p:cond delay="0"/>
                                              </p:stCondLst>
                                            </p:cTn>
                                            <p:tgtEl>
                                              <p:spTgt spid="2067"/>
                                            </p:tgtEl>
                                            <p:attrNameLst>
                                              <p:attrName>style.visibility</p:attrName>
                                            </p:attrNameLst>
                                          </p:cBhvr>
                                          <p:to>
                                            <p:strVal val="visible"/>
                                          </p:to>
                                        </p:set>
                                        <p:anim calcmode="lin" valueType="num" p14:bounceEnd="60000">
                                          <p:cBhvr additive="base">
                                            <p:cTn id="71" dur="1000" fill="hold"/>
                                            <p:tgtEl>
                                              <p:spTgt spid="2067"/>
                                            </p:tgtEl>
                                            <p:attrNameLst>
                                              <p:attrName>ppt_x</p:attrName>
                                            </p:attrNameLst>
                                          </p:cBhvr>
                                          <p:tavLst>
                                            <p:tav tm="0">
                                              <p:val>
                                                <p:strVal val="#ppt_x"/>
                                              </p:val>
                                            </p:tav>
                                            <p:tav tm="100000">
                                              <p:val>
                                                <p:strVal val="#ppt_x"/>
                                              </p:val>
                                            </p:tav>
                                          </p:tavLst>
                                        </p:anim>
                                        <p:anim calcmode="lin" valueType="num" p14:bounceEnd="60000">
                                          <p:cBhvr additive="base">
                                            <p:cTn id="72" dur="1000" fill="hold"/>
                                            <p:tgtEl>
                                              <p:spTgt spid="20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2" grpId="0" animBg="1"/>
          <p:bldP spid="17" grpId="0" animBg="1"/>
          <p:bldP spid="21" grpId="0" animBg="1"/>
          <p:bldP spid="5" grpId="0" animBg="1"/>
          <p:bldP spid="7" grpId="0"/>
          <p:bldP spid="2057" grpId="0"/>
          <p:bldP spid="11" grpId="0" animBg="1"/>
          <p:bldP spid="13" grpId="0"/>
          <p:bldP spid="2060" grpId="0"/>
          <p:bldP spid="16" grpId="0" animBg="1"/>
          <p:bldP spid="18" grpId="0"/>
          <p:bldP spid="2063" grpId="0"/>
          <p:bldP spid="23" grpId="0"/>
          <p:bldP spid="2065" grpId="0"/>
          <p:bldP spid="4" grpId="0" animBg="1"/>
          <p:bldP spid="2067" grpId="0"/>
          <p:bldP spid="2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9"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1000"/>
                                            <p:tgtEl>
                                              <p:spTgt spid="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1000"/>
                                            <p:tgtEl>
                                              <p:spTgt spid="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1000"/>
                                            <p:tgtEl>
                                              <p:spTgt spid="1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1000"/>
                                            <p:tgtEl>
                                              <p:spTgt spid="22"/>
                                            </p:tgtEl>
                                          </p:cBhvr>
                                        </p:animEffect>
                                      </p:childTnLst>
                                    </p:cTn>
                                  </p:par>
                                  <p:par>
                                    <p:cTn id="34" presetID="22" presetClass="entr" presetSubtype="8" fill="hold" grpId="0" nodeType="withEffect">
                                      <p:stCondLst>
                                        <p:cond delay="50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1000"/>
                                            <p:tgtEl>
                                              <p:spTgt spid="4"/>
                                            </p:tgtEl>
                                          </p:cBhvr>
                                        </p:animEffect>
                                      </p:childTnLst>
                                    </p:cTn>
                                  </p:par>
                                  <p:par>
                                    <p:cTn id="37" presetID="22" presetClass="entr" presetSubtype="8" fill="hold" grpId="0" nodeType="withEffect">
                                      <p:stCondLst>
                                        <p:cond delay="75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1000"/>
                                            <p:tgtEl>
                                              <p:spTgt spid="11"/>
                                            </p:tgtEl>
                                          </p:cBhvr>
                                        </p:animEffect>
                                      </p:childTnLst>
                                    </p:cTn>
                                  </p:par>
                                  <p:par>
                                    <p:cTn id="40" presetID="22" presetClass="entr" presetSubtype="8" fill="hold" grpId="0" nodeType="withEffect">
                                      <p:stCondLst>
                                        <p:cond delay="100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1000"/>
                                            <p:tgtEl>
                                              <p:spTgt spid="16"/>
                                            </p:tgtEl>
                                          </p:cBhvr>
                                        </p:animEffect>
                                      </p:childTnLst>
                                    </p:cTn>
                                  </p:par>
                                  <p:par>
                                    <p:cTn id="43" presetID="22" presetClass="entr" presetSubtype="8" fill="hold" grpId="0" nodeType="withEffect">
                                      <p:stCondLst>
                                        <p:cond delay="125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1000"/>
                                            <p:tgtEl>
                                              <p:spTgt spid="21"/>
                                            </p:tgtEl>
                                          </p:cBhvr>
                                        </p:animEffect>
                                      </p:childTnLst>
                                    </p:cTn>
                                  </p:par>
                                </p:childTnLst>
                              </p:cTn>
                            </p:par>
                            <p:par>
                              <p:cTn id="46" fill="hold">
                                <p:stCondLst>
                                  <p:cond delay="1500"/>
                                </p:stCondLst>
                                <p:childTnLst>
                                  <p:par>
                                    <p:cTn id="47" presetID="2" presetClass="entr" presetSubtype="3" fill="hold" grpId="0" nodeType="afterEffect">
                                      <p:stCondLst>
                                        <p:cond delay="0"/>
                                      </p:stCondLst>
                                      <p:childTnLst>
                                        <p:set>
                                          <p:cBhvr>
                                            <p:cTn id="48" dur="1" fill="hold">
                                              <p:stCondLst>
                                                <p:cond delay="0"/>
                                              </p:stCondLst>
                                            </p:cTn>
                                            <p:tgtEl>
                                              <p:spTgt spid="2057"/>
                                            </p:tgtEl>
                                            <p:attrNameLst>
                                              <p:attrName>style.visibility</p:attrName>
                                            </p:attrNameLst>
                                          </p:cBhvr>
                                          <p:to>
                                            <p:strVal val="visible"/>
                                          </p:to>
                                        </p:set>
                                        <p:anim calcmode="lin" valueType="num">
                                          <p:cBhvr additive="base">
                                            <p:cTn id="49" dur="500" fill="hold"/>
                                            <p:tgtEl>
                                              <p:spTgt spid="2057"/>
                                            </p:tgtEl>
                                            <p:attrNameLst>
                                              <p:attrName>ppt_x</p:attrName>
                                            </p:attrNameLst>
                                          </p:cBhvr>
                                          <p:tavLst>
                                            <p:tav tm="0">
                                              <p:val>
                                                <p:strVal val="1+#ppt_w/2"/>
                                              </p:val>
                                            </p:tav>
                                            <p:tav tm="100000">
                                              <p:val>
                                                <p:strVal val="#ppt_x"/>
                                              </p:val>
                                            </p:tav>
                                          </p:tavLst>
                                        </p:anim>
                                        <p:anim calcmode="lin" valueType="num">
                                          <p:cBhvr additive="base">
                                            <p:cTn id="50" dur="500" fill="hold"/>
                                            <p:tgtEl>
                                              <p:spTgt spid="2057"/>
                                            </p:tgtEl>
                                            <p:attrNameLst>
                                              <p:attrName>ppt_y</p:attrName>
                                            </p:attrNameLst>
                                          </p:cBhvr>
                                          <p:tavLst>
                                            <p:tav tm="0">
                                              <p:val>
                                                <p:strVal val="0-#ppt_h/2"/>
                                              </p:val>
                                            </p:tav>
                                            <p:tav tm="100000">
                                              <p:val>
                                                <p:strVal val="#ppt_y"/>
                                              </p:val>
                                            </p:tav>
                                          </p:tavLst>
                                        </p:anim>
                                      </p:childTnLst>
                                    </p:cTn>
                                  </p:par>
                                  <p:par>
                                    <p:cTn id="51" presetID="2" presetClass="entr" presetSubtype="3" fill="hold" grpId="0" nodeType="withEffect">
                                      <p:stCondLst>
                                        <p:cond delay="250"/>
                                      </p:stCondLst>
                                      <p:childTnLst>
                                        <p:set>
                                          <p:cBhvr>
                                            <p:cTn id="52" dur="1" fill="hold">
                                              <p:stCondLst>
                                                <p:cond delay="0"/>
                                              </p:stCondLst>
                                            </p:cTn>
                                            <p:tgtEl>
                                              <p:spTgt spid="2060"/>
                                            </p:tgtEl>
                                            <p:attrNameLst>
                                              <p:attrName>style.visibility</p:attrName>
                                            </p:attrNameLst>
                                          </p:cBhvr>
                                          <p:to>
                                            <p:strVal val="visible"/>
                                          </p:to>
                                        </p:set>
                                        <p:anim calcmode="lin" valueType="num">
                                          <p:cBhvr additive="base">
                                            <p:cTn id="53" dur="500" fill="hold"/>
                                            <p:tgtEl>
                                              <p:spTgt spid="2060"/>
                                            </p:tgtEl>
                                            <p:attrNameLst>
                                              <p:attrName>ppt_x</p:attrName>
                                            </p:attrNameLst>
                                          </p:cBhvr>
                                          <p:tavLst>
                                            <p:tav tm="0">
                                              <p:val>
                                                <p:strVal val="1+#ppt_w/2"/>
                                              </p:val>
                                            </p:tav>
                                            <p:tav tm="100000">
                                              <p:val>
                                                <p:strVal val="#ppt_x"/>
                                              </p:val>
                                            </p:tav>
                                          </p:tavLst>
                                        </p:anim>
                                        <p:anim calcmode="lin" valueType="num">
                                          <p:cBhvr additive="base">
                                            <p:cTn id="54" dur="500" fill="hold"/>
                                            <p:tgtEl>
                                              <p:spTgt spid="2060"/>
                                            </p:tgtEl>
                                            <p:attrNameLst>
                                              <p:attrName>ppt_y</p:attrName>
                                            </p:attrNameLst>
                                          </p:cBhvr>
                                          <p:tavLst>
                                            <p:tav tm="0">
                                              <p:val>
                                                <p:strVal val="0-#ppt_h/2"/>
                                              </p:val>
                                            </p:tav>
                                            <p:tav tm="100000">
                                              <p:val>
                                                <p:strVal val="#ppt_y"/>
                                              </p:val>
                                            </p:tav>
                                          </p:tavLst>
                                        </p:anim>
                                      </p:childTnLst>
                                    </p:cTn>
                                  </p:par>
                                  <p:par>
                                    <p:cTn id="55" presetID="2" presetClass="entr" presetSubtype="3" fill="hold" grpId="0" nodeType="withEffect">
                                      <p:stCondLst>
                                        <p:cond delay="500"/>
                                      </p:stCondLst>
                                      <p:childTnLst>
                                        <p:set>
                                          <p:cBhvr>
                                            <p:cTn id="56" dur="1" fill="hold">
                                              <p:stCondLst>
                                                <p:cond delay="0"/>
                                              </p:stCondLst>
                                            </p:cTn>
                                            <p:tgtEl>
                                              <p:spTgt spid="2063"/>
                                            </p:tgtEl>
                                            <p:attrNameLst>
                                              <p:attrName>style.visibility</p:attrName>
                                            </p:attrNameLst>
                                          </p:cBhvr>
                                          <p:to>
                                            <p:strVal val="visible"/>
                                          </p:to>
                                        </p:set>
                                        <p:anim calcmode="lin" valueType="num">
                                          <p:cBhvr additive="base">
                                            <p:cTn id="57" dur="500" fill="hold"/>
                                            <p:tgtEl>
                                              <p:spTgt spid="2063"/>
                                            </p:tgtEl>
                                            <p:attrNameLst>
                                              <p:attrName>ppt_x</p:attrName>
                                            </p:attrNameLst>
                                          </p:cBhvr>
                                          <p:tavLst>
                                            <p:tav tm="0">
                                              <p:val>
                                                <p:strVal val="1+#ppt_w/2"/>
                                              </p:val>
                                            </p:tav>
                                            <p:tav tm="100000">
                                              <p:val>
                                                <p:strVal val="#ppt_x"/>
                                              </p:val>
                                            </p:tav>
                                          </p:tavLst>
                                        </p:anim>
                                        <p:anim calcmode="lin" valueType="num">
                                          <p:cBhvr additive="base">
                                            <p:cTn id="58" dur="500" fill="hold"/>
                                            <p:tgtEl>
                                              <p:spTgt spid="2063"/>
                                            </p:tgtEl>
                                            <p:attrNameLst>
                                              <p:attrName>ppt_y</p:attrName>
                                            </p:attrNameLst>
                                          </p:cBhvr>
                                          <p:tavLst>
                                            <p:tav tm="0">
                                              <p:val>
                                                <p:strVal val="0-#ppt_h/2"/>
                                              </p:val>
                                            </p:tav>
                                            <p:tav tm="100000">
                                              <p:val>
                                                <p:strVal val="#ppt_y"/>
                                              </p:val>
                                            </p:tav>
                                          </p:tavLst>
                                        </p:anim>
                                      </p:childTnLst>
                                    </p:cTn>
                                  </p:par>
                                  <p:par>
                                    <p:cTn id="59" presetID="2" presetClass="entr" presetSubtype="3" fill="hold" grpId="0" nodeType="withEffect">
                                      <p:stCondLst>
                                        <p:cond delay="750"/>
                                      </p:stCondLst>
                                      <p:childTnLst>
                                        <p:set>
                                          <p:cBhvr>
                                            <p:cTn id="60" dur="1" fill="hold">
                                              <p:stCondLst>
                                                <p:cond delay="0"/>
                                              </p:stCondLst>
                                            </p:cTn>
                                            <p:tgtEl>
                                              <p:spTgt spid="2065"/>
                                            </p:tgtEl>
                                            <p:attrNameLst>
                                              <p:attrName>style.visibility</p:attrName>
                                            </p:attrNameLst>
                                          </p:cBhvr>
                                          <p:to>
                                            <p:strVal val="visible"/>
                                          </p:to>
                                        </p:set>
                                        <p:anim calcmode="lin" valueType="num">
                                          <p:cBhvr additive="base">
                                            <p:cTn id="61" dur="500" fill="hold"/>
                                            <p:tgtEl>
                                              <p:spTgt spid="2065"/>
                                            </p:tgtEl>
                                            <p:attrNameLst>
                                              <p:attrName>ppt_x</p:attrName>
                                            </p:attrNameLst>
                                          </p:cBhvr>
                                          <p:tavLst>
                                            <p:tav tm="0">
                                              <p:val>
                                                <p:strVal val="1+#ppt_w/2"/>
                                              </p:val>
                                            </p:tav>
                                            <p:tav tm="100000">
                                              <p:val>
                                                <p:strVal val="#ppt_x"/>
                                              </p:val>
                                            </p:tav>
                                          </p:tavLst>
                                        </p:anim>
                                        <p:anim calcmode="lin" valueType="num">
                                          <p:cBhvr additive="base">
                                            <p:cTn id="62" dur="500" fill="hold"/>
                                            <p:tgtEl>
                                              <p:spTgt spid="2065"/>
                                            </p:tgtEl>
                                            <p:attrNameLst>
                                              <p:attrName>ppt_y</p:attrName>
                                            </p:attrNameLst>
                                          </p:cBhvr>
                                          <p:tavLst>
                                            <p:tav tm="0">
                                              <p:val>
                                                <p:strVal val="0-#ppt_h/2"/>
                                              </p:val>
                                            </p:tav>
                                            <p:tav tm="100000">
                                              <p:val>
                                                <p:strVal val="#ppt_y"/>
                                              </p:val>
                                            </p:tav>
                                          </p:tavLst>
                                        </p:anim>
                                      </p:childTnLst>
                                    </p:cTn>
                                  </p:par>
                                </p:childTnLst>
                              </p:cTn>
                            </p:par>
                            <p:par>
                              <p:cTn id="63" fill="hold">
                                <p:stCondLst>
                                  <p:cond delay="2000"/>
                                </p:stCondLst>
                                <p:childTnLst>
                                  <p:par>
                                    <p:cTn id="64" presetID="2" presetClass="entr" presetSubtype="4"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1000" fill="hold"/>
                                            <p:tgtEl>
                                              <p:spTgt spid="24"/>
                                            </p:tgtEl>
                                            <p:attrNameLst>
                                              <p:attrName>ppt_x</p:attrName>
                                            </p:attrNameLst>
                                          </p:cBhvr>
                                          <p:tavLst>
                                            <p:tav tm="0">
                                              <p:val>
                                                <p:strVal val="#ppt_x"/>
                                              </p:val>
                                            </p:tav>
                                            <p:tav tm="100000">
                                              <p:val>
                                                <p:strVal val="#ppt_x"/>
                                              </p:val>
                                            </p:tav>
                                          </p:tavLst>
                                        </p:anim>
                                        <p:anim calcmode="lin" valueType="num">
                                          <p:cBhvr additive="base">
                                            <p:cTn id="67" dur="1000" fill="hold"/>
                                            <p:tgtEl>
                                              <p:spTgt spid="24"/>
                                            </p:tgtEl>
                                            <p:attrNameLst>
                                              <p:attrName>ppt_y</p:attrName>
                                            </p:attrNameLst>
                                          </p:cBhvr>
                                          <p:tavLst>
                                            <p:tav tm="0">
                                              <p:val>
                                                <p:strVal val="1+#ppt_h/2"/>
                                              </p:val>
                                            </p:tav>
                                            <p:tav tm="100000">
                                              <p:val>
                                                <p:strVal val="#ppt_y"/>
                                              </p:val>
                                            </p:tav>
                                          </p:tavLst>
                                        </p:anim>
                                      </p:childTnLst>
                                    </p:cTn>
                                  </p:par>
                                </p:childTnLst>
                              </p:cTn>
                            </p:par>
                            <p:par>
                              <p:cTn id="68" fill="hold">
                                <p:stCondLst>
                                  <p:cond delay="3000"/>
                                </p:stCondLst>
                                <p:childTnLst>
                                  <p:par>
                                    <p:cTn id="69" presetID="2" presetClass="entr" presetSubtype="4" fill="hold" grpId="0" nodeType="afterEffect">
                                      <p:stCondLst>
                                        <p:cond delay="0"/>
                                      </p:stCondLst>
                                      <p:childTnLst>
                                        <p:set>
                                          <p:cBhvr>
                                            <p:cTn id="70" dur="1" fill="hold">
                                              <p:stCondLst>
                                                <p:cond delay="0"/>
                                              </p:stCondLst>
                                            </p:cTn>
                                            <p:tgtEl>
                                              <p:spTgt spid="2067"/>
                                            </p:tgtEl>
                                            <p:attrNameLst>
                                              <p:attrName>style.visibility</p:attrName>
                                            </p:attrNameLst>
                                          </p:cBhvr>
                                          <p:to>
                                            <p:strVal val="visible"/>
                                          </p:to>
                                        </p:set>
                                        <p:anim calcmode="lin" valueType="num">
                                          <p:cBhvr additive="base">
                                            <p:cTn id="71" dur="1000" fill="hold"/>
                                            <p:tgtEl>
                                              <p:spTgt spid="2067"/>
                                            </p:tgtEl>
                                            <p:attrNameLst>
                                              <p:attrName>ppt_x</p:attrName>
                                            </p:attrNameLst>
                                          </p:cBhvr>
                                          <p:tavLst>
                                            <p:tav tm="0">
                                              <p:val>
                                                <p:strVal val="#ppt_x"/>
                                              </p:val>
                                            </p:tav>
                                            <p:tav tm="100000">
                                              <p:val>
                                                <p:strVal val="#ppt_x"/>
                                              </p:val>
                                            </p:tav>
                                          </p:tavLst>
                                        </p:anim>
                                        <p:anim calcmode="lin" valueType="num">
                                          <p:cBhvr additive="base">
                                            <p:cTn id="72" dur="1000" fill="hold"/>
                                            <p:tgtEl>
                                              <p:spTgt spid="20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2" grpId="0" animBg="1"/>
          <p:bldP spid="17" grpId="0" animBg="1"/>
          <p:bldP spid="21" grpId="0" animBg="1"/>
          <p:bldP spid="5" grpId="0" animBg="1"/>
          <p:bldP spid="7" grpId="0"/>
          <p:bldP spid="2057" grpId="0"/>
          <p:bldP spid="11" grpId="0" animBg="1"/>
          <p:bldP spid="13" grpId="0"/>
          <p:bldP spid="2060" grpId="0"/>
          <p:bldP spid="16" grpId="0" animBg="1"/>
          <p:bldP spid="18" grpId="0"/>
          <p:bldP spid="2063" grpId="0"/>
          <p:bldP spid="23" grpId="0"/>
          <p:bldP spid="2065" grpId="0"/>
          <p:bldP spid="4" grpId="0" animBg="1"/>
          <p:bldP spid="2067" grpId="0"/>
          <p:bldP spid="24"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弧形 8"/>
          <p:cNvSpPr/>
          <p:nvPr/>
        </p:nvSpPr>
        <p:spPr>
          <a:xfrm rot="13508222">
            <a:off x="5747525" y="2572164"/>
            <a:ext cx="3329335" cy="3336401"/>
          </a:xfrm>
          <a:prstGeom prst="arc">
            <a:avLst>
              <a:gd name="adj1" fmla="val 15190100"/>
              <a:gd name="adj2" fmla="val 1325962"/>
            </a:avLst>
          </a:prstGeom>
          <a:ln w="1016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lIns="121835" tIns="60915" rIns="121835" bIns="60915" rtlCol="0" anchor="ctr"/>
          <a:lstStyle/>
          <a:p>
            <a:pPr algn="ctr"/>
            <a:endParaRPr lang="zh-CN" altLang="en-US" sz="2400"/>
          </a:p>
        </p:txBody>
      </p:sp>
      <p:sp>
        <p:nvSpPr>
          <p:cNvPr id="22" name="MH_Other_10"/>
          <p:cNvSpPr/>
          <p:nvPr>
            <p:custDataLst>
              <p:tags r:id="rId1"/>
            </p:custDataLst>
          </p:nvPr>
        </p:nvSpPr>
        <p:spPr>
          <a:xfrm>
            <a:off x="8304246" y="2628929"/>
            <a:ext cx="2119324" cy="2119324"/>
          </a:xfrm>
          <a:prstGeom prst="donut">
            <a:avLst>
              <a:gd name="adj" fmla="val 9894"/>
            </a:avLst>
          </a:prstGeom>
          <a:gradFill flip="none" rotWithShape="1">
            <a:gsLst>
              <a:gs pos="100000">
                <a:schemeClr val="bg1"/>
              </a:gs>
              <a:gs pos="0">
                <a:srgbClr val="E0E0E0"/>
              </a:gs>
            </a:gsLst>
            <a:lin ang="8100000" scaled="0"/>
            <a:tileRect/>
          </a:gradFill>
          <a:ln w="19050">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endParaRPr lang="zh-CN" altLang="en-US" sz="2400" dirty="0">
              <a:solidFill>
                <a:prstClr val="white"/>
              </a:solidFill>
            </a:endParaRPr>
          </a:p>
        </p:txBody>
      </p:sp>
      <p:sp>
        <p:nvSpPr>
          <p:cNvPr id="24" name="MH_Title_1"/>
          <p:cNvSpPr/>
          <p:nvPr>
            <p:custDataLst>
              <p:tags r:id="rId2"/>
            </p:custDataLst>
          </p:nvPr>
        </p:nvSpPr>
        <p:spPr>
          <a:xfrm>
            <a:off x="8643407" y="2983755"/>
            <a:ext cx="1440000" cy="14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zh-CN" altLang="en-US" sz="2400" b="1" dirty="0">
                <a:latin typeface="Impact" panose="020B0806030902050204" pitchFamily="34" charset="0"/>
              </a:rPr>
              <a:t>标题</a:t>
            </a:r>
            <a:endParaRPr lang="en-US" altLang="zh-CN" sz="2400" b="1" dirty="0">
              <a:latin typeface="Impact" panose="020B0806030902050204" pitchFamily="34" charset="0"/>
            </a:endParaRPr>
          </a:p>
          <a:p>
            <a:pPr algn="ctr"/>
            <a:r>
              <a:rPr lang="zh-CN" altLang="en-US" sz="2400" b="1" dirty="0">
                <a:latin typeface="Impact" panose="020B0806030902050204" pitchFamily="34" charset="0"/>
              </a:rPr>
              <a:t>文字</a:t>
            </a:r>
            <a:endParaRPr lang="en-US" altLang="zh-CN" sz="2400" b="1" dirty="0">
              <a:latin typeface="Impact" panose="020B0806030902050204" pitchFamily="34" charset="0"/>
            </a:endParaRPr>
          </a:p>
        </p:txBody>
      </p:sp>
      <p:sp>
        <p:nvSpPr>
          <p:cNvPr id="28" name="椭圆 27"/>
          <p:cNvSpPr/>
          <p:nvPr/>
        </p:nvSpPr>
        <p:spPr bwMode="auto">
          <a:xfrm>
            <a:off x="5903985" y="1874774"/>
            <a:ext cx="1224047" cy="1224047"/>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endParaRPr lang="zh-CN" altLang="en-US" sz="2400">
              <a:solidFill>
                <a:prstClr val="white"/>
              </a:solidFill>
            </a:endParaRPr>
          </a:p>
        </p:txBody>
      </p:sp>
      <p:sp>
        <p:nvSpPr>
          <p:cNvPr id="32" name="椭圆 31"/>
          <p:cNvSpPr/>
          <p:nvPr/>
        </p:nvSpPr>
        <p:spPr bwMode="auto">
          <a:xfrm>
            <a:off x="5036647" y="3314095"/>
            <a:ext cx="1224047" cy="1224047"/>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endParaRPr lang="zh-CN" altLang="en-US" sz="2400">
              <a:solidFill>
                <a:prstClr val="white"/>
              </a:solidFill>
            </a:endParaRPr>
          </a:p>
        </p:txBody>
      </p:sp>
      <p:sp>
        <p:nvSpPr>
          <p:cNvPr id="33" name="椭圆 32"/>
          <p:cNvSpPr/>
          <p:nvPr/>
        </p:nvSpPr>
        <p:spPr bwMode="auto">
          <a:xfrm>
            <a:off x="6023863" y="4687529"/>
            <a:ext cx="1224047" cy="1224047"/>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endParaRPr lang="zh-CN" altLang="en-US" sz="2400">
              <a:solidFill>
                <a:prstClr val="white"/>
              </a:solidFill>
            </a:endParaRPr>
          </a:p>
        </p:txBody>
      </p:sp>
      <p:sp>
        <p:nvSpPr>
          <p:cNvPr id="35" name="KSO_Shape"/>
          <p:cNvSpPr/>
          <p:nvPr/>
        </p:nvSpPr>
        <p:spPr bwMode="auto">
          <a:xfrm>
            <a:off x="5264664" y="3616057"/>
            <a:ext cx="768000" cy="576000"/>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121835" tIns="60915" rIns="121835" bIns="47966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dirty="0">
              <a:solidFill>
                <a:srgbClr val="FFFFFF"/>
              </a:solidFill>
            </a:endParaRPr>
          </a:p>
        </p:txBody>
      </p:sp>
      <p:sp>
        <p:nvSpPr>
          <p:cNvPr id="37" name="KSO_Shape"/>
          <p:cNvSpPr/>
          <p:nvPr/>
        </p:nvSpPr>
        <p:spPr bwMode="auto">
          <a:xfrm>
            <a:off x="6274207" y="4994541"/>
            <a:ext cx="723349" cy="61002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1"/>
          </a:solidFill>
          <a:ln>
            <a:noFill/>
          </a:ln>
        </p:spPr>
        <p:txBody>
          <a:bodyPr lIns="121835" tIns="60915" rIns="121835" bIns="60915"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sp>
        <p:nvSpPr>
          <p:cNvPr id="46" name="MH_Text_1"/>
          <p:cNvSpPr txBox="1">
            <a:spLocks noChangeArrowheads="1"/>
          </p:cNvSpPr>
          <p:nvPr>
            <p:custDataLst>
              <p:tags r:id="rId3"/>
            </p:custDataLst>
          </p:nvPr>
        </p:nvSpPr>
        <p:spPr bwMode="auto">
          <a:xfrm>
            <a:off x="1775521" y="3750639"/>
            <a:ext cx="2688299" cy="59693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465" dirty="0">
                <a:solidFill>
                  <a:prstClr val="black">
                    <a:lumMod val="50000"/>
                    <a:lumOff val="50000"/>
                  </a:prstClr>
                </a:solidFill>
                <a:latin typeface="Arial" panose="020B0604020202020204"/>
                <a:cs typeface="+mn-ea"/>
                <a:sym typeface="+mn-lt"/>
              </a:rPr>
              <a:t>您的内容打在这里，或者通过复制您的文本后，</a:t>
            </a:r>
            <a:endParaRPr lang="en-US" altLang="zh-CN" sz="1465" dirty="0">
              <a:solidFill>
                <a:schemeClr val="tx1">
                  <a:lumMod val="50000"/>
                  <a:lumOff val="50000"/>
                </a:schemeClr>
              </a:solidFill>
              <a:latin typeface="+mn-lt"/>
              <a:cs typeface="+mn-ea"/>
              <a:sym typeface="+mn-lt"/>
            </a:endParaRPr>
          </a:p>
        </p:txBody>
      </p:sp>
      <p:sp>
        <p:nvSpPr>
          <p:cNvPr id="47" name="MH_SubTitle_1"/>
          <p:cNvSpPr txBox="1">
            <a:spLocks noChangeArrowheads="1"/>
          </p:cNvSpPr>
          <p:nvPr>
            <p:custDataLst>
              <p:tags r:id="rId4"/>
            </p:custDataLst>
          </p:nvPr>
        </p:nvSpPr>
        <p:spPr bwMode="auto">
          <a:xfrm>
            <a:off x="1775520" y="3366594"/>
            <a:ext cx="2397125"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872" tIns="0" rIns="159872" bIns="0" rtlCol="0" anchor="t">
            <a:noAutofit/>
          </a:bodyPr>
          <a:lstStyle>
            <a:defPPr>
              <a:defRPr lang="zh-CN"/>
            </a:defPPr>
            <a:lvl1pPr marL="285750" indent="-285750">
              <a:lnSpc>
                <a:spcPct val="120000"/>
              </a:lnSpc>
              <a:buClr>
                <a:schemeClr val="accent2"/>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1"/>
              </a:buClr>
            </a:pPr>
            <a:r>
              <a:rPr lang="zh-CN" altLang="en-US" sz="1865" dirty="0">
                <a:sym typeface="+mn-lt"/>
              </a:rPr>
              <a:t>点击输入标题</a:t>
            </a:r>
            <a:endParaRPr lang="zh-CN" altLang="en-US" sz="1865" dirty="0">
              <a:sym typeface="+mn-lt"/>
            </a:endParaRPr>
          </a:p>
        </p:txBody>
      </p:sp>
      <p:sp>
        <p:nvSpPr>
          <p:cNvPr id="50" name="MH_Text_1"/>
          <p:cNvSpPr txBox="1">
            <a:spLocks noChangeArrowheads="1"/>
          </p:cNvSpPr>
          <p:nvPr>
            <p:custDataLst>
              <p:tags r:id="rId5"/>
            </p:custDataLst>
          </p:nvPr>
        </p:nvSpPr>
        <p:spPr bwMode="auto">
          <a:xfrm>
            <a:off x="2632858" y="2043313"/>
            <a:ext cx="2631812" cy="59693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465" dirty="0">
                <a:solidFill>
                  <a:prstClr val="black">
                    <a:lumMod val="50000"/>
                    <a:lumOff val="50000"/>
                  </a:prstClr>
                </a:solidFill>
                <a:latin typeface="Arial" panose="020B0604020202020204"/>
                <a:cs typeface="+mn-ea"/>
                <a:sym typeface="+mn-lt"/>
              </a:rPr>
              <a:t>您的内容打在这里，或者通过复制您的文本后，</a:t>
            </a:r>
            <a:endParaRPr lang="en-US" altLang="zh-CN" sz="1465" dirty="0">
              <a:solidFill>
                <a:schemeClr val="tx1">
                  <a:lumMod val="50000"/>
                  <a:lumOff val="50000"/>
                </a:schemeClr>
              </a:solidFill>
              <a:latin typeface="+mn-lt"/>
              <a:cs typeface="+mn-ea"/>
              <a:sym typeface="+mn-lt"/>
            </a:endParaRPr>
          </a:p>
        </p:txBody>
      </p:sp>
      <p:sp>
        <p:nvSpPr>
          <p:cNvPr id="51" name="MH_SubTitle_1"/>
          <p:cNvSpPr txBox="1">
            <a:spLocks noChangeArrowheads="1"/>
          </p:cNvSpPr>
          <p:nvPr>
            <p:custDataLst>
              <p:tags r:id="rId6"/>
            </p:custDataLst>
          </p:nvPr>
        </p:nvSpPr>
        <p:spPr bwMode="auto">
          <a:xfrm>
            <a:off x="2632852" y="1659269"/>
            <a:ext cx="2397125"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872" tIns="0" rIns="159872" bIns="0" rtlCol="0" anchor="t">
            <a:noAutofit/>
          </a:bodyPr>
          <a:lstStyle>
            <a:defPPr>
              <a:defRPr lang="zh-CN"/>
            </a:defPPr>
            <a:lvl1pPr marL="285750" indent="-285750">
              <a:lnSpc>
                <a:spcPct val="120000"/>
              </a:lnSpc>
              <a:buClr>
                <a:schemeClr val="accent2"/>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1"/>
              </a:buClr>
            </a:pPr>
            <a:r>
              <a:rPr lang="zh-CN" altLang="en-US" sz="1865" dirty="0">
                <a:sym typeface="+mn-lt"/>
              </a:rPr>
              <a:t>点击输入标题</a:t>
            </a:r>
            <a:endParaRPr lang="zh-CN" altLang="en-US" sz="1865" dirty="0">
              <a:sym typeface="+mn-lt"/>
            </a:endParaRPr>
          </a:p>
        </p:txBody>
      </p:sp>
      <p:sp>
        <p:nvSpPr>
          <p:cNvPr id="52" name="MH_Text_1"/>
          <p:cNvSpPr txBox="1">
            <a:spLocks noChangeArrowheads="1"/>
          </p:cNvSpPr>
          <p:nvPr>
            <p:custDataLst>
              <p:tags r:id="rId7"/>
            </p:custDataLst>
          </p:nvPr>
        </p:nvSpPr>
        <p:spPr bwMode="auto">
          <a:xfrm>
            <a:off x="3023659" y="5420327"/>
            <a:ext cx="2625005" cy="59693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465" dirty="0">
                <a:solidFill>
                  <a:prstClr val="black">
                    <a:lumMod val="50000"/>
                    <a:lumOff val="50000"/>
                  </a:prstClr>
                </a:solidFill>
                <a:latin typeface="Arial" panose="020B0604020202020204"/>
                <a:cs typeface="+mn-ea"/>
                <a:sym typeface="+mn-lt"/>
              </a:rPr>
              <a:t>您的内容打在这里，或者通过复制您的文本后，</a:t>
            </a:r>
            <a:endParaRPr lang="en-US" altLang="zh-CN" sz="1465" dirty="0">
              <a:solidFill>
                <a:schemeClr val="tx1">
                  <a:lumMod val="50000"/>
                  <a:lumOff val="50000"/>
                </a:schemeClr>
              </a:solidFill>
              <a:latin typeface="+mn-lt"/>
              <a:cs typeface="+mn-ea"/>
              <a:sym typeface="+mn-lt"/>
            </a:endParaRPr>
          </a:p>
        </p:txBody>
      </p:sp>
      <p:sp>
        <p:nvSpPr>
          <p:cNvPr id="53" name="MH_SubTitle_1"/>
          <p:cNvSpPr txBox="1">
            <a:spLocks noChangeArrowheads="1"/>
          </p:cNvSpPr>
          <p:nvPr>
            <p:custDataLst>
              <p:tags r:id="rId8"/>
            </p:custDataLst>
          </p:nvPr>
        </p:nvSpPr>
        <p:spPr bwMode="auto">
          <a:xfrm>
            <a:off x="3023659" y="5036281"/>
            <a:ext cx="2397125"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872" tIns="0" rIns="159872" bIns="0" rtlCol="0" anchor="t">
            <a:noAutofit/>
          </a:bodyPr>
          <a:lstStyle>
            <a:defPPr>
              <a:defRPr lang="zh-CN"/>
            </a:defPPr>
            <a:lvl1pPr marL="285750" indent="-285750">
              <a:lnSpc>
                <a:spcPct val="120000"/>
              </a:lnSpc>
              <a:buClr>
                <a:schemeClr val="accent2"/>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1"/>
              </a:buClr>
            </a:pPr>
            <a:r>
              <a:rPr lang="zh-CN" altLang="en-US" sz="1865" dirty="0">
                <a:sym typeface="+mn-lt"/>
              </a:rPr>
              <a:t>点击输入标题</a:t>
            </a:r>
            <a:endParaRPr lang="zh-CN" altLang="en-US" sz="1865" dirty="0">
              <a:sym typeface="+mn-lt"/>
            </a:endParaRPr>
          </a:p>
        </p:txBody>
      </p:sp>
      <p:cxnSp>
        <p:nvCxnSpPr>
          <p:cNvPr id="6" name="直接箭头连接符 5"/>
          <p:cNvCxnSpPr/>
          <p:nvPr/>
        </p:nvCxnSpPr>
        <p:spPr>
          <a:xfrm flipV="1">
            <a:off x="6592762" y="3845776"/>
            <a:ext cx="1421105" cy="1635"/>
          </a:xfrm>
          <a:prstGeom prst="straightConnector1">
            <a:avLst/>
          </a:prstGeom>
          <a:ln w="19050">
            <a:solidFill>
              <a:schemeClr val="bg1">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4" name="直接箭头连接符 53"/>
          <p:cNvCxnSpPr/>
          <p:nvPr/>
        </p:nvCxnSpPr>
        <p:spPr>
          <a:xfrm flipV="1">
            <a:off x="7303313" y="4227459"/>
            <a:ext cx="772280" cy="696175"/>
          </a:xfrm>
          <a:prstGeom prst="straightConnector1">
            <a:avLst/>
          </a:prstGeom>
          <a:ln w="19050">
            <a:solidFill>
              <a:schemeClr val="bg1">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a:off x="7184945" y="2892896"/>
            <a:ext cx="933240" cy="411840"/>
          </a:xfrm>
          <a:prstGeom prst="straightConnector1">
            <a:avLst/>
          </a:prstGeom>
          <a:ln w="19050">
            <a:solidFill>
              <a:schemeClr val="bg1">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3" name="KSO_Shape"/>
          <p:cNvSpPr/>
          <p:nvPr/>
        </p:nvSpPr>
        <p:spPr bwMode="auto">
          <a:xfrm>
            <a:off x="6180003" y="2150792"/>
            <a:ext cx="672000" cy="672000"/>
          </a:xfrm>
          <a:custGeom>
            <a:avLst/>
            <a:gdLst>
              <a:gd name="T0" fmla="*/ 2147483646 w 5926"/>
              <a:gd name="T1" fmla="*/ 2147483646 h 5735"/>
              <a:gd name="T2" fmla="*/ 2147483646 w 5926"/>
              <a:gd name="T3" fmla="*/ 2147483646 h 5735"/>
              <a:gd name="T4" fmla="*/ 2147483646 w 5926"/>
              <a:gd name="T5" fmla="*/ 0 h 5735"/>
              <a:gd name="T6" fmla="*/ 2147483646 w 5926"/>
              <a:gd name="T7" fmla="*/ 2147483646 h 5735"/>
              <a:gd name="T8" fmla="*/ 2147483646 w 5926"/>
              <a:gd name="T9" fmla="*/ 2147483646 h 5735"/>
              <a:gd name="T10" fmla="*/ 2147483646 w 5926"/>
              <a:gd name="T11" fmla="*/ 2147483646 h 5735"/>
              <a:gd name="T12" fmla="*/ 0 w 5926"/>
              <a:gd name="T13" fmla="*/ 2147483646 h 5735"/>
              <a:gd name="T14" fmla="*/ 2147483646 w 5926"/>
              <a:gd name="T15" fmla="*/ 2147483646 h 5735"/>
              <a:gd name="T16" fmla="*/ 2147483646 w 5926"/>
              <a:gd name="T17" fmla="*/ 2147483646 h 5735"/>
              <a:gd name="T18" fmla="*/ 2147483646 w 5926"/>
              <a:gd name="T19" fmla="*/ 2147483646 h 5735"/>
              <a:gd name="T20" fmla="*/ 2147483646 w 5926"/>
              <a:gd name="T21" fmla="*/ 2147483646 h 5735"/>
              <a:gd name="T22" fmla="*/ 2147483646 w 5926"/>
              <a:gd name="T23" fmla="*/ 2147483646 h 5735"/>
              <a:gd name="T24" fmla="*/ 2147483646 w 5926"/>
              <a:gd name="T25" fmla="*/ 2147483646 h 5735"/>
              <a:gd name="T26" fmla="*/ 2147483646 w 5926"/>
              <a:gd name="T27" fmla="*/ 2147483646 h 5735"/>
              <a:gd name="T28" fmla="*/ 2147483646 w 5926"/>
              <a:gd name="T29" fmla="*/ 2147483646 h 5735"/>
              <a:gd name="T30" fmla="*/ 2147483646 w 5926"/>
              <a:gd name="T31" fmla="*/ 2147483646 h 5735"/>
              <a:gd name="T32" fmla="*/ 2147483646 w 5926"/>
              <a:gd name="T33" fmla="*/ 2147483646 h 5735"/>
              <a:gd name="T34" fmla="*/ 2147483646 w 5926"/>
              <a:gd name="T35" fmla="*/ 2147483646 h 5735"/>
              <a:gd name="T36" fmla="*/ 2147483646 w 5926"/>
              <a:gd name="T37" fmla="*/ 2147483646 h 5735"/>
              <a:gd name="T38" fmla="*/ 2147483646 w 5926"/>
              <a:gd name="T39" fmla="*/ 2147483646 h 5735"/>
              <a:gd name="T40" fmla="*/ 2147483646 w 5926"/>
              <a:gd name="T41" fmla="*/ 2147483646 h 5735"/>
              <a:gd name="T42" fmla="*/ 2147483646 w 5926"/>
              <a:gd name="T43" fmla="*/ 2147483646 h 5735"/>
              <a:gd name="T44" fmla="*/ 2147483646 w 5926"/>
              <a:gd name="T45" fmla="*/ 2147483646 h 5735"/>
              <a:gd name="T46" fmla="*/ 2147483646 w 5926"/>
              <a:gd name="T47" fmla="*/ 2147483646 h 5735"/>
              <a:gd name="T48" fmla="*/ 2147483646 w 5926"/>
              <a:gd name="T49" fmla="*/ 2147483646 h 5735"/>
              <a:gd name="T50" fmla="*/ 2147483646 w 5926"/>
              <a:gd name="T51" fmla="*/ 2147483646 h 5735"/>
              <a:gd name="T52" fmla="*/ 2147483646 w 5926"/>
              <a:gd name="T53" fmla="*/ 2147483646 h 5735"/>
              <a:gd name="T54" fmla="*/ 2147483646 w 5926"/>
              <a:gd name="T55" fmla="*/ 2147483646 h 5735"/>
              <a:gd name="T56" fmla="*/ 2147483646 w 5926"/>
              <a:gd name="T57" fmla="*/ 2147483646 h 5735"/>
              <a:gd name="T58" fmla="*/ 2147483646 w 5926"/>
              <a:gd name="T59" fmla="*/ 2147483646 h 5735"/>
              <a:gd name="T60" fmla="*/ 2147483646 w 5926"/>
              <a:gd name="T61" fmla="*/ 2147483646 h 5735"/>
              <a:gd name="T62" fmla="*/ 2147483646 w 5926"/>
              <a:gd name="T63" fmla="*/ 2147483646 h 5735"/>
              <a:gd name="T64" fmla="*/ 2147483646 w 5926"/>
              <a:gd name="T65" fmla="*/ 2147483646 h 5735"/>
              <a:gd name="T66" fmla="*/ 2147483646 w 5926"/>
              <a:gd name="T67" fmla="*/ 2147483646 h 5735"/>
              <a:gd name="T68" fmla="*/ 2147483646 w 5926"/>
              <a:gd name="T69" fmla="*/ 2147483646 h 5735"/>
              <a:gd name="T70" fmla="*/ 2147483646 w 5926"/>
              <a:gd name="T71" fmla="*/ 2147483646 h 5735"/>
              <a:gd name="T72" fmla="*/ 2147483646 w 5926"/>
              <a:gd name="T73" fmla="*/ 2147483646 h 5735"/>
              <a:gd name="T74" fmla="*/ 2147483646 w 5926"/>
              <a:gd name="T75" fmla="*/ 2147483646 h 5735"/>
              <a:gd name="T76" fmla="*/ 2147483646 w 5926"/>
              <a:gd name="T77" fmla="*/ 2147483646 h 5735"/>
              <a:gd name="T78" fmla="*/ 2147483646 w 5926"/>
              <a:gd name="T79" fmla="*/ 2147483646 h 5735"/>
              <a:gd name="T80" fmla="*/ 2147483646 w 5926"/>
              <a:gd name="T81" fmla="*/ 2147483646 h 5735"/>
              <a:gd name="T82" fmla="*/ 2147483646 w 5926"/>
              <a:gd name="T83" fmla="*/ 2147483646 h 5735"/>
              <a:gd name="T84" fmla="*/ 2147483646 w 5926"/>
              <a:gd name="T85" fmla="*/ 2147483646 h 5735"/>
              <a:gd name="T86" fmla="*/ 2147483646 w 5926"/>
              <a:gd name="T87" fmla="*/ 2147483646 h 5735"/>
              <a:gd name="T88" fmla="*/ 2147483646 w 5926"/>
              <a:gd name="T89" fmla="*/ 2147483646 h 5735"/>
              <a:gd name="T90" fmla="*/ 2147483646 w 5926"/>
              <a:gd name="T91" fmla="*/ 2147483646 h 5735"/>
              <a:gd name="T92" fmla="*/ 2147483646 w 5926"/>
              <a:gd name="T93" fmla="*/ 2147483646 h 5735"/>
              <a:gd name="T94" fmla="*/ 2147483646 w 5926"/>
              <a:gd name="T95" fmla="*/ 2147483646 h 5735"/>
              <a:gd name="T96" fmla="*/ 2147483646 w 5926"/>
              <a:gd name="T97" fmla="*/ 2147483646 h 5735"/>
              <a:gd name="T98" fmla="*/ 2147483646 w 5926"/>
              <a:gd name="T99" fmla="*/ 2147483646 h 5735"/>
              <a:gd name="T100" fmla="*/ 2147483646 w 5926"/>
              <a:gd name="T101" fmla="*/ 2147483646 h 573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926" h="5735">
                <a:moveTo>
                  <a:pt x="0" y="5408"/>
                </a:moveTo>
                <a:lnTo>
                  <a:pt x="407" y="5408"/>
                </a:lnTo>
                <a:lnTo>
                  <a:pt x="407" y="1609"/>
                </a:lnTo>
                <a:lnTo>
                  <a:pt x="407" y="1495"/>
                </a:lnTo>
                <a:lnTo>
                  <a:pt x="520" y="1464"/>
                </a:lnTo>
                <a:lnTo>
                  <a:pt x="2110" y="1038"/>
                </a:lnTo>
                <a:lnTo>
                  <a:pt x="2300" y="987"/>
                </a:lnTo>
                <a:lnTo>
                  <a:pt x="3099" y="1516"/>
                </a:lnTo>
                <a:lnTo>
                  <a:pt x="3099" y="5408"/>
                </a:lnTo>
                <a:lnTo>
                  <a:pt x="3235" y="5408"/>
                </a:lnTo>
                <a:lnTo>
                  <a:pt x="3235" y="622"/>
                </a:lnTo>
                <a:lnTo>
                  <a:pt x="3235" y="506"/>
                </a:lnTo>
                <a:lnTo>
                  <a:pt x="3347" y="477"/>
                </a:lnTo>
                <a:lnTo>
                  <a:pt x="4938" y="50"/>
                </a:lnTo>
                <a:lnTo>
                  <a:pt x="5128" y="0"/>
                </a:lnTo>
                <a:lnTo>
                  <a:pt x="5926" y="524"/>
                </a:lnTo>
                <a:lnTo>
                  <a:pt x="5926" y="5713"/>
                </a:lnTo>
                <a:lnTo>
                  <a:pt x="5128" y="5713"/>
                </a:lnTo>
                <a:lnTo>
                  <a:pt x="4825" y="5713"/>
                </a:lnTo>
                <a:lnTo>
                  <a:pt x="4825" y="392"/>
                </a:lnTo>
                <a:lnTo>
                  <a:pt x="3536" y="738"/>
                </a:lnTo>
                <a:lnTo>
                  <a:pt x="3536" y="5434"/>
                </a:lnTo>
                <a:lnTo>
                  <a:pt x="3790" y="5434"/>
                </a:lnTo>
                <a:lnTo>
                  <a:pt x="3790" y="5735"/>
                </a:lnTo>
                <a:lnTo>
                  <a:pt x="2149" y="5735"/>
                </a:lnTo>
                <a:lnTo>
                  <a:pt x="1998" y="5735"/>
                </a:lnTo>
                <a:lnTo>
                  <a:pt x="1998" y="5583"/>
                </a:lnTo>
                <a:lnTo>
                  <a:pt x="1998" y="1379"/>
                </a:lnTo>
                <a:lnTo>
                  <a:pt x="709" y="1725"/>
                </a:lnTo>
                <a:lnTo>
                  <a:pt x="709" y="5559"/>
                </a:lnTo>
                <a:lnTo>
                  <a:pt x="709" y="5710"/>
                </a:lnTo>
                <a:lnTo>
                  <a:pt x="557" y="5710"/>
                </a:lnTo>
                <a:lnTo>
                  <a:pt x="0" y="5710"/>
                </a:lnTo>
                <a:lnTo>
                  <a:pt x="0" y="5408"/>
                </a:lnTo>
                <a:close/>
                <a:moveTo>
                  <a:pt x="3760" y="3302"/>
                </a:moveTo>
                <a:lnTo>
                  <a:pt x="3760" y="3302"/>
                </a:lnTo>
                <a:lnTo>
                  <a:pt x="3760" y="3886"/>
                </a:lnTo>
                <a:lnTo>
                  <a:pt x="3920" y="3886"/>
                </a:lnTo>
                <a:lnTo>
                  <a:pt x="4084" y="3886"/>
                </a:lnTo>
                <a:lnTo>
                  <a:pt x="4084" y="3287"/>
                </a:lnTo>
                <a:lnTo>
                  <a:pt x="3920" y="3295"/>
                </a:lnTo>
                <a:lnTo>
                  <a:pt x="3760" y="3302"/>
                </a:lnTo>
                <a:close/>
                <a:moveTo>
                  <a:pt x="4271" y="819"/>
                </a:moveTo>
                <a:lnTo>
                  <a:pt x="4271" y="819"/>
                </a:lnTo>
                <a:lnTo>
                  <a:pt x="4271" y="1426"/>
                </a:lnTo>
                <a:lnTo>
                  <a:pt x="4444" y="1394"/>
                </a:lnTo>
                <a:lnTo>
                  <a:pt x="4622" y="1361"/>
                </a:lnTo>
                <a:lnTo>
                  <a:pt x="4622" y="736"/>
                </a:lnTo>
                <a:lnTo>
                  <a:pt x="4444" y="778"/>
                </a:lnTo>
                <a:lnTo>
                  <a:pt x="4271" y="819"/>
                </a:lnTo>
                <a:close/>
                <a:moveTo>
                  <a:pt x="3760" y="938"/>
                </a:moveTo>
                <a:lnTo>
                  <a:pt x="3760" y="938"/>
                </a:lnTo>
                <a:lnTo>
                  <a:pt x="3760" y="1522"/>
                </a:lnTo>
                <a:lnTo>
                  <a:pt x="3920" y="1492"/>
                </a:lnTo>
                <a:lnTo>
                  <a:pt x="4084" y="1461"/>
                </a:lnTo>
                <a:lnTo>
                  <a:pt x="4084" y="863"/>
                </a:lnTo>
                <a:lnTo>
                  <a:pt x="3920" y="901"/>
                </a:lnTo>
                <a:lnTo>
                  <a:pt x="3760" y="938"/>
                </a:lnTo>
                <a:close/>
                <a:moveTo>
                  <a:pt x="4271" y="1640"/>
                </a:moveTo>
                <a:lnTo>
                  <a:pt x="4271" y="1640"/>
                </a:lnTo>
                <a:lnTo>
                  <a:pt x="4271" y="2245"/>
                </a:lnTo>
                <a:lnTo>
                  <a:pt x="4444" y="2224"/>
                </a:lnTo>
                <a:lnTo>
                  <a:pt x="4622" y="2202"/>
                </a:lnTo>
                <a:lnTo>
                  <a:pt x="4622" y="1580"/>
                </a:lnTo>
                <a:lnTo>
                  <a:pt x="4444" y="1609"/>
                </a:lnTo>
                <a:lnTo>
                  <a:pt x="4271" y="1640"/>
                </a:lnTo>
                <a:close/>
                <a:moveTo>
                  <a:pt x="3760" y="1727"/>
                </a:moveTo>
                <a:lnTo>
                  <a:pt x="3760" y="1727"/>
                </a:lnTo>
                <a:lnTo>
                  <a:pt x="3760" y="2310"/>
                </a:lnTo>
                <a:lnTo>
                  <a:pt x="3920" y="2290"/>
                </a:lnTo>
                <a:lnTo>
                  <a:pt x="4084" y="2269"/>
                </a:lnTo>
                <a:lnTo>
                  <a:pt x="4084" y="1670"/>
                </a:lnTo>
                <a:lnTo>
                  <a:pt x="3920" y="1699"/>
                </a:lnTo>
                <a:lnTo>
                  <a:pt x="3760" y="1727"/>
                </a:lnTo>
                <a:close/>
                <a:moveTo>
                  <a:pt x="4271" y="2459"/>
                </a:moveTo>
                <a:lnTo>
                  <a:pt x="4271" y="2459"/>
                </a:lnTo>
                <a:lnTo>
                  <a:pt x="4271" y="3066"/>
                </a:lnTo>
                <a:lnTo>
                  <a:pt x="4444" y="3055"/>
                </a:lnTo>
                <a:lnTo>
                  <a:pt x="4622" y="3044"/>
                </a:lnTo>
                <a:lnTo>
                  <a:pt x="4622" y="2421"/>
                </a:lnTo>
                <a:lnTo>
                  <a:pt x="4444" y="2440"/>
                </a:lnTo>
                <a:lnTo>
                  <a:pt x="4271" y="2459"/>
                </a:lnTo>
                <a:close/>
                <a:moveTo>
                  <a:pt x="3760" y="2515"/>
                </a:moveTo>
                <a:lnTo>
                  <a:pt x="3760" y="2515"/>
                </a:lnTo>
                <a:lnTo>
                  <a:pt x="3760" y="3098"/>
                </a:lnTo>
                <a:lnTo>
                  <a:pt x="3920" y="3087"/>
                </a:lnTo>
                <a:lnTo>
                  <a:pt x="4084" y="3078"/>
                </a:lnTo>
                <a:lnTo>
                  <a:pt x="4084" y="2479"/>
                </a:lnTo>
                <a:lnTo>
                  <a:pt x="3920" y="2497"/>
                </a:lnTo>
                <a:lnTo>
                  <a:pt x="3760" y="2515"/>
                </a:lnTo>
                <a:close/>
                <a:moveTo>
                  <a:pt x="4271" y="3279"/>
                </a:moveTo>
                <a:lnTo>
                  <a:pt x="4271" y="3279"/>
                </a:lnTo>
                <a:lnTo>
                  <a:pt x="4271" y="3886"/>
                </a:lnTo>
                <a:lnTo>
                  <a:pt x="4444" y="3886"/>
                </a:lnTo>
                <a:lnTo>
                  <a:pt x="4622" y="3886"/>
                </a:lnTo>
                <a:lnTo>
                  <a:pt x="4622" y="3262"/>
                </a:lnTo>
                <a:lnTo>
                  <a:pt x="4444" y="3270"/>
                </a:lnTo>
                <a:lnTo>
                  <a:pt x="4271" y="3279"/>
                </a:lnTo>
                <a:close/>
                <a:moveTo>
                  <a:pt x="918" y="4350"/>
                </a:moveTo>
                <a:lnTo>
                  <a:pt x="918" y="4350"/>
                </a:lnTo>
                <a:lnTo>
                  <a:pt x="918" y="4933"/>
                </a:lnTo>
                <a:lnTo>
                  <a:pt x="1077" y="4933"/>
                </a:lnTo>
                <a:lnTo>
                  <a:pt x="1241" y="4933"/>
                </a:lnTo>
                <a:lnTo>
                  <a:pt x="1241" y="4334"/>
                </a:lnTo>
                <a:lnTo>
                  <a:pt x="1077" y="4343"/>
                </a:lnTo>
                <a:lnTo>
                  <a:pt x="918" y="4350"/>
                </a:lnTo>
                <a:close/>
                <a:moveTo>
                  <a:pt x="1429" y="1866"/>
                </a:moveTo>
                <a:lnTo>
                  <a:pt x="1429" y="1866"/>
                </a:lnTo>
                <a:lnTo>
                  <a:pt x="1429" y="2473"/>
                </a:lnTo>
                <a:lnTo>
                  <a:pt x="1601" y="2441"/>
                </a:lnTo>
                <a:lnTo>
                  <a:pt x="1780" y="2407"/>
                </a:lnTo>
                <a:lnTo>
                  <a:pt x="1780" y="1784"/>
                </a:lnTo>
                <a:lnTo>
                  <a:pt x="1601" y="1825"/>
                </a:lnTo>
                <a:lnTo>
                  <a:pt x="1429" y="1866"/>
                </a:lnTo>
                <a:close/>
                <a:moveTo>
                  <a:pt x="918" y="1986"/>
                </a:moveTo>
                <a:lnTo>
                  <a:pt x="918" y="1986"/>
                </a:lnTo>
                <a:lnTo>
                  <a:pt x="918" y="2569"/>
                </a:lnTo>
                <a:lnTo>
                  <a:pt x="1077" y="2539"/>
                </a:lnTo>
                <a:lnTo>
                  <a:pt x="1241" y="2509"/>
                </a:lnTo>
                <a:lnTo>
                  <a:pt x="1241" y="1909"/>
                </a:lnTo>
                <a:lnTo>
                  <a:pt x="1077" y="1948"/>
                </a:lnTo>
                <a:lnTo>
                  <a:pt x="918" y="1986"/>
                </a:lnTo>
                <a:close/>
                <a:moveTo>
                  <a:pt x="1429" y="2686"/>
                </a:moveTo>
                <a:lnTo>
                  <a:pt x="1429" y="2686"/>
                </a:lnTo>
                <a:lnTo>
                  <a:pt x="1429" y="3293"/>
                </a:lnTo>
                <a:lnTo>
                  <a:pt x="1601" y="3272"/>
                </a:lnTo>
                <a:lnTo>
                  <a:pt x="1780" y="3249"/>
                </a:lnTo>
                <a:lnTo>
                  <a:pt x="1780" y="2626"/>
                </a:lnTo>
                <a:lnTo>
                  <a:pt x="1601" y="2656"/>
                </a:lnTo>
                <a:lnTo>
                  <a:pt x="1429" y="2686"/>
                </a:lnTo>
                <a:close/>
                <a:moveTo>
                  <a:pt x="918" y="2773"/>
                </a:moveTo>
                <a:lnTo>
                  <a:pt x="918" y="2773"/>
                </a:lnTo>
                <a:lnTo>
                  <a:pt x="918" y="3357"/>
                </a:lnTo>
                <a:lnTo>
                  <a:pt x="1077" y="3337"/>
                </a:lnTo>
                <a:lnTo>
                  <a:pt x="1241" y="3316"/>
                </a:lnTo>
                <a:lnTo>
                  <a:pt x="1241" y="2718"/>
                </a:lnTo>
                <a:lnTo>
                  <a:pt x="1077" y="2746"/>
                </a:lnTo>
                <a:lnTo>
                  <a:pt x="918" y="2773"/>
                </a:lnTo>
                <a:close/>
                <a:moveTo>
                  <a:pt x="1429" y="3507"/>
                </a:moveTo>
                <a:lnTo>
                  <a:pt x="1429" y="3507"/>
                </a:lnTo>
                <a:lnTo>
                  <a:pt x="1429" y="4113"/>
                </a:lnTo>
                <a:lnTo>
                  <a:pt x="1601" y="4103"/>
                </a:lnTo>
                <a:lnTo>
                  <a:pt x="1780" y="4091"/>
                </a:lnTo>
                <a:lnTo>
                  <a:pt x="1780" y="3468"/>
                </a:lnTo>
                <a:lnTo>
                  <a:pt x="1601" y="3488"/>
                </a:lnTo>
                <a:lnTo>
                  <a:pt x="1429" y="3507"/>
                </a:lnTo>
                <a:close/>
                <a:moveTo>
                  <a:pt x="918" y="3562"/>
                </a:moveTo>
                <a:lnTo>
                  <a:pt x="918" y="3562"/>
                </a:lnTo>
                <a:lnTo>
                  <a:pt x="918" y="4145"/>
                </a:lnTo>
                <a:lnTo>
                  <a:pt x="1077" y="4135"/>
                </a:lnTo>
                <a:lnTo>
                  <a:pt x="1241" y="4125"/>
                </a:lnTo>
                <a:lnTo>
                  <a:pt x="1241" y="3527"/>
                </a:lnTo>
                <a:lnTo>
                  <a:pt x="1077" y="3544"/>
                </a:lnTo>
                <a:lnTo>
                  <a:pt x="918" y="3562"/>
                </a:lnTo>
                <a:close/>
                <a:moveTo>
                  <a:pt x="1429" y="4326"/>
                </a:moveTo>
                <a:lnTo>
                  <a:pt x="1429" y="4326"/>
                </a:lnTo>
                <a:lnTo>
                  <a:pt x="1429" y="4933"/>
                </a:lnTo>
                <a:lnTo>
                  <a:pt x="1601" y="4933"/>
                </a:lnTo>
                <a:lnTo>
                  <a:pt x="1780" y="4933"/>
                </a:lnTo>
                <a:lnTo>
                  <a:pt x="1780" y="4309"/>
                </a:lnTo>
                <a:lnTo>
                  <a:pt x="1601" y="4318"/>
                </a:lnTo>
                <a:lnTo>
                  <a:pt x="1429" y="4326"/>
                </a:lnTo>
                <a:close/>
              </a:path>
            </a:pathLst>
          </a:custGeom>
          <a:solidFill>
            <a:schemeClr val="accent1"/>
          </a:solidFill>
          <a:ln>
            <a:noFill/>
          </a:ln>
        </p:spPr>
        <p:txBody>
          <a:bodyPr lIns="121835" tIns="60915" rIns="121835" bIns="60915" anchor="ctr">
            <a:scene3d>
              <a:camera prst="orthographicFront"/>
              <a:lightRig rig="threePt" dir="t"/>
            </a:scene3d>
            <a:sp3d>
              <a:contourClr>
                <a:srgbClr val="FFFFFF"/>
              </a:contourClr>
            </a:sp3d>
          </a:bodyPr>
          <a:lstStyle/>
          <a:p>
            <a:pPr algn="ctr">
              <a:defRPr/>
            </a:pPr>
            <a:endParaRPr lang="zh-CN" altLang="en-US" sz="2400">
              <a:solidFill>
                <a:srgbClr val="FFFFFF"/>
              </a:solidFill>
              <a:ea typeface="宋体" panose="02010600030101010101" pitchFamily="2"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9"/>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0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50000">
                                          <p:cBhvr additive="base">
                                            <p:cTn id="7" dur="1000" fill="hold"/>
                                            <p:tgtEl>
                                              <p:spTgt spid="28"/>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14:bounceEnd="50000">
                                          <p:cBhvr additive="base">
                                            <p:cTn id="11" dur="1000" fill="hold"/>
                                            <p:tgtEl>
                                              <p:spTgt spid="32"/>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50000">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14:bounceEnd="50000">
                                          <p:cBhvr additive="base">
                                            <p:cTn id="15" dur="1000" fill="hold"/>
                                            <p:tgtEl>
                                              <p:spTgt spid="33"/>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50000">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14:bounceEnd="50000">
                                          <p:cBhvr additive="base">
                                            <p:cTn id="19" dur="1000" fill="hold"/>
                                            <p:tgtEl>
                                              <p:spTgt spid="23"/>
                                            </p:tgtEl>
                                            <p:attrNameLst>
                                              <p:attrName>ppt_x</p:attrName>
                                            </p:attrNameLst>
                                          </p:cBhvr>
                                          <p:tavLst>
                                            <p:tav tm="0">
                                              <p:val>
                                                <p:strVal val="0-#ppt_w/2"/>
                                              </p:val>
                                            </p:tav>
                                            <p:tav tm="100000">
                                              <p:val>
                                                <p:strVal val="#ppt_x"/>
                                              </p:val>
                                            </p:tav>
                                          </p:tavLst>
                                        </p:anim>
                                        <p:anim calcmode="lin" valueType="num" p14:bounceEnd="50000">
                                          <p:cBhvr additive="base">
                                            <p:cTn id="20" dur="10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50000">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14:bounceEnd="50000">
                                          <p:cBhvr additive="base">
                                            <p:cTn id="23" dur="1000" fill="hold"/>
                                            <p:tgtEl>
                                              <p:spTgt spid="37"/>
                                            </p:tgtEl>
                                            <p:attrNameLst>
                                              <p:attrName>ppt_x</p:attrName>
                                            </p:attrNameLst>
                                          </p:cBhvr>
                                          <p:tavLst>
                                            <p:tav tm="0">
                                              <p:val>
                                                <p:strVal val="0-#ppt_w/2"/>
                                              </p:val>
                                            </p:tav>
                                            <p:tav tm="100000">
                                              <p:val>
                                                <p:strVal val="#ppt_x"/>
                                              </p:val>
                                            </p:tav>
                                          </p:tavLst>
                                        </p:anim>
                                        <p:anim calcmode="lin" valueType="num" p14:bounceEnd="50000">
                                          <p:cBhvr additive="base">
                                            <p:cTn id="24" dur="1000" fill="hold"/>
                                            <p:tgtEl>
                                              <p:spTgt spid="3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50000">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14:bounceEnd="50000">
                                          <p:cBhvr additive="base">
                                            <p:cTn id="27" dur="1000" fill="hold"/>
                                            <p:tgtEl>
                                              <p:spTgt spid="35"/>
                                            </p:tgtEl>
                                            <p:attrNameLst>
                                              <p:attrName>ppt_x</p:attrName>
                                            </p:attrNameLst>
                                          </p:cBhvr>
                                          <p:tavLst>
                                            <p:tav tm="0">
                                              <p:val>
                                                <p:strVal val="0-#ppt_w/2"/>
                                              </p:val>
                                            </p:tav>
                                            <p:tav tm="100000">
                                              <p:val>
                                                <p:strVal val="#ppt_x"/>
                                              </p:val>
                                            </p:tav>
                                          </p:tavLst>
                                        </p:anim>
                                        <p:anim calcmode="lin" valueType="num" p14:bounceEnd="50000">
                                          <p:cBhvr additive="base">
                                            <p:cTn id="28" dur="1000" fill="hold"/>
                                            <p:tgtEl>
                                              <p:spTgt spid="35"/>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6" presetClass="entr" presetSubtype="2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Horizontal)">
                                          <p:cBhvr>
                                            <p:cTn id="32" dur="1000"/>
                                            <p:tgtEl>
                                              <p:spTgt spid="9"/>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250"/>
                                            <p:tgtEl>
                                              <p:spTgt spid="6"/>
                                            </p:tgtEl>
                                          </p:cBhvr>
                                        </p:animEffect>
                                      </p:childTnLst>
                                    </p:cTn>
                                  </p:par>
                                  <p:par>
                                    <p:cTn id="37" presetID="22" presetClass="entr" presetSubtype="8"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left)">
                                          <p:cBhvr>
                                            <p:cTn id="39" dur="250"/>
                                            <p:tgtEl>
                                              <p:spTgt spid="54"/>
                                            </p:tgtEl>
                                          </p:cBhvr>
                                        </p:animEffect>
                                      </p:childTnLst>
                                    </p:cTn>
                                  </p:par>
                                  <p:par>
                                    <p:cTn id="40" presetID="22" presetClass="entr" presetSubtype="8" fill="hold" nodeType="with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wipe(left)">
                                          <p:cBhvr>
                                            <p:cTn id="42" dur="250"/>
                                            <p:tgtEl>
                                              <p:spTgt spid="55"/>
                                            </p:tgtEl>
                                          </p:cBhvr>
                                        </p:animEffect>
                                      </p:childTnLst>
                                    </p:cTn>
                                  </p:par>
                                  <p:par>
                                    <p:cTn id="43" presetID="45"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1750"/>
                                            <p:tgtEl>
                                              <p:spTgt spid="24"/>
                                            </p:tgtEl>
                                          </p:cBhvr>
                                        </p:animEffect>
                                        <p:anim calcmode="lin" valueType="num">
                                          <p:cBhvr>
                                            <p:cTn id="46" dur="1750" fill="hold"/>
                                            <p:tgtEl>
                                              <p:spTgt spid="24"/>
                                            </p:tgtEl>
                                            <p:attrNameLst>
                                              <p:attrName>ppt_w</p:attrName>
                                            </p:attrNameLst>
                                          </p:cBhvr>
                                          <p:tavLst>
                                            <p:tav tm="0" fmla="#ppt_w*sin(2.5*pi*$)">
                                              <p:val>
                                                <p:fltVal val="0"/>
                                              </p:val>
                                            </p:tav>
                                            <p:tav tm="100000">
                                              <p:val>
                                                <p:fltVal val="1"/>
                                              </p:val>
                                            </p:tav>
                                          </p:tavLst>
                                        </p:anim>
                                        <p:anim calcmode="lin" valueType="num">
                                          <p:cBhvr>
                                            <p:cTn id="47" dur="1750" fill="hold"/>
                                            <p:tgtEl>
                                              <p:spTgt spid="24"/>
                                            </p:tgtEl>
                                            <p:attrNameLst>
                                              <p:attrName>ppt_h</p:attrName>
                                            </p:attrNameLst>
                                          </p:cBhvr>
                                          <p:tavLst>
                                            <p:tav tm="0">
                                              <p:val>
                                                <p:strVal val="#ppt_h"/>
                                              </p:val>
                                            </p:tav>
                                            <p:tav tm="100000">
                                              <p:val>
                                                <p:strVal val="#ppt_h"/>
                                              </p:val>
                                            </p:tav>
                                          </p:tavLst>
                                        </p:anim>
                                      </p:childTnLst>
                                    </p:cTn>
                                  </p:par>
                                  <p:par>
                                    <p:cTn id="48" presetID="23" presetClass="entr" presetSubtype="36" fill="hold" grpId="0" nodeType="withEffect">
                                      <p:stCondLst>
                                        <p:cond delay="750"/>
                                      </p:stCondLst>
                                      <p:childTnLst>
                                        <p:set>
                                          <p:cBhvr>
                                            <p:cTn id="49" dur="1" fill="hold">
                                              <p:stCondLst>
                                                <p:cond delay="0"/>
                                              </p:stCondLst>
                                            </p:cTn>
                                            <p:tgtEl>
                                              <p:spTgt spid="22"/>
                                            </p:tgtEl>
                                            <p:attrNameLst>
                                              <p:attrName>style.visibility</p:attrName>
                                            </p:attrNameLst>
                                          </p:cBhvr>
                                          <p:to>
                                            <p:strVal val="visible"/>
                                          </p:to>
                                        </p:set>
                                        <p:anim calcmode="lin" valueType="num">
                                          <p:cBhvr>
                                            <p:cTn id="50" dur="1000" fill="hold"/>
                                            <p:tgtEl>
                                              <p:spTgt spid="22"/>
                                            </p:tgtEl>
                                            <p:attrNameLst>
                                              <p:attrName>ppt_w</p:attrName>
                                            </p:attrNameLst>
                                          </p:cBhvr>
                                          <p:tavLst>
                                            <p:tav tm="0">
                                              <p:val>
                                                <p:strVal val="(6*min(max(#ppt_w*#ppt_h,.3),1)-7.4)/-.7*#ppt_w"/>
                                              </p:val>
                                            </p:tav>
                                            <p:tav tm="100000">
                                              <p:val>
                                                <p:strVal val="#ppt_w"/>
                                              </p:val>
                                            </p:tav>
                                          </p:tavLst>
                                        </p:anim>
                                        <p:anim calcmode="lin" valueType="num">
                                          <p:cBhvr>
                                            <p:cTn id="51" dur="1000" fill="hold"/>
                                            <p:tgtEl>
                                              <p:spTgt spid="22"/>
                                            </p:tgtEl>
                                            <p:attrNameLst>
                                              <p:attrName>ppt_h</p:attrName>
                                            </p:attrNameLst>
                                          </p:cBhvr>
                                          <p:tavLst>
                                            <p:tav tm="0">
                                              <p:val>
                                                <p:strVal val="(6*min(max(#ppt_w*#ppt_h,.3),1)-7.4)/-.7*#ppt_h"/>
                                              </p:val>
                                            </p:tav>
                                            <p:tav tm="100000">
                                              <p:val>
                                                <p:strVal val="#ppt_h"/>
                                              </p:val>
                                            </p:tav>
                                          </p:tavLst>
                                        </p:anim>
                                        <p:anim calcmode="lin" valueType="num">
                                          <p:cBhvr>
                                            <p:cTn id="52" dur="1000" fill="hold"/>
                                            <p:tgtEl>
                                              <p:spTgt spid="22"/>
                                            </p:tgtEl>
                                            <p:attrNameLst>
                                              <p:attrName>ppt_x</p:attrName>
                                            </p:attrNameLst>
                                          </p:cBhvr>
                                          <p:tavLst>
                                            <p:tav tm="0">
                                              <p:val>
                                                <p:fltVal val="0.5"/>
                                              </p:val>
                                            </p:tav>
                                            <p:tav tm="100000">
                                              <p:val>
                                                <p:strVal val="#ppt_x"/>
                                              </p:val>
                                            </p:tav>
                                          </p:tavLst>
                                        </p:anim>
                                        <p:anim calcmode="lin" valueType="num">
                                          <p:cBhvr>
                                            <p:cTn id="53" dur="1000" fill="hold"/>
                                            <p:tgtEl>
                                              <p:spTgt spid="22"/>
                                            </p:tgtEl>
                                            <p:attrNameLst>
                                              <p:attrName>ppt_y</p:attrName>
                                            </p:attrNameLst>
                                          </p:cBhvr>
                                          <p:tavLst>
                                            <p:tav tm="0">
                                              <p:val>
                                                <p:strVal val="1+(6*min(max(#ppt_w*#ppt_h,.3),1)-7.4)/-.7*#ppt_h/2"/>
                                              </p:val>
                                            </p:tav>
                                            <p:tav tm="100000">
                                              <p:val>
                                                <p:strVal val="#ppt_y"/>
                                              </p:val>
                                            </p:tav>
                                          </p:tavLst>
                                        </p:anim>
                                      </p:childTnLst>
                                    </p:cTn>
                                  </p:par>
                                </p:childTnLst>
                              </p:cTn>
                            </p:par>
                            <p:par>
                              <p:cTn id="54" fill="hold">
                                <p:stCondLst>
                                  <p:cond delay="2500"/>
                                </p:stCondLst>
                                <p:childTnLst>
                                  <p:par>
                                    <p:cTn id="55" presetID="2" presetClass="entr" presetSubtype="1" fill="hold" grpId="0" nodeType="afterEffect" p14:presetBounceEnd="60000">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14:bounceEnd="60000">
                                          <p:cBhvr additive="base">
                                            <p:cTn id="57" dur="750" fill="hold"/>
                                            <p:tgtEl>
                                              <p:spTgt spid="51"/>
                                            </p:tgtEl>
                                            <p:attrNameLst>
                                              <p:attrName>ppt_x</p:attrName>
                                            </p:attrNameLst>
                                          </p:cBhvr>
                                          <p:tavLst>
                                            <p:tav tm="0">
                                              <p:val>
                                                <p:strVal val="#ppt_x"/>
                                              </p:val>
                                            </p:tav>
                                            <p:tav tm="100000">
                                              <p:val>
                                                <p:strVal val="#ppt_x"/>
                                              </p:val>
                                            </p:tav>
                                          </p:tavLst>
                                        </p:anim>
                                        <p:anim calcmode="lin" valueType="num" p14:bounceEnd="60000">
                                          <p:cBhvr additive="base">
                                            <p:cTn id="58" dur="750" fill="hold"/>
                                            <p:tgtEl>
                                              <p:spTgt spid="51"/>
                                            </p:tgtEl>
                                            <p:attrNameLst>
                                              <p:attrName>ppt_y</p:attrName>
                                            </p:attrNameLst>
                                          </p:cBhvr>
                                          <p:tavLst>
                                            <p:tav tm="0">
                                              <p:val>
                                                <p:strVal val="0-#ppt_h/2"/>
                                              </p:val>
                                            </p:tav>
                                            <p:tav tm="100000">
                                              <p:val>
                                                <p:strVal val="#ppt_y"/>
                                              </p:val>
                                            </p:tav>
                                          </p:tavLst>
                                        </p:anim>
                                      </p:childTnLst>
                                    </p:cTn>
                                  </p:par>
                                </p:childTnLst>
                              </p:cTn>
                            </p:par>
                            <p:par>
                              <p:cTn id="59" fill="hold">
                                <p:stCondLst>
                                  <p:cond delay="35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50"/>
                                            </p:tgtEl>
                                            <p:attrNameLst>
                                              <p:attrName>style.visibility</p:attrName>
                                            </p:attrNameLst>
                                          </p:cBhvr>
                                          <p:to>
                                            <p:strVal val="visible"/>
                                          </p:to>
                                        </p:set>
                                        <p:anim calcmode="lin" valueType="num">
                                          <p:cBhvr>
                                            <p:cTn id="62"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50"/>
                                            </p:tgtEl>
                                            <p:attrNameLst>
                                              <p:attrName>ppt_y</p:attrName>
                                            </p:attrNameLst>
                                          </p:cBhvr>
                                          <p:tavLst>
                                            <p:tav tm="0">
                                              <p:val>
                                                <p:strVal val="#ppt_y"/>
                                              </p:val>
                                            </p:tav>
                                            <p:tav tm="100000">
                                              <p:val>
                                                <p:strVal val="#ppt_y"/>
                                              </p:val>
                                            </p:tav>
                                          </p:tavLst>
                                        </p:anim>
                                        <p:anim calcmode="lin" valueType="num">
                                          <p:cBhvr>
                                            <p:cTn id="64"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50"/>
                                            </p:tgtEl>
                                          </p:cBhvr>
                                        </p:animEffect>
                                      </p:childTnLst>
                                    </p:cTn>
                                  </p:par>
                                </p:childTnLst>
                              </p:cTn>
                            </p:par>
                            <p:par>
                              <p:cTn id="67" fill="hold">
                                <p:stCondLst>
                                  <p:cond delay="6000"/>
                                </p:stCondLst>
                                <p:childTnLst>
                                  <p:par>
                                    <p:cTn id="68" presetID="2" presetClass="entr" presetSubtype="1" fill="hold" grpId="0" nodeType="afterEffect" p14:presetBounceEnd="60000">
                                      <p:stCondLst>
                                        <p:cond delay="0"/>
                                      </p:stCondLst>
                                      <p:childTnLst>
                                        <p:set>
                                          <p:cBhvr>
                                            <p:cTn id="69" dur="1" fill="hold">
                                              <p:stCondLst>
                                                <p:cond delay="0"/>
                                              </p:stCondLst>
                                            </p:cTn>
                                            <p:tgtEl>
                                              <p:spTgt spid="47"/>
                                            </p:tgtEl>
                                            <p:attrNameLst>
                                              <p:attrName>style.visibility</p:attrName>
                                            </p:attrNameLst>
                                          </p:cBhvr>
                                          <p:to>
                                            <p:strVal val="visible"/>
                                          </p:to>
                                        </p:set>
                                        <p:anim calcmode="lin" valueType="num" p14:bounceEnd="60000">
                                          <p:cBhvr additive="base">
                                            <p:cTn id="70" dur="750" fill="hold"/>
                                            <p:tgtEl>
                                              <p:spTgt spid="47"/>
                                            </p:tgtEl>
                                            <p:attrNameLst>
                                              <p:attrName>ppt_x</p:attrName>
                                            </p:attrNameLst>
                                          </p:cBhvr>
                                          <p:tavLst>
                                            <p:tav tm="0">
                                              <p:val>
                                                <p:strVal val="#ppt_x"/>
                                              </p:val>
                                            </p:tav>
                                            <p:tav tm="100000">
                                              <p:val>
                                                <p:strVal val="#ppt_x"/>
                                              </p:val>
                                            </p:tav>
                                          </p:tavLst>
                                        </p:anim>
                                        <p:anim calcmode="lin" valueType="num" p14:bounceEnd="60000">
                                          <p:cBhvr additive="base">
                                            <p:cTn id="71" dur="750" fill="hold"/>
                                            <p:tgtEl>
                                              <p:spTgt spid="47"/>
                                            </p:tgtEl>
                                            <p:attrNameLst>
                                              <p:attrName>ppt_y</p:attrName>
                                            </p:attrNameLst>
                                          </p:cBhvr>
                                          <p:tavLst>
                                            <p:tav tm="0">
                                              <p:val>
                                                <p:strVal val="0-#ppt_h/2"/>
                                              </p:val>
                                            </p:tav>
                                            <p:tav tm="100000">
                                              <p:val>
                                                <p:strVal val="#ppt_y"/>
                                              </p:val>
                                            </p:tav>
                                          </p:tavLst>
                                        </p:anim>
                                      </p:childTnLst>
                                    </p:cTn>
                                  </p:par>
                                </p:childTnLst>
                              </p:cTn>
                            </p:par>
                            <p:par>
                              <p:cTn id="72" fill="hold">
                                <p:stCondLst>
                                  <p:cond delay="70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46"/>
                                            </p:tgtEl>
                                            <p:attrNameLst>
                                              <p:attrName>style.visibility</p:attrName>
                                            </p:attrNameLst>
                                          </p:cBhvr>
                                          <p:to>
                                            <p:strVal val="visible"/>
                                          </p:to>
                                        </p:set>
                                        <p:anim calcmode="lin" valueType="num">
                                          <p:cBhvr>
                                            <p:cTn id="75"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46"/>
                                            </p:tgtEl>
                                            <p:attrNameLst>
                                              <p:attrName>ppt_y</p:attrName>
                                            </p:attrNameLst>
                                          </p:cBhvr>
                                          <p:tavLst>
                                            <p:tav tm="0">
                                              <p:val>
                                                <p:strVal val="#ppt_y"/>
                                              </p:val>
                                            </p:tav>
                                            <p:tav tm="100000">
                                              <p:val>
                                                <p:strVal val="#ppt_y"/>
                                              </p:val>
                                            </p:tav>
                                          </p:tavLst>
                                        </p:anim>
                                        <p:anim calcmode="lin" valueType="num">
                                          <p:cBhvr>
                                            <p:cTn id="77"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46"/>
                                            </p:tgtEl>
                                          </p:cBhvr>
                                        </p:animEffect>
                                      </p:childTnLst>
                                    </p:cTn>
                                  </p:par>
                                </p:childTnLst>
                              </p:cTn>
                            </p:par>
                            <p:par>
                              <p:cTn id="80" fill="hold">
                                <p:stCondLst>
                                  <p:cond delay="8250"/>
                                </p:stCondLst>
                                <p:childTnLst>
                                  <p:par>
                                    <p:cTn id="81" presetID="2" presetClass="entr" presetSubtype="1" fill="hold" grpId="0" nodeType="afterEffect" p14:presetBounceEnd="60000">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14:bounceEnd="60000">
                                          <p:cBhvr additive="base">
                                            <p:cTn id="83" dur="750" fill="hold"/>
                                            <p:tgtEl>
                                              <p:spTgt spid="53"/>
                                            </p:tgtEl>
                                            <p:attrNameLst>
                                              <p:attrName>ppt_x</p:attrName>
                                            </p:attrNameLst>
                                          </p:cBhvr>
                                          <p:tavLst>
                                            <p:tav tm="0">
                                              <p:val>
                                                <p:strVal val="#ppt_x"/>
                                              </p:val>
                                            </p:tav>
                                            <p:tav tm="100000">
                                              <p:val>
                                                <p:strVal val="#ppt_x"/>
                                              </p:val>
                                            </p:tav>
                                          </p:tavLst>
                                        </p:anim>
                                        <p:anim calcmode="lin" valueType="num" p14:bounceEnd="60000">
                                          <p:cBhvr additive="base">
                                            <p:cTn id="84" dur="750" fill="hold"/>
                                            <p:tgtEl>
                                              <p:spTgt spid="53"/>
                                            </p:tgtEl>
                                            <p:attrNameLst>
                                              <p:attrName>ppt_y</p:attrName>
                                            </p:attrNameLst>
                                          </p:cBhvr>
                                          <p:tavLst>
                                            <p:tav tm="0">
                                              <p:val>
                                                <p:strVal val="0-#ppt_h/2"/>
                                              </p:val>
                                            </p:tav>
                                            <p:tav tm="100000">
                                              <p:val>
                                                <p:strVal val="#ppt_y"/>
                                              </p:val>
                                            </p:tav>
                                          </p:tavLst>
                                        </p:anim>
                                      </p:childTnLst>
                                    </p:cTn>
                                  </p:par>
                                </p:childTnLst>
                              </p:cTn>
                            </p:par>
                            <p:par>
                              <p:cTn id="85" fill="hold">
                                <p:stCondLst>
                                  <p:cond delay="92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52"/>
                                            </p:tgtEl>
                                            <p:attrNameLst>
                                              <p:attrName>style.visibility</p:attrName>
                                            </p:attrNameLst>
                                          </p:cBhvr>
                                          <p:to>
                                            <p:strVal val="visible"/>
                                          </p:to>
                                        </p:set>
                                        <p:anim calcmode="lin" valueType="num">
                                          <p:cBhvr>
                                            <p:cTn id="8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52"/>
                                            </p:tgtEl>
                                            <p:attrNameLst>
                                              <p:attrName>ppt_y</p:attrName>
                                            </p:attrNameLst>
                                          </p:cBhvr>
                                          <p:tavLst>
                                            <p:tav tm="0">
                                              <p:val>
                                                <p:strVal val="#ppt_y"/>
                                              </p:val>
                                            </p:tav>
                                            <p:tav tm="100000">
                                              <p:val>
                                                <p:strVal val="#ppt_y"/>
                                              </p:val>
                                            </p:tav>
                                          </p:tavLst>
                                        </p:anim>
                                        <p:anim calcmode="lin" valueType="num">
                                          <p:cBhvr>
                                            <p:cTn id="9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animBg="1"/>
          <p:bldP spid="24" grpId="0" animBg="1"/>
          <p:bldP spid="28" grpId="0" animBg="1"/>
          <p:bldP spid="32" grpId="0" animBg="1"/>
          <p:bldP spid="33" grpId="0" animBg="1"/>
          <p:bldP spid="35" grpId="0" animBg="1"/>
          <p:bldP spid="37" grpId="0" animBg="1"/>
          <p:bldP spid="46" grpId="0"/>
          <p:bldP spid="47" grpId="0"/>
          <p:bldP spid="50" grpId="0"/>
          <p:bldP spid="51" grpId="0"/>
          <p:bldP spid="52" grpId="0"/>
          <p:bldP spid="53" grpId="0"/>
          <p:bldP spid="2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1+#ppt_w/2"/>
                                              </p:val>
                                            </p:tav>
                                            <p:tav tm="100000">
                                              <p:val>
                                                <p:strVal val="#ppt_x"/>
                                              </p:val>
                                            </p:tav>
                                          </p:tavLst>
                                        </p:anim>
                                        <p:anim calcmode="lin" valueType="num">
                                          <p:cBhvr additive="base">
                                            <p:cTn id="8" dur="10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000" fill="hold"/>
                                            <p:tgtEl>
                                              <p:spTgt spid="32"/>
                                            </p:tgtEl>
                                            <p:attrNameLst>
                                              <p:attrName>ppt_x</p:attrName>
                                            </p:attrNameLst>
                                          </p:cBhvr>
                                          <p:tavLst>
                                            <p:tav tm="0">
                                              <p:val>
                                                <p:strVal val="1+#ppt_w/2"/>
                                              </p:val>
                                            </p:tav>
                                            <p:tav tm="100000">
                                              <p:val>
                                                <p:strVal val="#ppt_x"/>
                                              </p:val>
                                            </p:tav>
                                          </p:tavLst>
                                        </p:anim>
                                        <p:anim calcmode="lin" valueType="num">
                                          <p:cBhvr additive="base">
                                            <p:cTn id="12" dur="10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1000" fill="hold"/>
                                            <p:tgtEl>
                                              <p:spTgt spid="33"/>
                                            </p:tgtEl>
                                            <p:attrNameLst>
                                              <p:attrName>ppt_x</p:attrName>
                                            </p:attrNameLst>
                                          </p:cBhvr>
                                          <p:tavLst>
                                            <p:tav tm="0">
                                              <p:val>
                                                <p:strVal val="1+#ppt_w/2"/>
                                              </p:val>
                                            </p:tav>
                                            <p:tav tm="100000">
                                              <p:val>
                                                <p:strVal val="#ppt_x"/>
                                              </p:val>
                                            </p:tav>
                                          </p:tavLst>
                                        </p:anim>
                                        <p:anim calcmode="lin" valueType="num">
                                          <p:cBhvr additive="base">
                                            <p:cTn id="16" dur="100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1000" fill="hold"/>
                                            <p:tgtEl>
                                              <p:spTgt spid="23"/>
                                            </p:tgtEl>
                                            <p:attrNameLst>
                                              <p:attrName>ppt_x</p:attrName>
                                            </p:attrNameLst>
                                          </p:cBhvr>
                                          <p:tavLst>
                                            <p:tav tm="0">
                                              <p:val>
                                                <p:strVal val="0-#ppt_w/2"/>
                                              </p:val>
                                            </p:tav>
                                            <p:tav tm="100000">
                                              <p:val>
                                                <p:strVal val="#ppt_x"/>
                                              </p:val>
                                            </p:tav>
                                          </p:tavLst>
                                        </p:anim>
                                        <p:anim calcmode="lin" valueType="num">
                                          <p:cBhvr additive="base">
                                            <p:cTn id="20" dur="10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1000" fill="hold"/>
                                            <p:tgtEl>
                                              <p:spTgt spid="37"/>
                                            </p:tgtEl>
                                            <p:attrNameLst>
                                              <p:attrName>ppt_x</p:attrName>
                                            </p:attrNameLst>
                                          </p:cBhvr>
                                          <p:tavLst>
                                            <p:tav tm="0">
                                              <p:val>
                                                <p:strVal val="0-#ppt_w/2"/>
                                              </p:val>
                                            </p:tav>
                                            <p:tav tm="100000">
                                              <p:val>
                                                <p:strVal val="#ppt_x"/>
                                              </p:val>
                                            </p:tav>
                                          </p:tavLst>
                                        </p:anim>
                                        <p:anim calcmode="lin" valueType="num">
                                          <p:cBhvr additive="base">
                                            <p:cTn id="24" dur="1000" fill="hold"/>
                                            <p:tgtEl>
                                              <p:spTgt spid="3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1000" fill="hold"/>
                                            <p:tgtEl>
                                              <p:spTgt spid="35"/>
                                            </p:tgtEl>
                                            <p:attrNameLst>
                                              <p:attrName>ppt_x</p:attrName>
                                            </p:attrNameLst>
                                          </p:cBhvr>
                                          <p:tavLst>
                                            <p:tav tm="0">
                                              <p:val>
                                                <p:strVal val="0-#ppt_w/2"/>
                                              </p:val>
                                            </p:tav>
                                            <p:tav tm="100000">
                                              <p:val>
                                                <p:strVal val="#ppt_x"/>
                                              </p:val>
                                            </p:tav>
                                          </p:tavLst>
                                        </p:anim>
                                        <p:anim calcmode="lin" valueType="num">
                                          <p:cBhvr additive="base">
                                            <p:cTn id="28" dur="1000" fill="hold"/>
                                            <p:tgtEl>
                                              <p:spTgt spid="35"/>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6" presetClass="entr" presetSubtype="2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Horizontal)">
                                          <p:cBhvr>
                                            <p:cTn id="32" dur="1000"/>
                                            <p:tgtEl>
                                              <p:spTgt spid="9"/>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250"/>
                                            <p:tgtEl>
                                              <p:spTgt spid="6"/>
                                            </p:tgtEl>
                                          </p:cBhvr>
                                        </p:animEffect>
                                      </p:childTnLst>
                                    </p:cTn>
                                  </p:par>
                                  <p:par>
                                    <p:cTn id="37" presetID="22" presetClass="entr" presetSubtype="8"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left)">
                                          <p:cBhvr>
                                            <p:cTn id="39" dur="250"/>
                                            <p:tgtEl>
                                              <p:spTgt spid="54"/>
                                            </p:tgtEl>
                                          </p:cBhvr>
                                        </p:animEffect>
                                      </p:childTnLst>
                                    </p:cTn>
                                  </p:par>
                                  <p:par>
                                    <p:cTn id="40" presetID="22" presetClass="entr" presetSubtype="8" fill="hold" nodeType="with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wipe(left)">
                                          <p:cBhvr>
                                            <p:cTn id="42" dur="250"/>
                                            <p:tgtEl>
                                              <p:spTgt spid="55"/>
                                            </p:tgtEl>
                                          </p:cBhvr>
                                        </p:animEffect>
                                      </p:childTnLst>
                                    </p:cTn>
                                  </p:par>
                                  <p:par>
                                    <p:cTn id="43" presetID="45"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1750"/>
                                            <p:tgtEl>
                                              <p:spTgt spid="24"/>
                                            </p:tgtEl>
                                          </p:cBhvr>
                                        </p:animEffect>
                                        <p:anim calcmode="lin" valueType="num">
                                          <p:cBhvr>
                                            <p:cTn id="46" dur="1750" fill="hold"/>
                                            <p:tgtEl>
                                              <p:spTgt spid="24"/>
                                            </p:tgtEl>
                                            <p:attrNameLst>
                                              <p:attrName>ppt_w</p:attrName>
                                            </p:attrNameLst>
                                          </p:cBhvr>
                                          <p:tavLst>
                                            <p:tav tm="0" fmla="#ppt_w*sin(2.5*pi*$)">
                                              <p:val>
                                                <p:fltVal val="0"/>
                                              </p:val>
                                            </p:tav>
                                            <p:tav tm="100000">
                                              <p:val>
                                                <p:fltVal val="1"/>
                                              </p:val>
                                            </p:tav>
                                          </p:tavLst>
                                        </p:anim>
                                        <p:anim calcmode="lin" valueType="num">
                                          <p:cBhvr>
                                            <p:cTn id="47" dur="1750" fill="hold"/>
                                            <p:tgtEl>
                                              <p:spTgt spid="24"/>
                                            </p:tgtEl>
                                            <p:attrNameLst>
                                              <p:attrName>ppt_h</p:attrName>
                                            </p:attrNameLst>
                                          </p:cBhvr>
                                          <p:tavLst>
                                            <p:tav tm="0">
                                              <p:val>
                                                <p:strVal val="#ppt_h"/>
                                              </p:val>
                                            </p:tav>
                                            <p:tav tm="100000">
                                              <p:val>
                                                <p:strVal val="#ppt_h"/>
                                              </p:val>
                                            </p:tav>
                                          </p:tavLst>
                                        </p:anim>
                                      </p:childTnLst>
                                    </p:cTn>
                                  </p:par>
                                  <p:par>
                                    <p:cTn id="48" presetID="23" presetClass="entr" presetSubtype="36" fill="hold" grpId="0" nodeType="withEffect">
                                      <p:stCondLst>
                                        <p:cond delay="750"/>
                                      </p:stCondLst>
                                      <p:childTnLst>
                                        <p:set>
                                          <p:cBhvr>
                                            <p:cTn id="49" dur="1" fill="hold">
                                              <p:stCondLst>
                                                <p:cond delay="0"/>
                                              </p:stCondLst>
                                            </p:cTn>
                                            <p:tgtEl>
                                              <p:spTgt spid="22"/>
                                            </p:tgtEl>
                                            <p:attrNameLst>
                                              <p:attrName>style.visibility</p:attrName>
                                            </p:attrNameLst>
                                          </p:cBhvr>
                                          <p:to>
                                            <p:strVal val="visible"/>
                                          </p:to>
                                        </p:set>
                                        <p:anim calcmode="lin" valueType="num">
                                          <p:cBhvr>
                                            <p:cTn id="50" dur="1000" fill="hold"/>
                                            <p:tgtEl>
                                              <p:spTgt spid="22"/>
                                            </p:tgtEl>
                                            <p:attrNameLst>
                                              <p:attrName>ppt_w</p:attrName>
                                            </p:attrNameLst>
                                          </p:cBhvr>
                                          <p:tavLst>
                                            <p:tav tm="0">
                                              <p:val>
                                                <p:strVal val="(6*min(max(#ppt_w*#ppt_h,.3),1)-7.4)/-.7*#ppt_w"/>
                                              </p:val>
                                            </p:tav>
                                            <p:tav tm="100000">
                                              <p:val>
                                                <p:strVal val="#ppt_w"/>
                                              </p:val>
                                            </p:tav>
                                          </p:tavLst>
                                        </p:anim>
                                        <p:anim calcmode="lin" valueType="num">
                                          <p:cBhvr>
                                            <p:cTn id="51" dur="1000" fill="hold"/>
                                            <p:tgtEl>
                                              <p:spTgt spid="22"/>
                                            </p:tgtEl>
                                            <p:attrNameLst>
                                              <p:attrName>ppt_h</p:attrName>
                                            </p:attrNameLst>
                                          </p:cBhvr>
                                          <p:tavLst>
                                            <p:tav tm="0">
                                              <p:val>
                                                <p:strVal val="(6*min(max(#ppt_w*#ppt_h,.3),1)-7.4)/-.7*#ppt_h"/>
                                              </p:val>
                                            </p:tav>
                                            <p:tav tm="100000">
                                              <p:val>
                                                <p:strVal val="#ppt_h"/>
                                              </p:val>
                                            </p:tav>
                                          </p:tavLst>
                                        </p:anim>
                                        <p:anim calcmode="lin" valueType="num">
                                          <p:cBhvr>
                                            <p:cTn id="52" dur="1000" fill="hold"/>
                                            <p:tgtEl>
                                              <p:spTgt spid="22"/>
                                            </p:tgtEl>
                                            <p:attrNameLst>
                                              <p:attrName>ppt_x</p:attrName>
                                            </p:attrNameLst>
                                          </p:cBhvr>
                                          <p:tavLst>
                                            <p:tav tm="0">
                                              <p:val>
                                                <p:fltVal val="0.5"/>
                                              </p:val>
                                            </p:tav>
                                            <p:tav tm="100000">
                                              <p:val>
                                                <p:strVal val="#ppt_x"/>
                                              </p:val>
                                            </p:tav>
                                          </p:tavLst>
                                        </p:anim>
                                        <p:anim calcmode="lin" valueType="num">
                                          <p:cBhvr>
                                            <p:cTn id="53" dur="1000" fill="hold"/>
                                            <p:tgtEl>
                                              <p:spTgt spid="22"/>
                                            </p:tgtEl>
                                            <p:attrNameLst>
                                              <p:attrName>ppt_y</p:attrName>
                                            </p:attrNameLst>
                                          </p:cBhvr>
                                          <p:tavLst>
                                            <p:tav tm="0">
                                              <p:val>
                                                <p:strVal val="1+(6*min(max(#ppt_w*#ppt_h,.3),1)-7.4)/-.7*#ppt_h/2"/>
                                              </p:val>
                                            </p:tav>
                                            <p:tav tm="100000">
                                              <p:val>
                                                <p:strVal val="#ppt_y"/>
                                              </p:val>
                                            </p:tav>
                                          </p:tavLst>
                                        </p:anim>
                                      </p:childTnLst>
                                    </p:cTn>
                                  </p:par>
                                </p:childTnLst>
                              </p:cTn>
                            </p:par>
                            <p:par>
                              <p:cTn id="54" fill="hold">
                                <p:stCondLst>
                                  <p:cond delay="2500"/>
                                </p:stCondLst>
                                <p:childTnLst>
                                  <p:par>
                                    <p:cTn id="55" presetID="2" presetClass="entr" presetSubtype="1" fill="hold" grpId="0" nodeType="afterEffect">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cBhvr additive="base">
                                            <p:cTn id="57" dur="750" fill="hold"/>
                                            <p:tgtEl>
                                              <p:spTgt spid="51"/>
                                            </p:tgtEl>
                                            <p:attrNameLst>
                                              <p:attrName>ppt_x</p:attrName>
                                            </p:attrNameLst>
                                          </p:cBhvr>
                                          <p:tavLst>
                                            <p:tav tm="0">
                                              <p:val>
                                                <p:strVal val="#ppt_x"/>
                                              </p:val>
                                            </p:tav>
                                            <p:tav tm="100000">
                                              <p:val>
                                                <p:strVal val="#ppt_x"/>
                                              </p:val>
                                            </p:tav>
                                          </p:tavLst>
                                        </p:anim>
                                        <p:anim calcmode="lin" valueType="num">
                                          <p:cBhvr additive="base">
                                            <p:cTn id="58" dur="750" fill="hold"/>
                                            <p:tgtEl>
                                              <p:spTgt spid="51"/>
                                            </p:tgtEl>
                                            <p:attrNameLst>
                                              <p:attrName>ppt_y</p:attrName>
                                            </p:attrNameLst>
                                          </p:cBhvr>
                                          <p:tavLst>
                                            <p:tav tm="0">
                                              <p:val>
                                                <p:strVal val="0-#ppt_h/2"/>
                                              </p:val>
                                            </p:tav>
                                            <p:tav tm="100000">
                                              <p:val>
                                                <p:strVal val="#ppt_y"/>
                                              </p:val>
                                            </p:tav>
                                          </p:tavLst>
                                        </p:anim>
                                      </p:childTnLst>
                                    </p:cTn>
                                  </p:par>
                                </p:childTnLst>
                              </p:cTn>
                            </p:par>
                            <p:par>
                              <p:cTn id="59" fill="hold">
                                <p:stCondLst>
                                  <p:cond delay="35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50"/>
                                            </p:tgtEl>
                                            <p:attrNameLst>
                                              <p:attrName>style.visibility</p:attrName>
                                            </p:attrNameLst>
                                          </p:cBhvr>
                                          <p:to>
                                            <p:strVal val="visible"/>
                                          </p:to>
                                        </p:set>
                                        <p:anim calcmode="lin" valueType="num">
                                          <p:cBhvr>
                                            <p:cTn id="62"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50"/>
                                            </p:tgtEl>
                                            <p:attrNameLst>
                                              <p:attrName>ppt_y</p:attrName>
                                            </p:attrNameLst>
                                          </p:cBhvr>
                                          <p:tavLst>
                                            <p:tav tm="0">
                                              <p:val>
                                                <p:strVal val="#ppt_y"/>
                                              </p:val>
                                            </p:tav>
                                            <p:tav tm="100000">
                                              <p:val>
                                                <p:strVal val="#ppt_y"/>
                                              </p:val>
                                            </p:tav>
                                          </p:tavLst>
                                        </p:anim>
                                        <p:anim calcmode="lin" valueType="num">
                                          <p:cBhvr>
                                            <p:cTn id="64"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50"/>
                                            </p:tgtEl>
                                          </p:cBhvr>
                                        </p:animEffect>
                                      </p:childTnLst>
                                    </p:cTn>
                                  </p:par>
                                </p:childTnLst>
                              </p:cTn>
                            </p:par>
                            <p:par>
                              <p:cTn id="67" fill="hold">
                                <p:stCondLst>
                                  <p:cond delay="6000"/>
                                </p:stCondLst>
                                <p:childTnLst>
                                  <p:par>
                                    <p:cTn id="68" presetID="2" presetClass="entr" presetSubtype="1" fill="hold" grpId="0" nodeType="afterEffect">
                                      <p:stCondLst>
                                        <p:cond delay="0"/>
                                      </p:stCondLst>
                                      <p:childTnLst>
                                        <p:set>
                                          <p:cBhvr>
                                            <p:cTn id="69" dur="1" fill="hold">
                                              <p:stCondLst>
                                                <p:cond delay="0"/>
                                              </p:stCondLst>
                                            </p:cTn>
                                            <p:tgtEl>
                                              <p:spTgt spid="47"/>
                                            </p:tgtEl>
                                            <p:attrNameLst>
                                              <p:attrName>style.visibility</p:attrName>
                                            </p:attrNameLst>
                                          </p:cBhvr>
                                          <p:to>
                                            <p:strVal val="visible"/>
                                          </p:to>
                                        </p:set>
                                        <p:anim calcmode="lin" valueType="num">
                                          <p:cBhvr additive="base">
                                            <p:cTn id="70" dur="750" fill="hold"/>
                                            <p:tgtEl>
                                              <p:spTgt spid="47"/>
                                            </p:tgtEl>
                                            <p:attrNameLst>
                                              <p:attrName>ppt_x</p:attrName>
                                            </p:attrNameLst>
                                          </p:cBhvr>
                                          <p:tavLst>
                                            <p:tav tm="0">
                                              <p:val>
                                                <p:strVal val="#ppt_x"/>
                                              </p:val>
                                            </p:tav>
                                            <p:tav tm="100000">
                                              <p:val>
                                                <p:strVal val="#ppt_x"/>
                                              </p:val>
                                            </p:tav>
                                          </p:tavLst>
                                        </p:anim>
                                        <p:anim calcmode="lin" valueType="num">
                                          <p:cBhvr additive="base">
                                            <p:cTn id="71" dur="750" fill="hold"/>
                                            <p:tgtEl>
                                              <p:spTgt spid="47"/>
                                            </p:tgtEl>
                                            <p:attrNameLst>
                                              <p:attrName>ppt_y</p:attrName>
                                            </p:attrNameLst>
                                          </p:cBhvr>
                                          <p:tavLst>
                                            <p:tav tm="0">
                                              <p:val>
                                                <p:strVal val="0-#ppt_h/2"/>
                                              </p:val>
                                            </p:tav>
                                            <p:tav tm="100000">
                                              <p:val>
                                                <p:strVal val="#ppt_y"/>
                                              </p:val>
                                            </p:tav>
                                          </p:tavLst>
                                        </p:anim>
                                      </p:childTnLst>
                                    </p:cTn>
                                  </p:par>
                                </p:childTnLst>
                              </p:cTn>
                            </p:par>
                            <p:par>
                              <p:cTn id="72" fill="hold">
                                <p:stCondLst>
                                  <p:cond delay="70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46"/>
                                            </p:tgtEl>
                                            <p:attrNameLst>
                                              <p:attrName>style.visibility</p:attrName>
                                            </p:attrNameLst>
                                          </p:cBhvr>
                                          <p:to>
                                            <p:strVal val="visible"/>
                                          </p:to>
                                        </p:set>
                                        <p:anim calcmode="lin" valueType="num">
                                          <p:cBhvr>
                                            <p:cTn id="75"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46"/>
                                            </p:tgtEl>
                                            <p:attrNameLst>
                                              <p:attrName>ppt_y</p:attrName>
                                            </p:attrNameLst>
                                          </p:cBhvr>
                                          <p:tavLst>
                                            <p:tav tm="0">
                                              <p:val>
                                                <p:strVal val="#ppt_y"/>
                                              </p:val>
                                            </p:tav>
                                            <p:tav tm="100000">
                                              <p:val>
                                                <p:strVal val="#ppt_y"/>
                                              </p:val>
                                            </p:tav>
                                          </p:tavLst>
                                        </p:anim>
                                        <p:anim calcmode="lin" valueType="num">
                                          <p:cBhvr>
                                            <p:cTn id="77"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46"/>
                                            </p:tgtEl>
                                          </p:cBhvr>
                                        </p:animEffect>
                                      </p:childTnLst>
                                    </p:cTn>
                                  </p:par>
                                </p:childTnLst>
                              </p:cTn>
                            </p:par>
                            <p:par>
                              <p:cTn id="80" fill="hold">
                                <p:stCondLst>
                                  <p:cond delay="8250"/>
                                </p:stCondLst>
                                <p:childTnLst>
                                  <p:par>
                                    <p:cTn id="81" presetID="2" presetClass="entr" presetSubtype="1" fill="hold" grpId="0" nodeType="afterEffect">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cBhvr additive="base">
                                            <p:cTn id="83" dur="750" fill="hold"/>
                                            <p:tgtEl>
                                              <p:spTgt spid="53"/>
                                            </p:tgtEl>
                                            <p:attrNameLst>
                                              <p:attrName>ppt_x</p:attrName>
                                            </p:attrNameLst>
                                          </p:cBhvr>
                                          <p:tavLst>
                                            <p:tav tm="0">
                                              <p:val>
                                                <p:strVal val="#ppt_x"/>
                                              </p:val>
                                            </p:tav>
                                            <p:tav tm="100000">
                                              <p:val>
                                                <p:strVal val="#ppt_x"/>
                                              </p:val>
                                            </p:tav>
                                          </p:tavLst>
                                        </p:anim>
                                        <p:anim calcmode="lin" valueType="num">
                                          <p:cBhvr additive="base">
                                            <p:cTn id="84" dur="750" fill="hold"/>
                                            <p:tgtEl>
                                              <p:spTgt spid="53"/>
                                            </p:tgtEl>
                                            <p:attrNameLst>
                                              <p:attrName>ppt_y</p:attrName>
                                            </p:attrNameLst>
                                          </p:cBhvr>
                                          <p:tavLst>
                                            <p:tav tm="0">
                                              <p:val>
                                                <p:strVal val="0-#ppt_h/2"/>
                                              </p:val>
                                            </p:tav>
                                            <p:tav tm="100000">
                                              <p:val>
                                                <p:strVal val="#ppt_y"/>
                                              </p:val>
                                            </p:tav>
                                          </p:tavLst>
                                        </p:anim>
                                      </p:childTnLst>
                                    </p:cTn>
                                  </p:par>
                                </p:childTnLst>
                              </p:cTn>
                            </p:par>
                            <p:par>
                              <p:cTn id="85" fill="hold">
                                <p:stCondLst>
                                  <p:cond delay="92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52"/>
                                            </p:tgtEl>
                                            <p:attrNameLst>
                                              <p:attrName>style.visibility</p:attrName>
                                            </p:attrNameLst>
                                          </p:cBhvr>
                                          <p:to>
                                            <p:strVal val="visible"/>
                                          </p:to>
                                        </p:set>
                                        <p:anim calcmode="lin" valueType="num">
                                          <p:cBhvr>
                                            <p:cTn id="8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52"/>
                                            </p:tgtEl>
                                            <p:attrNameLst>
                                              <p:attrName>ppt_y</p:attrName>
                                            </p:attrNameLst>
                                          </p:cBhvr>
                                          <p:tavLst>
                                            <p:tav tm="0">
                                              <p:val>
                                                <p:strVal val="#ppt_y"/>
                                              </p:val>
                                            </p:tav>
                                            <p:tav tm="100000">
                                              <p:val>
                                                <p:strVal val="#ppt_y"/>
                                              </p:val>
                                            </p:tav>
                                          </p:tavLst>
                                        </p:anim>
                                        <p:anim calcmode="lin" valueType="num">
                                          <p:cBhvr>
                                            <p:cTn id="9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animBg="1"/>
          <p:bldP spid="24" grpId="0" animBg="1"/>
          <p:bldP spid="28" grpId="0" animBg="1"/>
          <p:bldP spid="32" grpId="0" animBg="1"/>
          <p:bldP spid="33" grpId="0" animBg="1"/>
          <p:bldP spid="35" grpId="0" animBg="1"/>
          <p:bldP spid="37" grpId="0" animBg="1"/>
          <p:bldP spid="46" grpId="0"/>
          <p:bldP spid="47" grpId="0"/>
          <p:bldP spid="50" grpId="0"/>
          <p:bldP spid="51" grpId="0"/>
          <p:bldP spid="52" grpId="0"/>
          <p:bldP spid="53" grpId="0"/>
          <p:bldP spid="23"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MH_Other_14"/>
          <p:cNvSpPr/>
          <p:nvPr>
            <p:custDataLst>
              <p:tags r:id="rId1"/>
            </p:custDataLst>
          </p:nvPr>
        </p:nvSpPr>
        <p:spPr>
          <a:xfrm>
            <a:off x="6604174" y="2688266"/>
            <a:ext cx="1594689" cy="1580212"/>
          </a:xfrm>
          <a:prstGeom prst="donut">
            <a:avLst>
              <a:gd name="adj" fmla="val 9894"/>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endParaRPr lang="zh-CN" altLang="en-US" sz="2400" dirty="0">
              <a:solidFill>
                <a:prstClr val="white"/>
              </a:solidFill>
            </a:endParaRPr>
          </a:p>
        </p:txBody>
      </p:sp>
      <p:sp>
        <p:nvSpPr>
          <p:cNvPr id="107" name="MH_Other_13"/>
          <p:cNvSpPr/>
          <p:nvPr>
            <p:custDataLst>
              <p:tags r:id="rId2"/>
            </p:custDataLst>
          </p:nvPr>
        </p:nvSpPr>
        <p:spPr>
          <a:xfrm>
            <a:off x="6814779" y="2925851"/>
            <a:ext cx="1173479" cy="1161748"/>
          </a:xfrm>
          <a:prstGeom prst="pie">
            <a:avLst>
              <a:gd name="adj1" fmla="val 21465465"/>
              <a:gd name="adj2" fmla="val 16237279"/>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defRPr/>
            </a:pPr>
            <a:endParaRPr lang="zh-CN" altLang="en-US" sz="2400" dirty="0">
              <a:solidFill>
                <a:schemeClr val="tx1"/>
              </a:solidFill>
            </a:endParaRPr>
          </a:p>
        </p:txBody>
      </p:sp>
      <p:sp>
        <p:nvSpPr>
          <p:cNvPr id="34" name="MH_Other_10"/>
          <p:cNvSpPr/>
          <p:nvPr>
            <p:custDataLst>
              <p:tags r:id="rId3"/>
            </p:custDataLst>
          </p:nvPr>
        </p:nvSpPr>
        <p:spPr>
          <a:xfrm>
            <a:off x="1714055" y="2688266"/>
            <a:ext cx="1596168" cy="1580212"/>
          </a:xfrm>
          <a:prstGeom prst="donut">
            <a:avLst>
              <a:gd name="adj" fmla="val 9894"/>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endParaRPr lang="zh-CN" altLang="en-US" sz="2400" dirty="0">
              <a:solidFill>
                <a:prstClr val="white"/>
              </a:solidFill>
            </a:endParaRPr>
          </a:p>
        </p:txBody>
      </p:sp>
      <p:sp>
        <p:nvSpPr>
          <p:cNvPr id="102" name="MH_Other_9"/>
          <p:cNvSpPr/>
          <p:nvPr>
            <p:custDataLst>
              <p:tags r:id="rId4"/>
            </p:custDataLst>
          </p:nvPr>
        </p:nvSpPr>
        <p:spPr>
          <a:xfrm>
            <a:off x="1925405" y="2925851"/>
            <a:ext cx="1173479" cy="1161748"/>
          </a:xfrm>
          <a:prstGeom prst="pie">
            <a:avLst>
              <a:gd name="adj1" fmla="val 4518548"/>
              <a:gd name="adj2" fmla="val 16237279"/>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defRPr/>
            </a:pPr>
            <a:endParaRPr lang="zh-CN" altLang="en-US" sz="2400" dirty="0">
              <a:solidFill>
                <a:schemeClr val="tx1"/>
              </a:solidFill>
            </a:endParaRPr>
          </a:p>
        </p:txBody>
      </p:sp>
      <p:sp>
        <p:nvSpPr>
          <p:cNvPr id="106" name="MH_Other_12"/>
          <p:cNvSpPr/>
          <p:nvPr>
            <p:custDataLst>
              <p:tags r:id="rId5"/>
            </p:custDataLst>
          </p:nvPr>
        </p:nvSpPr>
        <p:spPr>
          <a:xfrm>
            <a:off x="4162955" y="2688266"/>
            <a:ext cx="1596168" cy="1580212"/>
          </a:xfrm>
          <a:prstGeom prst="donut">
            <a:avLst>
              <a:gd name="adj" fmla="val 9894"/>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endParaRPr lang="zh-CN" altLang="en-US" sz="2400" dirty="0">
              <a:solidFill>
                <a:prstClr val="white"/>
              </a:solidFill>
            </a:endParaRPr>
          </a:p>
        </p:txBody>
      </p:sp>
      <p:sp>
        <p:nvSpPr>
          <p:cNvPr id="104" name="MH_Other_11"/>
          <p:cNvSpPr/>
          <p:nvPr>
            <p:custDataLst>
              <p:tags r:id="rId6"/>
            </p:custDataLst>
          </p:nvPr>
        </p:nvSpPr>
        <p:spPr>
          <a:xfrm>
            <a:off x="4374309" y="2925851"/>
            <a:ext cx="1173479" cy="1161748"/>
          </a:xfrm>
          <a:prstGeom prst="pie">
            <a:avLst>
              <a:gd name="adj1" fmla="val 1358885"/>
              <a:gd name="adj2" fmla="val 16237279"/>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defRPr/>
            </a:pPr>
            <a:endParaRPr lang="zh-CN" altLang="en-US" sz="2400" dirty="0">
              <a:solidFill>
                <a:schemeClr val="tx1"/>
              </a:solidFill>
            </a:endParaRPr>
          </a:p>
        </p:txBody>
      </p:sp>
      <p:sp>
        <p:nvSpPr>
          <p:cNvPr id="112" name="MH_Other_16"/>
          <p:cNvSpPr/>
          <p:nvPr>
            <p:custDataLst>
              <p:tags r:id="rId7"/>
            </p:custDataLst>
          </p:nvPr>
        </p:nvSpPr>
        <p:spPr>
          <a:xfrm>
            <a:off x="9043903" y="2688266"/>
            <a:ext cx="1596168" cy="1580212"/>
          </a:xfrm>
          <a:prstGeom prst="donut">
            <a:avLst>
              <a:gd name="adj" fmla="val 9894"/>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endParaRPr lang="zh-CN" altLang="en-US" sz="2400" dirty="0">
              <a:solidFill>
                <a:prstClr val="white"/>
              </a:solidFill>
            </a:endParaRPr>
          </a:p>
        </p:txBody>
      </p:sp>
      <p:sp>
        <p:nvSpPr>
          <p:cNvPr id="110" name="MH_Other_15"/>
          <p:cNvSpPr/>
          <p:nvPr>
            <p:custDataLst>
              <p:tags r:id="rId8"/>
            </p:custDataLst>
          </p:nvPr>
        </p:nvSpPr>
        <p:spPr>
          <a:xfrm>
            <a:off x="9255254" y="2925851"/>
            <a:ext cx="1173479" cy="1161748"/>
          </a:xfrm>
          <a:prstGeom prst="pie">
            <a:avLst>
              <a:gd name="adj1" fmla="val 17999895"/>
              <a:gd name="adj2" fmla="val 16237279"/>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35" tIns="60915" rIns="121835" bIns="60915" anchor="ctr"/>
          <a:lstStyle/>
          <a:p>
            <a:pPr algn="ctr">
              <a:defRPr/>
            </a:pPr>
            <a:endParaRPr lang="zh-CN" altLang="en-US" sz="2400" dirty="0">
              <a:solidFill>
                <a:schemeClr val="tx1"/>
              </a:solidFill>
            </a:endParaRPr>
          </a:p>
        </p:txBody>
      </p:sp>
      <p:grpSp>
        <p:nvGrpSpPr>
          <p:cNvPr id="8" name="组合 7"/>
          <p:cNvGrpSpPr/>
          <p:nvPr/>
        </p:nvGrpSpPr>
        <p:grpSpPr>
          <a:xfrm>
            <a:off x="1811469" y="1758008"/>
            <a:ext cx="1401339" cy="413599"/>
            <a:chOff x="856701" y="1131590"/>
            <a:chExt cx="1051004" cy="310199"/>
          </a:xfrm>
        </p:grpSpPr>
        <p:sp>
          <p:nvSpPr>
            <p:cNvPr id="42" name="矩形 41"/>
            <p:cNvSpPr/>
            <p:nvPr/>
          </p:nvSpPr>
          <p:spPr>
            <a:xfrm>
              <a:off x="856701" y="1153789"/>
              <a:ext cx="1051004" cy="288000"/>
            </a:xfrm>
            <a:prstGeom prst="rect">
              <a:avLst/>
            </a:prstGeom>
            <a:gradFill flip="none" rotWithShape="1">
              <a:gsLst>
                <a:gs pos="100000">
                  <a:schemeClr val="bg1"/>
                </a:gs>
                <a:gs pos="0">
                  <a:srgbClr val="E0E0E0"/>
                </a:gs>
              </a:gsLst>
              <a:lin ang="8100000" scaled="0"/>
              <a:tileRect/>
            </a:gradFill>
            <a:ln w="25400">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400" b="1">
                <a:solidFill>
                  <a:schemeClr val="accent1"/>
                </a:solidFill>
              </a:endParaRPr>
            </a:p>
          </p:txBody>
        </p:sp>
        <p:grpSp>
          <p:nvGrpSpPr>
            <p:cNvPr id="43" name="组合 42"/>
            <p:cNvGrpSpPr/>
            <p:nvPr/>
          </p:nvGrpSpPr>
          <p:grpSpPr>
            <a:xfrm>
              <a:off x="896203" y="1131590"/>
              <a:ext cx="972000" cy="309316"/>
              <a:chOff x="2915718" y="3231378"/>
              <a:chExt cx="1035362" cy="309316"/>
            </a:xfrm>
          </p:grpSpPr>
          <p:sp>
            <p:nvSpPr>
              <p:cNvPr id="44" name="矩形 43"/>
              <p:cNvSpPr/>
              <p:nvPr/>
            </p:nvSpPr>
            <p:spPr>
              <a:xfrm>
                <a:off x="2915718" y="3274843"/>
                <a:ext cx="1035362"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45" name="TextBox 44"/>
              <p:cNvSpPr txBox="1"/>
              <p:nvPr/>
            </p:nvSpPr>
            <p:spPr>
              <a:xfrm>
                <a:off x="2987567" y="3231378"/>
                <a:ext cx="963512" cy="309316"/>
              </a:xfrm>
              <a:prstGeom prst="rect">
                <a:avLst/>
              </a:prstGeom>
              <a:noFill/>
            </p:spPr>
            <p:txBody>
              <a:bodyPr wrap="square" rtlCol="0">
                <a:spAutoFit/>
              </a:bodyPr>
              <a:lstStyle/>
              <a:p>
                <a:pPr algn="ctr">
                  <a:lnSpc>
                    <a:spcPct val="130000"/>
                  </a:lnSpc>
                </a:pPr>
                <a:r>
                  <a:rPr lang="zh-CN" altLang="en-US" sz="1600" b="1" dirty="0">
                    <a:solidFill>
                      <a:schemeClr val="bg1"/>
                    </a:solidFill>
                    <a:latin typeface="Arial" panose="020B0604020202020204" pitchFamily="34" charset="0"/>
                    <a:ea typeface="微软雅黑" panose="020B0503020204020204" pitchFamily="34" charset="-122"/>
                  </a:rPr>
                  <a:t>标题文字</a:t>
                </a:r>
                <a:endParaRPr lang="zh-CN" altLang="en-US" sz="1600" b="1" dirty="0">
                  <a:solidFill>
                    <a:schemeClr val="bg1"/>
                  </a:solidFill>
                  <a:latin typeface="Arial" panose="020B0604020202020204" pitchFamily="34" charset="0"/>
                  <a:ea typeface="微软雅黑" panose="020B0503020204020204" pitchFamily="34" charset="-122"/>
                </a:endParaRPr>
              </a:p>
            </p:txBody>
          </p:sp>
        </p:grpSp>
      </p:grpSp>
      <p:grpSp>
        <p:nvGrpSpPr>
          <p:cNvPr id="47" name="组合 46"/>
          <p:cNvGrpSpPr/>
          <p:nvPr/>
        </p:nvGrpSpPr>
        <p:grpSpPr>
          <a:xfrm>
            <a:off x="4259876" y="1758012"/>
            <a:ext cx="1401339" cy="413599"/>
            <a:chOff x="856701" y="1131590"/>
            <a:chExt cx="1051004" cy="310199"/>
          </a:xfrm>
        </p:grpSpPr>
        <p:sp>
          <p:nvSpPr>
            <p:cNvPr id="48" name="矩形 47"/>
            <p:cNvSpPr/>
            <p:nvPr/>
          </p:nvSpPr>
          <p:spPr>
            <a:xfrm>
              <a:off x="856701" y="1153789"/>
              <a:ext cx="1051004" cy="288000"/>
            </a:xfrm>
            <a:prstGeom prst="rect">
              <a:avLst/>
            </a:prstGeom>
            <a:gradFill flip="none" rotWithShape="1">
              <a:gsLst>
                <a:gs pos="100000">
                  <a:schemeClr val="bg1"/>
                </a:gs>
                <a:gs pos="0">
                  <a:srgbClr val="E0E0E0"/>
                </a:gs>
              </a:gsLst>
              <a:lin ang="8100000" scaled="0"/>
              <a:tileRect/>
            </a:gradFill>
            <a:ln w="25400">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400" b="1">
                <a:solidFill>
                  <a:schemeClr val="accent1"/>
                </a:solidFill>
              </a:endParaRPr>
            </a:p>
          </p:txBody>
        </p:sp>
        <p:grpSp>
          <p:nvGrpSpPr>
            <p:cNvPr id="49" name="组合 48"/>
            <p:cNvGrpSpPr/>
            <p:nvPr/>
          </p:nvGrpSpPr>
          <p:grpSpPr>
            <a:xfrm>
              <a:off x="896203" y="1131590"/>
              <a:ext cx="972000" cy="309316"/>
              <a:chOff x="2915718" y="3231378"/>
              <a:chExt cx="1035362" cy="309316"/>
            </a:xfrm>
          </p:grpSpPr>
          <p:sp>
            <p:nvSpPr>
              <p:cNvPr id="50" name="矩形 49"/>
              <p:cNvSpPr/>
              <p:nvPr/>
            </p:nvSpPr>
            <p:spPr>
              <a:xfrm>
                <a:off x="2915718" y="3274843"/>
                <a:ext cx="1035362" cy="25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51" name="TextBox 50"/>
              <p:cNvSpPr txBox="1"/>
              <p:nvPr/>
            </p:nvSpPr>
            <p:spPr>
              <a:xfrm>
                <a:off x="3031363" y="3231378"/>
                <a:ext cx="875919" cy="309316"/>
              </a:xfrm>
              <a:prstGeom prst="rect">
                <a:avLst/>
              </a:prstGeom>
              <a:noFill/>
            </p:spPr>
            <p:txBody>
              <a:bodyPr wrap="square" rtlCol="0">
                <a:spAutoFit/>
              </a:bodyPr>
              <a:lstStyle/>
              <a:p>
                <a:pPr algn="ctr">
                  <a:lnSpc>
                    <a:spcPct val="130000"/>
                  </a:lnSpc>
                </a:pPr>
                <a:r>
                  <a:rPr lang="zh-CN" altLang="en-US" sz="1600" b="1" dirty="0">
                    <a:solidFill>
                      <a:schemeClr val="bg1"/>
                    </a:solidFill>
                    <a:latin typeface="Arial" panose="020B0604020202020204" pitchFamily="34" charset="0"/>
                    <a:ea typeface="微软雅黑" panose="020B0503020204020204" pitchFamily="34" charset="-122"/>
                  </a:rPr>
                  <a:t>标题文字</a:t>
                </a:r>
                <a:endParaRPr lang="zh-CN" altLang="en-US" sz="1600" b="1" dirty="0">
                  <a:solidFill>
                    <a:schemeClr val="bg1"/>
                  </a:solidFill>
                  <a:latin typeface="Arial" panose="020B0604020202020204" pitchFamily="34" charset="0"/>
                  <a:ea typeface="微软雅黑" panose="020B0503020204020204" pitchFamily="34" charset="-122"/>
                </a:endParaRPr>
              </a:p>
            </p:txBody>
          </p:sp>
        </p:grpSp>
      </p:grpSp>
      <p:grpSp>
        <p:nvGrpSpPr>
          <p:cNvPr id="52" name="组合 51"/>
          <p:cNvGrpSpPr/>
          <p:nvPr/>
        </p:nvGrpSpPr>
        <p:grpSpPr>
          <a:xfrm>
            <a:off x="6700596" y="1758008"/>
            <a:ext cx="1401339" cy="413599"/>
            <a:chOff x="856701" y="1131590"/>
            <a:chExt cx="1051004" cy="310199"/>
          </a:xfrm>
        </p:grpSpPr>
        <p:sp>
          <p:nvSpPr>
            <p:cNvPr id="53" name="矩形 52"/>
            <p:cNvSpPr/>
            <p:nvPr/>
          </p:nvSpPr>
          <p:spPr>
            <a:xfrm>
              <a:off x="856701" y="1153789"/>
              <a:ext cx="1051004" cy="288000"/>
            </a:xfrm>
            <a:prstGeom prst="rect">
              <a:avLst/>
            </a:prstGeom>
            <a:gradFill flip="none" rotWithShape="1">
              <a:gsLst>
                <a:gs pos="100000">
                  <a:schemeClr val="bg1"/>
                </a:gs>
                <a:gs pos="0">
                  <a:srgbClr val="E0E0E0"/>
                </a:gs>
              </a:gsLst>
              <a:lin ang="8100000" scaled="0"/>
              <a:tileRect/>
            </a:gradFill>
            <a:ln w="25400">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400" b="1">
                <a:solidFill>
                  <a:schemeClr val="accent1"/>
                </a:solidFill>
              </a:endParaRPr>
            </a:p>
          </p:txBody>
        </p:sp>
        <p:grpSp>
          <p:nvGrpSpPr>
            <p:cNvPr id="54" name="组合 53"/>
            <p:cNvGrpSpPr/>
            <p:nvPr/>
          </p:nvGrpSpPr>
          <p:grpSpPr>
            <a:xfrm>
              <a:off x="896203" y="1131590"/>
              <a:ext cx="972000" cy="309316"/>
              <a:chOff x="2915718" y="3231378"/>
              <a:chExt cx="1035362" cy="309316"/>
            </a:xfrm>
          </p:grpSpPr>
          <p:sp>
            <p:nvSpPr>
              <p:cNvPr id="55" name="矩形 54"/>
              <p:cNvSpPr/>
              <p:nvPr/>
            </p:nvSpPr>
            <p:spPr>
              <a:xfrm>
                <a:off x="2915718" y="3274843"/>
                <a:ext cx="1035362" cy="25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56" name="TextBox 55"/>
              <p:cNvSpPr txBox="1"/>
              <p:nvPr/>
            </p:nvSpPr>
            <p:spPr>
              <a:xfrm>
                <a:off x="2987567" y="3231378"/>
                <a:ext cx="963512" cy="309316"/>
              </a:xfrm>
              <a:prstGeom prst="rect">
                <a:avLst/>
              </a:prstGeom>
              <a:noFill/>
            </p:spPr>
            <p:txBody>
              <a:bodyPr wrap="square" rtlCol="0">
                <a:spAutoFit/>
              </a:bodyPr>
              <a:lstStyle/>
              <a:p>
                <a:pPr algn="ctr">
                  <a:lnSpc>
                    <a:spcPct val="130000"/>
                  </a:lnSpc>
                </a:pPr>
                <a:r>
                  <a:rPr lang="zh-CN" altLang="en-US" sz="1600" b="1" dirty="0">
                    <a:solidFill>
                      <a:schemeClr val="bg1"/>
                    </a:solidFill>
                    <a:latin typeface="Arial" panose="020B0604020202020204" pitchFamily="34" charset="0"/>
                    <a:ea typeface="微软雅黑" panose="020B0503020204020204" pitchFamily="34" charset="-122"/>
                  </a:rPr>
                  <a:t>标题文字</a:t>
                </a:r>
                <a:endParaRPr lang="zh-CN" altLang="en-US" sz="1600" b="1" dirty="0">
                  <a:solidFill>
                    <a:schemeClr val="bg1"/>
                  </a:solidFill>
                  <a:latin typeface="Arial" panose="020B0604020202020204" pitchFamily="34" charset="0"/>
                  <a:ea typeface="微软雅黑" panose="020B0503020204020204" pitchFamily="34" charset="-122"/>
                </a:endParaRPr>
              </a:p>
            </p:txBody>
          </p:sp>
        </p:grpSp>
      </p:grpSp>
      <p:grpSp>
        <p:nvGrpSpPr>
          <p:cNvPr id="57" name="组合 56"/>
          <p:cNvGrpSpPr/>
          <p:nvPr/>
        </p:nvGrpSpPr>
        <p:grpSpPr>
          <a:xfrm>
            <a:off x="9141317" y="1758008"/>
            <a:ext cx="1401339" cy="413599"/>
            <a:chOff x="856701" y="1131590"/>
            <a:chExt cx="1051004" cy="310199"/>
          </a:xfrm>
        </p:grpSpPr>
        <p:sp>
          <p:nvSpPr>
            <p:cNvPr id="58" name="矩形 57"/>
            <p:cNvSpPr/>
            <p:nvPr/>
          </p:nvSpPr>
          <p:spPr>
            <a:xfrm>
              <a:off x="856701" y="1153789"/>
              <a:ext cx="1051004" cy="288000"/>
            </a:xfrm>
            <a:prstGeom prst="rect">
              <a:avLst/>
            </a:prstGeom>
            <a:gradFill flip="none" rotWithShape="1">
              <a:gsLst>
                <a:gs pos="100000">
                  <a:schemeClr val="bg1"/>
                </a:gs>
                <a:gs pos="0">
                  <a:srgbClr val="E0E0E0"/>
                </a:gs>
              </a:gsLst>
              <a:lin ang="8100000" scaled="0"/>
              <a:tileRect/>
            </a:gradFill>
            <a:ln w="25400">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400" b="1">
                <a:solidFill>
                  <a:schemeClr val="accent1"/>
                </a:solidFill>
              </a:endParaRPr>
            </a:p>
          </p:txBody>
        </p:sp>
        <p:grpSp>
          <p:nvGrpSpPr>
            <p:cNvPr id="59" name="组合 58"/>
            <p:cNvGrpSpPr/>
            <p:nvPr/>
          </p:nvGrpSpPr>
          <p:grpSpPr>
            <a:xfrm>
              <a:off x="896203" y="1131590"/>
              <a:ext cx="972000" cy="309316"/>
              <a:chOff x="2915718" y="3231378"/>
              <a:chExt cx="1035362" cy="309316"/>
            </a:xfrm>
          </p:grpSpPr>
          <p:sp>
            <p:nvSpPr>
              <p:cNvPr id="60" name="矩形 59"/>
              <p:cNvSpPr/>
              <p:nvPr/>
            </p:nvSpPr>
            <p:spPr>
              <a:xfrm>
                <a:off x="2915718" y="3274843"/>
                <a:ext cx="1035362" cy="25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61" name="TextBox 60"/>
              <p:cNvSpPr txBox="1"/>
              <p:nvPr/>
            </p:nvSpPr>
            <p:spPr>
              <a:xfrm>
                <a:off x="2987567" y="3231378"/>
                <a:ext cx="963512" cy="309316"/>
              </a:xfrm>
              <a:prstGeom prst="rect">
                <a:avLst/>
              </a:prstGeom>
              <a:noFill/>
            </p:spPr>
            <p:txBody>
              <a:bodyPr wrap="square" rtlCol="0">
                <a:spAutoFit/>
              </a:bodyPr>
              <a:lstStyle/>
              <a:p>
                <a:pPr algn="ctr">
                  <a:lnSpc>
                    <a:spcPct val="130000"/>
                  </a:lnSpc>
                </a:pPr>
                <a:r>
                  <a:rPr lang="zh-CN" altLang="en-US" sz="1600" b="1" dirty="0">
                    <a:solidFill>
                      <a:schemeClr val="bg1"/>
                    </a:solidFill>
                    <a:latin typeface="Arial" panose="020B0604020202020204" pitchFamily="34" charset="0"/>
                    <a:ea typeface="微软雅黑" panose="020B0503020204020204" pitchFamily="34" charset="-122"/>
                  </a:rPr>
                  <a:t>标题文字</a:t>
                </a:r>
                <a:endParaRPr lang="zh-CN" altLang="en-US" sz="1600" b="1" dirty="0">
                  <a:solidFill>
                    <a:schemeClr val="bg1"/>
                  </a:solidFill>
                  <a:latin typeface="Arial" panose="020B0604020202020204" pitchFamily="34" charset="0"/>
                  <a:ea typeface="微软雅黑" panose="020B0503020204020204" pitchFamily="34" charset="-122"/>
                </a:endParaRPr>
              </a:p>
            </p:txBody>
          </p:sp>
        </p:grpSp>
      </p:grpSp>
      <p:sp>
        <p:nvSpPr>
          <p:cNvPr id="81" name="MH_Text_1"/>
          <p:cNvSpPr txBox="1">
            <a:spLocks noChangeArrowheads="1"/>
          </p:cNvSpPr>
          <p:nvPr>
            <p:custDataLst>
              <p:tags r:id="rId9"/>
            </p:custDataLst>
          </p:nvPr>
        </p:nvSpPr>
        <p:spPr bwMode="auto">
          <a:xfrm>
            <a:off x="1487488" y="4857771"/>
            <a:ext cx="2112235" cy="123490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465" dirty="0">
                <a:solidFill>
                  <a:prstClr val="white">
                    <a:lumMod val="50000"/>
                  </a:prstClr>
                </a:solidFill>
                <a:latin typeface="Arial" panose="020B0604020202020204"/>
                <a:cs typeface="+mn-ea"/>
                <a:sym typeface="+mn-lt"/>
              </a:rPr>
              <a:t>您的内容打在这里，或者通过复制您的文本后，在此框中选择粘贴，并选择只保留文字。</a:t>
            </a:r>
            <a:endParaRPr lang="en-US" altLang="zh-CN" sz="1065" dirty="0">
              <a:solidFill>
                <a:prstClr val="black">
                  <a:lumMod val="50000"/>
                  <a:lumOff val="50000"/>
                </a:prstClr>
              </a:solidFill>
              <a:latin typeface="Arial" panose="020B0604020202020204"/>
              <a:cs typeface="+mn-ea"/>
              <a:sym typeface="+mn-lt"/>
            </a:endParaRPr>
          </a:p>
        </p:txBody>
      </p:sp>
      <p:sp>
        <p:nvSpPr>
          <p:cNvPr id="9" name="TextBox 8"/>
          <p:cNvSpPr txBox="1"/>
          <p:nvPr/>
        </p:nvSpPr>
        <p:spPr>
          <a:xfrm>
            <a:off x="1899063" y="3270533"/>
            <a:ext cx="698260" cy="410342"/>
          </a:xfrm>
          <a:prstGeom prst="rect">
            <a:avLst/>
          </a:prstGeom>
          <a:noFill/>
        </p:spPr>
        <p:txBody>
          <a:bodyPr wrap="square" lIns="121835" tIns="60915" rIns="121835" bIns="60915" rtlCol="0">
            <a:spAutoFit/>
          </a:bodyPr>
          <a:lstStyle/>
          <a:p>
            <a:r>
              <a:rPr lang="en-US" altLang="zh-CN" sz="1865" dirty="0">
                <a:solidFill>
                  <a:schemeClr val="bg1"/>
                </a:solidFill>
                <a:latin typeface="Impact" panose="020B0806030902050204" pitchFamily="34" charset="0"/>
              </a:rPr>
              <a:t>55</a:t>
            </a:r>
            <a:r>
              <a:rPr lang="en-US" altLang="zh-CN" sz="1465" dirty="0">
                <a:solidFill>
                  <a:schemeClr val="bg1"/>
                </a:solidFill>
                <a:latin typeface="Impact" panose="020B0806030902050204" pitchFamily="34" charset="0"/>
              </a:rPr>
              <a:t>%</a:t>
            </a:r>
            <a:endParaRPr lang="zh-CN" altLang="en-US" sz="1465" dirty="0">
              <a:solidFill>
                <a:schemeClr val="bg1"/>
              </a:solidFill>
              <a:latin typeface="Impact" panose="020B0806030902050204" pitchFamily="34" charset="0"/>
            </a:endParaRPr>
          </a:p>
        </p:txBody>
      </p:sp>
      <p:sp>
        <p:nvSpPr>
          <p:cNvPr id="86" name="TextBox 85"/>
          <p:cNvSpPr txBox="1"/>
          <p:nvPr/>
        </p:nvSpPr>
        <p:spPr>
          <a:xfrm>
            <a:off x="4338501" y="3270533"/>
            <a:ext cx="698260" cy="410342"/>
          </a:xfrm>
          <a:prstGeom prst="rect">
            <a:avLst/>
          </a:prstGeom>
          <a:noFill/>
        </p:spPr>
        <p:txBody>
          <a:bodyPr wrap="square" lIns="121835" tIns="60915" rIns="121835" bIns="60915" rtlCol="0">
            <a:spAutoFit/>
          </a:bodyPr>
          <a:lstStyle/>
          <a:p>
            <a:r>
              <a:rPr lang="en-US" altLang="zh-CN" sz="1865" dirty="0">
                <a:solidFill>
                  <a:schemeClr val="bg1"/>
                </a:solidFill>
                <a:latin typeface="Impact" panose="020B0806030902050204" pitchFamily="34" charset="0"/>
              </a:rPr>
              <a:t>65</a:t>
            </a:r>
            <a:r>
              <a:rPr lang="en-US" altLang="zh-CN" sz="1465" dirty="0">
                <a:solidFill>
                  <a:schemeClr val="bg1"/>
                </a:solidFill>
                <a:latin typeface="Impact" panose="020B0806030902050204" pitchFamily="34" charset="0"/>
              </a:rPr>
              <a:t>%</a:t>
            </a:r>
            <a:endParaRPr lang="zh-CN" altLang="en-US" sz="1465" dirty="0">
              <a:solidFill>
                <a:schemeClr val="bg1"/>
              </a:solidFill>
              <a:latin typeface="Impact" panose="020B0806030902050204" pitchFamily="34" charset="0"/>
            </a:endParaRPr>
          </a:p>
        </p:txBody>
      </p:sp>
      <p:sp>
        <p:nvSpPr>
          <p:cNvPr id="87" name="TextBox 86"/>
          <p:cNvSpPr txBox="1"/>
          <p:nvPr/>
        </p:nvSpPr>
        <p:spPr>
          <a:xfrm>
            <a:off x="6800334" y="3289578"/>
            <a:ext cx="634781" cy="410342"/>
          </a:xfrm>
          <a:prstGeom prst="rect">
            <a:avLst/>
          </a:prstGeom>
          <a:noFill/>
        </p:spPr>
        <p:txBody>
          <a:bodyPr wrap="square" lIns="121835" tIns="60915" rIns="121835" bIns="60915" rtlCol="0">
            <a:spAutoFit/>
          </a:bodyPr>
          <a:lstStyle/>
          <a:p>
            <a:r>
              <a:rPr lang="en-US" altLang="zh-CN" sz="1865" dirty="0">
                <a:solidFill>
                  <a:schemeClr val="bg1"/>
                </a:solidFill>
                <a:latin typeface="Impact" panose="020B0806030902050204" pitchFamily="34" charset="0"/>
              </a:rPr>
              <a:t>75</a:t>
            </a:r>
            <a:r>
              <a:rPr lang="en-US" altLang="zh-CN" sz="1465" dirty="0">
                <a:solidFill>
                  <a:schemeClr val="bg1"/>
                </a:solidFill>
                <a:latin typeface="Impact" panose="020B0806030902050204" pitchFamily="34" charset="0"/>
              </a:rPr>
              <a:t>%</a:t>
            </a:r>
            <a:endParaRPr lang="zh-CN" altLang="en-US" sz="1465" dirty="0">
              <a:solidFill>
                <a:schemeClr val="bg1"/>
              </a:solidFill>
              <a:latin typeface="Impact" panose="020B0806030902050204" pitchFamily="34" charset="0"/>
            </a:endParaRPr>
          </a:p>
        </p:txBody>
      </p:sp>
      <p:sp>
        <p:nvSpPr>
          <p:cNvPr id="88" name="TextBox 87"/>
          <p:cNvSpPr txBox="1"/>
          <p:nvPr/>
        </p:nvSpPr>
        <p:spPr>
          <a:xfrm>
            <a:off x="9194457" y="3289578"/>
            <a:ext cx="698260" cy="410342"/>
          </a:xfrm>
          <a:prstGeom prst="rect">
            <a:avLst/>
          </a:prstGeom>
          <a:noFill/>
        </p:spPr>
        <p:txBody>
          <a:bodyPr wrap="square" lIns="121835" tIns="60915" rIns="121835" bIns="60915" rtlCol="0">
            <a:spAutoFit/>
          </a:bodyPr>
          <a:lstStyle/>
          <a:p>
            <a:r>
              <a:rPr lang="en-US" altLang="zh-CN" sz="1865" dirty="0">
                <a:solidFill>
                  <a:schemeClr val="bg1"/>
                </a:solidFill>
                <a:latin typeface="Impact" panose="020B0806030902050204" pitchFamily="34" charset="0"/>
              </a:rPr>
              <a:t>95</a:t>
            </a:r>
            <a:r>
              <a:rPr lang="en-US" altLang="zh-CN" sz="1465" dirty="0">
                <a:solidFill>
                  <a:schemeClr val="bg1"/>
                </a:solidFill>
                <a:latin typeface="Impact" panose="020B0806030902050204" pitchFamily="34" charset="0"/>
              </a:rPr>
              <a:t>%</a:t>
            </a:r>
            <a:endParaRPr lang="zh-CN" altLang="en-US" sz="1465" dirty="0">
              <a:solidFill>
                <a:schemeClr val="bg1"/>
              </a:solidFill>
              <a:latin typeface="Impact" panose="020B0806030902050204" pitchFamily="34" charset="0"/>
            </a:endParaRPr>
          </a:p>
        </p:txBody>
      </p:sp>
      <p:sp>
        <p:nvSpPr>
          <p:cNvPr id="40" name="MH_Text_1"/>
          <p:cNvSpPr txBox="1">
            <a:spLocks noChangeArrowheads="1"/>
          </p:cNvSpPr>
          <p:nvPr>
            <p:custDataLst>
              <p:tags r:id="rId10"/>
            </p:custDataLst>
          </p:nvPr>
        </p:nvSpPr>
        <p:spPr bwMode="auto">
          <a:xfrm>
            <a:off x="3920281" y="4857771"/>
            <a:ext cx="2112235" cy="123490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465" dirty="0">
                <a:solidFill>
                  <a:prstClr val="white">
                    <a:lumMod val="50000"/>
                  </a:prstClr>
                </a:solidFill>
                <a:latin typeface="Arial" panose="020B0604020202020204"/>
                <a:cs typeface="+mn-ea"/>
                <a:sym typeface="+mn-lt"/>
              </a:rPr>
              <a:t>您的内容打在这里，或者通过复制您的文本后，在此框中选择粘贴，并选择只保留文字。</a:t>
            </a:r>
            <a:endParaRPr lang="en-US" altLang="zh-CN" sz="1065" dirty="0">
              <a:solidFill>
                <a:prstClr val="black">
                  <a:lumMod val="50000"/>
                  <a:lumOff val="50000"/>
                </a:prstClr>
              </a:solidFill>
              <a:latin typeface="Arial" panose="020B0604020202020204"/>
              <a:cs typeface="+mn-ea"/>
              <a:sym typeface="+mn-lt"/>
            </a:endParaRPr>
          </a:p>
        </p:txBody>
      </p:sp>
      <p:sp>
        <p:nvSpPr>
          <p:cNvPr id="41" name="MH_Text_1"/>
          <p:cNvSpPr txBox="1">
            <a:spLocks noChangeArrowheads="1"/>
          </p:cNvSpPr>
          <p:nvPr>
            <p:custDataLst>
              <p:tags r:id="rId11"/>
            </p:custDataLst>
          </p:nvPr>
        </p:nvSpPr>
        <p:spPr bwMode="auto">
          <a:xfrm>
            <a:off x="6353075" y="4857771"/>
            <a:ext cx="2112235" cy="123490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465" dirty="0">
                <a:solidFill>
                  <a:prstClr val="white">
                    <a:lumMod val="50000"/>
                  </a:prstClr>
                </a:solidFill>
                <a:latin typeface="Arial" panose="020B0604020202020204"/>
                <a:cs typeface="+mn-ea"/>
                <a:sym typeface="+mn-lt"/>
              </a:rPr>
              <a:t>您的内容打在这里，或者通过复制您的文本后，在此框中选择粘贴，并选择只保留文字。</a:t>
            </a:r>
            <a:endParaRPr lang="en-US" altLang="zh-CN" sz="1065" dirty="0">
              <a:solidFill>
                <a:prstClr val="black">
                  <a:lumMod val="50000"/>
                  <a:lumOff val="50000"/>
                </a:prstClr>
              </a:solidFill>
              <a:latin typeface="Arial" panose="020B0604020202020204"/>
              <a:cs typeface="+mn-ea"/>
              <a:sym typeface="+mn-lt"/>
            </a:endParaRPr>
          </a:p>
        </p:txBody>
      </p:sp>
      <p:sp>
        <p:nvSpPr>
          <p:cNvPr id="46" name="MH_Text_1"/>
          <p:cNvSpPr txBox="1">
            <a:spLocks noChangeArrowheads="1"/>
          </p:cNvSpPr>
          <p:nvPr>
            <p:custDataLst>
              <p:tags r:id="rId12"/>
            </p:custDataLst>
          </p:nvPr>
        </p:nvSpPr>
        <p:spPr bwMode="auto">
          <a:xfrm>
            <a:off x="8785869" y="4857771"/>
            <a:ext cx="2112235" cy="123490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21835" tIns="60915" rIns="121835" bIns="60915">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465" dirty="0">
                <a:solidFill>
                  <a:prstClr val="white">
                    <a:lumMod val="50000"/>
                  </a:prstClr>
                </a:solidFill>
                <a:latin typeface="Arial" panose="020B0604020202020204"/>
                <a:cs typeface="+mn-ea"/>
                <a:sym typeface="+mn-lt"/>
              </a:rPr>
              <a:t>您的内容打在这里，或者通过复制您的文本后，在此框中选择粘贴，并选择只保留文字。</a:t>
            </a:r>
            <a:endParaRPr lang="en-US" altLang="zh-CN" sz="1065" dirty="0">
              <a:solidFill>
                <a:prstClr val="black">
                  <a:lumMod val="50000"/>
                  <a:lumOff val="50000"/>
                </a:prstClr>
              </a:solidFill>
              <a:latin typeface="Arial" panose="020B0604020202020204"/>
              <a:cs typeface="+mn-ea"/>
              <a:sym typeface="+mn-lt"/>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13"/>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 calcmode="lin" valueType="num">
                                      <p:cBhvr>
                                        <p:cTn id="9" dur="750" fill="hold"/>
                                        <p:tgtEl>
                                          <p:spTgt spid="8"/>
                                        </p:tgtEl>
                                        <p:attrNameLst>
                                          <p:attrName>ppt_x</p:attrName>
                                        </p:attrNameLst>
                                      </p:cBhvr>
                                      <p:tavLst>
                                        <p:tav tm="0">
                                          <p:val>
                                            <p:fltVal val="0.5"/>
                                          </p:val>
                                        </p:tav>
                                        <p:tav tm="100000">
                                          <p:val>
                                            <p:strVal val="#ppt_x"/>
                                          </p:val>
                                        </p:tav>
                                      </p:tavLst>
                                    </p:anim>
                                    <p:anim calcmode="lin" valueType="num">
                                      <p:cBhvr>
                                        <p:cTn id="10" dur="750" fill="hold"/>
                                        <p:tgtEl>
                                          <p:spTgt spid="8"/>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47"/>
                                        </p:tgtEl>
                                        <p:attrNameLst>
                                          <p:attrName>style.visibility</p:attrName>
                                        </p:attrNameLst>
                                      </p:cBhvr>
                                      <p:to>
                                        <p:strVal val="visible"/>
                                      </p:to>
                                    </p:set>
                                    <p:anim calcmode="lin" valueType="num">
                                      <p:cBhvr>
                                        <p:cTn id="13" dur="750" fill="hold"/>
                                        <p:tgtEl>
                                          <p:spTgt spid="47"/>
                                        </p:tgtEl>
                                        <p:attrNameLst>
                                          <p:attrName>ppt_w</p:attrName>
                                        </p:attrNameLst>
                                      </p:cBhvr>
                                      <p:tavLst>
                                        <p:tav tm="0">
                                          <p:val>
                                            <p:fltVal val="0"/>
                                          </p:val>
                                        </p:tav>
                                        <p:tav tm="100000">
                                          <p:val>
                                            <p:strVal val="#ppt_w"/>
                                          </p:val>
                                        </p:tav>
                                      </p:tavLst>
                                    </p:anim>
                                    <p:anim calcmode="lin" valueType="num">
                                      <p:cBhvr>
                                        <p:cTn id="14" dur="750" fill="hold"/>
                                        <p:tgtEl>
                                          <p:spTgt spid="47"/>
                                        </p:tgtEl>
                                        <p:attrNameLst>
                                          <p:attrName>ppt_h</p:attrName>
                                        </p:attrNameLst>
                                      </p:cBhvr>
                                      <p:tavLst>
                                        <p:tav tm="0">
                                          <p:val>
                                            <p:fltVal val="0"/>
                                          </p:val>
                                        </p:tav>
                                        <p:tav tm="100000">
                                          <p:val>
                                            <p:strVal val="#ppt_h"/>
                                          </p:val>
                                        </p:tav>
                                      </p:tavLst>
                                    </p:anim>
                                    <p:anim calcmode="lin" valueType="num">
                                      <p:cBhvr>
                                        <p:cTn id="15" dur="750" fill="hold"/>
                                        <p:tgtEl>
                                          <p:spTgt spid="47"/>
                                        </p:tgtEl>
                                        <p:attrNameLst>
                                          <p:attrName>ppt_x</p:attrName>
                                        </p:attrNameLst>
                                      </p:cBhvr>
                                      <p:tavLst>
                                        <p:tav tm="0">
                                          <p:val>
                                            <p:fltVal val="0.5"/>
                                          </p:val>
                                        </p:tav>
                                        <p:tav tm="100000">
                                          <p:val>
                                            <p:strVal val="#ppt_x"/>
                                          </p:val>
                                        </p:tav>
                                      </p:tavLst>
                                    </p:anim>
                                    <p:anim calcmode="lin" valueType="num">
                                      <p:cBhvr>
                                        <p:cTn id="16" dur="750" fill="hold"/>
                                        <p:tgtEl>
                                          <p:spTgt spid="47"/>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52"/>
                                        </p:tgtEl>
                                        <p:attrNameLst>
                                          <p:attrName>style.visibility</p:attrName>
                                        </p:attrNameLst>
                                      </p:cBhvr>
                                      <p:to>
                                        <p:strVal val="visible"/>
                                      </p:to>
                                    </p:set>
                                    <p:anim calcmode="lin" valueType="num">
                                      <p:cBhvr>
                                        <p:cTn id="19" dur="750" fill="hold"/>
                                        <p:tgtEl>
                                          <p:spTgt spid="52"/>
                                        </p:tgtEl>
                                        <p:attrNameLst>
                                          <p:attrName>ppt_w</p:attrName>
                                        </p:attrNameLst>
                                      </p:cBhvr>
                                      <p:tavLst>
                                        <p:tav tm="0">
                                          <p:val>
                                            <p:fltVal val="0"/>
                                          </p:val>
                                        </p:tav>
                                        <p:tav tm="100000">
                                          <p:val>
                                            <p:strVal val="#ppt_w"/>
                                          </p:val>
                                        </p:tav>
                                      </p:tavLst>
                                    </p:anim>
                                    <p:anim calcmode="lin" valueType="num">
                                      <p:cBhvr>
                                        <p:cTn id="20" dur="750" fill="hold"/>
                                        <p:tgtEl>
                                          <p:spTgt spid="52"/>
                                        </p:tgtEl>
                                        <p:attrNameLst>
                                          <p:attrName>ppt_h</p:attrName>
                                        </p:attrNameLst>
                                      </p:cBhvr>
                                      <p:tavLst>
                                        <p:tav tm="0">
                                          <p:val>
                                            <p:fltVal val="0"/>
                                          </p:val>
                                        </p:tav>
                                        <p:tav tm="100000">
                                          <p:val>
                                            <p:strVal val="#ppt_h"/>
                                          </p:val>
                                        </p:tav>
                                      </p:tavLst>
                                    </p:anim>
                                    <p:anim calcmode="lin" valueType="num">
                                      <p:cBhvr>
                                        <p:cTn id="21" dur="750" fill="hold"/>
                                        <p:tgtEl>
                                          <p:spTgt spid="52"/>
                                        </p:tgtEl>
                                        <p:attrNameLst>
                                          <p:attrName>ppt_x</p:attrName>
                                        </p:attrNameLst>
                                      </p:cBhvr>
                                      <p:tavLst>
                                        <p:tav tm="0">
                                          <p:val>
                                            <p:fltVal val="0.5"/>
                                          </p:val>
                                        </p:tav>
                                        <p:tav tm="100000">
                                          <p:val>
                                            <p:strVal val="#ppt_x"/>
                                          </p:val>
                                        </p:tav>
                                      </p:tavLst>
                                    </p:anim>
                                    <p:anim calcmode="lin" valueType="num">
                                      <p:cBhvr>
                                        <p:cTn id="22" dur="750" fill="hold"/>
                                        <p:tgtEl>
                                          <p:spTgt spid="52"/>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57"/>
                                        </p:tgtEl>
                                        <p:attrNameLst>
                                          <p:attrName>style.visibility</p:attrName>
                                        </p:attrNameLst>
                                      </p:cBhvr>
                                      <p:to>
                                        <p:strVal val="visible"/>
                                      </p:to>
                                    </p:set>
                                    <p:anim calcmode="lin" valueType="num">
                                      <p:cBhvr>
                                        <p:cTn id="25" dur="750" fill="hold"/>
                                        <p:tgtEl>
                                          <p:spTgt spid="57"/>
                                        </p:tgtEl>
                                        <p:attrNameLst>
                                          <p:attrName>ppt_w</p:attrName>
                                        </p:attrNameLst>
                                      </p:cBhvr>
                                      <p:tavLst>
                                        <p:tav tm="0">
                                          <p:val>
                                            <p:fltVal val="0"/>
                                          </p:val>
                                        </p:tav>
                                        <p:tav tm="100000">
                                          <p:val>
                                            <p:strVal val="#ppt_w"/>
                                          </p:val>
                                        </p:tav>
                                      </p:tavLst>
                                    </p:anim>
                                    <p:anim calcmode="lin" valueType="num">
                                      <p:cBhvr>
                                        <p:cTn id="26" dur="750" fill="hold"/>
                                        <p:tgtEl>
                                          <p:spTgt spid="57"/>
                                        </p:tgtEl>
                                        <p:attrNameLst>
                                          <p:attrName>ppt_h</p:attrName>
                                        </p:attrNameLst>
                                      </p:cBhvr>
                                      <p:tavLst>
                                        <p:tav tm="0">
                                          <p:val>
                                            <p:fltVal val="0"/>
                                          </p:val>
                                        </p:tav>
                                        <p:tav tm="100000">
                                          <p:val>
                                            <p:strVal val="#ppt_h"/>
                                          </p:val>
                                        </p:tav>
                                      </p:tavLst>
                                    </p:anim>
                                    <p:anim calcmode="lin" valueType="num">
                                      <p:cBhvr>
                                        <p:cTn id="27" dur="750" fill="hold"/>
                                        <p:tgtEl>
                                          <p:spTgt spid="57"/>
                                        </p:tgtEl>
                                        <p:attrNameLst>
                                          <p:attrName>ppt_x</p:attrName>
                                        </p:attrNameLst>
                                      </p:cBhvr>
                                      <p:tavLst>
                                        <p:tav tm="0">
                                          <p:val>
                                            <p:fltVal val="0.5"/>
                                          </p:val>
                                        </p:tav>
                                        <p:tav tm="100000">
                                          <p:val>
                                            <p:strVal val="#ppt_x"/>
                                          </p:val>
                                        </p:tav>
                                      </p:tavLst>
                                    </p:anim>
                                    <p:anim calcmode="lin" valueType="num">
                                      <p:cBhvr>
                                        <p:cTn id="28" dur="750" fill="hold"/>
                                        <p:tgtEl>
                                          <p:spTgt spid="57"/>
                                        </p:tgtEl>
                                        <p:attrNameLst>
                                          <p:attrName>ppt_y</p:attrName>
                                        </p:attrNameLst>
                                      </p:cBhvr>
                                      <p:tavLst>
                                        <p:tav tm="0">
                                          <p:val>
                                            <p:fltVal val="0.5"/>
                                          </p:val>
                                        </p:tav>
                                        <p:tav tm="100000">
                                          <p:val>
                                            <p:strVal val="#ppt_y"/>
                                          </p:val>
                                        </p:tav>
                                      </p:tavLst>
                                    </p:anim>
                                  </p:childTnLst>
                                </p:cTn>
                              </p:par>
                            </p:childTnLst>
                          </p:cTn>
                        </p:par>
                        <p:par>
                          <p:cTn id="29" fill="hold">
                            <p:stCondLst>
                              <p:cond delay="1000"/>
                            </p:stCondLst>
                            <p:childTnLst>
                              <p:par>
                                <p:cTn id="30" presetID="23" presetClass="entr" presetSubtype="36"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p:cTn id="32" dur="1000" fill="hold"/>
                                        <p:tgtEl>
                                          <p:spTgt spid="34"/>
                                        </p:tgtEl>
                                        <p:attrNameLst>
                                          <p:attrName>ppt_w</p:attrName>
                                        </p:attrNameLst>
                                      </p:cBhvr>
                                      <p:tavLst>
                                        <p:tav tm="0">
                                          <p:val>
                                            <p:strVal val="(6*min(max(#ppt_w*#ppt_h,.3),1)-7.4)/-.7*#ppt_w"/>
                                          </p:val>
                                        </p:tav>
                                        <p:tav tm="100000">
                                          <p:val>
                                            <p:strVal val="#ppt_w"/>
                                          </p:val>
                                        </p:tav>
                                      </p:tavLst>
                                    </p:anim>
                                    <p:anim calcmode="lin" valueType="num">
                                      <p:cBhvr>
                                        <p:cTn id="33" dur="1000" fill="hold"/>
                                        <p:tgtEl>
                                          <p:spTgt spid="34"/>
                                        </p:tgtEl>
                                        <p:attrNameLst>
                                          <p:attrName>ppt_h</p:attrName>
                                        </p:attrNameLst>
                                      </p:cBhvr>
                                      <p:tavLst>
                                        <p:tav tm="0">
                                          <p:val>
                                            <p:strVal val="(6*min(max(#ppt_w*#ppt_h,.3),1)-7.4)/-.7*#ppt_h"/>
                                          </p:val>
                                        </p:tav>
                                        <p:tav tm="100000">
                                          <p:val>
                                            <p:strVal val="#ppt_h"/>
                                          </p:val>
                                        </p:tav>
                                      </p:tavLst>
                                    </p:anim>
                                    <p:anim calcmode="lin" valueType="num">
                                      <p:cBhvr>
                                        <p:cTn id="34" dur="1000" fill="hold"/>
                                        <p:tgtEl>
                                          <p:spTgt spid="34"/>
                                        </p:tgtEl>
                                        <p:attrNameLst>
                                          <p:attrName>ppt_x</p:attrName>
                                        </p:attrNameLst>
                                      </p:cBhvr>
                                      <p:tavLst>
                                        <p:tav tm="0">
                                          <p:val>
                                            <p:fltVal val="0.5"/>
                                          </p:val>
                                        </p:tav>
                                        <p:tav tm="100000">
                                          <p:val>
                                            <p:strVal val="#ppt_x"/>
                                          </p:val>
                                        </p:tav>
                                      </p:tavLst>
                                    </p:anim>
                                    <p:anim calcmode="lin" valueType="num">
                                      <p:cBhvr>
                                        <p:cTn id="35" dur="1000" fill="hold"/>
                                        <p:tgtEl>
                                          <p:spTgt spid="34"/>
                                        </p:tgtEl>
                                        <p:attrNameLst>
                                          <p:attrName>ppt_y</p:attrName>
                                        </p:attrNameLst>
                                      </p:cBhvr>
                                      <p:tavLst>
                                        <p:tav tm="0">
                                          <p:val>
                                            <p:strVal val="1+(6*min(max(#ppt_w*#ppt_h,.3),1)-7.4)/-.7*#ppt_h/2"/>
                                          </p:val>
                                        </p:tav>
                                        <p:tav tm="100000">
                                          <p:val>
                                            <p:strVal val="#ppt_y"/>
                                          </p:val>
                                        </p:tav>
                                      </p:tavLst>
                                    </p:anim>
                                  </p:childTnLst>
                                </p:cTn>
                              </p:par>
                              <p:par>
                                <p:cTn id="36" presetID="53" presetClass="entr" presetSubtype="16" fill="hold" grpId="0" nodeType="withEffect">
                                  <p:stCondLst>
                                    <p:cond delay="750"/>
                                  </p:stCondLst>
                                  <p:childTnLst>
                                    <p:set>
                                      <p:cBhvr>
                                        <p:cTn id="37" dur="1" fill="hold">
                                          <p:stCondLst>
                                            <p:cond delay="0"/>
                                          </p:stCondLst>
                                        </p:cTn>
                                        <p:tgtEl>
                                          <p:spTgt spid="102"/>
                                        </p:tgtEl>
                                        <p:attrNameLst>
                                          <p:attrName>style.visibility</p:attrName>
                                        </p:attrNameLst>
                                      </p:cBhvr>
                                      <p:to>
                                        <p:strVal val="visible"/>
                                      </p:to>
                                    </p:set>
                                    <p:anim calcmode="lin" valueType="num">
                                      <p:cBhvr>
                                        <p:cTn id="38" dur="500" fill="hold"/>
                                        <p:tgtEl>
                                          <p:spTgt spid="102"/>
                                        </p:tgtEl>
                                        <p:attrNameLst>
                                          <p:attrName>ppt_w</p:attrName>
                                        </p:attrNameLst>
                                      </p:cBhvr>
                                      <p:tavLst>
                                        <p:tav tm="0">
                                          <p:val>
                                            <p:fltVal val="0"/>
                                          </p:val>
                                        </p:tav>
                                        <p:tav tm="100000">
                                          <p:val>
                                            <p:strVal val="#ppt_w"/>
                                          </p:val>
                                        </p:tav>
                                      </p:tavLst>
                                    </p:anim>
                                    <p:anim calcmode="lin" valueType="num">
                                      <p:cBhvr>
                                        <p:cTn id="39" dur="500" fill="hold"/>
                                        <p:tgtEl>
                                          <p:spTgt spid="102"/>
                                        </p:tgtEl>
                                        <p:attrNameLst>
                                          <p:attrName>ppt_h</p:attrName>
                                        </p:attrNameLst>
                                      </p:cBhvr>
                                      <p:tavLst>
                                        <p:tav tm="0">
                                          <p:val>
                                            <p:fltVal val="0"/>
                                          </p:val>
                                        </p:tav>
                                        <p:tav tm="100000">
                                          <p:val>
                                            <p:strVal val="#ppt_h"/>
                                          </p:val>
                                        </p:tav>
                                      </p:tavLst>
                                    </p:anim>
                                    <p:animEffect transition="in" filter="fade">
                                      <p:cBhvr>
                                        <p:cTn id="40" dur="500"/>
                                        <p:tgtEl>
                                          <p:spTgt spid="102"/>
                                        </p:tgtEl>
                                      </p:cBhvr>
                                    </p:animEffect>
                                  </p:childTnLst>
                                </p:cTn>
                              </p:par>
                              <p:par>
                                <p:cTn id="41" presetID="10" presetClass="entr" presetSubtype="0" fill="hold" grpId="0" nodeType="withEffect">
                                  <p:stCondLst>
                                    <p:cond delay="75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par>
                                <p:cTn id="44" presetID="23" presetClass="entr" presetSubtype="36" fill="hold" grpId="0" nodeType="withEffect">
                                  <p:stCondLst>
                                    <p:cond delay="500"/>
                                  </p:stCondLst>
                                  <p:childTnLst>
                                    <p:set>
                                      <p:cBhvr>
                                        <p:cTn id="45" dur="1" fill="hold">
                                          <p:stCondLst>
                                            <p:cond delay="0"/>
                                          </p:stCondLst>
                                        </p:cTn>
                                        <p:tgtEl>
                                          <p:spTgt spid="106"/>
                                        </p:tgtEl>
                                        <p:attrNameLst>
                                          <p:attrName>style.visibility</p:attrName>
                                        </p:attrNameLst>
                                      </p:cBhvr>
                                      <p:to>
                                        <p:strVal val="visible"/>
                                      </p:to>
                                    </p:set>
                                    <p:anim calcmode="lin" valueType="num">
                                      <p:cBhvr>
                                        <p:cTn id="46" dur="1000" fill="hold"/>
                                        <p:tgtEl>
                                          <p:spTgt spid="106"/>
                                        </p:tgtEl>
                                        <p:attrNameLst>
                                          <p:attrName>ppt_w</p:attrName>
                                        </p:attrNameLst>
                                      </p:cBhvr>
                                      <p:tavLst>
                                        <p:tav tm="0">
                                          <p:val>
                                            <p:strVal val="(6*min(max(#ppt_w*#ppt_h,.3),1)-7.4)/-.7*#ppt_w"/>
                                          </p:val>
                                        </p:tav>
                                        <p:tav tm="100000">
                                          <p:val>
                                            <p:strVal val="#ppt_w"/>
                                          </p:val>
                                        </p:tav>
                                      </p:tavLst>
                                    </p:anim>
                                    <p:anim calcmode="lin" valueType="num">
                                      <p:cBhvr>
                                        <p:cTn id="47" dur="1000" fill="hold"/>
                                        <p:tgtEl>
                                          <p:spTgt spid="106"/>
                                        </p:tgtEl>
                                        <p:attrNameLst>
                                          <p:attrName>ppt_h</p:attrName>
                                        </p:attrNameLst>
                                      </p:cBhvr>
                                      <p:tavLst>
                                        <p:tav tm="0">
                                          <p:val>
                                            <p:strVal val="(6*min(max(#ppt_w*#ppt_h,.3),1)-7.4)/-.7*#ppt_h"/>
                                          </p:val>
                                        </p:tav>
                                        <p:tav tm="100000">
                                          <p:val>
                                            <p:strVal val="#ppt_h"/>
                                          </p:val>
                                        </p:tav>
                                      </p:tavLst>
                                    </p:anim>
                                    <p:anim calcmode="lin" valueType="num">
                                      <p:cBhvr>
                                        <p:cTn id="48" dur="1000" fill="hold"/>
                                        <p:tgtEl>
                                          <p:spTgt spid="106"/>
                                        </p:tgtEl>
                                        <p:attrNameLst>
                                          <p:attrName>ppt_x</p:attrName>
                                        </p:attrNameLst>
                                      </p:cBhvr>
                                      <p:tavLst>
                                        <p:tav tm="0">
                                          <p:val>
                                            <p:fltVal val="0.5"/>
                                          </p:val>
                                        </p:tav>
                                        <p:tav tm="100000">
                                          <p:val>
                                            <p:strVal val="#ppt_x"/>
                                          </p:val>
                                        </p:tav>
                                      </p:tavLst>
                                    </p:anim>
                                    <p:anim calcmode="lin" valueType="num">
                                      <p:cBhvr>
                                        <p:cTn id="49" dur="1000" fill="hold"/>
                                        <p:tgtEl>
                                          <p:spTgt spid="106"/>
                                        </p:tgtEl>
                                        <p:attrNameLst>
                                          <p:attrName>ppt_y</p:attrName>
                                        </p:attrNameLst>
                                      </p:cBhvr>
                                      <p:tavLst>
                                        <p:tav tm="0">
                                          <p:val>
                                            <p:strVal val="1+(6*min(max(#ppt_w*#ppt_h,.3),1)-7.4)/-.7*#ppt_h/2"/>
                                          </p:val>
                                        </p:tav>
                                        <p:tav tm="100000">
                                          <p:val>
                                            <p:strVal val="#ppt_y"/>
                                          </p:val>
                                        </p:tav>
                                      </p:tavLst>
                                    </p:anim>
                                  </p:childTnLst>
                                </p:cTn>
                              </p:par>
                              <p:par>
                                <p:cTn id="50" presetID="53" presetClass="entr" presetSubtype="16" fill="hold" grpId="0" nodeType="withEffect">
                                  <p:stCondLst>
                                    <p:cond delay="125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10" presetClass="entr" presetSubtype="0" fill="hold" grpId="0" nodeType="withEffect">
                                  <p:stCondLst>
                                    <p:cond delay="1250"/>
                                  </p:stCondLst>
                                  <p:childTnLst>
                                    <p:set>
                                      <p:cBhvr>
                                        <p:cTn id="56" dur="1" fill="hold">
                                          <p:stCondLst>
                                            <p:cond delay="0"/>
                                          </p:stCondLst>
                                        </p:cTn>
                                        <p:tgtEl>
                                          <p:spTgt spid="86"/>
                                        </p:tgtEl>
                                        <p:attrNameLst>
                                          <p:attrName>style.visibility</p:attrName>
                                        </p:attrNameLst>
                                      </p:cBhvr>
                                      <p:to>
                                        <p:strVal val="visible"/>
                                      </p:to>
                                    </p:set>
                                    <p:animEffect transition="in" filter="fade">
                                      <p:cBhvr>
                                        <p:cTn id="57" dur="500"/>
                                        <p:tgtEl>
                                          <p:spTgt spid="86"/>
                                        </p:tgtEl>
                                      </p:cBhvr>
                                    </p:animEffect>
                                  </p:childTnLst>
                                </p:cTn>
                              </p:par>
                              <p:par>
                                <p:cTn id="58" presetID="23" presetClass="entr" presetSubtype="36" fill="hold" grpId="0" nodeType="withEffect">
                                  <p:stCondLst>
                                    <p:cond delay="1000"/>
                                  </p:stCondLst>
                                  <p:childTnLst>
                                    <p:set>
                                      <p:cBhvr>
                                        <p:cTn id="59" dur="1" fill="hold">
                                          <p:stCondLst>
                                            <p:cond delay="0"/>
                                          </p:stCondLst>
                                        </p:cTn>
                                        <p:tgtEl>
                                          <p:spTgt spid="109"/>
                                        </p:tgtEl>
                                        <p:attrNameLst>
                                          <p:attrName>style.visibility</p:attrName>
                                        </p:attrNameLst>
                                      </p:cBhvr>
                                      <p:to>
                                        <p:strVal val="visible"/>
                                      </p:to>
                                    </p:set>
                                    <p:anim calcmode="lin" valueType="num">
                                      <p:cBhvr>
                                        <p:cTn id="60" dur="1000" fill="hold"/>
                                        <p:tgtEl>
                                          <p:spTgt spid="109"/>
                                        </p:tgtEl>
                                        <p:attrNameLst>
                                          <p:attrName>ppt_w</p:attrName>
                                        </p:attrNameLst>
                                      </p:cBhvr>
                                      <p:tavLst>
                                        <p:tav tm="0">
                                          <p:val>
                                            <p:strVal val="(6*min(max(#ppt_w*#ppt_h,.3),1)-7.4)/-.7*#ppt_w"/>
                                          </p:val>
                                        </p:tav>
                                        <p:tav tm="100000">
                                          <p:val>
                                            <p:strVal val="#ppt_w"/>
                                          </p:val>
                                        </p:tav>
                                      </p:tavLst>
                                    </p:anim>
                                    <p:anim calcmode="lin" valueType="num">
                                      <p:cBhvr>
                                        <p:cTn id="61" dur="1000" fill="hold"/>
                                        <p:tgtEl>
                                          <p:spTgt spid="109"/>
                                        </p:tgtEl>
                                        <p:attrNameLst>
                                          <p:attrName>ppt_h</p:attrName>
                                        </p:attrNameLst>
                                      </p:cBhvr>
                                      <p:tavLst>
                                        <p:tav tm="0">
                                          <p:val>
                                            <p:strVal val="(6*min(max(#ppt_w*#ppt_h,.3),1)-7.4)/-.7*#ppt_h"/>
                                          </p:val>
                                        </p:tav>
                                        <p:tav tm="100000">
                                          <p:val>
                                            <p:strVal val="#ppt_h"/>
                                          </p:val>
                                        </p:tav>
                                      </p:tavLst>
                                    </p:anim>
                                    <p:anim calcmode="lin" valueType="num">
                                      <p:cBhvr>
                                        <p:cTn id="62" dur="1000" fill="hold"/>
                                        <p:tgtEl>
                                          <p:spTgt spid="109"/>
                                        </p:tgtEl>
                                        <p:attrNameLst>
                                          <p:attrName>ppt_x</p:attrName>
                                        </p:attrNameLst>
                                      </p:cBhvr>
                                      <p:tavLst>
                                        <p:tav tm="0">
                                          <p:val>
                                            <p:fltVal val="0.5"/>
                                          </p:val>
                                        </p:tav>
                                        <p:tav tm="100000">
                                          <p:val>
                                            <p:strVal val="#ppt_x"/>
                                          </p:val>
                                        </p:tav>
                                      </p:tavLst>
                                    </p:anim>
                                    <p:anim calcmode="lin" valueType="num">
                                      <p:cBhvr>
                                        <p:cTn id="63" dur="1000" fill="hold"/>
                                        <p:tgtEl>
                                          <p:spTgt spid="109"/>
                                        </p:tgtEl>
                                        <p:attrNameLst>
                                          <p:attrName>ppt_y</p:attrName>
                                        </p:attrNameLst>
                                      </p:cBhvr>
                                      <p:tavLst>
                                        <p:tav tm="0">
                                          <p:val>
                                            <p:strVal val="1+(6*min(max(#ppt_w*#ppt_h,.3),1)-7.4)/-.7*#ppt_h/2"/>
                                          </p:val>
                                        </p:tav>
                                        <p:tav tm="100000">
                                          <p:val>
                                            <p:strVal val="#ppt_y"/>
                                          </p:val>
                                        </p:tav>
                                      </p:tavLst>
                                    </p:anim>
                                  </p:childTnLst>
                                </p:cTn>
                              </p:par>
                              <p:par>
                                <p:cTn id="64" presetID="53" presetClass="entr" presetSubtype="16" fill="hold" grpId="0" nodeType="withEffect">
                                  <p:stCondLst>
                                    <p:cond delay="1750"/>
                                  </p:stCondLst>
                                  <p:childTnLst>
                                    <p:set>
                                      <p:cBhvr>
                                        <p:cTn id="65" dur="1" fill="hold">
                                          <p:stCondLst>
                                            <p:cond delay="0"/>
                                          </p:stCondLst>
                                        </p:cTn>
                                        <p:tgtEl>
                                          <p:spTgt spid="107"/>
                                        </p:tgtEl>
                                        <p:attrNameLst>
                                          <p:attrName>style.visibility</p:attrName>
                                        </p:attrNameLst>
                                      </p:cBhvr>
                                      <p:to>
                                        <p:strVal val="visible"/>
                                      </p:to>
                                    </p:set>
                                    <p:anim calcmode="lin" valueType="num">
                                      <p:cBhvr>
                                        <p:cTn id="66" dur="500" fill="hold"/>
                                        <p:tgtEl>
                                          <p:spTgt spid="107"/>
                                        </p:tgtEl>
                                        <p:attrNameLst>
                                          <p:attrName>ppt_w</p:attrName>
                                        </p:attrNameLst>
                                      </p:cBhvr>
                                      <p:tavLst>
                                        <p:tav tm="0">
                                          <p:val>
                                            <p:fltVal val="0"/>
                                          </p:val>
                                        </p:tav>
                                        <p:tav tm="100000">
                                          <p:val>
                                            <p:strVal val="#ppt_w"/>
                                          </p:val>
                                        </p:tav>
                                      </p:tavLst>
                                    </p:anim>
                                    <p:anim calcmode="lin" valueType="num">
                                      <p:cBhvr>
                                        <p:cTn id="67" dur="500" fill="hold"/>
                                        <p:tgtEl>
                                          <p:spTgt spid="107"/>
                                        </p:tgtEl>
                                        <p:attrNameLst>
                                          <p:attrName>ppt_h</p:attrName>
                                        </p:attrNameLst>
                                      </p:cBhvr>
                                      <p:tavLst>
                                        <p:tav tm="0">
                                          <p:val>
                                            <p:fltVal val="0"/>
                                          </p:val>
                                        </p:tav>
                                        <p:tav tm="100000">
                                          <p:val>
                                            <p:strVal val="#ppt_h"/>
                                          </p:val>
                                        </p:tav>
                                      </p:tavLst>
                                    </p:anim>
                                    <p:animEffect transition="in" filter="fade">
                                      <p:cBhvr>
                                        <p:cTn id="68" dur="500"/>
                                        <p:tgtEl>
                                          <p:spTgt spid="107"/>
                                        </p:tgtEl>
                                      </p:cBhvr>
                                    </p:animEffect>
                                  </p:childTnLst>
                                </p:cTn>
                              </p:par>
                              <p:par>
                                <p:cTn id="69" presetID="10" presetClass="entr" presetSubtype="0" fill="hold" grpId="0" nodeType="withEffect">
                                  <p:stCondLst>
                                    <p:cond delay="1750"/>
                                  </p:stCondLst>
                                  <p:childTnLst>
                                    <p:set>
                                      <p:cBhvr>
                                        <p:cTn id="70" dur="1" fill="hold">
                                          <p:stCondLst>
                                            <p:cond delay="0"/>
                                          </p:stCondLst>
                                        </p:cTn>
                                        <p:tgtEl>
                                          <p:spTgt spid="87"/>
                                        </p:tgtEl>
                                        <p:attrNameLst>
                                          <p:attrName>style.visibility</p:attrName>
                                        </p:attrNameLst>
                                      </p:cBhvr>
                                      <p:to>
                                        <p:strVal val="visible"/>
                                      </p:to>
                                    </p:set>
                                    <p:animEffect transition="in" filter="fade">
                                      <p:cBhvr>
                                        <p:cTn id="71" dur="500"/>
                                        <p:tgtEl>
                                          <p:spTgt spid="87"/>
                                        </p:tgtEl>
                                      </p:cBhvr>
                                    </p:animEffect>
                                  </p:childTnLst>
                                </p:cTn>
                              </p:par>
                              <p:par>
                                <p:cTn id="72" presetID="23" presetClass="entr" presetSubtype="36" fill="hold" grpId="0" nodeType="withEffect">
                                  <p:stCondLst>
                                    <p:cond delay="1500"/>
                                  </p:stCondLst>
                                  <p:childTnLst>
                                    <p:set>
                                      <p:cBhvr>
                                        <p:cTn id="73" dur="1" fill="hold">
                                          <p:stCondLst>
                                            <p:cond delay="0"/>
                                          </p:stCondLst>
                                        </p:cTn>
                                        <p:tgtEl>
                                          <p:spTgt spid="112"/>
                                        </p:tgtEl>
                                        <p:attrNameLst>
                                          <p:attrName>style.visibility</p:attrName>
                                        </p:attrNameLst>
                                      </p:cBhvr>
                                      <p:to>
                                        <p:strVal val="visible"/>
                                      </p:to>
                                    </p:set>
                                    <p:anim calcmode="lin" valueType="num">
                                      <p:cBhvr>
                                        <p:cTn id="74" dur="1000" fill="hold"/>
                                        <p:tgtEl>
                                          <p:spTgt spid="112"/>
                                        </p:tgtEl>
                                        <p:attrNameLst>
                                          <p:attrName>ppt_w</p:attrName>
                                        </p:attrNameLst>
                                      </p:cBhvr>
                                      <p:tavLst>
                                        <p:tav tm="0">
                                          <p:val>
                                            <p:strVal val="(6*min(max(#ppt_w*#ppt_h,.3),1)-7.4)/-.7*#ppt_w"/>
                                          </p:val>
                                        </p:tav>
                                        <p:tav tm="100000">
                                          <p:val>
                                            <p:strVal val="#ppt_w"/>
                                          </p:val>
                                        </p:tav>
                                      </p:tavLst>
                                    </p:anim>
                                    <p:anim calcmode="lin" valueType="num">
                                      <p:cBhvr>
                                        <p:cTn id="75" dur="1000" fill="hold"/>
                                        <p:tgtEl>
                                          <p:spTgt spid="112"/>
                                        </p:tgtEl>
                                        <p:attrNameLst>
                                          <p:attrName>ppt_h</p:attrName>
                                        </p:attrNameLst>
                                      </p:cBhvr>
                                      <p:tavLst>
                                        <p:tav tm="0">
                                          <p:val>
                                            <p:strVal val="(6*min(max(#ppt_w*#ppt_h,.3),1)-7.4)/-.7*#ppt_h"/>
                                          </p:val>
                                        </p:tav>
                                        <p:tav tm="100000">
                                          <p:val>
                                            <p:strVal val="#ppt_h"/>
                                          </p:val>
                                        </p:tav>
                                      </p:tavLst>
                                    </p:anim>
                                    <p:anim calcmode="lin" valueType="num">
                                      <p:cBhvr>
                                        <p:cTn id="76" dur="1000" fill="hold"/>
                                        <p:tgtEl>
                                          <p:spTgt spid="112"/>
                                        </p:tgtEl>
                                        <p:attrNameLst>
                                          <p:attrName>ppt_x</p:attrName>
                                        </p:attrNameLst>
                                      </p:cBhvr>
                                      <p:tavLst>
                                        <p:tav tm="0">
                                          <p:val>
                                            <p:fltVal val="0.5"/>
                                          </p:val>
                                        </p:tav>
                                        <p:tav tm="100000">
                                          <p:val>
                                            <p:strVal val="#ppt_x"/>
                                          </p:val>
                                        </p:tav>
                                      </p:tavLst>
                                    </p:anim>
                                    <p:anim calcmode="lin" valueType="num">
                                      <p:cBhvr>
                                        <p:cTn id="77" dur="1000" fill="hold"/>
                                        <p:tgtEl>
                                          <p:spTgt spid="112"/>
                                        </p:tgtEl>
                                        <p:attrNameLst>
                                          <p:attrName>ppt_y</p:attrName>
                                        </p:attrNameLst>
                                      </p:cBhvr>
                                      <p:tavLst>
                                        <p:tav tm="0">
                                          <p:val>
                                            <p:strVal val="1+(6*min(max(#ppt_w*#ppt_h,.3),1)-7.4)/-.7*#ppt_h/2"/>
                                          </p:val>
                                        </p:tav>
                                        <p:tav tm="100000">
                                          <p:val>
                                            <p:strVal val="#ppt_y"/>
                                          </p:val>
                                        </p:tav>
                                      </p:tavLst>
                                    </p:anim>
                                  </p:childTnLst>
                                </p:cTn>
                              </p:par>
                              <p:par>
                                <p:cTn id="78" presetID="53" presetClass="entr" presetSubtype="16" fill="hold" grpId="0" nodeType="withEffect">
                                  <p:stCondLst>
                                    <p:cond delay="2250"/>
                                  </p:stCondLst>
                                  <p:childTnLst>
                                    <p:set>
                                      <p:cBhvr>
                                        <p:cTn id="79" dur="1" fill="hold">
                                          <p:stCondLst>
                                            <p:cond delay="0"/>
                                          </p:stCondLst>
                                        </p:cTn>
                                        <p:tgtEl>
                                          <p:spTgt spid="110"/>
                                        </p:tgtEl>
                                        <p:attrNameLst>
                                          <p:attrName>style.visibility</p:attrName>
                                        </p:attrNameLst>
                                      </p:cBhvr>
                                      <p:to>
                                        <p:strVal val="visible"/>
                                      </p:to>
                                    </p:set>
                                    <p:anim calcmode="lin" valueType="num">
                                      <p:cBhvr>
                                        <p:cTn id="80" dur="500" fill="hold"/>
                                        <p:tgtEl>
                                          <p:spTgt spid="110"/>
                                        </p:tgtEl>
                                        <p:attrNameLst>
                                          <p:attrName>ppt_w</p:attrName>
                                        </p:attrNameLst>
                                      </p:cBhvr>
                                      <p:tavLst>
                                        <p:tav tm="0">
                                          <p:val>
                                            <p:fltVal val="0"/>
                                          </p:val>
                                        </p:tav>
                                        <p:tav tm="100000">
                                          <p:val>
                                            <p:strVal val="#ppt_w"/>
                                          </p:val>
                                        </p:tav>
                                      </p:tavLst>
                                    </p:anim>
                                    <p:anim calcmode="lin" valueType="num">
                                      <p:cBhvr>
                                        <p:cTn id="81" dur="500" fill="hold"/>
                                        <p:tgtEl>
                                          <p:spTgt spid="110"/>
                                        </p:tgtEl>
                                        <p:attrNameLst>
                                          <p:attrName>ppt_h</p:attrName>
                                        </p:attrNameLst>
                                      </p:cBhvr>
                                      <p:tavLst>
                                        <p:tav tm="0">
                                          <p:val>
                                            <p:fltVal val="0"/>
                                          </p:val>
                                        </p:tav>
                                        <p:tav tm="100000">
                                          <p:val>
                                            <p:strVal val="#ppt_h"/>
                                          </p:val>
                                        </p:tav>
                                      </p:tavLst>
                                    </p:anim>
                                    <p:animEffect transition="in" filter="fade">
                                      <p:cBhvr>
                                        <p:cTn id="82" dur="500"/>
                                        <p:tgtEl>
                                          <p:spTgt spid="110"/>
                                        </p:tgtEl>
                                      </p:cBhvr>
                                    </p:animEffect>
                                  </p:childTnLst>
                                </p:cTn>
                              </p:par>
                              <p:par>
                                <p:cTn id="83" presetID="10" presetClass="entr" presetSubtype="0" fill="hold" grpId="0" nodeType="withEffect">
                                  <p:stCondLst>
                                    <p:cond delay="2250"/>
                                  </p:stCondLst>
                                  <p:childTnLst>
                                    <p:set>
                                      <p:cBhvr>
                                        <p:cTn id="84" dur="1" fill="hold">
                                          <p:stCondLst>
                                            <p:cond delay="0"/>
                                          </p:stCondLst>
                                        </p:cTn>
                                        <p:tgtEl>
                                          <p:spTgt spid="88"/>
                                        </p:tgtEl>
                                        <p:attrNameLst>
                                          <p:attrName>style.visibility</p:attrName>
                                        </p:attrNameLst>
                                      </p:cBhvr>
                                      <p:to>
                                        <p:strVal val="visible"/>
                                      </p:to>
                                    </p:set>
                                    <p:animEffect transition="in" filter="fade">
                                      <p:cBhvr>
                                        <p:cTn id="85" dur="500"/>
                                        <p:tgtEl>
                                          <p:spTgt spid="88"/>
                                        </p:tgtEl>
                                      </p:cBhvr>
                                    </p:animEffect>
                                  </p:childTnLst>
                                </p:cTn>
                              </p:par>
                            </p:childTnLst>
                          </p:cTn>
                        </p:par>
                        <p:par>
                          <p:cTn id="86" fill="hold">
                            <p:stCondLst>
                              <p:cond delay="2000"/>
                            </p:stCondLst>
                            <p:childTnLst>
                              <p:par>
                                <p:cTn id="87" presetID="52" presetClass="entr" presetSubtype="0" fill="hold" grpId="0" nodeType="afterEffect">
                                  <p:stCondLst>
                                    <p:cond delay="0"/>
                                  </p:stCondLst>
                                  <p:childTnLst>
                                    <p:set>
                                      <p:cBhvr>
                                        <p:cTn id="88" dur="1" fill="hold">
                                          <p:stCondLst>
                                            <p:cond delay="0"/>
                                          </p:stCondLst>
                                        </p:cTn>
                                        <p:tgtEl>
                                          <p:spTgt spid="81"/>
                                        </p:tgtEl>
                                        <p:attrNameLst>
                                          <p:attrName>style.visibility</p:attrName>
                                        </p:attrNameLst>
                                      </p:cBhvr>
                                      <p:to>
                                        <p:strVal val="visible"/>
                                      </p:to>
                                    </p:set>
                                    <p:animScale>
                                      <p:cBhvr>
                                        <p:cTn id="89" dur="1000" decel="50000" fill="hold">
                                          <p:stCondLst>
                                            <p:cond delay="0"/>
                                          </p:stCondLst>
                                        </p:cTn>
                                        <p:tgtEl>
                                          <p:spTgt spid="8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0" dur="1000" decel="50000" fill="hold">
                                          <p:stCondLst>
                                            <p:cond delay="0"/>
                                          </p:stCondLst>
                                        </p:cTn>
                                        <p:tgtEl>
                                          <p:spTgt spid="81"/>
                                        </p:tgtEl>
                                        <p:attrNameLst>
                                          <p:attrName>ppt_x</p:attrName>
                                          <p:attrName>ppt_y</p:attrName>
                                        </p:attrNameLst>
                                      </p:cBhvr>
                                    </p:animMotion>
                                    <p:animEffect transition="in" filter="fade">
                                      <p:cBhvr>
                                        <p:cTn id="91" dur="1000"/>
                                        <p:tgtEl>
                                          <p:spTgt spid="81"/>
                                        </p:tgtEl>
                                      </p:cBhvr>
                                    </p:animEffect>
                                  </p:childTnLst>
                                </p:cTn>
                              </p:par>
                              <p:par>
                                <p:cTn id="92" presetID="52" presetClass="entr" presetSubtype="0" fill="hold" grpId="0" nodeType="withEffect">
                                  <p:stCondLst>
                                    <p:cond delay="250"/>
                                  </p:stCondLst>
                                  <p:childTnLst>
                                    <p:set>
                                      <p:cBhvr>
                                        <p:cTn id="93" dur="1" fill="hold">
                                          <p:stCondLst>
                                            <p:cond delay="0"/>
                                          </p:stCondLst>
                                        </p:cTn>
                                        <p:tgtEl>
                                          <p:spTgt spid="40"/>
                                        </p:tgtEl>
                                        <p:attrNameLst>
                                          <p:attrName>style.visibility</p:attrName>
                                        </p:attrNameLst>
                                      </p:cBhvr>
                                      <p:to>
                                        <p:strVal val="visible"/>
                                      </p:to>
                                    </p:set>
                                    <p:animScale>
                                      <p:cBhvr>
                                        <p:cTn id="94"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5" dur="1000" decel="50000" fill="hold">
                                          <p:stCondLst>
                                            <p:cond delay="0"/>
                                          </p:stCondLst>
                                        </p:cTn>
                                        <p:tgtEl>
                                          <p:spTgt spid="40"/>
                                        </p:tgtEl>
                                        <p:attrNameLst>
                                          <p:attrName>ppt_x</p:attrName>
                                          <p:attrName>ppt_y</p:attrName>
                                        </p:attrNameLst>
                                      </p:cBhvr>
                                    </p:animMotion>
                                    <p:animEffect transition="in" filter="fade">
                                      <p:cBhvr>
                                        <p:cTn id="96" dur="1000"/>
                                        <p:tgtEl>
                                          <p:spTgt spid="40"/>
                                        </p:tgtEl>
                                      </p:cBhvr>
                                    </p:animEffect>
                                  </p:childTnLst>
                                </p:cTn>
                              </p:par>
                              <p:par>
                                <p:cTn id="97" presetID="52" presetClass="entr" presetSubtype="0" fill="hold" grpId="0" nodeType="withEffect">
                                  <p:stCondLst>
                                    <p:cond delay="500"/>
                                  </p:stCondLst>
                                  <p:childTnLst>
                                    <p:set>
                                      <p:cBhvr>
                                        <p:cTn id="98" dur="1" fill="hold">
                                          <p:stCondLst>
                                            <p:cond delay="0"/>
                                          </p:stCondLst>
                                        </p:cTn>
                                        <p:tgtEl>
                                          <p:spTgt spid="41"/>
                                        </p:tgtEl>
                                        <p:attrNameLst>
                                          <p:attrName>style.visibility</p:attrName>
                                        </p:attrNameLst>
                                      </p:cBhvr>
                                      <p:to>
                                        <p:strVal val="visible"/>
                                      </p:to>
                                    </p:set>
                                    <p:animScale>
                                      <p:cBhvr>
                                        <p:cTn id="99" dur="1000" decel="50000" fill="hold">
                                          <p:stCondLst>
                                            <p:cond delay="0"/>
                                          </p:stCondLst>
                                        </p:cTn>
                                        <p:tgtEl>
                                          <p:spTgt spid="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0" dur="1000" decel="50000" fill="hold">
                                          <p:stCondLst>
                                            <p:cond delay="0"/>
                                          </p:stCondLst>
                                        </p:cTn>
                                        <p:tgtEl>
                                          <p:spTgt spid="41"/>
                                        </p:tgtEl>
                                        <p:attrNameLst>
                                          <p:attrName>ppt_x</p:attrName>
                                          <p:attrName>ppt_y</p:attrName>
                                        </p:attrNameLst>
                                      </p:cBhvr>
                                    </p:animMotion>
                                    <p:animEffect transition="in" filter="fade">
                                      <p:cBhvr>
                                        <p:cTn id="101" dur="1000"/>
                                        <p:tgtEl>
                                          <p:spTgt spid="41"/>
                                        </p:tgtEl>
                                      </p:cBhvr>
                                    </p:animEffect>
                                  </p:childTnLst>
                                </p:cTn>
                              </p:par>
                              <p:par>
                                <p:cTn id="102" presetID="52" presetClass="entr" presetSubtype="0" fill="hold" grpId="0" nodeType="withEffect">
                                  <p:stCondLst>
                                    <p:cond delay="750"/>
                                  </p:stCondLst>
                                  <p:childTnLst>
                                    <p:set>
                                      <p:cBhvr>
                                        <p:cTn id="103" dur="1" fill="hold">
                                          <p:stCondLst>
                                            <p:cond delay="0"/>
                                          </p:stCondLst>
                                        </p:cTn>
                                        <p:tgtEl>
                                          <p:spTgt spid="46"/>
                                        </p:tgtEl>
                                        <p:attrNameLst>
                                          <p:attrName>style.visibility</p:attrName>
                                        </p:attrNameLst>
                                      </p:cBhvr>
                                      <p:to>
                                        <p:strVal val="visible"/>
                                      </p:to>
                                    </p:set>
                                    <p:animScale>
                                      <p:cBhvr>
                                        <p:cTn id="104"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5" dur="1000" decel="50000" fill="hold">
                                          <p:stCondLst>
                                            <p:cond delay="0"/>
                                          </p:stCondLst>
                                        </p:cTn>
                                        <p:tgtEl>
                                          <p:spTgt spid="46"/>
                                        </p:tgtEl>
                                        <p:attrNameLst>
                                          <p:attrName>ppt_x</p:attrName>
                                          <p:attrName>ppt_y</p:attrName>
                                        </p:attrNameLst>
                                      </p:cBhvr>
                                    </p:animMotion>
                                    <p:animEffect transition="in" filter="fade">
                                      <p:cBhvr>
                                        <p:cTn id="106"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07" grpId="0" animBg="1"/>
      <p:bldP spid="34" grpId="0" animBg="1"/>
      <p:bldP spid="102" grpId="0" animBg="1"/>
      <p:bldP spid="106" grpId="0" animBg="1"/>
      <p:bldP spid="104" grpId="0" animBg="1"/>
      <p:bldP spid="112" grpId="0" animBg="1"/>
      <p:bldP spid="110" grpId="0" animBg="1"/>
      <p:bldP spid="81" grpId="0"/>
      <p:bldP spid="9" grpId="0"/>
      <p:bldP spid="86" grpId="0"/>
      <p:bldP spid="87" grpId="0"/>
      <p:bldP spid="88" grpId="0"/>
      <p:bldP spid="40" grpId="0"/>
      <p:bldP spid="41" grpId="0"/>
      <p:bldP spid="4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椭圆 4"/>
          <p:cNvSpPr/>
          <p:nvPr/>
        </p:nvSpPr>
        <p:spPr bwMode="auto">
          <a:xfrm rot="197558">
            <a:off x="5936758" y="1254147"/>
            <a:ext cx="4945567" cy="5007052"/>
          </a:xfrm>
          <a:custGeom>
            <a:avLst/>
            <a:gdLst/>
            <a:ahLst/>
            <a:cxnLst/>
            <a:rect l="l" t="t" r="r" b="b"/>
            <a:pathLst>
              <a:path w="6373853" h="6453678">
                <a:moveTo>
                  <a:pt x="1748789" y="3781"/>
                </a:moveTo>
                <a:cubicBezTo>
                  <a:pt x="1773410" y="1281"/>
                  <a:pt x="1798391" y="0"/>
                  <a:pt x="1823671" y="0"/>
                </a:cubicBezTo>
                <a:cubicBezTo>
                  <a:pt x="2222376" y="0"/>
                  <a:pt x="2546668" y="318599"/>
                  <a:pt x="2555176" y="715114"/>
                </a:cubicBezTo>
                <a:cubicBezTo>
                  <a:pt x="2646063" y="945229"/>
                  <a:pt x="2815509" y="1149545"/>
                  <a:pt x="3050234" y="1286278"/>
                </a:cubicBezTo>
                <a:cubicBezTo>
                  <a:pt x="3277270" y="1418531"/>
                  <a:pt x="3529180" y="1466470"/>
                  <a:pt x="3767051" y="1437382"/>
                </a:cubicBezTo>
                <a:cubicBezTo>
                  <a:pt x="4043009" y="1173698"/>
                  <a:pt x="4417184" y="1012566"/>
                  <a:pt x="4828995" y="1012566"/>
                </a:cubicBezTo>
                <a:cubicBezTo>
                  <a:pt x="5682197" y="1012566"/>
                  <a:pt x="6373853" y="1704222"/>
                  <a:pt x="6373853" y="2557424"/>
                </a:cubicBezTo>
                <a:cubicBezTo>
                  <a:pt x="6373853" y="3315640"/>
                  <a:pt x="5827627" y="3946278"/>
                  <a:pt x="5106977" y="4075988"/>
                </a:cubicBezTo>
                <a:cubicBezTo>
                  <a:pt x="4860269" y="4198053"/>
                  <a:pt x="4655938" y="4415360"/>
                  <a:pt x="4548276" y="4699239"/>
                </a:cubicBezTo>
                <a:cubicBezTo>
                  <a:pt x="4488061" y="4858013"/>
                  <a:pt x="4464290" y="5021251"/>
                  <a:pt x="4473846" y="5178965"/>
                </a:cubicBezTo>
                <a:cubicBezTo>
                  <a:pt x="4624448" y="5311033"/>
                  <a:pt x="4718008" y="5505241"/>
                  <a:pt x="4718008" y="5721301"/>
                </a:cubicBezTo>
                <a:cubicBezTo>
                  <a:pt x="4718008" y="6125782"/>
                  <a:pt x="4390112" y="6453678"/>
                  <a:pt x="3985631" y="6453678"/>
                </a:cubicBezTo>
                <a:cubicBezTo>
                  <a:pt x="3581150" y="6453678"/>
                  <a:pt x="3253254" y="6125782"/>
                  <a:pt x="3253254" y="5721301"/>
                </a:cubicBezTo>
                <a:cubicBezTo>
                  <a:pt x="3253254" y="5342100"/>
                  <a:pt x="3541444" y="5030211"/>
                  <a:pt x="3910750" y="4992705"/>
                </a:cubicBezTo>
                <a:lnTo>
                  <a:pt x="3970068" y="4989710"/>
                </a:lnTo>
                <a:cubicBezTo>
                  <a:pt x="4089426" y="4874941"/>
                  <a:pt x="4186035" y="4731148"/>
                  <a:pt x="4249282" y="4564379"/>
                </a:cubicBezTo>
                <a:cubicBezTo>
                  <a:pt x="4318623" y="4381544"/>
                  <a:pt x="4339635" y="4192787"/>
                  <a:pt x="4317136" y="4013436"/>
                </a:cubicBezTo>
                <a:cubicBezTo>
                  <a:pt x="4256166" y="3992601"/>
                  <a:pt x="4197322" y="3967056"/>
                  <a:pt x="4140584" y="3937908"/>
                </a:cubicBezTo>
                <a:cubicBezTo>
                  <a:pt x="3785942" y="3880704"/>
                  <a:pt x="3361104" y="3968836"/>
                  <a:pt x="2972750" y="4207511"/>
                </a:cubicBezTo>
                <a:cubicBezTo>
                  <a:pt x="2649524" y="4406159"/>
                  <a:pt x="2407922" y="4674458"/>
                  <a:pt x="2273557" y="4956562"/>
                </a:cubicBezTo>
                <a:cubicBezTo>
                  <a:pt x="2243728" y="5333109"/>
                  <a:pt x="1928537" y="5629160"/>
                  <a:pt x="1544199" y="5629160"/>
                </a:cubicBezTo>
                <a:cubicBezTo>
                  <a:pt x="1139718" y="5629161"/>
                  <a:pt x="811822" y="5301265"/>
                  <a:pt x="811822" y="4896783"/>
                </a:cubicBezTo>
                <a:cubicBezTo>
                  <a:pt x="811822" y="4517582"/>
                  <a:pt x="1100012" y="4205693"/>
                  <a:pt x="1469317" y="4168187"/>
                </a:cubicBezTo>
                <a:cubicBezTo>
                  <a:pt x="1493938" y="4165687"/>
                  <a:pt x="1518919" y="4164406"/>
                  <a:pt x="1544199" y="4164406"/>
                </a:cubicBezTo>
                <a:cubicBezTo>
                  <a:pt x="1614188" y="4164406"/>
                  <a:pt x="1681885" y="4174224"/>
                  <a:pt x="1745054" y="4195817"/>
                </a:cubicBezTo>
                <a:cubicBezTo>
                  <a:pt x="2080595" y="4225945"/>
                  <a:pt x="2467608" y="4133688"/>
                  <a:pt x="2823912" y="3914711"/>
                </a:cubicBezTo>
                <a:cubicBezTo>
                  <a:pt x="3105509" y="3741648"/>
                  <a:pt x="3325152" y="3515718"/>
                  <a:pt x="3465145" y="3273270"/>
                </a:cubicBezTo>
                <a:cubicBezTo>
                  <a:pt x="3451578" y="3254462"/>
                  <a:pt x="3441393" y="3233849"/>
                  <a:pt x="3431663" y="3212981"/>
                </a:cubicBezTo>
                <a:cubicBezTo>
                  <a:pt x="3160269" y="2960984"/>
                  <a:pt x="2737001" y="2800878"/>
                  <a:pt x="2261862" y="2800878"/>
                </a:cubicBezTo>
                <a:cubicBezTo>
                  <a:pt x="1915427" y="2800878"/>
                  <a:pt x="1596569" y="2885993"/>
                  <a:pt x="1343736" y="3029603"/>
                </a:cubicBezTo>
                <a:cubicBezTo>
                  <a:pt x="1213416" y="3228799"/>
                  <a:pt x="988216" y="3359981"/>
                  <a:pt x="732377" y="3359981"/>
                </a:cubicBezTo>
                <a:cubicBezTo>
                  <a:pt x="327896" y="3359981"/>
                  <a:pt x="0" y="3032085"/>
                  <a:pt x="0" y="2627604"/>
                </a:cubicBezTo>
                <a:cubicBezTo>
                  <a:pt x="0" y="2248403"/>
                  <a:pt x="288190" y="1936513"/>
                  <a:pt x="657496" y="1899008"/>
                </a:cubicBezTo>
                <a:cubicBezTo>
                  <a:pt x="682116" y="1896508"/>
                  <a:pt x="707097" y="1895227"/>
                  <a:pt x="732377" y="1895227"/>
                </a:cubicBezTo>
                <a:cubicBezTo>
                  <a:pt x="990216" y="1895227"/>
                  <a:pt x="1216935" y="2028468"/>
                  <a:pt x="1346404" y="2230521"/>
                </a:cubicBezTo>
                <a:cubicBezTo>
                  <a:pt x="1602758" y="2382858"/>
                  <a:pt x="1930881" y="2473491"/>
                  <a:pt x="2288367" y="2473491"/>
                </a:cubicBezTo>
                <a:cubicBezTo>
                  <a:pt x="2697774" y="2473492"/>
                  <a:pt x="3068669" y="2354621"/>
                  <a:pt x="3337053" y="2160075"/>
                </a:cubicBezTo>
                <a:cubicBezTo>
                  <a:pt x="3340926" y="2141545"/>
                  <a:pt x="3346143" y="2123420"/>
                  <a:pt x="3351687" y="2105436"/>
                </a:cubicBezTo>
                <a:cubicBezTo>
                  <a:pt x="3259746" y="1885205"/>
                  <a:pt x="3094211" y="1690778"/>
                  <a:pt x="2868101" y="1559064"/>
                </a:cubicBezTo>
                <a:cubicBezTo>
                  <a:pt x="2612420" y="1410124"/>
                  <a:pt x="2325191" y="1368116"/>
                  <a:pt x="2062135" y="1421669"/>
                </a:cubicBezTo>
                <a:cubicBezTo>
                  <a:pt x="2020112" y="1439592"/>
                  <a:pt x="1975220" y="1450584"/>
                  <a:pt x="1928800" y="1456357"/>
                </a:cubicBezTo>
                <a:cubicBezTo>
                  <a:pt x="1920816" y="1457887"/>
                  <a:pt x="1913196" y="1460508"/>
                  <a:pt x="1905608" y="1463212"/>
                </a:cubicBezTo>
                <a:lnTo>
                  <a:pt x="1907728" y="1459572"/>
                </a:lnTo>
                <a:cubicBezTo>
                  <a:pt x="1880177" y="1463133"/>
                  <a:pt x="1852113" y="1464754"/>
                  <a:pt x="1823671" y="1464754"/>
                </a:cubicBezTo>
                <a:cubicBezTo>
                  <a:pt x="1419190" y="1464754"/>
                  <a:pt x="1091294" y="1136858"/>
                  <a:pt x="1091294" y="732377"/>
                </a:cubicBezTo>
                <a:cubicBezTo>
                  <a:pt x="1091294" y="353176"/>
                  <a:pt x="1379484" y="41286"/>
                  <a:pt x="1748789" y="3781"/>
                </a:cubicBezTo>
                <a:close/>
              </a:path>
            </a:pathLst>
          </a:custGeom>
          <a:solidFill>
            <a:schemeClr val="bg1">
              <a:lumMod val="95000"/>
            </a:schemeClr>
          </a:solidFill>
          <a:ln w="3175" cap="flat" cmpd="sng" algn="ctr">
            <a:solidFill>
              <a:schemeClr val="bg1">
                <a:lumMod val="75000"/>
              </a:schemeClr>
            </a:solidFill>
            <a:prstDash val="solid"/>
          </a:ln>
          <a:effectLst>
            <a:innerShdw blurRad="381000">
              <a:schemeClr val="bg1">
                <a:lumMod val="65000"/>
              </a:schemeClr>
            </a:inn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400" kern="0" dirty="0">
              <a:solidFill>
                <a:sysClr val="window" lastClr="FFFFFF"/>
              </a:solidFill>
              <a:latin typeface="Calibri" panose="020F0502020204030204"/>
            </a:endParaRPr>
          </a:p>
        </p:txBody>
      </p:sp>
      <p:cxnSp>
        <p:nvCxnSpPr>
          <p:cNvPr id="10" name="直接连接符 9"/>
          <p:cNvCxnSpPr/>
          <p:nvPr/>
        </p:nvCxnSpPr>
        <p:spPr>
          <a:xfrm flipH="1">
            <a:off x="1639888" y="2159000"/>
            <a:ext cx="5308600"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720725" y="3606800"/>
            <a:ext cx="5308600"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1103445" y="5188571"/>
            <a:ext cx="5308600"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2535" name="组合 17"/>
          <p:cNvGrpSpPr/>
          <p:nvPr/>
        </p:nvGrpSpPr>
        <p:grpSpPr bwMode="auto">
          <a:xfrm>
            <a:off x="3354611" y="6292963"/>
            <a:ext cx="5467351" cy="220663"/>
            <a:chOff x="3354176" y="6292409"/>
            <a:chExt cx="5466771" cy="221240"/>
          </a:xfrm>
        </p:grpSpPr>
        <p:cxnSp>
          <p:nvCxnSpPr>
            <p:cNvPr id="143" name="直接连接符 142"/>
            <p:cNvCxnSpPr/>
            <p:nvPr/>
          </p:nvCxnSpPr>
          <p:spPr>
            <a:xfrm flipH="1">
              <a:off x="3354176" y="6513649"/>
              <a:ext cx="5308038"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8662214" y="6292409"/>
              <a:ext cx="158733" cy="22124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8821913" y="2342181"/>
            <a:ext cx="1920000" cy="1920000"/>
            <a:chOff x="3371160" y="935905"/>
            <a:chExt cx="2792280" cy="2792280"/>
          </a:xfrm>
        </p:grpSpPr>
        <p:sp>
          <p:nvSpPr>
            <p:cNvPr id="40" name="椭圆 39"/>
            <p:cNvSpPr/>
            <p:nvPr/>
          </p:nvSpPr>
          <p:spPr bwMode="auto">
            <a:xfrm>
              <a:off x="3371160" y="935905"/>
              <a:ext cx="2792280" cy="279228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28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41" name="MH_SubTitle_1"/>
            <p:cNvSpPr/>
            <p:nvPr>
              <p:custDataLst>
                <p:tags r:id="rId1"/>
              </p:custDataLst>
            </p:nvPr>
          </p:nvSpPr>
          <p:spPr>
            <a:xfrm>
              <a:off x="3708923" y="1274369"/>
              <a:ext cx="2116755" cy="2115353"/>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zh-CN" altLang="en-US" sz="2400" b="1" dirty="0">
                  <a:latin typeface="Impact" panose="020B0806030902050204" pitchFamily="34" charset="0"/>
                  <a:sym typeface="+mn-lt"/>
                </a:rPr>
                <a:t>标题文字</a:t>
              </a:r>
              <a:endParaRPr lang="en-US" altLang="zh-CN" sz="2400" b="1" dirty="0">
                <a:latin typeface="Impact" panose="020B0806030902050204" pitchFamily="34" charset="0"/>
                <a:sym typeface="+mn-lt"/>
              </a:endParaRPr>
            </a:p>
          </p:txBody>
        </p:sp>
      </p:grpSp>
      <p:sp>
        <p:nvSpPr>
          <p:cNvPr id="42" name="MH_Text_1"/>
          <p:cNvSpPr txBox="1">
            <a:spLocks noChangeArrowheads="1"/>
          </p:cNvSpPr>
          <p:nvPr>
            <p:custDataLst>
              <p:tags r:id="rId2"/>
            </p:custDataLst>
          </p:nvPr>
        </p:nvSpPr>
        <p:spPr bwMode="auto">
          <a:xfrm>
            <a:off x="1639887" y="1736144"/>
            <a:ext cx="4368976" cy="34870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611" tIns="67804" rIns="135611" bIns="6780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600" dirty="0">
                <a:solidFill>
                  <a:prstClr val="black">
                    <a:lumMod val="50000"/>
                    <a:lumOff val="50000"/>
                  </a:prstClr>
                </a:solidFill>
                <a:latin typeface="Arial" panose="020B0604020202020204"/>
                <a:cs typeface="+mn-ea"/>
                <a:sym typeface="+mn-lt"/>
              </a:rPr>
              <a:t>您的内容打在这里，或者通过复制您的文本，</a:t>
            </a:r>
            <a:endParaRPr lang="en-US" altLang="zh-CN" sz="1600" dirty="0">
              <a:solidFill>
                <a:schemeClr val="tx1">
                  <a:lumMod val="50000"/>
                  <a:lumOff val="50000"/>
                </a:schemeClr>
              </a:solidFill>
              <a:latin typeface="+mn-lt"/>
              <a:cs typeface="+mn-ea"/>
              <a:sym typeface="+mn-lt"/>
            </a:endParaRPr>
          </a:p>
        </p:txBody>
      </p:sp>
      <p:sp>
        <p:nvSpPr>
          <p:cNvPr id="43" name="MH_SubTitle_1"/>
          <p:cNvSpPr txBox="1">
            <a:spLocks noChangeArrowheads="1"/>
          </p:cNvSpPr>
          <p:nvPr>
            <p:custDataLst>
              <p:tags r:id="rId3"/>
            </p:custDataLst>
          </p:nvPr>
        </p:nvSpPr>
        <p:spPr bwMode="auto">
          <a:xfrm>
            <a:off x="1639887" y="1461847"/>
            <a:ext cx="2387872"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44" tIns="0" rIns="177944"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500" b="1">
                <a:solidFill>
                  <a:schemeClr val="bg1">
                    <a:lumMod val="50000"/>
                  </a:schemeClr>
                </a:solidFill>
                <a:cs typeface="+mn-ea"/>
              </a:defRPr>
            </a:lvl1pPr>
          </a:lstStyle>
          <a:p>
            <a:r>
              <a:rPr lang="zh-CN" altLang="en-US" sz="2000" dirty="0">
                <a:sym typeface="+mn-lt"/>
              </a:rPr>
              <a:t>点击输入标题</a:t>
            </a:r>
            <a:endParaRPr lang="zh-CN" altLang="en-US" sz="2000" dirty="0">
              <a:sym typeface="+mn-lt"/>
            </a:endParaRPr>
          </a:p>
        </p:txBody>
      </p:sp>
      <p:grpSp>
        <p:nvGrpSpPr>
          <p:cNvPr id="44" name="组合 43"/>
          <p:cNvGrpSpPr/>
          <p:nvPr/>
        </p:nvGrpSpPr>
        <p:grpSpPr>
          <a:xfrm>
            <a:off x="7037822" y="1301371"/>
            <a:ext cx="860828" cy="860828"/>
            <a:chOff x="3371160" y="935905"/>
            <a:chExt cx="2792280" cy="2792280"/>
          </a:xfrm>
        </p:grpSpPr>
        <p:sp>
          <p:nvSpPr>
            <p:cNvPr id="45" name="椭圆 44"/>
            <p:cNvSpPr/>
            <p:nvPr/>
          </p:nvSpPr>
          <p:spPr bwMode="auto">
            <a:xfrm>
              <a:off x="3371160" y="935905"/>
              <a:ext cx="2792280" cy="279228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28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46" name="MH_SubTitle_1"/>
            <p:cNvSpPr/>
            <p:nvPr>
              <p:custDataLst>
                <p:tags r:id="rId4"/>
              </p:custDataLst>
            </p:nvPr>
          </p:nvSpPr>
          <p:spPr>
            <a:xfrm>
              <a:off x="3708923" y="1274369"/>
              <a:ext cx="2116755" cy="2115353"/>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400" dirty="0">
                  <a:latin typeface="Impact" panose="020B0806030902050204" pitchFamily="34" charset="0"/>
                  <a:sym typeface="+mn-lt"/>
                </a:rPr>
                <a:t>01</a:t>
              </a:r>
              <a:endParaRPr lang="en-US" altLang="zh-CN" sz="2400" dirty="0">
                <a:latin typeface="Impact" panose="020B0806030902050204" pitchFamily="34" charset="0"/>
                <a:sym typeface="+mn-lt"/>
              </a:endParaRPr>
            </a:p>
          </p:txBody>
        </p:sp>
      </p:grpSp>
      <p:grpSp>
        <p:nvGrpSpPr>
          <p:cNvPr id="50" name="组合 49"/>
          <p:cNvGrpSpPr/>
          <p:nvPr/>
        </p:nvGrpSpPr>
        <p:grpSpPr>
          <a:xfrm>
            <a:off x="6101853" y="2734023"/>
            <a:ext cx="860828" cy="860828"/>
            <a:chOff x="3371160" y="935905"/>
            <a:chExt cx="2792280" cy="2792280"/>
          </a:xfrm>
        </p:grpSpPr>
        <p:sp>
          <p:nvSpPr>
            <p:cNvPr id="51" name="椭圆 50"/>
            <p:cNvSpPr/>
            <p:nvPr/>
          </p:nvSpPr>
          <p:spPr bwMode="auto">
            <a:xfrm>
              <a:off x="3371160" y="935905"/>
              <a:ext cx="2792280" cy="279228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28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52" name="MH_SubTitle_1"/>
            <p:cNvSpPr/>
            <p:nvPr>
              <p:custDataLst>
                <p:tags r:id="rId5"/>
              </p:custDataLst>
            </p:nvPr>
          </p:nvSpPr>
          <p:spPr>
            <a:xfrm>
              <a:off x="3708923" y="1274369"/>
              <a:ext cx="2116755" cy="2115353"/>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400" dirty="0">
                  <a:latin typeface="Impact" panose="020B0806030902050204" pitchFamily="34" charset="0"/>
                  <a:sym typeface="+mn-lt"/>
                </a:rPr>
                <a:t>02</a:t>
              </a:r>
              <a:endParaRPr lang="en-US" altLang="zh-CN" sz="2400" dirty="0">
                <a:latin typeface="Impact" panose="020B0806030902050204" pitchFamily="34" charset="0"/>
                <a:sym typeface="+mn-lt"/>
              </a:endParaRPr>
            </a:p>
          </p:txBody>
        </p:sp>
      </p:grpSp>
      <p:grpSp>
        <p:nvGrpSpPr>
          <p:cNvPr id="53" name="组合 52"/>
          <p:cNvGrpSpPr/>
          <p:nvPr/>
        </p:nvGrpSpPr>
        <p:grpSpPr>
          <a:xfrm>
            <a:off x="6635779" y="4541827"/>
            <a:ext cx="860828" cy="860828"/>
            <a:chOff x="3371160" y="935905"/>
            <a:chExt cx="2792280" cy="2792280"/>
          </a:xfrm>
        </p:grpSpPr>
        <p:sp>
          <p:nvSpPr>
            <p:cNvPr id="54" name="椭圆 53"/>
            <p:cNvSpPr/>
            <p:nvPr/>
          </p:nvSpPr>
          <p:spPr bwMode="auto">
            <a:xfrm>
              <a:off x="3371160" y="935905"/>
              <a:ext cx="2792280" cy="279228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28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55" name="MH_SubTitle_1"/>
            <p:cNvSpPr/>
            <p:nvPr>
              <p:custDataLst>
                <p:tags r:id="rId6"/>
              </p:custDataLst>
            </p:nvPr>
          </p:nvSpPr>
          <p:spPr>
            <a:xfrm>
              <a:off x="3708923" y="1274369"/>
              <a:ext cx="2116755" cy="2115353"/>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400" dirty="0">
                  <a:latin typeface="Impact" panose="020B0806030902050204" pitchFamily="34" charset="0"/>
                  <a:sym typeface="+mn-lt"/>
                </a:rPr>
                <a:t>03</a:t>
              </a:r>
              <a:endParaRPr lang="en-US" altLang="zh-CN" sz="2400" dirty="0">
                <a:latin typeface="Impact" panose="020B0806030902050204" pitchFamily="34" charset="0"/>
                <a:sym typeface="+mn-lt"/>
              </a:endParaRPr>
            </a:p>
          </p:txBody>
        </p:sp>
      </p:grpSp>
      <p:grpSp>
        <p:nvGrpSpPr>
          <p:cNvPr id="56" name="组合 55"/>
          <p:cNvGrpSpPr/>
          <p:nvPr/>
        </p:nvGrpSpPr>
        <p:grpSpPr>
          <a:xfrm>
            <a:off x="8486798" y="5279719"/>
            <a:ext cx="860828" cy="860828"/>
            <a:chOff x="3371160" y="935905"/>
            <a:chExt cx="2792280" cy="2792280"/>
          </a:xfrm>
        </p:grpSpPr>
        <p:sp>
          <p:nvSpPr>
            <p:cNvPr id="57" name="椭圆 56"/>
            <p:cNvSpPr/>
            <p:nvPr/>
          </p:nvSpPr>
          <p:spPr bwMode="auto">
            <a:xfrm>
              <a:off x="3371160" y="935905"/>
              <a:ext cx="2792280" cy="279228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28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58" name="MH_SubTitle_1"/>
            <p:cNvSpPr/>
            <p:nvPr>
              <p:custDataLst>
                <p:tags r:id="rId7"/>
              </p:custDataLst>
            </p:nvPr>
          </p:nvSpPr>
          <p:spPr>
            <a:xfrm>
              <a:off x="3708923" y="1274369"/>
              <a:ext cx="2116755" cy="2115353"/>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en-US" altLang="zh-CN" sz="2400" dirty="0">
                  <a:latin typeface="Impact" panose="020B0806030902050204" pitchFamily="34" charset="0"/>
                  <a:sym typeface="+mn-lt"/>
                </a:rPr>
                <a:t>04</a:t>
              </a:r>
              <a:endParaRPr lang="en-US" altLang="zh-CN" sz="2400" dirty="0">
                <a:latin typeface="Impact" panose="020B0806030902050204" pitchFamily="34" charset="0"/>
                <a:sym typeface="+mn-lt"/>
              </a:endParaRPr>
            </a:p>
          </p:txBody>
        </p:sp>
      </p:grpSp>
      <p:sp>
        <p:nvSpPr>
          <p:cNvPr id="30" name="MH_Text_1"/>
          <p:cNvSpPr txBox="1">
            <a:spLocks noChangeArrowheads="1"/>
          </p:cNvSpPr>
          <p:nvPr>
            <p:custDataLst>
              <p:tags r:id="rId8"/>
            </p:custDataLst>
          </p:nvPr>
        </p:nvSpPr>
        <p:spPr bwMode="auto">
          <a:xfrm>
            <a:off x="911424" y="3164436"/>
            <a:ext cx="4368976" cy="34870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611" tIns="67804" rIns="135611" bIns="6780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600" dirty="0">
                <a:solidFill>
                  <a:prstClr val="black">
                    <a:lumMod val="50000"/>
                    <a:lumOff val="50000"/>
                  </a:prstClr>
                </a:solidFill>
                <a:latin typeface="Arial" panose="020B0604020202020204"/>
                <a:cs typeface="+mn-ea"/>
                <a:sym typeface="+mn-lt"/>
              </a:rPr>
              <a:t>您的内容打在这里，或者通过复制您的文本，</a:t>
            </a:r>
            <a:endParaRPr lang="en-US" altLang="zh-CN" sz="1600" dirty="0">
              <a:solidFill>
                <a:schemeClr val="tx1">
                  <a:lumMod val="50000"/>
                  <a:lumOff val="50000"/>
                </a:schemeClr>
              </a:solidFill>
              <a:latin typeface="+mn-lt"/>
              <a:cs typeface="+mn-ea"/>
              <a:sym typeface="+mn-lt"/>
            </a:endParaRPr>
          </a:p>
        </p:txBody>
      </p:sp>
      <p:sp>
        <p:nvSpPr>
          <p:cNvPr id="31" name="MH_SubTitle_1"/>
          <p:cNvSpPr txBox="1">
            <a:spLocks noChangeArrowheads="1"/>
          </p:cNvSpPr>
          <p:nvPr>
            <p:custDataLst>
              <p:tags r:id="rId9"/>
            </p:custDataLst>
          </p:nvPr>
        </p:nvSpPr>
        <p:spPr bwMode="auto">
          <a:xfrm>
            <a:off x="911424" y="2890139"/>
            <a:ext cx="2387872"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44" tIns="0" rIns="177944"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500" b="1">
                <a:solidFill>
                  <a:schemeClr val="bg1">
                    <a:lumMod val="50000"/>
                  </a:schemeClr>
                </a:solidFill>
                <a:cs typeface="+mn-ea"/>
              </a:defRPr>
            </a:lvl1pPr>
          </a:lstStyle>
          <a:p>
            <a:pPr>
              <a:buClr>
                <a:schemeClr val="accent2"/>
              </a:buClr>
            </a:pPr>
            <a:r>
              <a:rPr lang="zh-CN" altLang="en-US" sz="2000" dirty="0">
                <a:sym typeface="+mn-lt"/>
              </a:rPr>
              <a:t>点击输入标题</a:t>
            </a:r>
            <a:endParaRPr lang="zh-CN" altLang="en-US" sz="2000" dirty="0">
              <a:sym typeface="+mn-lt"/>
            </a:endParaRPr>
          </a:p>
        </p:txBody>
      </p:sp>
      <p:sp>
        <p:nvSpPr>
          <p:cNvPr id="32" name="MH_Text_1"/>
          <p:cNvSpPr txBox="1">
            <a:spLocks noChangeArrowheads="1"/>
          </p:cNvSpPr>
          <p:nvPr>
            <p:custDataLst>
              <p:tags r:id="rId10"/>
            </p:custDataLst>
          </p:nvPr>
        </p:nvSpPr>
        <p:spPr bwMode="auto">
          <a:xfrm>
            <a:off x="1190537" y="4795784"/>
            <a:ext cx="4368976" cy="34870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611" tIns="67804" rIns="135611" bIns="6780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600" dirty="0">
                <a:solidFill>
                  <a:prstClr val="black">
                    <a:lumMod val="50000"/>
                    <a:lumOff val="50000"/>
                  </a:prstClr>
                </a:solidFill>
                <a:latin typeface="Arial" panose="020B0604020202020204"/>
                <a:cs typeface="+mn-ea"/>
                <a:sym typeface="+mn-lt"/>
              </a:rPr>
              <a:t>您的内容打在这里，或者通过复制您的文本，</a:t>
            </a:r>
            <a:endParaRPr lang="en-US" altLang="zh-CN" sz="1600" dirty="0">
              <a:solidFill>
                <a:schemeClr val="tx1">
                  <a:lumMod val="50000"/>
                  <a:lumOff val="50000"/>
                </a:schemeClr>
              </a:solidFill>
              <a:latin typeface="+mn-lt"/>
              <a:cs typeface="+mn-ea"/>
              <a:sym typeface="+mn-lt"/>
            </a:endParaRPr>
          </a:p>
        </p:txBody>
      </p:sp>
      <p:sp>
        <p:nvSpPr>
          <p:cNvPr id="33" name="MH_SubTitle_1"/>
          <p:cNvSpPr txBox="1">
            <a:spLocks noChangeArrowheads="1"/>
          </p:cNvSpPr>
          <p:nvPr>
            <p:custDataLst>
              <p:tags r:id="rId11"/>
            </p:custDataLst>
          </p:nvPr>
        </p:nvSpPr>
        <p:spPr bwMode="auto">
          <a:xfrm>
            <a:off x="1190537" y="4521486"/>
            <a:ext cx="2387872"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44" tIns="0" rIns="177944"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500" b="1">
                <a:solidFill>
                  <a:schemeClr val="bg1">
                    <a:lumMod val="50000"/>
                  </a:schemeClr>
                </a:solidFill>
                <a:cs typeface="+mn-ea"/>
              </a:defRPr>
            </a:lvl1pPr>
          </a:lstStyle>
          <a:p>
            <a:r>
              <a:rPr lang="zh-CN" altLang="en-US" sz="2000" dirty="0">
                <a:sym typeface="+mn-lt"/>
              </a:rPr>
              <a:t>点击输入标题</a:t>
            </a:r>
            <a:endParaRPr lang="zh-CN" altLang="en-US" sz="2000" dirty="0">
              <a:sym typeface="+mn-lt"/>
            </a:endParaRPr>
          </a:p>
        </p:txBody>
      </p:sp>
      <p:sp>
        <p:nvSpPr>
          <p:cNvPr id="34" name="MH_Text_1"/>
          <p:cNvSpPr txBox="1">
            <a:spLocks noChangeArrowheads="1"/>
          </p:cNvSpPr>
          <p:nvPr>
            <p:custDataLst>
              <p:tags r:id="rId12"/>
            </p:custDataLst>
          </p:nvPr>
        </p:nvSpPr>
        <p:spPr bwMode="auto">
          <a:xfrm>
            <a:off x="3425528" y="6070968"/>
            <a:ext cx="4368976" cy="34870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611" tIns="67804" rIns="135611" bIns="67804">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600" dirty="0">
                <a:solidFill>
                  <a:prstClr val="black">
                    <a:lumMod val="50000"/>
                    <a:lumOff val="50000"/>
                  </a:prstClr>
                </a:solidFill>
                <a:latin typeface="Arial" panose="020B0604020202020204"/>
                <a:cs typeface="+mn-ea"/>
                <a:sym typeface="+mn-lt"/>
              </a:rPr>
              <a:t>您的内容打在这里，或者通过复制您的文本，</a:t>
            </a:r>
            <a:endParaRPr lang="en-US" altLang="zh-CN" sz="1600" dirty="0">
              <a:solidFill>
                <a:schemeClr val="tx1">
                  <a:lumMod val="50000"/>
                  <a:lumOff val="50000"/>
                </a:schemeClr>
              </a:solidFill>
              <a:latin typeface="+mn-lt"/>
              <a:cs typeface="+mn-ea"/>
              <a:sym typeface="+mn-lt"/>
            </a:endParaRPr>
          </a:p>
        </p:txBody>
      </p:sp>
      <p:sp>
        <p:nvSpPr>
          <p:cNvPr id="35" name="MH_SubTitle_1"/>
          <p:cNvSpPr txBox="1">
            <a:spLocks noChangeArrowheads="1"/>
          </p:cNvSpPr>
          <p:nvPr>
            <p:custDataLst>
              <p:tags r:id="rId13"/>
            </p:custDataLst>
          </p:nvPr>
        </p:nvSpPr>
        <p:spPr bwMode="auto">
          <a:xfrm>
            <a:off x="3425528" y="5796669"/>
            <a:ext cx="2387872"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44" tIns="0" rIns="177944"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500" b="1">
                <a:solidFill>
                  <a:schemeClr val="bg1">
                    <a:lumMod val="50000"/>
                  </a:schemeClr>
                </a:solidFill>
                <a:cs typeface="+mn-ea"/>
              </a:defRPr>
            </a:lvl1pPr>
          </a:lstStyle>
          <a:p>
            <a:pPr>
              <a:buClr>
                <a:schemeClr val="accent2"/>
              </a:buClr>
            </a:pPr>
            <a:r>
              <a:rPr lang="zh-CN" altLang="en-US" sz="2000" dirty="0">
                <a:sym typeface="+mn-lt"/>
              </a:rPr>
              <a:t>点击输入标题</a:t>
            </a:r>
            <a:endParaRPr lang="zh-CN" altLang="en-US" sz="2000" dirty="0">
              <a:sym typeface="+mn-lt"/>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 calcmode="lin" valueType="num">
                                          <p:cBhvr>
                                            <p:cTn id="15" dur="500" fill="hold"/>
                                            <p:tgtEl>
                                              <p:spTgt spid="39"/>
                                            </p:tgtEl>
                                            <p:attrNameLst>
                                              <p:attrName>style.rotation</p:attrName>
                                            </p:attrNameLst>
                                          </p:cBhvr>
                                          <p:tavLst>
                                            <p:tav tm="0">
                                              <p:val>
                                                <p:fltVal val="90"/>
                                              </p:val>
                                            </p:tav>
                                            <p:tav tm="100000">
                                              <p:val>
                                                <p:fltVal val="0"/>
                                              </p:val>
                                            </p:tav>
                                          </p:tavLst>
                                        </p:anim>
                                        <p:animEffect transition="in" filter="fade">
                                          <p:cBhvr>
                                            <p:cTn id="16" dur="500"/>
                                            <p:tgtEl>
                                              <p:spTgt spid="39"/>
                                            </p:tgtEl>
                                          </p:cBhvr>
                                        </p:animEffect>
                                      </p:childTnLst>
                                    </p:cTn>
                                  </p:par>
                                </p:childTnLst>
                              </p:cTn>
                            </p:par>
                            <p:par>
                              <p:cTn id="17" fill="hold">
                                <p:stCondLst>
                                  <p:cond delay="1000"/>
                                </p:stCondLst>
                                <p:childTnLst>
                                  <p:par>
                                    <p:cTn id="18" presetID="31" presetClass="entr" presetSubtype="0" fill="hold" nodeType="after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p:cTn id="20" dur="500" fill="hold"/>
                                            <p:tgtEl>
                                              <p:spTgt spid="44"/>
                                            </p:tgtEl>
                                            <p:attrNameLst>
                                              <p:attrName>ppt_w</p:attrName>
                                            </p:attrNameLst>
                                          </p:cBhvr>
                                          <p:tavLst>
                                            <p:tav tm="0">
                                              <p:val>
                                                <p:fltVal val="0"/>
                                              </p:val>
                                            </p:tav>
                                            <p:tav tm="100000">
                                              <p:val>
                                                <p:strVal val="#ppt_w"/>
                                              </p:val>
                                            </p:tav>
                                          </p:tavLst>
                                        </p:anim>
                                        <p:anim calcmode="lin" valueType="num">
                                          <p:cBhvr>
                                            <p:cTn id="21" dur="500" fill="hold"/>
                                            <p:tgtEl>
                                              <p:spTgt spid="44"/>
                                            </p:tgtEl>
                                            <p:attrNameLst>
                                              <p:attrName>ppt_h</p:attrName>
                                            </p:attrNameLst>
                                          </p:cBhvr>
                                          <p:tavLst>
                                            <p:tav tm="0">
                                              <p:val>
                                                <p:fltVal val="0"/>
                                              </p:val>
                                            </p:tav>
                                            <p:tav tm="100000">
                                              <p:val>
                                                <p:strVal val="#ppt_h"/>
                                              </p:val>
                                            </p:tav>
                                          </p:tavLst>
                                        </p:anim>
                                        <p:anim calcmode="lin" valueType="num">
                                          <p:cBhvr>
                                            <p:cTn id="22" dur="500" fill="hold"/>
                                            <p:tgtEl>
                                              <p:spTgt spid="44"/>
                                            </p:tgtEl>
                                            <p:attrNameLst>
                                              <p:attrName>style.rotation</p:attrName>
                                            </p:attrNameLst>
                                          </p:cBhvr>
                                          <p:tavLst>
                                            <p:tav tm="0">
                                              <p:val>
                                                <p:fltVal val="90"/>
                                              </p:val>
                                            </p:tav>
                                            <p:tav tm="100000">
                                              <p:val>
                                                <p:fltVal val="0"/>
                                              </p:val>
                                            </p:tav>
                                          </p:tavLst>
                                        </p:anim>
                                        <p:animEffect transition="in" filter="fade">
                                          <p:cBhvr>
                                            <p:cTn id="23" dur="500"/>
                                            <p:tgtEl>
                                              <p:spTgt spid="44"/>
                                            </p:tgtEl>
                                          </p:cBhvr>
                                        </p:animEffect>
                                      </p:childTnLst>
                                    </p:cTn>
                                  </p:par>
                                  <p:par>
                                    <p:cTn id="24" presetID="31" presetClass="entr" presetSubtype="0" fill="hold" nodeType="withEffect">
                                      <p:stCondLst>
                                        <p:cond delay="250"/>
                                      </p:stCondLst>
                                      <p:childTnLst>
                                        <p:set>
                                          <p:cBhvr>
                                            <p:cTn id="25" dur="1" fill="hold">
                                              <p:stCondLst>
                                                <p:cond delay="0"/>
                                              </p:stCondLst>
                                            </p:cTn>
                                            <p:tgtEl>
                                              <p:spTgt spid="50"/>
                                            </p:tgtEl>
                                            <p:attrNameLst>
                                              <p:attrName>style.visibility</p:attrName>
                                            </p:attrNameLst>
                                          </p:cBhvr>
                                          <p:to>
                                            <p:strVal val="visible"/>
                                          </p:to>
                                        </p:set>
                                        <p:anim calcmode="lin" valueType="num">
                                          <p:cBhvr>
                                            <p:cTn id="26" dur="500" fill="hold"/>
                                            <p:tgtEl>
                                              <p:spTgt spid="50"/>
                                            </p:tgtEl>
                                            <p:attrNameLst>
                                              <p:attrName>ppt_w</p:attrName>
                                            </p:attrNameLst>
                                          </p:cBhvr>
                                          <p:tavLst>
                                            <p:tav tm="0">
                                              <p:val>
                                                <p:fltVal val="0"/>
                                              </p:val>
                                            </p:tav>
                                            <p:tav tm="100000">
                                              <p:val>
                                                <p:strVal val="#ppt_w"/>
                                              </p:val>
                                            </p:tav>
                                          </p:tavLst>
                                        </p:anim>
                                        <p:anim calcmode="lin" valueType="num">
                                          <p:cBhvr>
                                            <p:cTn id="27" dur="500" fill="hold"/>
                                            <p:tgtEl>
                                              <p:spTgt spid="50"/>
                                            </p:tgtEl>
                                            <p:attrNameLst>
                                              <p:attrName>ppt_h</p:attrName>
                                            </p:attrNameLst>
                                          </p:cBhvr>
                                          <p:tavLst>
                                            <p:tav tm="0">
                                              <p:val>
                                                <p:fltVal val="0"/>
                                              </p:val>
                                            </p:tav>
                                            <p:tav tm="100000">
                                              <p:val>
                                                <p:strVal val="#ppt_h"/>
                                              </p:val>
                                            </p:tav>
                                          </p:tavLst>
                                        </p:anim>
                                        <p:anim calcmode="lin" valueType="num">
                                          <p:cBhvr>
                                            <p:cTn id="28" dur="500" fill="hold"/>
                                            <p:tgtEl>
                                              <p:spTgt spid="50"/>
                                            </p:tgtEl>
                                            <p:attrNameLst>
                                              <p:attrName>style.rotation</p:attrName>
                                            </p:attrNameLst>
                                          </p:cBhvr>
                                          <p:tavLst>
                                            <p:tav tm="0">
                                              <p:val>
                                                <p:fltVal val="90"/>
                                              </p:val>
                                            </p:tav>
                                            <p:tav tm="100000">
                                              <p:val>
                                                <p:fltVal val="0"/>
                                              </p:val>
                                            </p:tav>
                                          </p:tavLst>
                                        </p:anim>
                                        <p:animEffect transition="in" filter="fade">
                                          <p:cBhvr>
                                            <p:cTn id="29" dur="500"/>
                                            <p:tgtEl>
                                              <p:spTgt spid="50"/>
                                            </p:tgtEl>
                                          </p:cBhvr>
                                        </p:animEffect>
                                      </p:childTnLst>
                                    </p:cTn>
                                  </p:par>
                                  <p:par>
                                    <p:cTn id="30" presetID="31" presetClass="entr" presetSubtype="0" fill="hold" nodeType="withEffect">
                                      <p:stCondLst>
                                        <p:cond delay="500"/>
                                      </p:stCondLst>
                                      <p:childTnLst>
                                        <p:set>
                                          <p:cBhvr>
                                            <p:cTn id="31" dur="1" fill="hold">
                                              <p:stCondLst>
                                                <p:cond delay="0"/>
                                              </p:stCondLst>
                                            </p:cTn>
                                            <p:tgtEl>
                                              <p:spTgt spid="53"/>
                                            </p:tgtEl>
                                            <p:attrNameLst>
                                              <p:attrName>style.visibility</p:attrName>
                                            </p:attrNameLst>
                                          </p:cBhvr>
                                          <p:to>
                                            <p:strVal val="visible"/>
                                          </p:to>
                                        </p:set>
                                        <p:anim calcmode="lin" valueType="num">
                                          <p:cBhvr>
                                            <p:cTn id="32" dur="500" fill="hold"/>
                                            <p:tgtEl>
                                              <p:spTgt spid="53"/>
                                            </p:tgtEl>
                                            <p:attrNameLst>
                                              <p:attrName>ppt_w</p:attrName>
                                            </p:attrNameLst>
                                          </p:cBhvr>
                                          <p:tavLst>
                                            <p:tav tm="0">
                                              <p:val>
                                                <p:fltVal val="0"/>
                                              </p:val>
                                            </p:tav>
                                            <p:tav tm="100000">
                                              <p:val>
                                                <p:strVal val="#ppt_w"/>
                                              </p:val>
                                            </p:tav>
                                          </p:tavLst>
                                        </p:anim>
                                        <p:anim calcmode="lin" valueType="num">
                                          <p:cBhvr>
                                            <p:cTn id="33" dur="500" fill="hold"/>
                                            <p:tgtEl>
                                              <p:spTgt spid="53"/>
                                            </p:tgtEl>
                                            <p:attrNameLst>
                                              <p:attrName>ppt_h</p:attrName>
                                            </p:attrNameLst>
                                          </p:cBhvr>
                                          <p:tavLst>
                                            <p:tav tm="0">
                                              <p:val>
                                                <p:fltVal val="0"/>
                                              </p:val>
                                            </p:tav>
                                            <p:tav tm="100000">
                                              <p:val>
                                                <p:strVal val="#ppt_h"/>
                                              </p:val>
                                            </p:tav>
                                          </p:tavLst>
                                        </p:anim>
                                        <p:anim calcmode="lin" valueType="num">
                                          <p:cBhvr>
                                            <p:cTn id="34" dur="500" fill="hold"/>
                                            <p:tgtEl>
                                              <p:spTgt spid="53"/>
                                            </p:tgtEl>
                                            <p:attrNameLst>
                                              <p:attrName>style.rotation</p:attrName>
                                            </p:attrNameLst>
                                          </p:cBhvr>
                                          <p:tavLst>
                                            <p:tav tm="0">
                                              <p:val>
                                                <p:fltVal val="90"/>
                                              </p:val>
                                            </p:tav>
                                            <p:tav tm="100000">
                                              <p:val>
                                                <p:fltVal val="0"/>
                                              </p:val>
                                            </p:tav>
                                          </p:tavLst>
                                        </p:anim>
                                        <p:animEffect transition="in" filter="fade">
                                          <p:cBhvr>
                                            <p:cTn id="35" dur="500"/>
                                            <p:tgtEl>
                                              <p:spTgt spid="53"/>
                                            </p:tgtEl>
                                          </p:cBhvr>
                                        </p:animEffect>
                                      </p:childTnLst>
                                    </p:cTn>
                                  </p:par>
                                  <p:par>
                                    <p:cTn id="36" presetID="31" presetClass="entr" presetSubtype="0" fill="hold" nodeType="withEffect">
                                      <p:stCondLst>
                                        <p:cond delay="750"/>
                                      </p:stCondLst>
                                      <p:childTnLst>
                                        <p:set>
                                          <p:cBhvr>
                                            <p:cTn id="37" dur="1" fill="hold">
                                              <p:stCondLst>
                                                <p:cond delay="0"/>
                                              </p:stCondLst>
                                            </p:cTn>
                                            <p:tgtEl>
                                              <p:spTgt spid="56"/>
                                            </p:tgtEl>
                                            <p:attrNameLst>
                                              <p:attrName>style.visibility</p:attrName>
                                            </p:attrNameLst>
                                          </p:cBhvr>
                                          <p:to>
                                            <p:strVal val="visible"/>
                                          </p:to>
                                        </p:set>
                                        <p:anim calcmode="lin" valueType="num">
                                          <p:cBhvr>
                                            <p:cTn id="38" dur="500" fill="hold"/>
                                            <p:tgtEl>
                                              <p:spTgt spid="56"/>
                                            </p:tgtEl>
                                            <p:attrNameLst>
                                              <p:attrName>ppt_w</p:attrName>
                                            </p:attrNameLst>
                                          </p:cBhvr>
                                          <p:tavLst>
                                            <p:tav tm="0">
                                              <p:val>
                                                <p:fltVal val="0"/>
                                              </p:val>
                                            </p:tav>
                                            <p:tav tm="100000">
                                              <p:val>
                                                <p:strVal val="#ppt_w"/>
                                              </p:val>
                                            </p:tav>
                                          </p:tavLst>
                                        </p:anim>
                                        <p:anim calcmode="lin" valueType="num">
                                          <p:cBhvr>
                                            <p:cTn id="39" dur="500" fill="hold"/>
                                            <p:tgtEl>
                                              <p:spTgt spid="56"/>
                                            </p:tgtEl>
                                            <p:attrNameLst>
                                              <p:attrName>ppt_h</p:attrName>
                                            </p:attrNameLst>
                                          </p:cBhvr>
                                          <p:tavLst>
                                            <p:tav tm="0">
                                              <p:val>
                                                <p:fltVal val="0"/>
                                              </p:val>
                                            </p:tav>
                                            <p:tav tm="100000">
                                              <p:val>
                                                <p:strVal val="#ppt_h"/>
                                              </p:val>
                                            </p:tav>
                                          </p:tavLst>
                                        </p:anim>
                                        <p:anim calcmode="lin" valueType="num">
                                          <p:cBhvr>
                                            <p:cTn id="40" dur="500" fill="hold"/>
                                            <p:tgtEl>
                                              <p:spTgt spid="56"/>
                                            </p:tgtEl>
                                            <p:attrNameLst>
                                              <p:attrName>style.rotation</p:attrName>
                                            </p:attrNameLst>
                                          </p:cBhvr>
                                          <p:tavLst>
                                            <p:tav tm="0">
                                              <p:val>
                                                <p:fltVal val="90"/>
                                              </p:val>
                                            </p:tav>
                                            <p:tav tm="100000">
                                              <p:val>
                                                <p:fltVal val="0"/>
                                              </p:val>
                                            </p:tav>
                                          </p:tavLst>
                                        </p:anim>
                                        <p:animEffect transition="in" filter="fade">
                                          <p:cBhvr>
                                            <p:cTn id="41" dur="500"/>
                                            <p:tgtEl>
                                              <p:spTgt spid="56"/>
                                            </p:tgtEl>
                                          </p:cBhvr>
                                        </p:animEffect>
                                      </p:childTnLst>
                                    </p:cTn>
                                  </p:par>
                                </p:childTnLst>
                              </p:cTn>
                            </p:par>
                            <p:par>
                              <p:cTn id="42" fill="hold">
                                <p:stCondLst>
                                  <p:cond delay="1500"/>
                                </p:stCondLst>
                                <p:childTnLst>
                                  <p:par>
                                    <p:cTn id="43" presetID="22" presetClass="entr" presetSubtype="2"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right)">
                                          <p:cBhvr>
                                            <p:cTn id="45" dur="500"/>
                                            <p:tgtEl>
                                              <p:spTgt spid="10"/>
                                            </p:tgtEl>
                                          </p:cBhvr>
                                        </p:animEffect>
                                      </p:childTnLst>
                                    </p:cTn>
                                  </p:par>
                                  <p:par>
                                    <p:cTn id="46" presetID="2" presetClass="entr" presetSubtype="1" fill="hold" grpId="0" nodeType="withEffect" p14:presetBounceEnd="60000">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14:bounceEnd="60000">
                                          <p:cBhvr additive="base">
                                            <p:cTn id="48" dur="1000" fill="hold"/>
                                            <p:tgtEl>
                                              <p:spTgt spid="43"/>
                                            </p:tgtEl>
                                            <p:attrNameLst>
                                              <p:attrName>ppt_x</p:attrName>
                                            </p:attrNameLst>
                                          </p:cBhvr>
                                          <p:tavLst>
                                            <p:tav tm="0">
                                              <p:val>
                                                <p:strVal val="#ppt_x"/>
                                              </p:val>
                                            </p:tav>
                                            <p:tav tm="100000">
                                              <p:val>
                                                <p:strVal val="#ppt_x"/>
                                              </p:val>
                                            </p:tav>
                                          </p:tavLst>
                                        </p:anim>
                                        <p:anim calcmode="lin" valueType="num" p14:bounceEnd="60000">
                                          <p:cBhvr additive="base">
                                            <p:cTn id="49" dur="1000" fill="hold"/>
                                            <p:tgtEl>
                                              <p:spTgt spid="43"/>
                                            </p:tgtEl>
                                            <p:attrNameLst>
                                              <p:attrName>ppt_y</p:attrName>
                                            </p:attrNameLst>
                                          </p:cBhvr>
                                          <p:tavLst>
                                            <p:tav tm="0">
                                              <p:val>
                                                <p:strVal val="0-#ppt_h/2"/>
                                              </p:val>
                                            </p:tav>
                                            <p:tav tm="100000">
                                              <p:val>
                                                <p:strVal val="#ppt_y"/>
                                              </p:val>
                                            </p:tav>
                                          </p:tavLst>
                                        </p:anim>
                                      </p:childTnLst>
                                    </p:cTn>
                                  </p:par>
                                  <p:par>
                                    <p:cTn id="50" presetID="53" presetClass="entr" presetSubtype="16" fill="hold" grpId="0" nodeType="withEffect">
                                      <p:stCondLst>
                                        <p:cond delay="250"/>
                                      </p:stCondLst>
                                      <p:childTnLst>
                                        <p:set>
                                          <p:cBhvr>
                                            <p:cTn id="51" dur="1" fill="hold">
                                              <p:stCondLst>
                                                <p:cond delay="0"/>
                                              </p:stCondLst>
                                            </p:cTn>
                                            <p:tgtEl>
                                              <p:spTgt spid="42"/>
                                            </p:tgtEl>
                                            <p:attrNameLst>
                                              <p:attrName>style.visibility</p:attrName>
                                            </p:attrNameLst>
                                          </p:cBhvr>
                                          <p:to>
                                            <p:strVal val="visible"/>
                                          </p:to>
                                        </p:set>
                                        <p:anim calcmode="lin" valueType="num">
                                          <p:cBhvr>
                                            <p:cTn id="52" dur="750" fill="hold"/>
                                            <p:tgtEl>
                                              <p:spTgt spid="42"/>
                                            </p:tgtEl>
                                            <p:attrNameLst>
                                              <p:attrName>ppt_w</p:attrName>
                                            </p:attrNameLst>
                                          </p:cBhvr>
                                          <p:tavLst>
                                            <p:tav tm="0">
                                              <p:val>
                                                <p:fltVal val="0"/>
                                              </p:val>
                                            </p:tav>
                                            <p:tav tm="100000">
                                              <p:val>
                                                <p:strVal val="#ppt_w"/>
                                              </p:val>
                                            </p:tav>
                                          </p:tavLst>
                                        </p:anim>
                                        <p:anim calcmode="lin" valueType="num">
                                          <p:cBhvr>
                                            <p:cTn id="53" dur="750" fill="hold"/>
                                            <p:tgtEl>
                                              <p:spTgt spid="42"/>
                                            </p:tgtEl>
                                            <p:attrNameLst>
                                              <p:attrName>ppt_h</p:attrName>
                                            </p:attrNameLst>
                                          </p:cBhvr>
                                          <p:tavLst>
                                            <p:tav tm="0">
                                              <p:val>
                                                <p:fltVal val="0"/>
                                              </p:val>
                                            </p:tav>
                                            <p:tav tm="100000">
                                              <p:val>
                                                <p:strVal val="#ppt_h"/>
                                              </p:val>
                                            </p:tav>
                                          </p:tavLst>
                                        </p:anim>
                                        <p:animEffect transition="in" filter="fade">
                                          <p:cBhvr>
                                            <p:cTn id="54" dur="750"/>
                                            <p:tgtEl>
                                              <p:spTgt spid="42"/>
                                            </p:tgtEl>
                                          </p:cBhvr>
                                        </p:animEffect>
                                      </p:childTnLst>
                                    </p:cTn>
                                  </p:par>
                                </p:childTnLst>
                              </p:cTn>
                            </p:par>
                            <p:par>
                              <p:cTn id="55" fill="hold">
                                <p:stCondLst>
                                  <p:cond delay="2000"/>
                                </p:stCondLst>
                                <p:childTnLst>
                                  <p:par>
                                    <p:cTn id="56" presetID="22" presetClass="entr" presetSubtype="2" fill="hold" nodeType="afterEffect">
                                      <p:stCondLst>
                                        <p:cond delay="0"/>
                                      </p:stCondLst>
                                      <p:childTnLst>
                                        <p:set>
                                          <p:cBhvr>
                                            <p:cTn id="57" dur="1" fill="hold">
                                              <p:stCondLst>
                                                <p:cond delay="0"/>
                                              </p:stCondLst>
                                            </p:cTn>
                                            <p:tgtEl>
                                              <p:spTgt spid="141"/>
                                            </p:tgtEl>
                                            <p:attrNameLst>
                                              <p:attrName>style.visibility</p:attrName>
                                            </p:attrNameLst>
                                          </p:cBhvr>
                                          <p:to>
                                            <p:strVal val="visible"/>
                                          </p:to>
                                        </p:set>
                                        <p:animEffect transition="in" filter="wipe(right)">
                                          <p:cBhvr>
                                            <p:cTn id="58" dur="500"/>
                                            <p:tgtEl>
                                              <p:spTgt spid="141"/>
                                            </p:tgtEl>
                                          </p:cBhvr>
                                        </p:animEffect>
                                      </p:childTnLst>
                                    </p:cTn>
                                  </p:par>
                                  <p:par>
                                    <p:cTn id="59" presetID="2" presetClass="entr" presetSubtype="1" fill="hold" grpId="0" nodeType="withEffect" p14:presetBounceEnd="60000">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14:bounceEnd="60000">
                                          <p:cBhvr additive="base">
                                            <p:cTn id="61" dur="1000" fill="hold"/>
                                            <p:tgtEl>
                                              <p:spTgt spid="31"/>
                                            </p:tgtEl>
                                            <p:attrNameLst>
                                              <p:attrName>ppt_x</p:attrName>
                                            </p:attrNameLst>
                                          </p:cBhvr>
                                          <p:tavLst>
                                            <p:tav tm="0">
                                              <p:val>
                                                <p:strVal val="#ppt_x"/>
                                              </p:val>
                                            </p:tav>
                                            <p:tav tm="100000">
                                              <p:val>
                                                <p:strVal val="#ppt_x"/>
                                              </p:val>
                                            </p:tav>
                                          </p:tavLst>
                                        </p:anim>
                                        <p:anim calcmode="lin" valueType="num" p14:bounceEnd="60000">
                                          <p:cBhvr additive="base">
                                            <p:cTn id="62" dur="1000" fill="hold"/>
                                            <p:tgtEl>
                                              <p:spTgt spid="31"/>
                                            </p:tgtEl>
                                            <p:attrNameLst>
                                              <p:attrName>ppt_y</p:attrName>
                                            </p:attrNameLst>
                                          </p:cBhvr>
                                          <p:tavLst>
                                            <p:tav tm="0">
                                              <p:val>
                                                <p:strVal val="0-#ppt_h/2"/>
                                              </p:val>
                                            </p:tav>
                                            <p:tav tm="100000">
                                              <p:val>
                                                <p:strVal val="#ppt_y"/>
                                              </p:val>
                                            </p:tav>
                                          </p:tavLst>
                                        </p:anim>
                                      </p:childTnLst>
                                    </p:cTn>
                                  </p:par>
                                  <p:par>
                                    <p:cTn id="63" presetID="53" presetClass="entr" presetSubtype="16" fill="hold" grpId="0" nodeType="withEffect">
                                      <p:stCondLst>
                                        <p:cond delay="250"/>
                                      </p:stCondLst>
                                      <p:childTnLst>
                                        <p:set>
                                          <p:cBhvr>
                                            <p:cTn id="64" dur="1" fill="hold">
                                              <p:stCondLst>
                                                <p:cond delay="0"/>
                                              </p:stCondLst>
                                            </p:cTn>
                                            <p:tgtEl>
                                              <p:spTgt spid="30"/>
                                            </p:tgtEl>
                                            <p:attrNameLst>
                                              <p:attrName>style.visibility</p:attrName>
                                            </p:attrNameLst>
                                          </p:cBhvr>
                                          <p:to>
                                            <p:strVal val="visible"/>
                                          </p:to>
                                        </p:set>
                                        <p:anim calcmode="lin" valueType="num">
                                          <p:cBhvr>
                                            <p:cTn id="65" dur="750" fill="hold"/>
                                            <p:tgtEl>
                                              <p:spTgt spid="30"/>
                                            </p:tgtEl>
                                            <p:attrNameLst>
                                              <p:attrName>ppt_w</p:attrName>
                                            </p:attrNameLst>
                                          </p:cBhvr>
                                          <p:tavLst>
                                            <p:tav tm="0">
                                              <p:val>
                                                <p:fltVal val="0"/>
                                              </p:val>
                                            </p:tav>
                                            <p:tav tm="100000">
                                              <p:val>
                                                <p:strVal val="#ppt_w"/>
                                              </p:val>
                                            </p:tav>
                                          </p:tavLst>
                                        </p:anim>
                                        <p:anim calcmode="lin" valueType="num">
                                          <p:cBhvr>
                                            <p:cTn id="66" dur="750" fill="hold"/>
                                            <p:tgtEl>
                                              <p:spTgt spid="30"/>
                                            </p:tgtEl>
                                            <p:attrNameLst>
                                              <p:attrName>ppt_h</p:attrName>
                                            </p:attrNameLst>
                                          </p:cBhvr>
                                          <p:tavLst>
                                            <p:tav tm="0">
                                              <p:val>
                                                <p:fltVal val="0"/>
                                              </p:val>
                                            </p:tav>
                                            <p:tav tm="100000">
                                              <p:val>
                                                <p:strVal val="#ppt_h"/>
                                              </p:val>
                                            </p:tav>
                                          </p:tavLst>
                                        </p:anim>
                                        <p:animEffect transition="in" filter="fade">
                                          <p:cBhvr>
                                            <p:cTn id="67" dur="750"/>
                                            <p:tgtEl>
                                              <p:spTgt spid="30"/>
                                            </p:tgtEl>
                                          </p:cBhvr>
                                        </p:animEffect>
                                      </p:childTnLst>
                                    </p:cTn>
                                  </p:par>
                                </p:childTnLst>
                              </p:cTn>
                            </p:par>
                            <p:par>
                              <p:cTn id="68" fill="hold">
                                <p:stCondLst>
                                  <p:cond delay="2500"/>
                                </p:stCondLst>
                                <p:childTnLst>
                                  <p:par>
                                    <p:cTn id="69" presetID="22" presetClass="entr" presetSubtype="2" fill="hold" nodeType="afterEffect">
                                      <p:stCondLst>
                                        <p:cond delay="0"/>
                                      </p:stCondLst>
                                      <p:childTnLst>
                                        <p:set>
                                          <p:cBhvr>
                                            <p:cTn id="70" dur="1" fill="hold">
                                              <p:stCondLst>
                                                <p:cond delay="0"/>
                                              </p:stCondLst>
                                            </p:cTn>
                                            <p:tgtEl>
                                              <p:spTgt spid="142"/>
                                            </p:tgtEl>
                                            <p:attrNameLst>
                                              <p:attrName>style.visibility</p:attrName>
                                            </p:attrNameLst>
                                          </p:cBhvr>
                                          <p:to>
                                            <p:strVal val="visible"/>
                                          </p:to>
                                        </p:set>
                                        <p:animEffect transition="in" filter="wipe(right)">
                                          <p:cBhvr>
                                            <p:cTn id="71" dur="500"/>
                                            <p:tgtEl>
                                              <p:spTgt spid="142"/>
                                            </p:tgtEl>
                                          </p:cBhvr>
                                        </p:animEffect>
                                      </p:childTnLst>
                                    </p:cTn>
                                  </p:par>
                                  <p:par>
                                    <p:cTn id="72" presetID="2" presetClass="entr" presetSubtype="1" fill="hold" grpId="0" nodeType="withEffect" p14:presetBounceEnd="60000">
                                      <p:stCondLst>
                                        <p:cond delay="0"/>
                                      </p:stCondLst>
                                      <p:childTnLst>
                                        <p:set>
                                          <p:cBhvr>
                                            <p:cTn id="73" dur="1" fill="hold">
                                              <p:stCondLst>
                                                <p:cond delay="0"/>
                                              </p:stCondLst>
                                            </p:cTn>
                                            <p:tgtEl>
                                              <p:spTgt spid="33"/>
                                            </p:tgtEl>
                                            <p:attrNameLst>
                                              <p:attrName>style.visibility</p:attrName>
                                            </p:attrNameLst>
                                          </p:cBhvr>
                                          <p:to>
                                            <p:strVal val="visible"/>
                                          </p:to>
                                        </p:set>
                                        <p:anim calcmode="lin" valueType="num" p14:bounceEnd="60000">
                                          <p:cBhvr additive="base">
                                            <p:cTn id="74" dur="1000" fill="hold"/>
                                            <p:tgtEl>
                                              <p:spTgt spid="33"/>
                                            </p:tgtEl>
                                            <p:attrNameLst>
                                              <p:attrName>ppt_x</p:attrName>
                                            </p:attrNameLst>
                                          </p:cBhvr>
                                          <p:tavLst>
                                            <p:tav tm="0">
                                              <p:val>
                                                <p:strVal val="#ppt_x"/>
                                              </p:val>
                                            </p:tav>
                                            <p:tav tm="100000">
                                              <p:val>
                                                <p:strVal val="#ppt_x"/>
                                              </p:val>
                                            </p:tav>
                                          </p:tavLst>
                                        </p:anim>
                                        <p:anim calcmode="lin" valueType="num" p14:bounceEnd="60000">
                                          <p:cBhvr additive="base">
                                            <p:cTn id="75" dur="1000" fill="hold"/>
                                            <p:tgtEl>
                                              <p:spTgt spid="33"/>
                                            </p:tgtEl>
                                            <p:attrNameLst>
                                              <p:attrName>ppt_y</p:attrName>
                                            </p:attrNameLst>
                                          </p:cBhvr>
                                          <p:tavLst>
                                            <p:tav tm="0">
                                              <p:val>
                                                <p:strVal val="0-#ppt_h/2"/>
                                              </p:val>
                                            </p:tav>
                                            <p:tav tm="100000">
                                              <p:val>
                                                <p:strVal val="#ppt_y"/>
                                              </p:val>
                                            </p:tav>
                                          </p:tavLst>
                                        </p:anim>
                                      </p:childTnLst>
                                    </p:cTn>
                                  </p:par>
                                  <p:par>
                                    <p:cTn id="76" presetID="53" presetClass="entr" presetSubtype="16" fill="hold" grpId="0" nodeType="withEffect">
                                      <p:stCondLst>
                                        <p:cond delay="250"/>
                                      </p:stCondLst>
                                      <p:childTnLst>
                                        <p:set>
                                          <p:cBhvr>
                                            <p:cTn id="77" dur="1" fill="hold">
                                              <p:stCondLst>
                                                <p:cond delay="0"/>
                                              </p:stCondLst>
                                            </p:cTn>
                                            <p:tgtEl>
                                              <p:spTgt spid="32"/>
                                            </p:tgtEl>
                                            <p:attrNameLst>
                                              <p:attrName>style.visibility</p:attrName>
                                            </p:attrNameLst>
                                          </p:cBhvr>
                                          <p:to>
                                            <p:strVal val="visible"/>
                                          </p:to>
                                        </p:set>
                                        <p:anim calcmode="lin" valueType="num">
                                          <p:cBhvr>
                                            <p:cTn id="78" dur="750" fill="hold"/>
                                            <p:tgtEl>
                                              <p:spTgt spid="32"/>
                                            </p:tgtEl>
                                            <p:attrNameLst>
                                              <p:attrName>ppt_w</p:attrName>
                                            </p:attrNameLst>
                                          </p:cBhvr>
                                          <p:tavLst>
                                            <p:tav tm="0">
                                              <p:val>
                                                <p:fltVal val="0"/>
                                              </p:val>
                                            </p:tav>
                                            <p:tav tm="100000">
                                              <p:val>
                                                <p:strVal val="#ppt_w"/>
                                              </p:val>
                                            </p:tav>
                                          </p:tavLst>
                                        </p:anim>
                                        <p:anim calcmode="lin" valueType="num">
                                          <p:cBhvr>
                                            <p:cTn id="79" dur="750" fill="hold"/>
                                            <p:tgtEl>
                                              <p:spTgt spid="32"/>
                                            </p:tgtEl>
                                            <p:attrNameLst>
                                              <p:attrName>ppt_h</p:attrName>
                                            </p:attrNameLst>
                                          </p:cBhvr>
                                          <p:tavLst>
                                            <p:tav tm="0">
                                              <p:val>
                                                <p:fltVal val="0"/>
                                              </p:val>
                                            </p:tav>
                                            <p:tav tm="100000">
                                              <p:val>
                                                <p:strVal val="#ppt_h"/>
                                              </p:val>
                                            </p:tav>
                                          </p:tavLst>
                                        </p:anim>
                                        <p:animEffect transition="in" filter="fade">
                                          <p:cBhvr>
                                            <p:cTn id="80" dur="750"/>
                                            <p:tgtEl>
                                              <p:spTgt spid="32"/>
                                            </p:tgtEl>
                                          </p:cBhvr>
                                        </p:animEffect>
                                      </p:childTnLst>
                                    </p:cTn>
                                  </p:par>
                                </p:childTnLst>
                              </p:cTn>
                            </p:par>
                            <p:par>
                              <p:cTn id="81" fill="hold">
                                <p:stCondLst>
                                  <p:cond delay="3000"/>
                                </p:stCondLst>
                                <p:childTnLst>
                                  <p:par>
                                    <p:cTn id="82" presetID="22" presetClass="entr" presetSubtype="2" fill="hold" nodeType="afterEffect">
                                      <p:stCondLst>
                                        <p:cond delay="0"/>
                                      </p:stCondLst>
                                      <p:childTnLst>
                                        <p:set>
                                          <p:cBhvr>
                                            <p:cTn id="83" dur="1" fill="hold">
                                              <p:stCondLst>
                                                <p:cond delay="0"/>
                                              </p:stCondLst>
                                            </p:cTn>
                                            <p:tgtEl>
                                              <p:spTgt spid="22535"/>
                                            </p:tgtEl>
                                            <p:attrNameLst>
                                              <p:attrName>style.visibility</p:attrName>
                                            </p:attrNameLst>
                                          </p:cBhvr>
                                          <p:to>
                                            <p:strVal val="visible"/>
                                          </p:to>
                                        </p:set>
                                        <p:animEffect transition="in" filter="wipe(right)">
                                          <p:cBhvr>
                                            <p:cTn id="84" dur="500"/>
                                            <p:tgtEl>
                                              <p:spTgt spid="22535"/>
                                            </p:tgtEl>
                                          </p:cBhvr>
                                        </p:animEffect>
                                      </p:childTnLst>
                                    </p:cTn>
                                  </p:par>
                                  <p:par>
                                    <p:cTn id="85" presetID="2" presetClass="entr" presetSubtype="1" fill="hold" grpId="0" nodeType="withEffect" p14:presetBounceEnd="60000">
                                      <p:stCondLst>
                                        <p:cond delay="0"/>
                                      </p:stCondLst>
                                      <p:childTnLst>
                                        <p:set>
                                          <p:cBhvr>
                                            <p:cTn id="86" dur="1" fill="hold">
                                              <p:stCondLst>
                                                <p:cond delay="0"/>
                                              </p:stCondLst>
                                            </p:cTn>
                                            <p:tgtEl>
                                              <p:spTgt spid="35"/>
                                            </p:tgtEl>
                                            <p:attrNameLst>
                                              <p:attrName>style.visibility</p:attrName>
                                            </p:attrNameLst>
                                          </p:cBhvr>
                                          <p:to>
                                            <p:strVal val="visible"/>
                                          </p:to>
                                        </p:set>
                                        <p:anim calcmode="lin" valueType="num" p14:bounceEnd="60000">
                                          <p:cBhvr additive="base">
                                            <p:cTn id="87" dur="1000" fill="hold"/>
                                            <p:tgtEl>
                                              <p:spTgt spid="35"/>
                                            </p:tgtEl>
                                            <p:attrNameLst>
                                              <p:attrName>ppt_x</p:attrName>
                                            </p:attrNameLst>
                                          </p:cBhvr>
                                          <p:tavLst>
                                            <p:tav tm="0">
                                              <p:val>
                                                <p:strVal val="#ppt_x"/>
                                              </p:val>
                                            </p:tav>
                                            <p:tav tm="100000">
                                              <p:val>
                                                <p:strVal val="#ppt_x"/>
                                              </p:val>
                                            </p:tav>
                                          </p:tavLst>
                                        </p:anim>
                                        <p:anim calcmode="lin" valueType="num" p14:bounceEnd="60000">
                                          <p:cBhvr additive="base">
                                            <p:cTn id="88" dur="1000" fill="hold"/>
                                            <p:tgtEl>
                                              <p:spTgt spid="35"/>
                                            </p:tgtEl>
                                            <p:attrNameLst>
                                              <p:attrName>ppt_y</p:attrName>
                                            </p:attrNameLst>
                                          </p:cBhvr>
                                          <p:tavLst>
                                            <p:tav tm="0">
                                              <p:val>
                                                <p:strVal val="0-#ppt_h/2"/>
                                              </p:val>
                                            </p:tav>
                                            <p:tav tm="100000">
                                              <p:val>
                                                <p:strVal val="#ppt_y"/>
                                              </p:val>
                                            </p:tav>
                                          </p:tavLst>
                                        </p:anim>
                                      </p:childTnLst>
                                    </p:cTn>
                                  </p:par>
                                  <p:par>
                                    <p:cTn id="89" presetID="53" presetClass="entr" presetSubtype="16" fill="hold" grpId="0" nodeType="withEffect">
                                      <p:stCondLst>
                                        <p:cond delay="250"/>
                                      </p:stCondLst>
                                      <p:childTnLst>
                                        <p:set>
                                          <p:cBhvr>
                                            <p:cTn id="90" dur="1" fill="hold">
                                              <p:stCondLst>
                                                <p:cond delay="0"/>
                                              </p:stCondLst>
                                            </p:cTn>
                                            <p:tgtEl>
                                              <p:spTgt spid="34"/>
                                            </p:tgtEl>
                                            <p:attrNameLst>
                                              <p:attrName>style.visibility</p:attrName>
                                            </p:attrNameLst>
                                          </p:cBhvr>
                                          <p:to>
                                            <p:strVal val="visible"/>
                                          </p:to>
                                        </p:set>
                                        <p:anim calcmode="lin" valueType="num">
                                          <p:cBhvr>
                                            <p:cTn id="91" dur="750" fill="hold"/>
                                            <p:tgtEl>
                                              <p:spTgt spid="34"/>
                                            </p:tgtEl>
                                            <p:attrNameLst>
                                              <p:attrName>ppt_w</p:attrName>
                                            </p:attrNameLst>
                                          </p:cBhvr>
                                          <p:tavLst>
                                            <p:tav tm="0">
                                              <p:val>
                                                <p:fltVal val="0"/>
                                              </p:val>
                                            </p:tav>
                                            <p:tav tm="100000">
                                              <p:val>
                                                <p:strVal val="#ppt_w"/>
                                              </p:val>
                                            </p:tav>
                                          </p:tavLst>
                                        </p:anim>
                                        <p:anim calcmode="lin" valueType="num">
                                          <p:cBhvr>
                                            <p:cTn id="92" dur="750" fill="hold"/>
                                            <p:tgtEl>
                                              <p:spTgt spid="34"/>
                                            </p:tgtEl>
                                            <p:attrNameLst>
                                              <p:attrName>ppt_h</p:attrName>
                                            </p:attrNameLst>
                                          </p:cBhvr>
                                          <p:tavLst>
                                            <p:tav tm="0">
                                              <p:val>
                                                <p:fltVal val="0"/>
                                              </p:val>
                                            </p:tav>
                                            <p:tav tm="100000">
                                              <p:val>
                                                <p:strVal val="#ppt_h"/>
                                              </p:val>
                                            </p:tav>
                                          </p:tavLst>
                                        </p:anim>
                                        <p:animEffect transition="in" filter="fade">
                                          <p:cBhvr>
                                            <p:cTn id="93"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p:bldP spid="43" grpId="0"/>
          <p:bldP spid="30" grpId="0"/>
          <p:bldP spid="31" grpId="0"/>
          <p:bldP spid="32" grpId="0"/>
          <p:bldP spid="33" grpId="0"/>
          <p:bldP spid="34"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 calcmode="lin" valueType="num">
                                          <p:cBhvr>
                                            <p:cTn id="15" dur="500" fill="hold"/>
                                            <p:tgtEl>
                                              <p:spTgt spid="39"/>
                                            </p:tgtEl>
                                            <p:attrNameLst>
                                              <p:attrName>style.rotation</p:attrName>
                                            </p:attrNameLst>
                                          </p:cBhvr>
                                          <p:tavLst>
                                            <p:tav tm="0">
                                              <p:val>
                                                <p:fltVal val="90"/>
                                              </p:val>
                                            </p:tav>
                                            <p:tav tm="100000">
                                              <p:val>
                                                <p:fltVal val="0"/>
                                              </p:val>
                                            </p:tav>
                                          </p:tavLst>
                                        </p:anim>
                                        <p:animEffect transition="in" filter="fade">
                                          <p:cBhvr>
                                            <p:cTn id="16" dur="500"/>
                                            <p:tgtEl>
                                              <p:spTgt spid="39"/>
                                            </p:tgtEl>
                                          </p:cBhvr>
                                        </p:animEffect>
                                      </p:childTnLst>
                                    </p:cTn>
                                  </p:par>
                                </p:childTnLst>
                              </p:cTn>
                            </p:par>
                            <p:par>
                              <p:cTn id="17" fill="hold">
                                <p:stCondLst>
                                  <p:cond delay="1000"/>
                                </p:stCondLst>
                                <p:childTnLst>
                                  <p:par>
                                    <p:cTn id="18" presetID="31" presetClass="entr" presetSubtype="0" fill="hold" nodeType="after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p:cTn id="20" dur="500" fill="hold"/>
                                            <p:tgtEl>
                                              <p:spTgt spid="44"/>
                                            </p:tgtEl>
                                            <p:attrNameLst>
                                              <p:attrName>ppt_w</p:attrName>
                                            </p:attrNameLst>
                                          </p:cBhvr>
                                          <p:tavLst>
                                            <p:tav tm="0">
                                              <p:val>
                                                <p:fltVal val="0"/>
                                              </p:val>
                                            </p:tav>
                                            <p:tav tm="100000">
                                              <p:val>
                                                <p:strVal val="#ppt_w"/>
                                              </p:val>
                                            </p:tav>
                                          </p:tavLst>
                                        </p:anim>
                                        <p:anim calcmode="lin" valueType="num">
                                          <p:cBhvr>
                                            <p:cTn id="21" dur="500" fill="hold"/>
                                            <p:tgtEl>
                                              <p:spTgt spid="44"/>
                                            </p:tgtEl>
                                            <p:attrNameLst>
                                              <p:attrName>ppt_h</p:attrName>
                                            </p:attrNameLst>
                                          </p:cBhvr>
                                          <p:tavLst>
                                            <p:tav tm="0">
                                              <p:val>
                                                <p:fltVal val="0"/>
                                              </p:val>
                                            </p:tav>
                                            <p:tav tm="100000">
                                              <p:val>
                                                <p:strVal val="#ppt_h"/>
                                              </p:val>
                                            </p:tav>
                                          </p:tavLst>
                                        </p:anim>
                                        <p:anim calcmode="lin" valueType="num">
                                          <p:cBhvr>
                                            <p:cTn id="22" dur="500" fill="hold"/>
                                            <p:tgtEl>
                                              <p:spTgt spid="44"/>
                                            </p:tgtEl>
                                            <p:attrNameLst>
                                              <p:attrName>style.rotation</p:attrName>
                                            </p:attrNameLst>
                                          </p:cBhvr>
                                          <p:tavLst>
                                            <p:tav tm="0">
                                              <p:val>
                                                <p:fltVal val="90"/>
                                              </p:val>
                                            </p:tav>
                                            <p:tav tm="100000">
                                              <p:val>
                                                <p:fltVal val="0"/>
                                              </p:val>
                                            </p:tav>
                                          </p:tavLst>
                                        </p:anim>
                                        <p:animEffect transition="in" filter="fade">
                                          <p:cBhvr>
                                            <p:cTn id="23" dur="500"/>
                                            <p:tgtEl>
                                              <p:spTgt spid="44"/>
                                            </p:tgtEl>
                                          </p:cBhvr>
                                        </p:animEffect>
                                      </p:childTnLst>
                                    </p:cTn>
                                  </p:par>
                                  <p:par>
                                    <p:cTn id="24" presetID="31" presetClass="entr" presetSubtype="0" fill="hold" nodeType="withEffect">
                                      <p:stCondLst>
                                        <p:cond delay="250"/>
                                      </p:stCondLst>
                                      <p:childTnLst>
                                        <p:set>
                                          <p:cBhvr>
                                            <p:cTn id="25" dur="1" fill="hold">
                                              <p:stCondLst>
                                                <p:cond delay="0"/>
                                              </p:stCondLst>
                                            </p:cTn>
                                            <p:tgtEl>
                                              <p:spTgt spid="50"/>
                                            </p:tgtEl>
                                            <p:attrNameLst>
                                              <p:attrName>style.visibility</p:attrName>
                                            </p:attrNameLst>
                                          </p:cBhvr>
                                          <p:to>
                                            <p:strVal val="visible"/>
                                          </p:to>
                                        </p:set>
                                        <p:anim calcmode="lin" valueType="num">
                                          <p:cBhvr>
                                            <p:cTn id="26" dur="500" fill="hold"/>
                                            <p:tgtEl>
                                              <p:spTgt spid="50"/>
                                            </p:tgtEl>
                                            <p:attrNameLst>
                                              <p:attrName>ppt_w</p:attrName>
                                            </p:attrNameLst>
                                          </p:cBhvr>
                                          <p:tavLst>
                                            <p:tav tm="0">
                                              <p:val>
                                                <p:fltVal val="0"/>
                                              </p:val>
                                            </p:tav>
                                            <p:tav tm="100000">
                                              <p:val>
                                                <p:strVal val="#ppt_w"/>
                                              </p:val>
                                            </p:tav>
                                          </p:tavLst>
                                        </p:anim>
                                        <p:anim calcmode="lin" valueType="num">
                                          <p:cBhvr>
                                            <p:cTn id="27" dur="500" fill="hold"/>
                                            <p:tgtEl>
                                              <p:spTgt spid="50"/>
                                            </p:tgtEl>
                                            <p:attrNameLst>
                                              <p:attrName>ppt_h</p:attrName>
                                            </p:attrNameLst>
                                          </p:cBhvr>
                                          <p:tavLst>
                                            <p:tav tm="0">
                                              <p:val>
                                                <p:fltVal val="0"/>
                                              </p:val>
                                            </p:tav>
                                            <p:tav tm="100000">
                                              <p:val>
                                                <p:strVal val="#ppt_h"/>
                                              </p:val>
                                            </p:tav>
                                          </p:tavLst>
                                        </p:anim>
                                        <p:anim calcmode="lin" valueType="num">
                                          <p:cBhvr>
                                            <p:cTn id="28" dur="500" fill="hold"/>
                                            <p:tgtEl>
                                              <p:spTgt spid="50"/>
                                            </p:tgtEl>
                                            <p:attrNameLst>
                                              <p:attrName>style.rotation</p:attrName>
                                            </p:attrNameLst>
                                          </p:cBhvr>
                                          <p:tavLst>
                                            <p:tav tm="0">
                                              <p:val>
                                                <p:fltVal val="90"/>
                                              </p:val>
                                            </p:tav>
                                            <p:tav tm="100000">
                                              <p:val>
                                                <p:fltVal val="0"/>
                                              </p:val>
                                            </p:tav>
                                          </p:tavLst>
                                        </p:anim>
                                        <p:animEffect transition="in" filter="fade">
                                          <p:cBhvr>
                                            <p:cTn id="29" dur="500"/>
                                            <p:tgtEl>
                                              <p:spTgt spid="50"/>
                                            </p:tgtEl>
                                          </p:cBhvr>
                                        </p:animEffect>
                                      </p:childTnLst>
                                    </p:cTn>
                                  </p:par>
                                  <p:par>
                                    <p:cTn id="30" presetID="31" presetClass="entr" presetSubtype="0" fill="hold" nodeType="withEffect">
                                      <p:stCondLst>
                                        <p:cond delay="500"/>
                                      </p:stCondLst>
                                      <p:childTnLst>
                                        <p:set>
                                          <p:cBhvr>
                                            <p:cTn id="31" dur="1" fill="hold">
                                              <p:stCondLst>
                                                <p:cond delay="0"/>
                                              </p:stCondLst>
                                            </p:cTn>
                                            <p:tgtEl>
                                              <p:spTgt spid="53"/>
                                            </p:tgtEl>
                                            <p:attrNameLst>
                                              <p:attrName>style.visibility</p:attrName>
                                            </p:attrNameLst>
                                          </p:cBhvr>
                                          <p:to>
                                            <p:strVal val="visible"/>
                                          </p:to>
                                        </p:set>
                                        <p:anim calcmode="lin" valueType="num">
                                          <p:cBhvr>
                                            <p:cTn id="32" dur="500" fill="hold"/>
                                            <p:tgtEl>
                                              <p:spTgt spid="53"/>
                                            </p:tgtEl>
                                            <p:attrNameLst>
                                              <p:attrName>ppt_w</p:attrName>
                                            </p:attrNameLst>
                                          </p:cBhvr>
                                          <p:tavLst>
                                            <p:tav tm="0">
                                              <p:val>
                                                <p:fltVal val="0"/>
                                              </p:val>
                                            </p:tav>
                                            <p:tav tm="100000">
                                              <p:val>
                                                <p:strVal val="#ppt_w"/>
                                              </p:val>
                                            </p:tav>
                                          </p:tavLst>
                                        </p:anim>
                                        <p:anim calcmode="lin" valueType="num">
                                          <p:cBhvr>
                                            <p:cTn id="33" dur="500" fill="hold"/>
                                            <p:tgtEl>
                                              <p:spTgt spid="53"/>
                                            </p:tgtEl>
                                            <p:attrNameLst>
                                              <p:attrName>ppt_h</p:attrName>
                                            </p:attrNameLst>
                                          </p:cBhvr>
                                          <p:tavLst>
                                            <p:tav tm="0">
                                              <p:val>
                                                <p:fltVal val="0"/>
                                              </p:val>
                                            </p:tav>
                                            <p:tav tm="100000">
                                              <p:val>
                                                <p:strVal val="#ppt_h"/>
                                              </p:val>
                                            </p:tav>
                                          </p:tavLst>
                                        </p:anim>
                                        <p:anim calcmode="lin" valueType="num">
                                          <p:cBhvr>
                                            <p:cTn id="34" dur="500" fill="hold"/>
                                            <p:tgtEl>
                                              <p:spTgt spid="53"/>
                                            </p:tgtEl>
                                            <p:attrNameLst>
                                              <p:attrName>style.rotation</p:attrName>
                                            </p:attrNameLst>
                                          </p:cBhvr>
                                          <p:tavLst>
                                            <p:tav tm="0">
                                              <p:val>
                                                <p:fltVal val="90"/>
                                              </p:val>
                                            </p:tav>
                                            <p:tav tm="100000">
                                              <p:val>
                                                <p:fltVal val="0"/>
                                              </p:val>
                                            </p:tav>
                                          </p:tavLst>
                                        </p:anim>
                                        <p:animEffect transition="in" filter="fade">
                                          <p:cBhvr>
                                            <p:cTn id="35" dur="500"/>
                                            <p:tgtEl>
                                              <p:spTgt spid="53"/>
                                            </p:tgtEl>
                                          </p:cBhvr>
                                        </p:animEffect>
                                      </p:childTnLst>
                                    </p:cTn>
                                  </p:par>
                                  <p:par>
                                    <p:cTn id="36" presetID="31" presetClass="entr" presetSubtype="0" fill="hold" nodeType="withEffect">
                                      <p:stCondLst>
                                        <p:cond delay="750"/>
                                      </p:stCondLst>
                                      <p:childTnLst>
                                        <p:set>
                                          <p:cBhvr>
                                            <p:cTn id="37" dur="1" fill="hold">
                                              <p:stCondLst>
                                                <p:cond delay="0"/>
                                              </p:stCondLst>
                                            </p:cTn>
                                            <p:tgtEl>
                                              <p:spTgt spid="56"/>
                                            </p:tgtEl>
                                            <p:attrNameLst>
                                              <p:attrName>style.visibility</p:attrName>
                                            </p:attrNameLst>
                                          </p:cBhvr>
                                          <p:to>
                                            <p:strVal val="visible"/>
                                          </p:to>
                                        </p:set>
                                        <p:anim calcmode="lin" valueType="num">
                                          <p:cBhvr>
                                            <p:cTn id="38" dur="500" fill="hold"/>
                                            <p:tgtEl>
                                              <p:spTgt spid="56"/>
                                            </p:tgtEl>
                                            <p:attrNameLst>
                                              <p:attrName>ppt_w</p:attrName>
                                            </p:attrNameLst>
                                          </p:cBhvr>
                                          <p:tavLst>
                                            <p:tav tm="0">
                                              <p:val>
                                                <p:fltVal val="0"/>
                                              </p:val>
                                            </p:tav>
                                            <p:tav tm="100000">
                                              <p:val>
                                                <p:strVal val="#ppt_w"/>
                                              </p:val>
                                            </p:tav>
                                          </p:tavLst>
                                        </p:anim>
                                        <p:anim calcmode="lin" valueType="num">
                                          <p:cBhvr>
                                            <p:cTn id="39" dur="500" fill="hold"/>
                                            <p:tgtEl>
                                              <p:spTgt spid="56"/>
                                            </p:tgtEl>
                                            <p:attrNameLst>
                                              <p:attrName>ppt_h</p:attrName>
                                            </p:attrNameLst>
                                          </p:cBhvr>
                                          <p:tavLst>
                                            <p:tav tm="0">
                                              <p:val>
                                                <p:fltVal val="0"/>
                                              </p:val>
                                            </p:tav>
                                            <p:tav tm="100000">
                                              <p:val>
                                                <p:strVal val="#ppt_h"/>
                                              </p:val>
                                            </p:tav>
                                          </p:tavLst>
                                        </p:anim>
                                        <p:anim calcmode="lin" valueType="num">
                                          <p:cBhvr>
                                            <p:cTn id="40" dur="500" fill="hold"/>
                                            <p:tgtEl>
                                              <p:spTgt spid="56"/>
                                            </p:tgtEl>
                                            <p:attrNameLst>
                                              <p:attrName>style.rotation</p:attrName>
                                            </p:attrNameLst>
                                          </p:cBhvr>
                                          <p:tavLst>
                                            <p:tav tm="0">
                                              <p:val>
                                                <p:fltVal val="90"/>
                                              </p:val>
                                            </p:tav>
                                            <p:tav tm="100000">
                                              <p:val>
                                                <p:fltVal val="0"/>
                                              </p:val>
                                            </p:tav>
                                          </p:tavLst>
                                        </p:anim>
                                        <p:animEffect transition="in" filter="fade">
                                          <p:cBhvr>
                                            <p:cTn id="41" dur="500"/>
                                            <p:tgtEl>
                                              <p:spTgt spid="56"/>
                                            </p:tgtEl>
                                          </p:cBhvr>
                                        </p:animEffect>
                                      </p:childTnLst>
                                    </p:cTn>
                                  </p:par>
                                </p:childTnLst>
                              </p:cTn>
                            </p:par>
                            <p:par>
                              <p:cTn id="42" fill="hold">
                                <p:stCondLst>
                                  <p:cond delay="1500"/>
                                </p:stCondLst>
                                <p:childTnLst>
                                  <p:par>
                                    <p:cTn id="43" presetID="22" presetClass="entr" presetSubtype="2"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right)">
                                          <p:cBhvr>
                                            <p:cTn id="45" dur="500"/>
                                            <p:tgtEl>
                                              <p:spTgt spid="10"/>
                                            </p:tgtEl>
                                          </p:cBhvr>
                                        </p:animEffect>
                                      </p:childTnLst>
                                    </p:cTn>
                                  </p:par>
                                  <p:par>
                                    <p:cTn id="46" presetID="2" presetClass="entr" presetSubtype="1" fill="hold" grpId="0" nodeType="with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additive="base">
                                            <p:cTn id="48" dur="1000" fill="hold"/>
                                            <p:tgtEl>
                                              <p:spTgt spid="43"/>
                                            </p:tgtEl>
                                            <p:attrNameLst>
                                              <p:attrName>ppt_x</p:attrName>
                                            </p:attrNameLst>
                                          </p:cBhvr>
                                          <p:tavLst>
                                            <p:tav tm="0">
                                              <p:val>
                                                <p:strVal val="#ppt_x"/>
                                              </p:val>
                                            </p:tav>
                                            <p:tav tm="100000">
                                              <p:val>
                                                <p:strVal val="#ppt_x"/>
                                              </p:val>
                                            </p:tav>
                                          </p:tavLst>
                                        </p:anim>
                                        <p:anim calcmode="lin" valueType="num">
                                          <p:cBhvr additive="base">
                                            <p:cTn id="49" dur="1000" fill="hold"/>
                                            <p:tgtEl>
                                              <p:spTgt spid="43"/>
                                            </p:tgtEl>
                                            <p:attrNameLst>
                                              <p:attrName>ppt_y</p:attrName>
                                            </p:attrNameLst>
                                          </p:cBhvr>
                                          <p:tavLst>
                                            <p:tav tm="0">
                                              <p:val>
                                                <p:strVal val="0-#ppt_h/2"/>
                                              </p:val>
                                            </p:tav>
                                            <p:tav tm="100000">
                                              <p:val>
                                                <p:strVal val="#ppt_y"/>
                                              </p:val>
                                            </p:tav>
                                          </p:tavLst>
                                        </p:anim>
                                      </p:childTnLst>
                                    </p:cTn>
                                  </p:par>
                                  <p:par>
                                    <p:cTn id="50" presetID="53" presetClass="entr" presetSubtype="16" fill="hold" grpId="0" nodeType="withEffect">
                                      <p:stCondLst>
                                        <p:cond delay="250"/>
                                      </p:stCondLst>
                                      <p:childTnLst>
                                        <p:set>
                                          <p:cBhvr>
                                            <p:cTn id="51" dur="1" fill="hold">
                                              <p:stCondLst>
                                                <p:cond delay="0"/>
                                              </p:stCondLst>
                                            </p:cTn>
                                            <p:tgtEl>
                                              <p:spTgt spid="42"/>
                                            </p:tgtEl>
                                            <p:attrNameLst>
                                              <p:attrName>style.visibility</p:attrName>
                                            </p:attrNameLst>
                                          </p:cBhvr>
                                          <p:to>
                                            <p:strVal val="visible"/>
                                          </p:to>
                                        </p:set>
                                        <p:anim calcmode="lin" valueType="num">
                                          <p:cBhvr>
                                            <p:cTn id="52" dur="750" fill="hold"/>
                                            <p:tgtEl>
                                              <p:spTgt spid="42"/>
                                            </p:tgtEl>
                                            <p:attrNameLst>
                                              <p:attrName>ppt_w</p:attrName>
                                            </p:attrNameLst>
                                          </p:cBhvr>
                                          <p:tavLst>
                                            <p:tav tm="0">
                                              <p:val>
                                                <p:fltVal val="0"/>
                                              </p:val>
                                            </p:tav>
                                            <p:tav tm="100000">
                                              <p:val>
                                                <p:strVal val="#ppt_w"/>
                                              </p:val>
                                            </p:tav>
                                          </p:tavLst>
                                        </p:anim>
                                        <p:anim calcmode="lin" valueType="num">
                                          <p:cBhvr>
                                            <p:cTn id="53" dur="750" fill="hold"/>
                                            <p:tgtEl>
                                              <p:spTgt spid="42"/>
                                            </p:tgtEl>
                                            <p:attrNameLst>
                                              <p:attrName>ppt_h</p:attrName>
                                            </p:attrNameLst>
                                          </p:cBhvr>
                                          <p:tavLst>
                                            <p:tav tm="0">
                                              <p:val>
                                                <p:fltVal val="0"/>
                                              </p:val>
                                            </p:tav>
                                            <p:tav tm="100000">
                                              <p:val>
                                                <p:strVal val="#ppt_h"/>
                                              </p:val>
                                            </p:tav>
                                          </p:tavLst>
                                        </p:anim>
                                        <p:animEffect transition="in" filter="fade">
                                          <p:cBhvr>
                                            <p:cTn id="54" dur="750"/>
                                            <p:tgtEl>
                                              <p:spTgt spid="42"/>
                                            </p:tgtEl>
                                          </p:cBhvr>
                                        </p:animEffect>
                                      </p:childTnLst>
                                    </p:cTn>
                                  </p:par>
                                </p:childTnLst>
                              </p:cTn>
                            </p:par>
                            <p:par>
                              <p:cTn id="55" fill="hold">
                                <p:stCondLst>
                                  <p:cond delay="2000"/>
                                </p:stCondLst>
                                <p:childTnLst>
                                  <p:par>
                                    <p:cTn id="56" presetID="22" presetClass="entr" presetSubtype="2" fill="hold" nodeType="afterEffect">
                                      <p:stCondLst>
                                        <p:cond delay="0"/>
                                      </p:stCondLst>
                                      <p:childTnLst>
                                        <p:set>
                                          <p:cBhvr>
                                            <p:cTn id="57" dur="1" fill="hold">
                                              <p:stCondLst>
                                                <p:cond delay="0"/>
                                              </p:stCondLst>
                                            </p:cTn>
                                            <p:tgtEl>
                                              <p:spTgt spid="141"/>
                                            </p:tgtEl>
                                            <p:attrNameLst>
                                              <p:attrName>style.visibility</p:attrName>
                                            </p:attrNameLst>
                                          </p:cBhvr>
                                          <p:to>
                                            <p:strVal val="visible"/>
                                          </p:to>
                                        </p:set>
                                        <p:animEffect transition="in" filter="wipe(right)">
                                          <p:cBhvr>
                                            <p:cTn id="58" dur="500"/>
                                            <p:tgtEl>
                                              <p:spTgt spid="141"/>
                                            </p:tgtEl>
                                          </p:cBhvr>
                                        </p:animEffect>
                                      </p:childTnLst>
                                    </p:cTn>
                                  </p:par>
                                  <p:par>
                                    <p:cTn id="59" presetID="2" presetClass="entr" presetSubtype="1"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1000" fill="hold"/>
                                            <p:tgtEl>
                                              <p:spTgt spid="31"/>
                                            </p:tgtEl>
                                            <p:attrNameLst>
                                              <p:attrName>ppt_x</p:attrName>
                                            </p:attrNameLst>
                                          </p:cBhvr>
                                          <p:tavLst>
                                            <p:tav tm="0">
                                              <p:val>
                                                <p:strVal val="#ppt_x"/>
                                              </p:val>
                                            </p:tav>
                                            <p:tav tm="100000">
                                              <p:val>
                                                <p:strVal val="#ppt_x"/>
                                              </p:val>
                                            </p:tav>
                                          </p:tavLst>
                                        </p:anim>
                                        <p:anim calcmode="lin" valueType="num">
                                          <p:cBhvr additive="base">
                                            <p:cTn id="62" dur="1000" fill="hold"/>
                                            <p:tgtEl>
                                              <p:spTgt spid="31"/>
                                            </p:tgtEl>
                                            <p:attrNameLst>
                                              <p:attrName>ppt_y</p:attrName>
                                            </p:attrNameLst>
                                          </p:cBhvr>
                                          <p:tavLst>
                                            <p:tav tm="0">
                                              <p:val>
                                                <p:strVal val="0-#ppt_h/2"/>
                                              </p:val>
                                            </p:tav>
                                            <p:tav tm="100000">
                                              <p:val>
                                                <p:strVal val="#ppt_y"/>
                                              </p:val>
                                            </p:tav>
                                          </p:tavLst>
                                        </p:anim>
                                      </p:childTnLst>
                                    </p:cTn>
                                  </p:par>
                                  <p:par>
                                    <p:cTn id="63" presetID="53" presetClass="entr" presetSubtype="16" fill="hold" grpId="0" nodeType="withEffect">
                                      <p:stCondLst>
                                        <p:cond delay="250"/>
                                      </p:stCondLst>
                                      <p:childTnLst>
                                        <p:set>
                                          <p:cBhvr>
                                            <p:cTn id="64" dur="1" fill="hold">
                                              <p:stCondLst>
                                                <p:cond delay="0"/>
                                              </p:stCondLst>
                                            </p:cTn>
                                            <p:tgtEl>
                                              <p:spTgt spid="30"/>
                                            </p:tgtEl>
                                            <p:attrNameLst>
                                              <p:attrName>style.visibility</p:attrName>
                                            </p:attrNameLst>
                                          </p:cBhvr>
                                          <p:to>
                                            <p:strVal val="visible"/>
                                          </p:to>
                                        </p:set>
                                        <p:anim calcmode="lin" valueType="num">
                                          <p:cBhvr>
                                            <p:cTn id="65" dur="750" fill="hold"/>
                                            <p:tgtEl>
                                              <p:spTgt spid="30"/>
                                            </p:tgtEl>
                                            <p:attrNameLst>
                                              <p:attrName>ppt_w</p:attrName>
                                            </p:attrNameLst>
                                          </p:cBhvr>
                                          <p:tavLst>
                                            <p:tav tm="0">
                                              <p:val>
                                                <p:fltVal val="0"/>
                                              </p:val>
                                            </p:tav>
                                            <p:tav tm="100000">
                                              <p:val>
                                                <p:strVal val="#ppt_w"/>
                                              </p:val>
                                            </p:tav>
                                          </p:tavLst>
                                        </p:anim>
                                        <p:anim calcmode="lin" valueType="num">
                                          <p:cBhvr>
                                            <p:cTn id="66" dur="750" fill="hold"/>
                                            <p:tgtEl>
                                              <p:spTgt spid="30"/>
                                            </p:tgtEl>
                                            <p:attrNameLst>
                                              <p:attrName>ppt_h</p:attrName>
                                            </p:attrNameLst>
                                          </p:cBhvr>
                                          <p:tavLst>
                                            <p:tav tm="0">
                                              <p:val>
                                                <p:fltVal val="0"/>
                                              </p:val>
                                            </p:tav>
                                            <p:tav tm="100000">
                                              <p:val>
                                                <p:strVal val="#ppt_h"/>
                                              </p:val>
                                            </p:tav>
                                          </p:tavLst>
                                        </p:anim>
                                        <p:animEffect transition="in" filter="fade">
                                          <p:cBhvr>
                                            <p:cTn id="67" dur="750"/>
                                            <p:tgtEl>
                                              <p:spTgt spid="30"/>
                                            </p:tgtEl>
                                          </p:cBhvr>
                                        </p:animEffect>
                                      </p:childTnLst>
                                    </p:cTn>
                                  </p:par>
                                </p:childTnLst>
                              </p:cTn>
                            </p:par>
                            <p:par>
                              <p:cTn id="68" fill="hold">
                                <p:stCondLst>
                                  <p:cond delay="2500"/>
                                </p:stCondLst>
                                <p:childTnLst>
                                  <p:par>
                                    <p:cTn id="69" presetID="22" presetClass="entr" presetSubtype="2" fill="hold" nodeType="afterEffect">
                                      <p:stCondLst>
                                        <p:cond delay="0"/>
                                      </p:stCondLst>
                                      <p:childTnLst>
                                        <p:set>
                                          <p:cBhvr>
                                            <p:cTn id="70" dur="1" fill="hold">
                                              <p:stCondLst>
                                                <p:cond delay="0"/>
                                              </p:stCondLst>
                                            </p:cTn>
                                            <p:tgtEl>
                                              <p:spTgt spid="142"/>
                                            </p:tgtEl>
                                            <p:attrNameLst>
                                              <p:attrName>style.visibility</p:attrName>
                                            </p:attrNameLst>
                                          </p:cBhvr>
                                          <p:to>
                                            <p:strVal val="visible"/>
                                          </p:to>
                                        </p:set>
                                        <p:animEffect transition="in" filter="wipe(right)">
                                          <p:cBhvr>
                                            <p:cTn id="71" dur="500"/>
                                            <p:tgtEl>
                                              <p:spTgt spid="142"/>
                                            </p:tgtEl>
                                          </p:cBhvr>
                                        </p:animEffect>
                                      </p:childTnLst>
                                    </p:cTn>
                                  </p:par>
                                  <p:par>
                                    <p:cTn id="72" presetID="2" presetClass="entr" presetSubtype="1"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 calcmode="lin" valueType="num">
                                          <p:cBhvr additive="base">
                                            <p:cTn id="74" dur="1000" fill="hold"/>
                                            <p:tgtEl>
                                              <p:spTgt spid="33"/>
                                            </p:tgtEl>
                                            <p:attrNameLst>
                                              <p:attrName>ppt_x</p:attrName>
                                            </p:attrNameLst>
                                          </p:cBhvr>
                                          <p:tavLst>
                                            <p:tav tm="0">
                                              <p:val>
                                                <p:strVal val="#ppt_x"/>
                                              </p:val>
                                            </p:tav>
                                            <p:tav tm="100000">
                                              <p:val>
                                                <p:strVal val="#ppt_x"/>
                                              </p:val>
                                            </p:tav>
                                          </p:tavLst>
                                        </p:anim>
                                        <p:anim calcmode="lin" valueType="num">
                                          <p:cBhvr additive="base">
                                            <p:cTn id="75" dur="1000" fill="hold"/>
                                            <p:tgtEl>
                                              <p:spTgt spid="33"/>
                                            </p:tgtEl>
                                            <p:attrNameLst>
                                              <p:attrName>ppt_y</p:attrName>
                                            </p:attrNameLst>
                                          </p:cBhvr>
                                          <p:tavLst>
                                            <p:tav tm="0">
                                              <p:val>
                                                <p:strVal val="0-#ppt_h/2"/>
                                              </p:val>
                                            </p:tav>
                                            <p:tav tm="100000">
                                              <p:val>
                                                <p:strVal val="#ppt_y"/>
                                              </p:val>
                                            </p:tav>
                                          </p:tavLst>
                                        </p:anim>
                                      </p:childTnLst>
                                    </p:cTn>
                                  </p:par>
                                  <p:par>
                                    <p:cTn id="76" presetID="53" presetClass="entr" presetSubtype="16" fill="hold" grpId="0" nodeType="withEffect">
                                      <p:stCondLst>
                                        <p:cond delay="250"/>
                                      </p:stCondLst>
                                      <p:childTnLst>
                                        <p:set>
                                          <p:cBhvr>
                                            <p:cTn id="77" dur="1" fill="hold">
                                              <p:stCondLst>
                                                <p:cond delay="0"/>
                                              </p:stCondLst>
                                            </p:cTn>
                                            <p:tgtEl>
                                              <p:spTgt spid="32"/>
                                            </p:tgtEl>
                                            <p:attrNameLst>
                                              <p:attrName>style.visibility</p:attrName>
                                            </p:attrNameLst>
                                          </p:cBhvr>
                                          <p:to>
                                            <p:strVal val="visible"/>
                                          </p:to>
                                        </p:set>
                                        <p:anim calcmode="lin" valueType="num">
                                          <p:cBhvr>
                                            <p:cTn id="78" dur="750" fill="hold"/>
                                            <p:tgtEl>
                                              <p:spTgt spid="32"/>
                                            </p:tgtEl>
                                            <p:attrNameLst>
                                              <p:attrName>ppt_w</p:attrName>
                                            </p:attrNameLst>
                                          </p:cBhvr>
                                          <p:tavLst>
                                            <p:tav tm="0">
                                              <p:val>
                                                <p:fltVal val="0"/>
                                              </p:val>
                                            </p:tav>
                                            <p:tav tm="100000">
                                              <p:val>
                                                <p:strVal val="#ppt_w"/>
                                              </p:val>
                                            </p:tav>
                                          </p:tavLst>
                                        </p:anim>
                                        <p:anim calcmode="lin" valueType="num">
                                          <p:cBhvr>
                                            <p:cTn id="79" dur="750" fill="hold"/>
                                            <p:tgtEl>
                                              <p:spTgt spid="32"/>
                                            </p:tgtEl>
                                            <p:attrNameLst>
                                              <p:attrName>ppt_h</p:attrName>
                                            </p:attrNameLst>
                                          </p:cBhvr>
                                          <p:tavLst>
                                            <p:tav tm="0">
                                              <p:val>
                                                <p:fltVal val="0"/>
                                              </p:val>
                                            </p:tav>
                                            <p:tav tm="100000">
                                              <p:val>
                                                <p:strVal val="#ppt_h"/>
                                              </p:val>
                                            </p:tav>
                                          </p:tavLst>
                                        </p:anim>
                                        <p:animEffect transition="in" filter="fade">
                                          <p:cBhvr>
                                            <p:cTn id="80" dur="750"/>
                                            <p:tgtEl>
                                              <p:spTgt spid="32"/>
                                            </p:tgtEl>
                                          </p:cBhvr>
                                        </p:animEffect>
                                      </p:childTnLst>
                                    </p:cTn>
                                  </p:par>
                                </p:childTnLst>
                              </p:cTn>
                            </p:par>
                            <p:par>
                              <p:cTn id="81" fill="hold">
                                <p:stCondLst>
                                  <p:cond delay="3000"/>
                                </p:stCondLst>
                                <p:childTnLst>
                                  <p:par>
                                    <p:cTn id="82" presetID="22" presetClass="entr" presetSubtype="2" fill="hold" nodeType="afterEffect">
                                      <p:stCondLst>
                                        <p:cond delay="0"/>
                                      </p:stCondLst>
                                      <p:childTnLst>
                                        <p:set>
                                          <p:cBhvr>
                                            <p:cTn id="83" dur="1" fill="hold">
                                              <p:stCondLst>
                                                <p:cond delay="0"/>
                                              </p:stCondLst>
                                            </p:cTn>
                                            <p:tgtEl>
                                              <p:spTgt spid="22535"/>
                                            </p:tgtEl>
                                            <p:attrNameLst>
                                              <p:attrName>style.visibility</p:attrName>
                                            </p:attrNameLst>
                                          </p:cBhvr>
                                          <p:to>
                                            <p:strVal val="visible"/>
                                          </p:to>
                                        </p:set>
                                        <p:animEffect transition="in" filter="wipe(right)">
                                          <p:cBhvr>
                                            <p:cTn id="84" dur="500"/>
                                            <p:tgtEl>
                                              <p:spTgt spid="22535"/>
                                            </p:tgtEl>
                                          </p:cBhvr>
                                        </p:animEffect>
                                      </p:childTnLst>
                                    </p:cTn>
                                  </p:par>
                                  <p:par>
                                    <p:cTn id="85" presetID="2" presetClass="entr" presetSubtype="1" fill="hold" grpId="0" nodeType="withEffect">
                                      <p:stCondLst>
                                        <p:cond delay="0"/>
                                      </p:stCondLst>
                                      <p:childTnLst>
                                        <p:set>
                                          <p:cBhvr>
                                            <p:cTn id="86" dur="1" fill="hold">
                                              <p:stCondLst>
                                                <p:cond delay="0"/>
                                              </p:stCondLst>
                                            </p:cTn>
                                            <p:tgtEl>
                                              <p:spTgt spid="35"/>
                                            </p:tgtEl>
                                            <p:attrNameLst>
                                              <p:attrName>style.visibility</p:attrName>
                                            </p:attrNameLst>
                                          </p:cBhvr>
                                          <p:to>
                                            <p:strVal val="visible"/>
                                          </p:to>
                                        </p:set>
                                        <p:anim calcmode="lin" valueType="num">
                                          <p:cBhvr additive="base">
                                            <p:cTn id="87" dur="1000" fill="hold"/>
                                            <p:tgtEl>
                                              <p:spTgt spid="35"/>
                                            </p:tgtEl>
                                            <p:attrNameLst>
                                              <p:attrName>ppt_x</p:attrName>
                                            </p:attrNameLst>
                                          </p:cBhvr>
                                          <p:tavLst>
                                            <p:tav tm="0">
                                              <p:val>
                                                <p:strVal val="#ppt_x"/>
                                              </p:val>
                                            </p:tav>
                                            <p:tav tm="100000">
                                              <p:val>
                                                <p:strVal val="#ppt_x"/>
                                              </p:val>
                                            </p:tav>
                                          </p:tavLst>
                                        </p:anim>
                                        <p:anim calcmode="lin" valueType="num">
                                          <p:cBhvr additive="base">
                                            <p:cTn id="88" dur="1000" fill="hold"/>
                                            <p:tgtEl>
                                              <p:spTgt spid="35"/>
                                            </p:tgtEl>
                                            <p:attrNameLst>
                                              <p:attrName>ppt_y</p:attrName>
                                            </p:attrNameLst>
                                          </p:cBhvr>
                                          <p:tavLst>
                                            <p:tav tm="0">
                                              <p:val>
                                                <p:strVal val="0-#ppt_h/2"/>
                                              </p:val>
                                            </p:tav>
                                            <p:tav tm="100000">
                                              <p:val>
                                                <p:strVal val="#ppt_y"/>
                                              </p:val>
                                            </p:tav>
                                          </p:tavLst>
                                        </p:anim>
                                      </p:childTnLst>
                                    </p:cTn>
                                  </p:par>
                                  <p:par>
                                    <p:cTn id="89" presetID="53" presetClass="entr" presetSubtype="16" fill="hold" grpId="0" nodeType="withEffect">
                                      <p:stCondLst>
                                        <p:cond delay="250"/>
                                      </p:stCondLst>
                                      <p:childTnLst>
                                        <p:set>
                                          <p:cBhvr>
                                            <p:cTn id="90" dur="1" fill="hold">
                                              <p:stCondLst>
                                                <p:cond delay="0"/>
                                              </p:stCondLst>
                                            </p:cTn>
                                            <p:tgtEl>
                                              <p:spTgt spid="34"/>
                                            </p:tgtEl>
                                            <p:attrNameLst>
                                              <p:attrName>style.visibility</p:attrName>
                                            </p:attrNameLst>
                                          </p:cBhvr>
                                          <p:to>
                                            <p:strVal val="visible"/>
                                          </p:to>
                                        </p:set>
                                        <p:anim calcmode="lin" valueType="num">
                                          <p:cBhvr>
                                            <p:cTn id="91" dur="750" fill="hold"/>
                                            <p:tgtEl>
                                              <p:spTgt spid="34"/>
                                            </p:tgtEl>
                                            <p:attrNameLst>
                                              <p:attrName>ppt_w</p:attrName>
                                            </p:attrNameLst>
                                          </p:cBhvr>
                                          <p:tavLst>
                                            <p:tav tm="0">
                                              <p:val>
                                                <p:fltVal val="0"/>
                                              </p:val>
                                            </p:tav>
                                            <p:tav tm="100000">
                                              <p:val>
                                                <p:strVal val="#ppt_w"/>
                                              </p:val>
                                            </p:tav>
                                          </p:tavLst>
                                        </p:anim>
                                        <p:anim calcmode="lin" valueType="num">
                                          <p:cBhvr>
                                            <p:cTn id="92" dur="750" fill="hold"/>
                                            <p:tgtEl>
                                              <p:spTgt spid="34"/>
                                            </p:tgtEl>
                                            <p:attrNameLst>
                                              <p:attrName>ppt_h</p:attrName>
                                            </p:attrNameLst>
                                          </p:cBhvr>
                                          <p:tavLst>
                                            <p:tav tm="0">
                                              <p:val>
                                                <p:fltVal val="0"/>
                                              </p:val>
                                            </p:tav>
                                            <p:tav tm="100000">
                                              <p:val>
                                                <p:strVal val="#ppt_h"/>
                                              </p:val>
                                            </p:tav>
                                          </p:tavLst>
                                        </p:anim>
                                        <p:animEffect transition="in" filter="fade">
                                          <p:cBhvr>
                                            <p:cTn id="93"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p:bldP spid="43" grpId="0"/>
          <p:bldP spid="30" grpId="0"/>
          <p:bldP spid="31" grpId="0"/>
          <p:bldP spid="32" grpId="0"/>
          <p:bldP spid="33" grpId="0"/>
          <p:bldP spid="34" grpId="0"/>
          <p:bldP spid="35"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泪滴形 36"/>
          <p:cNvSpPr/>
          <p:nvPr/>
        </p:nvSpPr>
        <p:spPr bwMode="auto">
          <a:xfrm rot="8100000" flipH="1">
            <a:off x="3853435" y="2953314"/>
            <a:ext cx="1763628" cy="176362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noFill/>
          <a:ln>
            <a:solidFill>
              <a:schemeClr val="tx1">
                <a:lumMod val="65000"/>
                <a:lumOff val="35000"/>
              </a:schemeClr>
            </a:solidFill>
            <a:prstDash val="sysDash"/>
          </a:ln>
        </p:spPr>
        <p:txBody>
          <a:bodyPr anchor="ctr"/>
          <a:lstStyle/>
          <a:p>
            <a:pPr>
              <a:defRPr/>
            </a:pPr>
            <a:endParaRPr lang="zh-CN" altLang="en-US" sz="2400" kern="0">
              <a:solidFill>
                <a:sysClr val="windowText" lastClr="000000"/>
              </a:solidFill>
            </a:endParaRPr>
          </a:p>
        </p:txBody>
      </p:sp>
      <p:sp>
        <p:nvSpPr>
          <p:cNvPr id="59" name="泪滴形 36"/>
          <p:cNvSpPr/>
          <p:nvPr/>
        </p:nvSpPr>
        <p:spPr bwMode="auto">
          <a:xfrm rot="2700000" flipH="1">
            <a:off x="5210799" y="4276443"/>
            <a:ext cx="1763628" cy="176362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noFill/>
          <a:ln>
            <a:solidFill>
              <a:schemeClr val="tx1">
                <a:lumMod val="65000"/>
                <a:lumOff val="35000"/>
              </a:schemeClr>
            </a:solidFill>
            <a:prstDash val="sysDash"/>
          </a:ln>
        </p:spPr>
        <p:txBody>
          <a:bodyPr anchor="ctr"/>
          <a:lstStyle/>
          <a:p>
            <a:pPr>
              <a:defRPr/>
            </a:pPr>
            <a:endParaRPr lang="zh-CN" altLang="en-US" sz="2400" kern="0">
              <a:solidFill>
                <a:sysClr val="windowText" lastClr="000000"/>
              </a:solidFill>
            </a:endParaRPr>
          </a:p>
        </p:txBody>
      </p:sp>
      <p:sp>
        <p:nvSpPr>
          <p:cNvPr id="70" name="泪滴形 36"/>
          <p:cNvSpPr/>
          <p:nvPr/>
        </p:nvSpPr>
        <p:spPr bwMode="auto">
          <a:xfrm rot="13500000">
            <a:off x="6574938" y="2957142"/>
            <a:ext cx="1763628" cy="176362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noFill/>
          <a:ln>
            <a:solidFill>
              <a:schemeClr val="tx1">
                <a:lumMod val="65000"/>
                <a:lumOff val="35000"/>
              </a:schemeClr>
            </a:solidFill>
            <a:prstDash val="sysDash"/>
          </a:ln>
        </p:spPr>
        <p:txBody>
          <a:bodyPr anchor="ctr"/>
          <a:lstStyle/>
          <a:p>
            <a:pPr>
              <a:defRPr/>
            </a:pPr>
            <a:endParaRPr lang="zh-CN" altLang="en-US" sz="2400" kern="0">
              <a:solidFill>
                <a:sysClr val="windowText" lastClr="000000"/>
              </a:solidFill>
            </a:endParaRPr>
          </a:p>
        </p:txBody>
      </p:sp>
      <p:sp>
        <p:nvSpPr>
          <p:cNvPr id="81" name="泪滴形 36"/>
          <p:cNvSpPr/>
          <p:nvPr/>
        </p:nvSpPr>
        <p:spPr bwMode="auto">
          <a:xfrm rot="18900000" flipH="1" flipV="1">
            <a:off x="5210799" y="1628469"/>
            <a:ext cx="1763628" cy="176362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noFill/>
          <a:ln>
            <a:solidFill>
              <a:schemeClr val="tx1">
                <a:lumMod val="65000"/>
                <a:lumOff val="35000"/>
              </a:schemeClr>
            </a:solidFill>
            <a:prstDash val="sysDash"/>
          </a:ln>
        </p:spPr>
        <p:txBody>
          <a:bodyPr anchor="ctr"/>
          <a:lstStyle/>
          <a:p>
            <a:pPr>
              <a:defRPr/>
            </a:pPr>
            <a:endParaRPr lang="zh-CN" altLang="en-US" sz="2400" kern="0">
              <a:solidFill>
                <a:sysClr val="windowText" lastClr="000000"/>
              </a:solidFill>
            </a:endParaRPr>
          </a:p>
        </p:txBody>
      </p:sp>
      <p:grpSp>
        <p:nvGrpSpPr>
          <p:cNvPr id="121" name="组合 120"/>
          <p:cNvGrpSpPr/>
          <p:nvPr/>
        </p:nvGrpSpPr>
        <p:grpSpPr>
          <a:xfrm>
            <a:off x="1487489" y="3456828"/>
            <a:ext cx="2616857" cy="819512"/>
            <a:chOff x="3199529" y="1770394"/>
            <a:chExt cx="1962643" cy="614634"/>
          </a:xfrm>
        </p:grpSpPr>
        <p:sp>
          <p:nvSpPr>
            <p:cNvPr id="122"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3"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4" name="组合 123"/>
          <p:cNvGrpSpPr/>
          <p:nvPr/>
        </p:nvGrpSpPr>
        <p:grpSpPr>
          <a:xfrm flipH="1">
            <a:off x="6768075" y="1914056"/>
            <a:ext cx="2372308" cy="819512"/>
            <a:chOff x="3199529" y="1770394"/>
            <a:chExt cx="1779231" cy="614634"/>
          </a:xfrm>
        </p:grpSpPr>
        <p:sp>
          <p:nvSpPr>
            <p:cNvPr id="125" name="Text Placeholder 2"/>
            <p:cNvSpPr txBox="1"/>
            <p:nvPr/>
          </p:nvSpPr>
          <p:spPr bwMode="auto">
            <a:xfrm>
              <a:off x="3455068"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6"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7" name="组合 126"/>
          <p:cNvGrpSpPr/>
          <p:nvPr/>
        </p:nvGrpSpPr>
        <p:grpSpPr>
          <a:xfrm flipH="1">
            <a:off x="8140183" y="3494811"/>
            <a:ext cx="2372308" cy="819512"/>
            <a:chOff x="3199529" y="1770394"/>
            <a:chExt cx="1779231" cy="614634"/>
          </a:xfrm>
        </p:grpSpPr>
        <p:sp>
          <p:nvSpPr>
            <p:cNvPr id="128" name="Text Placeholder 2"/>
            <p:cNvSpPr txBox="1"/>
            <p:nvPr/>
          </p:nvSpPr>
          <p:spPr bwMode="auto">
            <a:xfrm>
              <a:off x="3455068"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9"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30" name="组合 129"/>
          <p:cNvGrpSpPr/>
          <p:nvPr/>
        </p:nvGrpSpPr>
        <p:grpSpPr>
          <a:xfrm>
            <a:off x="2831638" y="5030981"/>
            <a:ext cx="2616857" cy="819512"/>
            <a:chOff x="3199529" y="1770394"/>
            <a:chExt cx="1962643" cy="614634"/>
          </a:xfrm>
        </p:grpSpPr>
        <p:sp>
          <p:nvSpPr>
            <p:cNvPr id="131"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2"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5479379" y="1694455"/>
            <a:ext cx="1253831" cy="1253824"/>
            <a:chOff x="4641550" y="1440594"/>
            <a:chExt cx="587801" cy="587801"/>
          </a:xfrm>
        </p:grpSpPr>
        <p:grpSp>
          <p:nvGrpSpPr>
            <p:cNvPr id="133" name="组合 132"/>
            <p:cNvGrpSpPr/>
            <p:nvPr/>
          </p:nvGrpSpPr>
          <p:grpSpPr>
            <a:xfrm>
              <a:off x="4641550" y="1440594"/>
              <a:ext cx="587801" cy="587801"/>
              <a:chOff x="304800" y="673100"/>
              <a:chExt cx="4000500" cy="4000500"/>
            </a:xfrm>
            <a:effectLst>
              <a:outerShdw blurRad="444500" dist="254000" dir="8100000" algn="tr" rotWithShape="0">
                <a:prstClr val="black">
                  <a:alpha val="50000"/>
                </a:prstClr>
              </a:outerShdw>
            </a:effectLst>
          </p:grpSpPr>
          <p:sp>
            <p:nvSpPr>
              <p:cNvPr id="139" name="同心圆 1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40" name="椭圆 13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34" name="组合 133"/>
            <p:cNvGrpSpPr/>
            <p:nvPr/>
          </p:nvGrpSpPr>
          <p:grpSpPr>
            <a:xfrm>
              <a:off x="4795215" y="1597882"/>
              <a:ext cx="286520" cy="248944"/>
              <a:chOff x="2601913" y="584200"/>
              <a:chExt cx="581025" cy="504825"/>
            </a:xfrm>
            <a:solidFill>
              <a:schemeClr val="accent1"/>
            </a:solidFill>
          </p:grpSpPr>
          <p:sp>
            <p:nvSpPr>
              <p:cNvPr id="135" name="Freeform 21"/>
              <p:cNvSpPr/>
              <p:nvPr/>
            </p:nvSpPr>
            <p:spPr bwMode="auto">
              <a:xfrm>
                <a:off x="2601913" y="1054100"/>
                <a:ext cx="581025" cy="34925"/>
              </a:xfrm>
              <a:custGeom>
                <a:avLst/>
                <a:gdLst>
                  <a:gd name="T0" fmla="*/ 352 w 366"/>
                  <a:gd name="T1" fmla="*/ 0 h 22"/>
                  <a:gd name="T2" fmla="*/ 14 w 366"/>
                  <a:gd name="T3" fmla="*/ 0 h 22"/>
                  <a:gd name="T4" fmla="*/ 14 w 366"/>
                  <a:gd name="T5" fmla="*/ 0 h 22"/>
                  <a:gd name="T6" fmla="*/ 8 w 366"/>
                  <a:gd name="T7" fmla="*/ 0 h 22"/>
                  <a:gd name="T8" fmla="*/ 4 w 366"/>
                  <a:gd name="T9" fmla="*/ 2 h 22"/>
                  <a:gd name="T10" fmla="*/ 0 w 366"/>
                  <a:gd name="T11" fmla="*/ 6 h 22"/>
                  <a:gd name="T12" fmla="*/ 0 w 366"/>
                  <a:gd name="T13" fmla="*/ 10 h 22"/>
                  <a:gd name="T14" fmla="*/ 0 w 366"/>
                  <a:gd name="T15" fmla="*/ 12 h 22"/>
                  <a:gd name="T16" fmla="*/ 0 w 366"/>
                  <a:gd name="T17" fmla="*/ 12 h 22"/>
                  <a:gd name="T18" fmla="*/ 0 w 366"/>
                  <a:gd name="T19" fmla="*/ 16 h 22"/>
                  <a:gd name="T20" fmla="*/ 4 w 366"/>
                  <a:gd name="T21" fmla="*/ 20 h 22"/>
                  <a:gd name="T22" fmla="*/ 8 w 366"/>
                  <a:gd name="T23" fmla="*/ 22 h 22"/>
                  <a:gd name="T24" fmla="*/ 14 w 366"/>
                  <a:gd name="T25" fmla="*/ 22 h 22"/>
                  <a:gd name="T26" fmla="*/ 352 w 366"/>
                  <a:gd name="T27" fmla="*/ 22 h 22"/>
                  <a:gd name="T28" fmla="*/ 352 w 366"/>
                  <a:gd name="T29" fmla="*/ 22 h 22"/>
                  <a:gd name="T30" fmla="*/ 358 w 366"/>
                  <a:gd name="T31" fmla="*/ 22 h 22"/>
                  <a:gd name="T32" fmla="*/ 362 w 366"/>
                  <a:gd name="T33" fmla="*/ 20 h 22"/>
                  <a:gd name="T34" fmla="*/ 366 w 366"/>
                  <a:gd name="T35" fmla="*/ 16 h 22"/>
                  <a:gd name="T36" fmla="*/ 366 w 366"/>
                  <a:gd name="T37" fmla="*/ 12 h 22"/>
                  <a:gd name="T38" fmla="*/ 366 w 366"/>
                  <a:gd name="T39" fmla="*/ 10 h 22"/>
                  <a:gd name="T40" fmla="*/ 366 w 366"/>
                  <a:gd name="T41" fmla="*/ 10 h 22"/>
                  <a:gd name="T42" fmla="*/ 366 w 366"/>
                  <a:gd name="T43" fmla="*/ 6 h 22"/>
                  <a:gd name="T44" fmla="*/ 362 w 366"/>
                  <a:gd name="T45" fmla="*/ 2 h 22"/>
                  <a:gd name="T46" fmla="*/ 358 w 366"/>
                  <a:gd name="T47" fmla="*/ 0 h 22"/>
                  <a:gd name="T48" fmla="*/ 352 w 366"/>
                  <a:gd name="T49" fmla="*/ 0 h 22"/>
                  <a:gd name="T50" fmla="*/ 352 w 36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6" h="22">
                    <a:moveTo>
                      <a:pt x="352" y="0"/>
                    </a:moveTo>
                    <a:lnTo>
                      <a:pt x="14" y="0"/>
                    </a:lnTo>
                    <a:lnTo>
                      <a:pt x="14" y="0"/>
                    </a:lnTo>
                    <a:lnTo>
                      <a:pt x="8" y="0"/>
                    </a:lnTo>
                    <a:lnTo>
                      <a:pt x="4" y="2"/>
                    </a:lnTo>
                    <a:lnTo>
                      <a:pt x="0" y="6"/>
                    </a:lnTo>
                    <a:lnTo>
                      <a:pt x="0" y="10"/>
                    </a:lnTo>
                    <a:lnTo>
                      <a:pt x="0" y="12"/>
                    </a:lnTo>
                    <a:lnTo>
                      <a:pt x="0" y="12"/>
                    </a:lnTo>
                    <a:lnTo>
                      <a:pt x="0" y="16"/>
                    </a:lnTo>
                    <a:lnTo>
                      <a:pt x="4" y="20"/>
                    </a:lnTo>
                    <a:lnTo>
                      <a:pt x="8" y="22"/>
                    </a:lnTo>
                    <a:lnTo>
                      <a:pt x="14" y="22"/>
                    </a:lnTo>
                    <a:lnTo>
                      <a:pt x="352" y="22"/>
                    </a:lnTo>
                    <a:lnTo>
                      <a:pt x="352" y="22"/>
                    </a:lnTo>
                    <a:lnTo>
                      <a:pt x="358" y="22"/>
                    </a:lnTo>
                    <a:lnTo>
                      <a:pt x="362" y="20"/>
                    </a:lnTo>
                    <a:lnTo>
                      <a:pt x="366" y="16"/>
                    </a:lnTo>
                    <a:lnTo>
                      <a:pt x="366" y="12"/>
                    </a:lnTo>
                    <a:lnTo>
                      <a:pt x="366" y="10"/>
                    </a:lnTo>
                    <a:lnTo>
                      <a:pt x="366" y="10"/>
                    </a:lnTo>
                    <a:lnTo>
                      <a:pt x="366" y="6"/>
                    </a:lnTo>
                    <a:lnTo>
                      <a:pt x="362" y="2"/>
                    </a:lnTo>
                    <a:lnTo>
                      <a:pt x="358" y="0"/>
                    </a:lnTo>
                    <a:lnTo>
                      <a:pt x="352" y="0"/>
                    </a:lnTo>
                    <a:lnTo>
                      <a:pt x="3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6" name="Freeform 22"/>
              <p:cNvSpPr>
                <a:spLocks noEditPoints="1"/>
              </p:cNvSpPr>
              <p:nvPr/>
            </p:nvSpPr>
            <p:spPr bwMode="auto">
              <a:xfrm>
                <a:off x="2687638" y="752475"/>
                <a:ext cx="409575" cy="206375"/>
              </a:xfrm>
              <a:custGeom>
                <a:avLst/>
                <a:gdLst>
                  <a:gd name="T0" fmla="*/ 118 w 258"/>
                  <a:gd name="T1" fmla="*/ 0 h 130"/>
                  <a:gd name="T2" fmla="*/ 112 w 258"/>
                  <a:gd name="T3" fmla="*/ 2 h 130"/>
                  <a:gd name="T4" fmla="*/ 104 w 258"/>
                  <a:gd name="T5" fmla="*/ 8 h 130"/>
                  <a:gd name="T6" fmla="*/ 104 w 258"/>
                  <a:gd name="T7" fmla="*/ 116 h 130"/>
                  <a:gd name="T8" fmla="*/ 104 w 258"/>
                  <a:gd name="T9" fmla="*/ 122 h 130"/>
                  <a:gd name="T10" fmla="*/ 112 w 258"/>
                  <a:gd name="T11" fmla="*/ 128 h 130"/>
                  <a:gd name="T12" fmla="*/ 140 w 258"/>
                  <a:gd name="T13" fmla="*/ 130 h 130"/>
                  <a:gd name="T14" fmla="*/ 146 w 258"/>
                  <a:gd name="T15" fmla="*/ 128 h 130"/>
                  <a:gd name="T16" fmla="*/ 154 w 258"/>
                  <a:gd name="T17" fmla="*/ 122 h 130"/>
                  <a:gd name="T18" fmla="*/ 154 w 258"/>
                  <a:gd name="T19" fmla="*/ 14 h 130"/>
                  <a:gd name="T20" fmla="*/ 154 w 258"/>
                  <a:gd name="T21" fmla="*/ 8 h 130"/>
                  <a:gd name="T22" fmla="*/ 146 w 258"/>
                  <a:gd name="T23" fmla="*/ 2 h 130"/>
                  <a:gd name="T24" fmla="*/ 140 w 258"/>
                  <a:gd name="T25" fmla="*/ 0 h 130"/>
                  <a:gd name="T26" fmla="*/ 14 w 258"/>
                  <a:gd name="T27" fmla="*/ 0 h 130"/>
                  <a:gd name="T28" fmla="*/ 8 w 258"/>
                  <a:gd name="T29" fmla="*/ 2 h 130"/>
                  <a:gd name="T30" fmla="*/ 2 w 258"/>
                  <a:gd name="T31" fmla="*/ 8 h 130"/>
                  <a:gd name="T32" fmla="*/ 0 w 258"/>
                  <a:gd name="T33" fmla="*/ 116 h 130"/>
                  <a:gd name="T34" fmla="*/ 2 w 258"/>
                  <a:gd name="T35" fmla="*/ 122 h 130"/>
                  <a:gd name="T36" fmla="*/ 8 w 258"/>
                  <a:gd name="T37" fmla="*/ 128 h 130"/>
                  <a:gd name="T38" fmla="*/ 38 w 258"/>
                  <a:gd name="T39" fmla="*/ 130 h 130"/>
                  <a:gd name="T40" fmla="*/ 42 w 258"/>
                  <a:gd name="T41" fmla="*/ 128 h 130"/>
                  <a:gd name="T42" fmla="*/ 50 w 258"/>
                  <a:gd name="T43" fmla="*/ 122 h 130"/>
                  <a:gd name="T44" fmla="*/ 52 w 258"/>
                  <a:gd name="T45" fmla="*/ 14 h 130"/>
                  <a:gd name="T46" fmla="*/ 50 w 258"/>
                  <a:gd name="T47" fmla="*/ 8 h 130"/>
                  <a:gd name="T48" fmla="*/ 42 w 258"/>
                  <a:gd name="T49" fmla="*/ 2 h 130"/>
                  <a:gd name="T50" fmla="*/ 38 w 258"/>
                  <a:gd name="T51" fmla="*/ 0 h 130"/>
                  <a:gd name="T52" fmla="*/ 220 w 258"/>
                  <a:gd name="T53" fmla="*/ 0 h 130"/>
                  <a:gd name="T54" fmla="*/ 216 w 258"/>
                  <a:gd name="T55" fmla="*/ 2 h 130"/>
                  <a:gd name="T56" fmla="*/ 208 w 258"/>
                  <a:gd name="T57" fmla="*/ 8 h 130"/>
                  <a:gd name="T58" fmla="*/ 206 w 258"/>
                  <a:gd name="T59" fmla="*/ 116 h 130"/>
                  <a:gd name="T60" fmla="*/ 208 w 258"/>
                  <a:gd name="T61" fmla="*/ 122 h 130"/>
                  <a:gd name="T62" fmla="*/ 216 w 258"/>
                  <a:gd name="T63" fmla="*/ 128 h 130"/>
                  <a:gd name="T64" fmla="*/ 244 w 258"/>
                  <a:gd name="T65" fmla="*/ 130 h 130"/>
                  <a:gd name="T66" fmla="*/ 250 w 258"/>
                  <a:gd name="T67" fmla="*/ 128 h 130"/>
                  <a:gd name="T68" fmla="*/ 256 w 258"/>
                  <a:gd name="T69" fmla="*/ 122 h 130"/>
                  <a:gd name="T70" fmla="*/ 258 w 258"/>
                  <a:gd name="T71" fmla="*/ 14 h 130"/>
                  <a:gd name="T72" fmla="*/ 256 w 258"/>
                  <a:gd name="T73" fmla="*/ 8 h 130"/>
                  <a:gd name="T74" fmla="*/ 250 w 258"/>
                  <a:gd name="T75" fmla="*/ 2 h 130"/>
                  <a:gd name="T76" fmla="*/ 244 w 258"/>
                  <a:gd name="T7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130">
                    <a:moveTo>
                      <a:pt x="140" y="0"/>
                    </a:moveTo>
                    <a:lnTo>
                      <a:pt x="118" y="0"/>
                    </a:lnTo>
                    <a:lnTo>
                      <a:pt x="118" y="0"/>
                    </a:lnTo>
                    <a:lnTo>
                      <a:pt x="112" y="2"/>
                    </a:lnTo>
                    <a:lnTo>
                      <a:pt x="108" y="4"/>
                    </a:lnTo>
                    <a:lnTo>
                      <a:pt x="104" y="8"/>
                    </a:lnTo>
                    <a:lnTo>
                      <a:pt x="104" y="14"/>
                    </a:lnTo>
                    <a:lnTo>
                      <a:pt x="104" y="116"/>
                    </a:lnTo>
                    <a:lnTo>
                      <a:pt x="104" y="116"/>
                    </a:lnTo>
                    <a:lnTo>
                      <a:pt x="104" y="122"/>
                    </a:lnTo>
                    <a:lnTo>
                      <a:pt x="108" y="126"/>
                    </a:lnTo>
                    <a:lnTo>
                      <a:pt x="112" y="128"/>
                    </a:lnTo>
                    <a:lnTo>
                      <a:pt x="118" y="130"/>
                    </a:lnTo>
                    <a:lnTo>
                      <a:pt x="140" y="130"/>
                    </a:lnTo>
                    <a:lnTo>
                      <a:pt x="140" y="130"/>
                    </a:lnTo>
                    <a:lnTo>
                      <a:pt x="146" y="128"/>
                    </a:lnTo>
                    <a:lnTo>
                      <a:pt x="150" y="126"/>
                    </a:lnTo>
                    <a:lnTo>
                      <a:pt x="154" y="122"/>
                    </a:lnTo>
                    <a:lnTo>
                      <a:pt x="154" y="116"/>
                    </a:lnTo>
                    <a:lnTo>
                      <a:pt x="154" y="14"/>
                    </a:lnTo>
                    <a:lnTo>
                      <a:pt x="154" y="14"/>
                    </a:lnTo>
                    <a:lnTo>
                      <a:pt x="154" y="8"/>
                    </a:lnTo>
                    <a:lnTo>
                      <a:pt x="150" y="4"/>
                    </a:lnTo>
                    <a:lnTo>
                      <a:pt x="146" y="2"/>
                    </a:lnTo>
                    <a:lnTo>
                      <a:pt x="140" y="0"/>
                    </a:lnTo>
                    <a:lnTo>
                      <a:pt x="140" y="0"/>
                    </a:lnTo>
                    <a:close/>
                    <a:moveTo>
                      <a:pt x="38" y="0"/>
                    </a:moveTo>
                    <a:lnTo>
                      <a:pt x="14" y="0"/>
                    </a:lnTo>
                    <a:lnTo>
                      <a:pt x="14" y="0"/>
                    </a:lnTo>
                    <a:lnTo>
                      <a:pt x="8" y="2"/>
                    </a:lnTo>
                    <a:lnTo>
                      <a:pt x="4" y="4"/>
                    </a:lnTo>
                    <a:lnTo>
                      <a:pt x="2" y="8"/>
                    </a:lnTo>
                    <a:lnTo>
                      <a:pt x="0" y="14"/>
                    </a:lnTo>
                    <a:lnTo>
                      <a:pt x="0" y="116"/>
                    </a:lnTo>
                    <a:lnTo>
                      <a:pt x="0" y="116"/>
                    </a:lnTo>
                    <a:lnTo>
                      <a:pt x="2" y="122"/>
                    </a:lnTo>
                    <a:lnTo>
                      <a:pt x="4" y="126"/>
                    </a:lnTo>
                    <a:lnTo>
                      <a:pt x="8" y="128"/>
                    </a:lnTo>
                    <a:lnTo>
                      <a:pt x="14" y="130"/>
                    </a:lnTo>
                    <a:lnTo>
                      <a:pt x="38" y="130"/>
                    </a:lnTo>
                    <a:lnTo>
                      <a:pt x="38" y="130"/>
                    </a:lnTo>
                    <a:lnTo>
                      <a:pt x="42" y="128"/>
                    </a:lnTo>
                    <a:lnTo>
                      <a:pt x="48" y="126"/>
                    </a:lnTo>
                    <a:lnTo>
                      <a:pt x="50" y="122"/>
                    </a:lnTo>
                    <a:lnTo>
                      <a:pt x="52" y="116"/>
                    </a:lnTo>
                    <a:lnTo>
                      <a:pt x="52" y="14"/>
                    </a:lnTo>
                    <a:lnTo>
                      <a:pt x="52" y="14"/>
                    </a:lnTo>
                    <a:lnTo>
                      <a:pt x="50" y="8"/>
                    </a:lnTo>
                    <a:lnTo>
                      <a:pt x="48" y="4"/>
                    </a:lnTo>
                    <a:lnTo>
                      <a:pt x="42" y="2"/>
                    </a:lnTo>
                    <a:lnTo>
                      <a:pt x="38" y="0"/>
                    </a:lnTo>
                    <a:lnTo>
                      <a:pt x="38" y="0"/>
                    </a:lnTo>
                    <a:close/>
                    <a:moveTo>
                      <a:pt x="244" y="0"/>
                    </a:moveTo>
                    <a:lnTo>
                      <a:pt x="220" y="0"/>
                    </a:lnTo>
                    <a:lnTo>
                      <a:pt x="220" y="0"/>
                    </a:lnTo>
                    <a:lnTo>
                      <a:pt x="216" y="2"/>
                    </a:lnTo>
                    <a:lnTo>
                      <a:pt x="210" y="4"/>
                    </a:lnTo>
                    <a:lnTo>
                      <a:pt x="208" y="8"/>
                    </a:lnTo>
                    <a:lnTo>
                      <a:pt x="206" y="14"/>
                    </a:lnTo>
                    <a:lnTo>
                      <a:pt x="206" y="116"/>
                    </a:lnTo>
                    <a:lnTo>
                      <a:pt x="206" y="116"/>
                    </a:lnTo>
                    <a:lnTo>
                      <a:pt x="208" y="122"/>
                    </a:lnTo>
                    <a:lnTo>
                      <a:pt x="210" y="126"/>
                    </a:lnTo>
                    <a:lnTo>
                      <a:pt x="216" y="128"/>
                    </a:lnTo>
                    <a:lnTo>
                      <a:pt x="220" y="130"/>
                    </a:lnTo>
                    <a:lnTo>
                      <a:pt x="244" y="130"/>
                    </a:lnTo>
                    <a:lnTo>
                      <a:pt x="244" y="130"/>
                    </a:lnTo>
                    <a:lnTo>
                      <a:pt x="250" y="128"/>
                    </a:lnTo>
                    <a:lnTo>
                      <a:pt x="254" y="126"/>
                    </a:lnTo>
                    <a:lnTo>
                      <a:pt x="256" y="122"/>
                    </a:lnTo>
                    <a:lnTo>
                      <a:pt x="258" y="116"/>
                    </a:lnTo>
                    <a:lnTo>
                      <a:pt x="258" y="14"/>
                    </a:lnTo>
                    <a:lnTo>
                      <a:pt x="258" y="14"/>
                    </a:lnTo>
                    <a:lnTo>
                      <a:pt x="256" y="8"/>
                    </a:lnTo>
                    <a:lnTo>
                      <a:pt x="254" y="4"/>
                    </a:lnTo>
                    <a:lnTo>
                      <a:pt x="250" y="2"/>
                    </a:lnTo>
                    <a:lnTo>
                      <a:pt x="244" y="0"/>
                    </a:lnTo>
                    <a:lnTo>
                      <a:pt x="2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7" name="Freeform 23"/>
              <p:cNvSpPr/>
              <p:nvPr/>
            </p:nvSpPr>
            <p:spPr bwMode="auto">
              <a:xfrm>
                <a:off x="2601913" y="584200"/>
                <a:ext cx="581025" cy="136525"/>
              </a:xfrm>
              <a:custGeom>
                <a:avLst/>
                <a:gdLst>
                  <a:gd name="T0" fmla="*/ 358 w 366"/>
                  <a:gd name="T1" fmla="*/ 66 h 86"/>
                  <a:gd name="T2" fmla="*/ 186 w 366"/>
                  <a:gd name="T3" fmla="*/ 0 h 86"/>
                  <a:gd name="T4" fmla="*/ 186 w 366"/>
                  <a:gd name="T5" fmla="*/ 0 h 86"/>
                  <a:gd name="T6" fmla="*/ 180 w 366"/>
                  <a:gd name="T7" fmla="*/ 0 h 86"/>
                  <a:gd name="T8" fmla="*/ 8 w 366"/>
                  <a:gd name="T9" fmla="*/ 66 h 86"/>
                  <a:gd name="T10" fmla="*/ 8 w 366"/>
                  <a:gd name="T11" fmla="*/ 66 h 86"/>
                  <a:gd name="T12" fmla="*/ 4 w 366"/>
                  <a:gd name="T13" fmla="*/ 68 h 86"/>
                  <a:gd name="T14" fmla="*/ 2 w 366"/>
                  <a:gd name="T15" fmla="*/ 70 h 86"/>
                  <a:gd name="T16" fmla="*/ 0 w 366"/>
                  <a:gd name="T17" fmla="*/ 74 h 86"/>
                  <a:gd name="T18" fmla="*/ 0 w 366"/>
                  <a:gd name="T19" fmla="*/ 78 h 86"/>
                  <a:gd name="T20" fmla="*/ 0 w 366"/>
                  <a:gd name="T21" fmla="*/ 78 h 86"/>
                  <a:gd name="T22" fmla="*/ 2 w 366"/>
                  <a:gd name="T23" fmla="*/ 80 h 86"/>
                  <a:gd name="T24" fmla="*/ 4 w 366"/>
                  <a:gd name="T25" fmla="*/ 82 h 86"/>
                  <a:gd name="T26" fmla="*/ 6 w 366"/>
                  <a:gd name="T27" fmla="*/ 84 h 86"/>
                  <a:gd name="T28" fmla="*/ 10 w 366"/>
                  <a:gd name="T29" fmla="*/ 86 h 86"/>
                  <a:gd name="T30" fmla="*/ 356 w 366"/>
                  <a:gd name="T31" fmla="*/ 86 h 86"/>
                  <a:gd name="T32" fmla="*/ 356 w 366"/>
                  <a:gd name="T33" fmla="*/ 86 h 86"/>
                  <a:gd name="T34" fmla="*/ 360 w 366"/>
                  <a:gd name="T35" fmla="*/ 84 h 86"/>
                  <a:gd name="T36" fmla="*/ 362 w 366"/>
                  <a:gd name="T37" fmla="*/ 82 h 86"/>
                  <a:gd name="T38" fmla="*/ 364 w 366"/>
                  <a:gd name="T39" fmla="*/ 80 h 86"/>
                  <a:gd name="T40" fmla="*/ 366 w 366"/>
                  <a:gd name="T41" fmla="*/ 78 h 86"/>
                  <a:gd name="T42" fmla="*/ 366 w 366"/>
                  <a:gd name="T43" fmla="*/ 78 h 86"/>
                  <a:gd name="T44" fmla="*/ 366 w 366"/>
                  <a:gd name="T45" fmla="*/ 74 h 86"/>
                  <a:gd name="T46" fmla="*/ 364 w 366"/>
                  <a:gd name="T47" fmla="*/ 70 h 86"/>
                  <a:gd name="T48" fmla="*/ 362 w 366"/>
                  <a:gd name="T49" fmla="*/ 68 h 86"/>
                  <a:gd name="T50" fmla="*/ 358 w 366"/>
                  <a:gd name="T51" fmla="*/ 66 h 86"/>
                  <a:gd name="T52" fmla="*/ 358 w 36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86">
                    <a:moveTo>
                      <a:pt x="358" y="66"/>
                    </a:moveTo>
                    <a:lnTo>
                      <a:pt x="186" y="0"/>
                    </a:lnTo>
                    <a:lnTo>
                      <a:pt x="186" y="0"/>
                    </a:lnTo>
                    <a:lnTo>
                      <a:pt x="180" y="0"/>
                    </a:lnTo>
                    <a:lnTo>
                      <a:pt x="8" y="66"/>
                    </a:lnTo>
                    <a:lnTo>
                      <a:pt x="8" y="66"/>
                    </a:lnTo>
                    <a:lnTo>
                      <a:pt x="4" y="68"/>
                    </a:lnTo>
                    <a:lnTo>
                      <a:pt x="2" y="70"/>
                    </a:lnTo>
                    <a:lnTo>
                      <a:pt x="0" y="74"/>
                    </a:lnTo>
                    <a:lnTo>
                      <a:pt x="0" y="78"/>
                    </a:lnTo>
                    <a:lnTo>
                      <a:pt x="0" y="78"/>
                    </a:lnTo>
                    <a:lnTo>
                      <a:pt x="2" y="80"/>
                    </a:lnTo>
                    <a:lnTo>
                      <a:pt x="4" y="82"/>
                    </a:lnTo>
                    <a:lnTo>
                      <a:pt x="6" y="84"/>
                    </a:lnTo>
                    <a:lnTo>
                      <a:pt x="10" y="86"/>
                    </a:lnTo>
                    <a:lnTo>
                      <a:pt x="356" y="86"/>
                    </a:lnTo>
                    <a:lnTo>
                      <a:pt x="356" y="86"/>
                    </a:lnTo>
                    <a:lnTo>
                      <a:pt x="360" y="84"/>
                    </a:lnTo>
                    <a:lnTo>
                      <a:pt x="362" y="82"/>
                    </a:lnTo>
                    <a:lnTo>
                      <a:pt x="364" y="80"/>
                    </a:lnTo>
                    <a:lnTo>
                      <a:pt x="366" y="78"/>
                    </a:lnTo>
                    <a:lnTo>
                      <a:pt x="366" y="78"/>
                    </a:lnTo>
                    <a:lnTo>
                      <a:pt x="366" y="74"/>
                    </a:lnTo>
                    <a:lnTo>
                      <a:pt x="364" y="70"/>
                    </a:lnTo>
                    <a:lnTo>
                      <a:pt x="362" y="68"/>
                    </a:lnTo>
                    <a:lnTo>
                      <a:pt x="358" y="66"/>
                    </a:lnTo>
                    <a:lnTo>
                      <a:pt x="358"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8" name="Freeform 84"/>
              <p:cNvSpPr/>
              <p:nvPr/>
            </p:nvSpPr>
            <p:spPr bwMode="auto">
              <a:xfrm>
                <a:off x="2630488" y="987425"/>
                <a:ext cx="523875" cy="38100"/>
              </a:xfrm>
              <a:custGeom>
                <a:avLst/>
                <a:gdLst>
                  <a:gd name="T0" fmla="*/ 330 w 330"/>
                  <a:gd name="T1" fmla="*/ 12 h 24"/>
                  <a:gd name="T2" fmla="*/ 330 w 330"/>
                  <a:gd name="T3" fmla="*/ 12 h 24"/>
                  <a:gd name="T4" fmla="*/ 330 w 330"/>
                  <a:gd name="T5" fmla="*/ 12 h 24"/>
                  <a:gd name="T6" fmla="*/ 330 w 330"/>
                  <a:gd name="T7" fmla="*/ 18 h 24"/>
                  <a:gd name="T8" fmla="*/ 326 w 330"/>
                  <a:gd name="T9" fmla="*/ 20 h 24"/>
                  <a:gd name="T10" fmla="*/ 322 w 330"/>
                  <a:gd name="T11" fmla="*/ 24 h 24"/>
                  <a:gd name="T12" fmla="*/ 316 w 330"/>
                  <a:gd name="T13" fmla="*/ 24 h 24"/>
                  <a:gd name="T14" fmla="*/ 14 w 330"/>
                  <a:gd name="T15" fmla="*/ 24 h 24"/>
                  <a:gd name="T16" fmla="*/ 14 w 330"/>
                  <a:gd name="T17" fmla="*/ 24 h 24"/>
                  <a:gd name="T18" fmla="*/ 8 w 330"/>
                  <a:gd name="T19" fmla="*/ 24 h 24"/>
                  <a:gd name="T20" fmla="*/ 4 w 330"/>
                  <a:gd name="T21" fmla="*/ 20 h 24"/>
                  <a:gd name="T22" fmla="*/ 0 w 330"/>
                  <a:gd name="T23" fmla="*/ 18 h 24"/>
                  <a:gd name="T24" fmla="*/ 0 w 330"/>
                  <a:gd name="T25" fmla="*/ 12 h 24"/>
                  <a:gd name="T26" fmla="*/ 0 w 330"/>
                  <a:gd name="T27" fmla="*/ 12 h 24"/>
                  <a:gd name="T28" fmla="*/ 0 w 330"/>
                  <a:gd name="T29" fmla="*/ 12 h 24"/>
                  <a:gd name="T30" fmla="*/ 0 w 330"/>
                  <a:gd name="T31" fmla="*/ 8 h 24"/>
                  <a:gd name="T32" fmla="*/ 4 w 330"/>
                  <a:gd name="T33" fmla="*/ 4 h 24"/>
                  <a:gd name="T34" fmla="*/ 8 w 330"/>
                  <a:gd name="T35" fmla="*/ 2 h 24"/>
                  <a:gd name="T36" fmla="*/ 14 w 330"/>
                  <a:gd name="T37" fmla="*/ 0 h 24"/>
                  <a:gd name="T38" fmla="*/ 316 w 330"/>
                  <a:gd name="T39" fmla="*/ 0 h 24"/>
                  <a:gd name="T40" fmla="*/ 316 w 330"/>
                  <a:gd name="T41" fmla="*/ 0 h 24"/>
                  <a:gd name="T42" fmla="*/ 322 w 330"/>
                  <a:gd name="T43" fmla="*/ 2 h 24"/>
                  <a:gd name="T44" fmla="*/ 326 w 330"/>
                  <a:gd name="T45" fmla="*/ 4 h 24"/>
                  <a:gd name="T46" fmla="*/ 330 w 330"/>
                  <a:gd name="T47" fmla="*/ 8 h 24"/>
                  <a:gd name="T48" fmla="*/ 330 w 330"/>
                  <a:gd name="T49" fmla="*/ 12 h 24"/>
                  <a:gd name="T50" fmla="*/ 330 w 330"/>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24">
                    <a:moveTo>
                      <a:pt x="330" y="12"/>
                    </a:moveTo>
                    <a:lnTo>
                      <a:pt x="330" y="12"/>
                    </a:lnTo>
                    <a:lnTo>
                      <a:pt x="330" y="12"/>
                    </a:lnTo>
                    <a:lnTo>
                      <a:pt x="330" y="18"/>
                    </a:lnTo>
                    <a:lnTo>
                      <a:pt x="326" y="20"/>
                    </a:lnTo>
                    <a:lnTo>
                      <a:pt x="322" y="24"/>
                    </a:lnTo>
                    <a:lnTo>
                      <a:pt x="316" y="24"/>
                    </a:lnTo>
                    <a:lnTo>
                      <a:pt x="14" y="24"/>
                    </a:lnTo>
                    <a:lnTo>
                      <a:pt x="14" y="24"/>
                    </a:lnTo>
                    <a:lnTo>
                      <a:pt x="8" y="24"/>
                    </a:lnTo>
                    <a:lnTo>
                      <a:pt x="4" y="20"/>
                    </a:lnTo>
                    <a:lnTo>
                      <a:pt x="0" y="18"/>
                    </a:lnTo>
                    <a:lnTo>
                      <a:pt x="0" y="12"/>
                    </a:lnTo>
                    <a:lnTo>
                      <a:pt x="0" y="12"/>
                    </a:lnTo>
                    <a:lnTo>
                      <a:pt x="0" y="12"/>
                    </a:lnTo>
                    <a:lnTo>
                      <a:pt x="0" y="8"/>
                    </a:lnTo>
                    <a:lnTo>
                      <a:pt x="4" y="4"/>
                    </a:lnTo>
                    <a:lnTo>
                      <a:pt x="8" y="2"/>
                    </a:lnTo>
                    <a:lnTo>
                      <a:pt x="14" y="0"/>
                    </a:lnTo>
                    <a:lnTo>
                      <a:pt x="316" y="0"/>
                    </a:lnTo>
                    <a:lnTo>
                      <a:pt x="316" y="0"/>
                    </a:lnTo>
                    <a:lnTo>
                      <a:pt x="322" y="2"/>
                    </a:lnTo>
                    <a:lnTo>
                      <a:pt x="326" y="4"/>
                    </a:lnTo>
                    <a:lnTo>
                      <a:pt x="330" y="8"/>
                    </a:lnTo>
                    <a:lnTo>
                      <a:pt x="330" y="12"/>
                    </a:lnTo>
                    <a:lnTo>
                      <a:pt x="33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62" name="组合 61"/>
          <p:cNvGrpSpPr/>
          <p:nvPr/>
        </p:nvGrpSpPr>
        <p:grpSpPr>
          <a:xfrm>
            <a:off x="3968767" y="3215041"/>
            <a:ext cx="1253831" cy="1253824"/>
            <a:chOff x="4641550" y="2233932"/>
            <a:chExt cx="587801" cy="587801"/>
          </a:xfrm>
        </p:grpSpPr>
        <p:grpSp>
          <p:nvGrpSpPr>
            <p:cNvPr id="108" name="组合 107"/>
            <p:cNvGrpSpPr/>
            <p:nvPr/>
          </p:nvGrpSpPr>
          <p:grpSpPr>
            <a:xfrm>
              <a:off x="4641550" y="2233932"/>
              <a:ext cx="587801" cy="587801"/>
              <a:chOff x="304800" y="673100"/>
              <a:chExt cx="4000500" cy="4000500"/>
            </a:xfrm>
            <a:effectLst>
              <a:outerShdw blurRad="444500" dist="254000" dir="8100000" algn="tr" rotWithShape="0">
                <a:prstClr val="black">
                  <a:alpha val="50000"/>
                </a:prstClr>
              </a:outerShdw>
            </a:effectLst>
          </p:grpSpPr>
          <p:sp>
            <p:nvSpPr>
              <p:cNvPr id="115" name="同心圆 1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0" name="椭圆 1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09" name="组合 108"/>
            <p:cNvGrpSpPr/>
            <p:nvPr/>
          </p:nvGrpSpPr>
          <p:grpSpPr>
            <a:xfrm>
              <a:off x="4817013" y="2396824"/>
              <a:ext cx="253510" cy="262016"/>
              <a:chOff x="2649538" y="2673350"/>
              <a:chExt cx="473075" cy="488950"/>
            </a:xfrm>
            <a:solidFill>
              <a:schemeClr val="accent2"/>
            </a:solidFill>
          </p:grpSpPr>
          <p:sp>
            <p:nvSpPr>
              <p:cNvPr id="110" name="Freeform 64"/>
              <p:cNvSpPr>
                <a:spLocks noEditPoints="1"/>
              </p:cNvSpPr>
              <p:nvPr/>
            </p:nvSpPr>
            <p:spPr bwMode="auto">
              <a:xfrm>
                <a:off x="2887663" y="2673350"/>
                <a:ext cx="234950" cy="488950"/>
              </a:xfrm>
              <a:custGeom>
                <a:avLst/>
                <a:gdLst>
                  <a:gd name="T0" fmla="*/ 148 w 148"/>
                  <a:gd name="T1" fmla="*/ 146 h 308"/>
                  <a:gd name="T2" fmla="*/ 146 w 148"/>
                  <a:gd name="T3" fmla="*/ 132 h 308"/>
                  <a:gd name="T4" fmla="*/ 140 w 148"/>
                  <a:gd name="T5" fmla="*/ 102 h 308"/>
                  <a:gd name="T6" fmla="*/ 80 w 148"/>
                  <a:gd name="T7" fmla="*/ 86 h 308"/>
                  <a:gd name="T8" fmla="*/ 86 w 148"/>
                  <a:gd name="T9" fmla="*/ 116 h 308"/>
                  <a:gd name="T10" fmla="*/ 88 w 148"/>
                  <a:gd name="T11" fmla="*/ 146 h 308"/>
                  <a:gd name="T12" fmla="*/ 48 w 148"/>
                  <a:gd name="T13" fmla="*/ 42 h 308"/>
                  <a:gd name="T14" fmla="*/ 26 w 148"/>
                  <a:gd name="T15" fmla="*/ 12 h 308"/>
                  <a:gd name="T16" fmla="*/ 0 w 148"/>
                  <a:gd name="T17" fmla="*/ 0 h 308"/>
                  <a:gd name="T18" fmla="*/ 62 w 148"/>
                  <a:gd name="T19" fmla="*/ 74 h 308"/>
                  <a:gd name="T20" fmla="*/ 56 w 148"/>
                  <a:gd name="T21" fmla="*/ 58 h 308"/>
                  <a:gd name="T22" fmla="*/ 48 w 148"/>
                  <a:gd name="T23" fmla="*/ 42 h 308"/>
                  <a:gd name="T24" fmla="*/ 0 w 148"/>
                  <a:gd name="T25" fmla="*/ 86 h 308"/>
                  <a:gd name="T26" fmla="*/ 72 w 148"/>
                  <a:gd name="T27" fmla="*/ 146 h 308"/>
                  <a:gd name="T28" fmla="*/ 70 w 148"/>
                  <a:gd name="T29" fmla="*/ 116 h 308"/>
                  <a:gd name="T30" fmla="*/ 64 w 148"/>
                  <a:gd name="T31" fmla="*/ 86 h 308"/>
                  <a:gd name="T32" fmla="*/ 126 w 148"/>
                  <a:gd name="T33" fmla="*/ 74 h 308"/>
                  <a:gd name="T34" fmla="*/ 120 w 148"/>
                  <a:gd name="T35" fmla="*/ 64 h 308"/>
                  <a:gd name="T36" fmla="*/ 100 w 148"/>
                  <a:gd name="T37" fmla="*/ 42 h 308"/>
                  <a:gd name="T38" fmla="*/ 80 w 148"/>
                  <a:gd name="T39" fmla="*/ 24 h 308"/>
                  <a:gd name="T40" fmla="*/ 54 w 148"/>
                  <a:gd name="T41" fmla="*/ 12 h 308"/>
                  <a:gd name="T42" fmla="*/ 42 w 148"/>
                  <a:gd name="T43" fmla="*/ 6 h 308"/>
                  <a:gd name="T44" fmla="*/ 62 w 148"/>
                  <a:gd name="T45" fmla="*/ 36 h 308"/>
                  <a:gd name="T46" fmla="*/ 70 w 148"/>
                  <a:gd name="T47" fmla="*/ 54 h 308"/>
                  <a:gd name="T48" fmla="*/ 78 w 148"/>
                  <a:gd name="T49" fmla="*/ 74 h 308"/>
                  <a:gd name="T50" fmla="*/ 62 w 148"/>
                  <a:gd name="T51" fmla="*/ 272 h 308"/>
                  <a:gd name="T52" fmla="*/ 42 w 148"/>
                  <a:gd name="T53" fmla="*/ 302 h 308"/>
                  <a:gd name="T54" fmla="*/ 54 w 148"/>
                  <a:gd name="T55" fmla="*/ 296 h 308"/>
                  <a:gd name="T56" fmla="*/ 80 w 148"/>
                  <a:gd name="T57" fmla="*/ 282 h 308"/>
                  <a:gd name="T58" fmla="*/ 102 w 148"/>
                  <a:gd name="T59" fmla="*/ 264 h 308"/>
                  <a:gd name="T60" fmla="*/ 120 w 148"/>
                  <a:gd name="T61" fmla="*/ 242 h 308"/>
                  <a:gd name="T62" fmla="*/ 78 w 148"/>
                  <a:gd name="T63" fmla="*/ 230 h 308"/>
                  <a:gd name="T64" fmla="*/ 70 w 148"/>
                  <a:gd name="T65" fmla="*/ 252 h 308"/>
                  <a:gd name="T66" fmla="*/ 62 w 148"/>
                  <a:gd name="T67" fmla="*/ 272 h 308"/>
                  <a:gd name="T68" fmla="*/ 88 w 148"/>
                  <a:gd name="T69" fmla="*/ 158 h 308"/>
                  <a:gd name="T70" fmla="*/ 80 w 148"/>
                  <a:gd name="T71" fmla="*/ 218 h 308"/>
                  <a:gd name="T72" fmla="*/ 134 w 148"/>
                  <a:gd name="T73" fmla="*/ 218 h 308"/>
                  <a:gd name="T74" fmla="*/ 144 w 148"/>
                  <a:gd name="T75" fmla="*/ 190 h 308"/>
                  <a:gd name="T76" fmla="*/ 148 w 148"/>
                  <a:gd name="T77" fmla="*/ 158 h 308"/>
                  <a:gd name="T78" fmla="*/ 72 w 148"/>
                  <a:gd name="T79" fmla="*/ 158 h 308"/>
                  <a:gd name="T80" fmla="*/ 0 w 148"/>
                  <a:gd name="T81" fmla="*/ 218 h 308"/>
                  <a:gd name="T82" fmla="*/ 66 w 148"/>
                  <a:gd name="T83" fmla="*/ 218 h 308"/>
                  <a:gd name="T84" fmla="*/ 72 w 148"/>
                  <a:gd name="T85" fmla="*/ 158 h 308"/>
                  <a:gd name="T86" fmla="*/ 62 w 148"/>
                  <a:gd name="T87" fmla="*/ 230 h 308"/>
                  <a:gd name="T88" fmla="*/ 0 w 148"/>
                  <a:gd name="T89" fmla="*/ 308 h 308"/>
                  <a:gd name="T90" fmla="*/ 14 w 148"/>
                  <a:gd name="T91" fmla="*/ 304 h 308"/>
                  <a:gd name="T92" fmla="*/ 38 w 148"/>
                  <a:gd name="T93" fmla="*/ 282 h 308"/>
                  <a:gd name="T94" fmla="*/ 48 w 148"/>
                  <a:gd name="T95" fmla="*/ 266 h 308"/>
                  <a:gd name="T96" fmla="*/ 62 w 148"/>
                  <a:gd name="T97"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308">
                    <a:moveTo>
                      <a:pt x="88" y="146"/>
                    </a:moveTo>
                    <a:lnTo>
                      <a:pt x="148" y="146"/>
                    </a:lnTo>
                    <a:lnTo>
                      <a:pt x="148" y="146"/>
                    </a:lnTo>
                    <a:lnTo>
                      <a:pt x="146" y="132"/>
                    </a:lnTo>
                    <a:lnTo>
                      <a:pt x="144" y="116"/>
                    </a:lnTo>
                    <a:lnTo>
                      <a:pt x="140" y="102"/>
                    </a:lnTo>
                    <a:lnTo>
                      <a:pt x="134" y="86"/>
                    </a:lnTo>
                    <a:lnTo>
                      <a:pt x="80" y="86"/>
                    </a:lnTo>
                    <a:lnTo>
                      <a:pt x="80" y="86"/>
                    </a:lnTo>
                    <a:lnTo>
                      <a:pt x="86" y="116"/>
                    </a:lnTo>
                    <a:lnTo>
                      <a:pt x="88" y="146"/>
                    </a:lnTo>
                    <a:lnTo>
                      <a:pt x="88" y="146"/>
                    </a:lnTo>
                    <a:close/>
                    <a:moveTo>
                      <a:pt x="48" y="42"/>
                    </a:moveTo>
                    <a:lnTo>
                      <a:pt x="48" y="42"/>
                    </a:lnTo>
                    <a:lnTo>
                      <a:pt x="38" y="26"/>
                    </a:lnTo>
                    <a:lnTo>
                      <a:pt x="26" y="12"/>
                    </a:lnTo>
                    <a:lnTo>
                      <a:pt x="14" y="4"/>
                    </a:lnTo>
                    <a:lnTo>
                      <a:pt x="0" y="0"/>
                    </a:lnTo>
                    <a:lnTo>
                      <a:pt x="0" y="74"/>
                    </a:lnTo>
                    <a:lnTo>
                      <a:pt x="62" y="74"/>
                    </a:lnTo>
                    <a:lnTo>
                      <a:pt x="62" y="74"/>
                    </a:lnTo>
                    <a:lnTo>
                      <a:pt x="56" y="58"/>
                    </a:lnTo>
                    <a:lnTo>
                      <a:pt x="48" y="42"/>
                    </a:lnTo>
                    <a:lnTo>
                      <a:pt x="48" y="42"/>
                    </a:lnTo>
                    <a:close/>
                    <a:moveTo>
                      <a:pt x="64" y="86"/>
                    </a:moveTo>
                    <a:lnTo>
                      <a:pt x="0" y="86"/>
                    </a:lnTo>
                    <a:lnTo>
                      <a:pt x="0" y="146"/>
                    </a:lnTo>
                    <a:lnTo>
                      <a:pt x="72" y="146"/>
                    </a:lnTo>
                    <a:lnTo>
                      <a:pt x="72" y="146"/>
                    </a:lnTo>
                    <a:lnTo>
                      <a:pt x="70" y="116"/>
                    </a:lnTo>
                    <a:lnTo>
                      <a:pt x="64" y="86"/>
                    </a:lnTo>
                    <a:lnTo>
                      <a:pt x="64" y="86"/>
                    </a:lnTo>
                    <a:close/>
                    <a:moveTo>
                      <a:pt x="78" y="74"/>
                    </a:moveTo>
                    <a:lnTo>
                      <a:pt x="126" y="74"/>
                    </a:lnTo>
                    <a:lnTo>
                      <a:pt x="126" y="74"/>
                    </a:lnTo>
                    <a:lnTo>
                      <a:pt x="120" y="64"/>
                    </a:lnTo>
                    <a:lnTo>
                      <a:pt x="110" y="52"/>
                    </a:lnTo>
                    <a:lnTo>
                      <a:pt x="100" y="42"/>
                    </a:lnTo>
                    <a:lnTo>
                      <a:pt x="90" y="32"/>
                    </a:lnTo>
                    <a:lnTo>
                      <a:pt x="80" y="24"/>
                    </a:lnTo>
                    <a:lnTo>
                      <a:pt x="68" y="18"/>
                    </a:lnTo>
                    <a:lnTo>
                      <a:pt x="54" y="12"/>
                    </a:lnTo>
                    <a:lnTo>
                      <a:pt x="42" y="6"/>
                    </a:lnTo>
                    <a:lnTo>
                      <a:pt x="42" y="6"/>
                    </a:lnTo>
                    <a:lnTo>
                      <a:pt x="52" y="20"/>
                    </a:lnTo>
                    <a:lnTo>
                      <a:pt x="62" y="36"/>
                    </a:lnTo>
                    <a:lnTo>
                      <a:pt x="62" y="36"/>
                    </a:lnTo>
                    <a:lnTo>
                      <a:pt x="70" y="54"/>
                    </a:lnTo>
                    <a:lnTo>
                      <a:pt x="78" y="74"/>
                    </a:lnTo>
                    <a:lnTo>
                      <a:pt x="78" y="74"/>
                    </a:lnTo>
                    <a:close/>
                    <a:moveTo>
                      <a:pt x="62" y="272"/>
                    </a:moveTo>
                    <a:lnTo>
                      <a:pt x="62" y="272"/>
                    </a:lnTo>
                    <a:lnTo>
                      <a:pt x="52" y="288"/>
                    </a:lnTo>
                    <a:lnTo>
                      <a:pt x="42" y="302"/>
                    </a:lnTo>
                    <a:lnTo>
                      <a:pt x="42" y="302"/>
                    </a:lnTo>
                    <a:lnTo>
                      <a:pt x="54" y="296"/>
                    </a:lnTo>
                    <a:lnTo>
                      <a:pt x="68" y="290"/>
                    </a:lnTo>
                    <a:lnTo>
                      <a:pt x="80" y="282"/>
                    </a:lnTo>
                    <a:lnTo>
                      <a:pt x="92" y="274"/>
                    </a:lnTo>
                    <a:lnTo>
                      <a:pt x="102" y="264"/>
                    </a:lnTo>
                    <a:lnTo>
                      <a:pt x="112" y="254"/>
                    </a:lnTo>
                    <a:lnTo>
                      <a:pt x="120" y="242"/>
                    </a:lnTo>
                    <a:lnTo>
                      <a:pt x="128" y="230"/>
                    </a:lnTo>
                    <a:lnTo>
                      <a:pt x="78" y="230"/>
                    </a:lnTo>
                    <a:lnTo>
                      <a:pt x="78" y="230"/>
                    </a:lnTo>
                    <a:lnTo>
                      <a:pt x="70" y="252"/>
                    </a:lnTo>
                    <a:lnTo>
                      <a:pt x="62" y="272"/>
                    </a:lnTo>
                    <a:lnTo>
                      <a:pt x="62" y="272"/>
                    </a:lnTo>
                    <a:close/>
                    <a:moveTo>
                      <a:pt x="88" y="158"/>
                    </a:moveTo>
                    <a:lnTo>
                      <a:pt x="88" y="158"/>
                    </a:lnTo>
                    <a:lnTo>
                      <a:pt x="86" y="190"/>
                    </a:lnTo>
                    <a:lnTo>
                      <a:pt x="80" y="218"/>
                    </a:lnTo>
                    <a:lnTo>
                      <a:pt x="134" y="218"/>
                    </a:lnTo>
                    <a:lnTo>
                      <a:pt x="134" y="218"/>
                    </a:lnTo>
                    <a:lnTo>
                      <a:pt x="140" y="204"/>
                    </a:lnTo>
                    <a:lnTo>
                      <a:pt x="144" y="190"/>
                    </a:lnTo>
                    <a:lnTo>
                      <a:pt x="148" y="174"/>
                    </a:lnTo>
                    <a:lnTo>
                      <a:pt x="148" y="158"/>
                    </a:lnTo>
                    <a:lnTo>
                      <a:pt x="88" y="158"/>
                    </a:lnTo>
                    <a:close/>
                    <a:moveTo>
                      <a:pt x="72" y="158"/>
                    </a:moveTo>
                    <a:lnTo>
                      <a:pt x="0" y="158"/>
                    </a:lnTo>
                    <a:lnTo>
                      <a:pt x="0" y="218"/>
                    </a:lnTo>
                    <a:lnTo>
                      <a:pt x="66" y="218"/>
                    </a:lnTo>
                    <a:lnTo>
                      <a:pt x="66" y="218"/>
                    </a:lnTo>
                    <a:lnTo>
                      <a:pt x="70" y="190"/>
                    </a:lnTo>
                    <a:lnTo>
                      <a:pt x="72" y="158"/>
                    </a:lnTo>
                    <a:lnTo>
                      <a:pt x="72" y="158"/>
                    </a:lnTo>
                    <a:close/>
                    <a:moveTo>
                      <a:pt x="62" y="230"/>
                    </a:moveTo>
                    <a:lnTo>
                      <a:pt x="0" y="230"/>
                    </a:lnTo>
                    <a:lnTo>
                      <a:pt x="0" y="308"/>
                    </a:lnTo>
                    <a:lnTo>
                      <a:pt x="0" y="308"/>
                    </a:lnTo>
                    <a:lnTo>
                      <a:pt x="14" y="304"/>
                    </a:lnTo>
                    <a:lnTo>
                      <a:pt x="26" y="296"/>
                    </a:lnTo>
                    <a:lnTo>
                      <a:pt x="38" y="282"/>
                    </a:lnTo>
                    <a:lnTo>
                      <a:pt x="48" y="266"/>
                    </a:lnTo>
                    <a:lnTo>
                      <a:pt x="48" y="266"/>
                    </a:lnTo>
                    <a:lnTo>
                      <a:pt x="56" y="250"/>
                    </a:lnTo>
                    <a:lnTo>
                      <a:pt x="62" y="230"/>
                    </a:lnTo>
                    <a:lnTo>
                      <a:pt x="62" y="2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4" name="Freeform 65"/>
              <p:cNvSpPr>
                <a:spLocks noEditPoints="1"/>
              </p:cNvSpPr>
              <p:nvPr/>
            </p:nvSpPr>
            <p:spPr bwMode="auto">
              <a:xfrm>
                <a:off x="2649538" y="2673350"/>
                <a:ext cx="203200" cy="488950"/>
              </a:xfrm>
              <a:custGeom>
                <a:avLst/>
                <a:gdLst>
                  <a:gd name="T0" fmla="*/ 128 w 128"/>
                  <a:gd name="T1" fmla="*/ 308 h 308"/>
                  <a:gd name="T2" fmla="*/ 128 w 128"/>
                  <a:gd name="T3" fmla="*/ 0 h 308"/>
                  <a:gd name="T4" fmla="*/ 102 w 128"/>
                  <a:gd name="T5" fmla="*/ 0 h 308"/>
                  <a:gd name="T6" fmla="*/ 102 w 128"/>
                  <a:gd name="T7" fmla="*/ 14 h 308"/>
                  <a:gd name="T8" fmla="*/ 102 w 128"/>
                  <a:gd name="T9" fmla="*/ 14 h 308"/>
                  <a:gd name="T10" fmla="*/ 80 w 128"/>
                  <a:gd name="T11" fmla="*/ 16 h 308"/>
                  <a:gd name="T12" fmla="*/ 62 w 128"/>
                  <a:gd name="T13" fmla="*/ 22 h 308"/>
                  <a:gd name="T14" fmla="*/ 46 w 128"/>
                  <a:gd name="T15" fmla="*/ 30 h 308"/>
                  <a:gd name="T16" fmla="*/ 34 w 128"/>
                  <a:gd name="T17" fmla="*/ 40 h 308"/>
                  <a:gd name="T18" fmla="*/ 34 w 128"/>
                  <a:gd name="T19" fmla="*/ 40 h 308"/>
                  <a:gd name="T20" fmla="*/ 24 w 128"/>
                  <a:gd name="T21" fmla="*/ 50 h 308"/>
                  <a:gd name="T22" fmla="*/ 16 w 128"/>
                  <a:gd name="T23" fmla="*/ 64 h 308"/>
                  <a:gd name="T24" fmla="*/ 12 w 128"/>
                  <a:gd name="T25" fmla="*/ 78 h 308"/>
                  <a:gd name="T26" fmla="*/ 10 w 128"/>
                  <a:gd name="T27" fmla="*/ 94 h 308"/>
                  <a:gd name="T28" fmla="*/ 10 w 128"/>
                  <a:gd name="T29" fmla="*/ 94 h 308"/>
                  <a:gd name="T30" fmla="*/ 12 w 128"/>
                  <a:gd name="T31" fmla="*/ 106 h 308"/>
                  <a:gd name="T32" fmla="*/ 14 w 128"/>
                  <a:gd name="T33" fmla="*/ 116 h 308"/>
                  <a:gd name="T34" fmla="*/ 18 w 128"/>
                  <a:gd name="T35" fmla="*/ 126 h 308"/>
                  <a:gd name="T36" fmla="*/ 22 w 128"/>
                  <a:gd name="T37" fmla="*/ 134 h 308"/>
                  <a:gd name="T38" fmla="*/ 22 w 128"/>
                  <a:gd name="T39" fmla="*/ 134 h 308"/>
                  <a:gd name="T40" fmla="*/ 34 w 128"/>
                  <a:gd name="T41" fmla="*/ 150 h 308"/>
                  <a:gd name="T42" fmla="*/ 42 w 128"/>
                  <a:gd name="T43" fmla="*/ 154 h 308"/>
                  <a:gd name="T44" fmla="*/ 50 w 128"/>
                  <a:gd name="T45" fmla="*/ 158 h 308"/>
                  <a:gd name="T46" fmla="*/ 50 w 128"/>
                  <a:gd name="T47" fmla="*/ 158 h 308"/>
                  <a:gd name="T48" fmla="*/ 70 w 128"/>
                  <a:gd name="T49" fmla="*/ 168 h 308"/>
                  <a:gd name="T50" fmla="*/ 102 w 128"/>
                  <a:gd name="T51" fmla="*/ 176 h 308"/>
                  <a:gd name="T52" fmla="*/ 102 w 128"/>
                  <a:gd name="T53" fmla="*/ 242 h 308"/>
                  <a:gd name="T54" fmla="*/ 102 w 128"/>
                  <a:gd name="T55" fmla="*/ 242 h 308"/>
                  <a:gd name="T56" fmla="*/ 90 w 128"/>
                  <a:gd name="T57" fmla="*/ 236 h 308"/>
                  <a:gd name="T58" fmla="*/ 84 w 128"/>
                  <a:gd name="T59" fmla="*/ 228 h 308"/>
                  <a:gd name="T60" fmla="*/ 84 w 128"/>
                  <a:gd name="T61" fmla="*/ 228 h 308"/>
                  <a:gd name="T62" fmla="*/ 78 w 128"/>
                  <a:gd name="T63" fmla="*/ 218 h 308"/>
                  <a:gd name="T64" fmla="*/ 74 w 128"/>
                  <a:gd name="T65" fmla="*/ 202 h 308"/>
                  <a:gd name="T66" fmla="*/ 0 w 128"/>
                  <a:gd name="T67" fmla="*/ 210 h 308"/>
                  <a:gd name="T68" fmla="*/ 0 w 128"/>
                  <a:gd name="T69" fmla="*/ 210 h 308"/>
                  <a:gd name="T70" fmla="*/ 4 w 128"/>
                  <a:gd name="T71" fmla="*/ 228 h 308"/>
                  <a:gd name="T72" fmla="*/ 10 w 128"/>
                  <a:gd name="T73" fmla="*/ 242 h 308"/>
                  <a:gd name="T74" fmla="*/ 10 w 128"/>
                  <a:gd name="T75" fmla="*/ 242 h 308"/>
                  <a:gd name="T76" fmla="*/ 18 w 128"/>
                  <a:gd name="T77" fmla="*/ 254 h 308"/>
                  <a:gd name="T78" fmla="*/ 28 w 128"/>
                  <a:gd name="T79" fmla="*/ 266 h 308"/>
                  <a:gd name="T80" fmla="*/ 28 w 128"/>
                  <a:gd name="T81" fmla="*/ 266 h 308"/>
                  <a:gd name="T82" fmla="*/ 42 w 128"/>
                  <a:gd name="T83" fmla="*/ 276 h 308"/>
                  <a:gd name="T84" fmla="*/ 58 w 128"/>
                  <a:gd name="T85" fmla="*/ 284 h 308"/>
                  <a:gd name="T86" fmla="*/ 58 w 128"/>
                  <a:gd name="T87" fmla="*/ 284 h 308"/>
                  <a:gd name="T88" fmla="*/ 78 w 128"/>
                  <a:gd name="T89" fmla="*/ 288 h 308"/>
                  <a:gd name="T90" fmla="*/ 102 w 128"/>
                  <a:gd name="T91" fmla="*/ 292 h 308"/>
                  <a:gd name="T92" fmla="*/ 102 w 128"/>
                  <a:gd name="T93" fmla="*/ 308 h 308"/>
                  <a:gd name="T94" fmla="*/ 128 w 128"/>
                  <a:gd name="T95" fmla="*/ 308 h 308"/>
                  <a:gd name="T96" fmla="*/ 86 w 128"/>
                  <a:gd name="T97" fmla="*/ 100 h 308"/>
                  <a:gd name="T98" fmla="*/ 86 w 128"/>
                  <a:gd name="T99" fmla="*/ 100 h 308"/>
                  <a:gd name="T100" fmla="*/ 82 w 128"/>
                  <a:gd name="T101" fmla="*/ 92 h 308"/>
                  <a:gd name="T102" fmla="*/ 80 w 128"/>
                  <a:gd name="T103" fmla="*/ 86 h 308"/>
                  <a:gd name="T104" fmla="*/ 80 w 128"/>
                  <a:gd name="T105" fmla="*/ 86 h 308"/>
                  <a:gd name="T106" fmla="*/ 82 w 128"/>
                  <a:gd name="T107" fmla="*/ 78 h 308"/>
                  <a:gd name="T108" fmla="*/ 86 w 128"/>
                  <a:gd name="T109" fmla="*/ 72 h 308"/>
                  <a:gd name="T110" fmla="*/ 86 w 128"/>
                  <a:gd name="T111" fmla="*/ 72 h 308"/>
                  <a:gd name="T112" fmla="*/ 92 w 128"/>
                  <a:gd name="T113" fmla="*/ 66 h 308"/>
                  <a:gd name="T114" fmla="*/ 102 w 128"/>
                  <a:gd name="T115" fmla="*/ 62 h 308"/>
                  <a:gd name="T116" fmla="*/ 102 w 128"/>
                  <a:gd name="T117" fmla="*/ 110 h 308"/>
                  <a:gd name="T118" fmla="*/ 102 w 128"/>
                  <a:gd name="T119" fmla="*/ 110 h 308"/>
                  <a:gd name="T120" fmla="*/ 92 w 128"/>
                  <a:gd name="T121" fmla="*/ 106 h 308"/>
                  <a:gd name="T122" fmla="*/ 86 w 128"/>
                  <a:gd name="T123" fmla="*/ 100 h 308"/>
                  <a:gd name="T124" fmla="*/ 86 w 128"/>
                  <a:gd name="T125" fmla="*/ 10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308">
                    <a:moveTo>
                      <a:pt x="128" y="308"/>
                    </a:moveTo>
                    <a:lnTo>
                      <a:pt x="128" y="0"/>
                    </a:lnTo>
                    <a:lnTo>
                      <a:pt x="102" y="0"/>
                    </a:lnTo>
                    <a:lnTo>
                      <a:pt x="102" y="14"/>
                    </a:lnTo>
                    <a:lnTo>
                      <a:pt x="102" y="14"/>
                    </a:lnTo>
                    <a:lnTo>
                      <a:pt x="80" y="16"/>
                    </a:lnTo>
                    <a:lnTo>
                      <a:pt x="62" y="22"/>
                    </a:lnTo>
                    <a:lnTo>
                      <a:pt x="46" y="30"/>
                    </a:lnTo>
                    <a:lnTo>
                      <a:pt x="34" y="40"/>
                    </a:lnTo>
                    <a:lnTo>
                      <a:pt x="34" y="40"/>
                    </a:lnTo>
                    <a:lnTo>
                      <a:pt x="24" y="50"/>
                    </a:lnTo>
                    <a:lnTo>
                      <a:pt x="16" y="64"/>
                    </a:lnTo>
                    <a:lnTo>
                      <a:pt x="12" y="78"/>
                    </a:lnTo>
                    <a:lnTo>
                      <a:pt x="10" y="94"/>
                    </a:lnTo>
                    <a:lnTo>
                      <a:pt x="10" y="94"/>
                    </a:lnTo>
                    <a:lnTo>
                      <a:pt x="12" y="106"/>
                    </a:lnTo>
                    <a:lnTo>
                      <a:pt x="14" y="116"/>
                    </a:lnTo>
                    <a:lnTo>
                      <a:pt x="18" y="126"/>
                    </a:lnTo>
                    <a:lnTo>
                      <a:pt x="22" y="134"/>
                    </a:lnTo>
                    <a:lnTo>
                      <a:pt x="22" y="134"/>
                    </a:lnTo>
                    <a:lnTo>
                      <a:pt x="34" y="150"/>
                    </a:lnTo>
                    <a:lnTo>
                      <a:pt x="42" y="154"/>
                    </a:lnTo>
                    <a:lnTo>
                      <a:pt x="50" y="158"/>
                    </a:lnTo>
                    <a:lnTo>
                      <a:pt x="50" y="158"/>
                    </a:lnTo>
                    <a:lnTo>
                      <a:pt x="70" y="168"/>
                    </a:lnTo>
                    <a:lnTo>
                      <a:pt x="102" y="176"/>
                    </a:lnTo>
                    <a:lnTo>
                      <a:pt x="102" y="242"/>
                    </a:lnTo>
                    <a:lnTo>
                      <a:pt x="102" y="242"/>
                    </a:lnTo>
                    <a:lnTo>
                      <a:pt x="90" y="236"/>
                    </a:lnTo>
                    <a:lnTo>
                      <a:pt x="84" y="228"/>
                    </a:lnTo>
                    <a:lnTo>
                      <a:pt x="84" y="228"/>
                    </a:lnTo>
                    <a:lnTo>
                      <a:pt x="78" y="218"/>
                    </a:lnTo>
                    <a:lnTo>
                      <a:pt x="74" y="202"/>
                    </a:lnTo>
                    <a:lnTo>
                      <a:pt x="0" y="210"/>
                    </a:lnTo>
                    <a:lnTo>
                      <a:pt x="0" y="210"/>
                    </a:lnTo>
                    <a:lnTo>
                      <a:pt x="4" y="228"/>
                    </a:lnTo>
                    <a:lnTo>
                      <a:pt x="10" y="242"/>
                    </a:lnTo>
                    <a:lnTo>
                      <a:pt x="10" y="242"/>
                    </a:lnTo>
                    <a:lnTo>
                      <a:pt x="18" y="254"/>
                    </a:lnTo>
                    <a:lnTo>
                      <a:pt x="28" y="266"/>
                    </a:lnTo>
                    <a:lnTo>
                      <a:pt x="28" y="266"/>
                    </a:lnTo>
                    <a:lnTo>
                      <a:pt x="42" y="276"/>
                    </a:lnTo>
                    <a:lnTo>
                      <a:pt x="58" y="284"/>
                    </a:lnTo>
                    <a:lnTo>
                      <a:pt x="58" y="284"/>
                    </a:lnTo>
                    <a:lnTo>
                      <a:pt x="78" y="288"/>
                    </a:lnTo>
                    <a:lnTo>
                      <a:pt x="102" y="292"/>
                    </a:lnTo>
                    <a:lnTo>
                      <a:pt x="102" y="308"/>
                    </a:lnTo>
                    <a:lnTo>
                      <a:pt x="128" y="308"/>
                    </a:lnTo>
                    <a:close/>
                    <a:moveTo>
                      <a:pt x="86" y="100"/>
                    </a:moveTo>
                    <a:lnTo>
                      <a:pt x="86" y="100"/>
                    </a:lnTo>
                    <a:lnTo>
                      <a:pt x="82" y="92"/>
                    </a:lnTo>
                    <a:lnTo>
                      <a:pt x="80" y="86"/>
                    </a:lnTo>
                    <a:lnTo>
                      <a:pt x="80" y="86"/>
                    </a:lnTo>
                    <a:lnTo>
                      <a:pt x="82" y="78"/>
                    </a:lnTo>
                    <a:lnTo>
                      <a:pt x="86" y="72"/>
                    </a:lnTo>
                    <a:lnTo>
                      <a:pt x="86" y="72"/>
                    </a:lnTo>
                    <a:lnTo>
                      <a:pt x="92" y="66"/>
                    </a:lnTo>
                    <a:lnTo>
                      <a:pt x="102" y="62"/>
                    </a:lnTo>
                    <a:lnTo>
                      <a:pt x="102" y="110"/>
                    </a:lnTo>
                    <a:lnTo>
                      <a:pt x="102" y="110"/>
                    </a:lnTo>
                    <a:lnTo>
                      <a:pt x="92" y="106"/>
                    </a:lnTo>
                    <a:lnTo>
                      <a:pt x="86" y="100"/>
                    </a:lnTo>
                    <a:lnTo>
                      <a:pt x="86"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63" name="组合 62"/>
          <p:cNvGrpSpPr/>
          <p:nvPr/>
        </p:nvGrpSpPr>
        <p:grpSpPr>
          <a:xfrm>
            <a:off x="5479379" y="4679544"/>
            <a:ext cx="1253831" cy="1253824"/>
            <a:chOff x="4641550" y="3820609"/>
            <a:chExt cx="587801" cy="587801"/>
          </a:xfrm>
        </p:grpSpPr>
        <p:grpSp>
          <p:nvGrpSpPr>
            <p:cNvPr id="92" name="组合 91"/>
            <p:cNvGrpSpPr/>
            <p:nvPr/>
          </p:nvGrpSpPr>
          <p:grpSpPr>
            <a:xfrm>
              <a:off x="4641550" y="3820609"/>
              <a:ext cx="587801" cy="587801"/>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07" name="椭圆 10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93" name="组合 92"/>
            <p:cNvGrpSpPr/>
            <p:nvPr/>
          </p:nvGrpSpPr>
          <p:grpSpPr>
            <a:xfrm>
              <a:off x="4767685" y="3993961"/>
              <a:ext cx="335530" cy="285698"/>
              <a:chOff x="2570163" y="3632200"/>
              <a:chExt cx="641350" cy="546100"/>
            </a:xfrm>
            <a:solidFill>
              <a:schemeClr val="accent4"/>
            </a:solidFill>
          </p:grpSpPr>
          <p:sp>
            <p:nvSpPr>
              <p:cNvPr id="94" name="Freeform 80"/>
              <p:cNvSpPr/>
              <p:nvPr/>
            </p:nvSpPr>
            <p:spPr bwMode="auto">
              <a:xfrm>
                <a:off x="2970213" y="3632200"/>
                <a:ext cx="241300" cy="241300"/>
              </a:xfrm>
              <a:custGeom>
                <a:avLst/>
                <a:gdLst>
                  <a:gd name="T0" fmla="*/ 122 w 152"/>
                  <a:gd name="T1" fmla="*/ 148 h 152"/>
                  <a:gd name="T2" fmla="*/ 122 w 152"/>
                  <a:gd name="T3" fmla="*/ 148 h 152"/>
                  <a:gd name="T4" fmla="*/ 120 w 152"/>
                  <a:gd name="T5" fmla="*/ 150 h 152"/>
                  <a:gd name="T6" fmla="*/ 116 w 152"/>
                  <a:gd name="T7" fmla="*/ 152 h 152"/>
                  <a:gd name="T8" fmla="*/ 112 w 152"/>
                  <a:gd name="T9" fmla="*/ 150 h 152"/>
                  <a:gd name="T10" fmla="*/ 108 w 152"/>
                  <a:gd name="T11" fmla="*/ 148 h 152"/>
                  <a:gd name="T12" fmla="*/ 2 w 152"/>
                  <a:gd name="T13" fmla="*/ 42 h 152"/>
                  <a:gd name="T14" fmla="*/ 2 w 152"/>
                  <a:gd name="T15" fmla="*/ 42 h 152"/>
                  <a:gd name="T16" fmla="*/ 0 w 152"/>
                  <a:gd name="T17" fmla="*/ 40 h 152"/>
                  <a:gd name="T18" fmla="*/ 0 w 152"/>
                  <a:gd name="T19" fmla="*/ 36 h 152"/>
                  <a:gd name="T20" fmla="*/ 0 w 152"/>
                  <a:gd name="T21" fmla="*/ 32 h 152"/>
                  <a:gd name="T22" fmla="*/ 2 w 152"/>
                  <a:gd name="T23" fmla="*/ 28 h 152"/>
                  <a:gd name="T24" fmla="*/ 28 w 152"/>
                  <a:gd name="T25" fmla="*/ 2 h 152"/>
                  <a:gd name="T26" fmla="*/ 28 w 152"/>
                  <a:gd name="T27" fmla="*/ 2 h 152"/>
                  <a:gd name="T28" fmla="*/ 32 w 152"/>
                  <a:gd name="T29" fmla="*/ 0 h 152"/>
                  <a:gd name="T30" fmla="*/ 36 w 152"/>
                  <a:gd name="T31" fmla="*/ 0 h 152"/>
                  <a:gd name="T32" fmla="*/ 40 w 152"/>
                  <a:gd name="T33" fmla="*/ 0 h 152"/>
                  <a:gd name="T34" fmla="*/ 42 w 152"/>
                  <a:gd name="T35" fmla="*/ 2 h 152"/>
                  <a:gd name="T36" fmla="*/ 148 w 152"/>
                  <a:gd name="T37" fmla="*/ 108 h 152"/>
                  <a:gd name="T38" fmla="*/ 148 w 152"/>
                  <a:gd name="T39" fmla="*/ 108 h 152"/>
                  <a:gd name="T40" fmla="*/ 152 w 152"/>
                  <a:gd name="T41" fmla="*/ 112 h 152"/>
                  <a:gd name="T42" fmla="*/ 152 w 152"/>
                  <a:gd name="T43" fmla="*/ 116 h 152"/>
                  <a:gd name="T44" fmla="*/ 152 w 152"/>
                  <a:gd name="T45" fmla="*/ 118 h 152"/>
                  <a:gd name="T46" fmla="*/ 148 w 152"/>
                  <a:gd name="T47" fmla="*/ 122 h 152"/>
                  <a:gd name="T48" fmla="*/ 122 w 152"/>
                  <a:gd name="T49" fmla="*/ 14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2">
                    <a:moveTo>
                      <a:pt x="122" y="148"/>
                    </a:moveTo>
                    <a:lnTo>
                      <a:pt x="122" y="148"/>
                    </a:lnTo>
                    <a:lnTo>
                      <a:pt x="120" y="150"/>
                    </a:lnTo>
                    <a:lnTo>
                      <a:pt x="116" y="152"/>
                    </a:lnTo>
                    <a:lnTo>
                      <a:pt x="112" y="150"/>
                    </a:lnTo>
                    <a:lnTo>
                      <a:pt x="108" y="148"/>
                    </a:lnTo>
                    <a:lnTo>
                      <a:pt x="2" y="42"/>
                    </a:lnTo>
                    <a:lnTo>
                      <a:pt x="2" y="42"/>
                    </a:lnTo>
                    <a:lnTo>
                      <a:pt x="0" y="40"/>
                    </a:lnTo>
                    <a:lnTo>
                      <a:pt x="0" y="36"/>
                    </a:lnTo>
                    <a:lnTo>
                      <a:pt x="0" y="32"/>
                    </a:lnTo>
                    <a:lnTo>
                      <a:pt x="2" y="28"/>
                    </a:lnTo>
                    <a:lnTo>
                      <a:pt x="28" y="2"/>
                    </a:lnTo>
                    <a:lnTo>
                      <a:pt x="28" y="2"/>
                    </a:lnTo>
                    <a:lnTo>
                      <a:pt x="32" y="0"/>
                    </a:lnTo>
                    <a:lnTo>
                      <a:pt x="36" y="0"/>
                    </a:lnTo>
                    <a:lnTo>
                      <a:pt x="40" y="0"/>
                    </a:lnTo>
                    <a:lnTo>
                      <a:pt x="42" y="2"/>
                    </a:lnTo>
                    <a:lnTo>
                      <a:pt x="148" y="108"/>
                    </a:lnTo>
                    <a:lnTo>
                      <a:pt x="148" y="108"/>
                    </a:lnTo>
                    <a:lnTo>
                      <a:pt x="152" y="112"/>
                    </a:lnTo>
                    <a:lnTo>
                      <a:pt x="152" y="116"/>
                    </a:lnTo>
                    <a:lnTo>
                      <a:pt x="152" y="118"/>
                    </a:lnTo>
                    <a:lnTo>
                      <a:pt x="148" y="122"/>
                    </a:lnTo>
                    <a:lnTo>
                      <a:pt x="122"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0" name="Freeform 81"/>
              <p:cNvSpPr/>
              <p:nvPr/>
            </p:nvSpPr>
            <p:spPr bwMode="auto">
              <a:xfrm>
                <a:off x="2671763" y="3794125"/>
                <a:ext cx="428625" cy="384175"/>
              </a:xfrm>
              <a:custGeom>
                <a:avLst/>
                <a:gdLst>
                  <a:gd name="T0" fmla="*/ 168 w 270"/>
                  <a:gd name="T1" fmla="*/ 24 h 242"/>
                  <a:gd name="T2" fmla="*/ 136 w 270"/>
                  <a:gd name="T3" fmla="*/ 54 h 242"/>
                  <a:gd name="T4" fmla="*/ 134 w 270"/>
                  <a:gd name="T5" fmla="*/ 60 h 242"/>
                  <a:gd name="T6" fmla="*/ 124 w 270"/>
                  <a:gd name="T7" fmla="*/ 70 h 242"/>
                  <a:gd name="T8" fmla="*/ 118 w 270"/>
                  <a:gd name="T9" fmla="*/ 74 h 242"/>
                  <a:gd name="T10" fmla="*/ 106 w 270"/>
                  <a:gd name="T11" fmla="*/ 78 h 242"/>
                  <a:gd name="T12" fmla="*/ 92 w 270"/>
                  <a:gd name="T13" fmla="*/ 76 h 242"/>
                  <a:gd name="T14" fmla="*/ 84 w 270"/>
                  <a:gd name="T15" fmla="*/ 72 h 242"/>
                  <a:gd name="T16" fmla="*/ 78 w 270"/>
                  <a:gd name="T17" fmla="*/ 68 h 242"/>
                  <a:gd name="T18" fmla="*/ 70 w 270"/>
                  <a:gd name="T19" fmla="*/ 50 h 242"/>
                  <a:gd name="T20" fmla="*/ 70 w 270"/>
                  <a:gd name="T21" fmla="*/ 32 h 242"/>
                  <a:gd name="T22" fmla="*/ 4 w 270"/>
                  <a:gd name="T23" fmla="*/ 78 h 242"/>
                  <a:gd name="T24" fmla="*/ 2 w 270"/>
                  <a:gd name="T25" fmla="*/ 80 h 242"/>
                  <a:gd name="T26" fmla="*/ 2 w 270"/>
                  <a:gd name="T27" fmla="*/ 86 h 242"/>
                  <a:gd name="T28" fmla="*/ 10 w 270"/>
                  <a:gd name="T29" fmla="*/ 98 h 242"/>
                  <a:gd name="T30" fmla="*/ 26 w 270"/>
                  <a:gd name="T31" fmla="*/ 82 h 242"/>
                  <a:gd name="T32" fmla="*/ 42 w 270"/>
                  <a:gd name="T33" fmla="*/ 76 h 242"/>
                  <a:gd name="T34" fmla="*/ 60 w 270"/>
                  <a:gd name="T35" fmla="*/ 82 h 242"/>
                  <a:gd name="T36" fmla="*/ 66 w 270"/>
                  <a:gd name="T37" fmla="*/ 90 h 242"/>
                  <a:gd name="T38" fmla="*/ 66 w 270"/>
                  <a:gd name="T39" fmla="*/ 100 h 242"/>
                  <a:gd name="T40" fmla="*/ 84 w 270"/>
                  <a:gd name="T41" fmla="*/ 108 h 242"/>
                  <a:gd name="T42" fmla="*/ 90 w 270"/>
                  <a:gd name="T43" fmla="*/ 116 h 242"/>
                  <a:gd name="T44" fmla="*/ 92 w 270"/>
                  <a:gd name="T45" fmla="*/ 124 h 242"/>
                  <a:gd name="T46" fmla="*/ 108 w 270"/>
                  <a:gd name="T47" fmla="*/ 132 h 242"/>
                  <a:gd name="T48" fmla="*/ 114 w 270"/>
                  <a:gd name="T49" fmla="*/ 140 h 242"/>
                  <a:gd name="T50" fmla="*/ 116 w 270"/>
                  <a:gd name="T51" fmla="*/ 148 h 242"/>
                  <a:gd name="T52" fmla="*/ 132 w 270"/>
                  <a:gd name="T53" fmla="*/ 156 h 242"/>
                  <a:gd name="T54" fmla="*/ 138 w 270"/>
                  <a:gd name="T55" fmla="*/ 164 h 242"/>
                  <a:gd name="T56" fmla="*/ 138 w 270"/>
                  <a:gd name="T57" fmla="*/ 182 h 242"/>
                  <a:gd name="T58" fmla="*/ 118 w 270"/>
                  <a:gd name="T59" fmla="*/ 204 h 242"/>
                  <a:gd name="T60" fmla="*/ 150 w 270"/>
                  <a:gd name="T61" fmla="*/ 236 h 242"/>
                  <a:gd name="T62" fmla="*/ 162 w 270"/>
                  <a:gd name="T63" fmla="*/ 242 h 242"/>
                  <a:gd name="T64" fmla="*/ 172 w 270"/>
                  <a:gd name="T65" fmla="*/ 236 h 242"/>
                  <a:gd name="T66" fmla="*/ 176 w 270"/>
                  <a:gd name="T67" fmla="*/ 232 h 242"/>
                  <a:gd name="T68" fmla="*/ 176 w 270"/>
                  <a:gd name="T69" fmla="*/ 218 h 242"/>
                  <a:gd name="T70" fmla="*/ 148 w 270"/>
                  <a:gd name="T71" fmla="*/ 188 h 242"/>
                  <a:gd name="T72" fmla="*/ 146 w 270"/>
                  <a:gd name="T73" fmla="*/ 184 h 242"/>
                  <a:gd name="T74" fmla="*/ 148 w 270"/>
                  <a:gd name="T75" fmla="*/ 180 h 242"/>
                  <a:gd name="T76" fmla="*/ 156 w 270"/>
                  <a:gd name="T77" fmla="*/ 180 h 242"/>
                  <a:gd name="T78" fmla="*/ 180 w 270"/>
                  <a:gd name="T79" fmla="*/ 206 h 242"/>
                  <a:gd name="T80" fmla="*/ 192 w 270"/>
                  <a:gd name="T81" fmla="*/ 210 h 242"/>
                  <a:gd name="T82" fmla="*/ 204 w 270"/>
                  <a:gd name="T83" fmla="*/ 206 h 242"/>
                  <a:gd name="T84" fmla="*/ 208 w 270"/>
                  <a:gd name="T85" fmla="*/ 200 h 242"/>
                  <a:gd name="T86" fmla="*/ 208 w 270"/>
                  <a:gd name="T87" fmla="*/ 188 h 242"/>
                  <a:gd name="T88" fmla="*/ 178 w 270"/>
                  <a:gd name="T89" fmla="*/ 158 h 242"/>
                  <a:gd name="T90" fmla="*/ 176 w 270"/>
                  <a:gd name="T91" fmla="*/ 154 h 242"/>
                  <a:gd name="T92" fmla="*/ 178 w 270"/>
                  <a:gd name="T93" fmla="*/ 150 h 242"/>
                  <a:gd name="T94" fmla="*/ 186 w 270"/>
                  <a:gd name="T95" fmla="*/ 150 h 242"/>
                  <a:gd name="T96" fmla="*/ 212 w 270"/>
                  <a:gd name="T97" fmla="*/ 174 h 242"/>
                  <a:gd name="T98" fmla="*/ 224 w 270"/>
                  <a:gd name="T99" fmla="*/ 180 h 242"/>
                  <a:gd name="T100" fmla="*/ 234 w 270"/>
                  <a:gd name="T101" fmla="*/ 174 h 242"/>
                  <a:gd name="T102" fmla="*/ 238 w 270"/>
                  <a:gd name="T103" fmla="*/ 170 h 242"/>
                  <a:gd name="T104" fmla="*/ 238 w 270"/>
                  <a:gd name="T105" fmla="*/ 158 h 242"/>
                  <a:gd name="T106" fmla="*/ 210 w 270"/>
                  <a:gd name="T107" fmla="*/ 126 h 242"/>
                  <a:gd name="T108" fmla="*/ 208 w 270"/>
                  <a:gd name="T109" fmla="*/ 122 h 242"/>
                  <a:gd name="T110" fmla="*/ 210 w 270"/>
                  <a:gd name="T111" fmla="*/ 118 h 242"/>
                  <a:gd name="T112" fmla="*/ 218 w 270"/>
                  <a:gd name="T113" fmla="*/ 118 h 242"/>
                  <a:gd name="T114" fmla="*/ 242 w 270"/>
                  <a:gd name="T115" fmla="*/ 144 h 242"/>
                  <a:gd name="T116" fmla="*/ 254 w 270"/>
                  <a:gd name="T117" fmla="*/ 148 h 242"/>
                  <a:gd name="T118" fmla="*/ 266 w 270"/>
                  <a:gd name="T119" fmla="*/ 144 h 242"/>
                  <a:gd name="T120" fmla="*/ 270 w 270"/>
                  <a:gd name="T121" fmla="*/ 138 h 242"/>
                  <a:gd name="T122" fmla="*/ 270 w 270"/>
                  <a:gd name="T123" fmla="*/ 126 h 242"/>
                  <a:gd name="T124" fmla="*/ 266 w 270"/>
                  <a:gd name="T125" fmla="*/ 12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0" h="242">
                    <a:moveTo>
                      <a:pt x="266" y="120"/>
                    </a:moveTo>
                    <a:lnTo>
                      <a:pt x="168" y="24"/>
                    </a:lnTo>
                    <a:lnTo>
                      <a:pt x="144" y="34"/>
                    </a:lnTo>
                    <a:lnTo>
                      <a:pt x="136" y="54"/>
                    </a:lnTo>
                    <a:lnTo>
                      <a:pt x="136" y="54"/>
                    </a:lnTo>
                    <a:lnTo>
                      <a:pt x="134" y="60"/>
                    </a:lnTo>
                    <a:lnTo>
                      <a:pt x="130" y="66"/>
                    </a:lnTo>
                    <a:lnTo>
                      <a:pt x="124" y="70"/>
                    </a:lnTo>
                    <a:lnTo>
                      <a:pt x="118" y="74"/>
                    </a:lnTo>
                    <a:lnTo>
                      <a:pt x="118" y="74"/>
                    </a:lnTo>
                    <a:lnTo>
                      <a:pt x="112" y="76"/>
                    </a:lnTo>
                    <a:lnTo>
                      <a:pt x="106" y="78"/>
                    </a:lnTo>
                    <a:lnTo>
                      <a:pt x="98" y="78"/>
                    </a:lnTo>
                    <a:lnTo>
                      <a:pt x="92" y="76"/>
                    </a:lnTo>
                    <a:lnTo>
                      <a:pt x="92" y="76"/>
                    </a:lnTo>
                    <a:lnTo>
                      <a:pt x="84" y="72"/>
                    </a:lnTo>
                    <a:lnTo>
                      <a:pt x="78" y="68"/>
                    </a:lnTo>
                    <a:lnTo>
                      <a:pt x="78" y="68"/>
                    </a:lnTo>
                    <a:lnTo>
                      <a:pt x="72" y="60"/>
                    </a:lnTo>
                    <a:lnTo>
                      <a:pt x="70" y="50"/>
                    </a:lnTo>
                    <a:lnTo>
                      <a:pt x="68" y="42"/>
                    </a:lnTo>
                    <a:lnTo>
                      <a:pt x="70" y="32"/>
                    </a:lnTo>
                    <a:lnTo>
                      <a:pt x="82" y="0"/>
                    </a:lnTo>
                    <a:lnTo>
                      <a:pt x="4" y="78"/>
                    </a:lnTo>
                    <a:lnTo>
                      <a:pt x="4" y="78"/>
                    </a:lnTo>
                    <a:lnTo>
                      <a:pt x="2" y="80"/>
                    </a:lnTo>
                    <a:lnTo>
                      <a:pt x="0" y="84"/>
                    </a:lnTo>
                    <a:lnTo>
                      <a:pt x="2" y="86"/>
                    </a:lnTo>
                    <a:lnTo>
                      <a:pt x="4" y="90"/>
                    </a:lnTo>
                    <a:lnTo>
                      <a:pt x="10" y="98"/>
                    </a:lnTo>
                    <a:lnTo>
                      <a:pt x="26" y="82"/>
                    </a:lnTo>
                    <a:lnTo>
                      <a:pt x="26" y="82"/>
                    </a:lnTo>
                    <a:lnTo>
                      <a:pt x="34" y="78"/>
                    </a:lnTo>
                    <a:lnTo>
                      <a:pt x="42" y="76"/>
                    </a:lnTo>
                    <a:lnTo>
                      <a:pt x="52" y="78"/>
                    </a:lnTo>
                    <a:lnTo>
                      <a:pt x="60" y="82"/>
                    </a:lnTo>
                    <a:lnTo>
                      <a:pt x="60" y="82"/>
                    </a:lnTo>
                    <a:lnTo>
                      <a:pt x="66" y="90"/>
                    </a:lnTo>
                    <a:lnTo>
                      <a:pt x="66" y="100"/>
                    </a:lnTo>
                    <a:lnTo>
                      <a:pt x="66" y="100"/>
                    </a:lnTo>
                    <a:lnTo>
                      <a:pt x="76" y="102"/>
                    </a:lnTo>
                    <a:lnTo>
                      <a:pt x="84" y="108"/>
                    </a:lnTo>
                    <a:lnTo>
                      <a:pt x="84" y="108"/>
                    </a:lnTo>
                    <a:lnTo>
                      <a:pt x="90" y="116"/>
                    </a:lnTo>
                    <a:lnTo>
                      <a:pt x="92" y="124"/>
                    </a:lnTo>
                    <a:lnTo>
                      <a:pt x="92" y="124"/>
                    </a:lnTo>
                    <a:lnTo>
                      <a:pt x="100" y="126"/>
                    </a:lnTo>
                    <a:lnTo>
                      <a:pt x="108" y="132"/>
                    </a:lnTo>
                    <a:lnTo>
                      <a:pt x="108" y="132"/>
                    </a:lnTo>
                    <a:lnTo>
                      <a:pt x="114" y="140"/>
                    </a:lnTo>
                    <a:lnTo>
                      <a:pt x="116" y="148"/>
                    </a:lnTo>
                    <a:lnTo>
                      <a:pt x="116" y="148"/>
                    </a:lnTo>
                    <a:lnTo>
                      <a:pt x="124" y="150"/>
                    </a:lnTo>
                    <a:lnTo>
                      <a:pt x="132" y="156"/>
                    </a:lnTo>
                    <a:lnTo>
                      <a:pt x="132" y="156"/>
                    </a:lnTo>
                    <a:lnTo>
                      <a:pt x="138" y="164"/>
                    </a:lnTo>
                    <a:lnTo>
                      <a:pt x="140" y="174"/>
                    </a:lnTo>
                    <a:lnTo>
                      <a:pt x="138" y="182"/>
                    </a:lnTo>
                    <a:lnTo>
                      <a:pt x="132" y="190"/>
                    </a:lnTo>
                    <a:lnTo>
                      <a:pt x="118" y="204"/>
                    </a:lnTo>
                    <a:lnTo>
                      <a:pt x="150" y="236"/>
                    </a:lnTo>
                    <a:lnTo>
                      <a:pt x="150" y="236"/>
                    </a:lnTo>
                    <a:lnTo>
                      <a:pt x="156" y="240"/>
                    </a:lnTo>
                    <a:lnTo>
                      <a:pt x="162" y="242"/>
                    </a:lnTo>
                    <a:lnTo>
                      <a:pt x="168" y="240"/>
                    </a:lnTo>
                    <a:lnTo>
                      <a:pt x="172" y="236"/>
                    </a:lnTo>
                    <a:lnTo>
                      <a:pt x="172" y="236"/>
                    </a:lnTo>
                    <a:lnTo>
                      <a:pt x="176" y="232"/>
                    </a:lnTo>
                    <a:lnTo>
                      <a:pt x="178" y="224"/>
                    </a:lnTo>
                    <a:lnTo>
                      <a:pt x="176" y="218"/>
                    </a:lnTo>
                    <a:lnTo>
                      <a:pt x="172" y="214"/>
                    </a:lnTo>
                    <a:lnTo>
                      <a:pt x="148" y="188"/>
                    </a:lnTo>
                    <a:lnTo>
                      <a:pt x="148" y="188"/>
                    </a:lnTo>
                    <a:lnTo>
                      <a:pt x="146" y="184"/>
                    </a:lnTo>
                    <a:lnTo>
                      <a:pt x="148" y="180"/>
                    </a:lnTo>
                    <a:lnTo>
                      <a:pt x="148" y="180"/>
                    </a:lnTo>
                    <a:lnTo>
                      <a:pt x="152" y="178"/>
                    </a:lnTo>
                    <a:lnTo>
                      <a:pt x="156" y="180"/>
                    </a:lnTo>
                    <a:lnTo>
                      <a:pt x="180" y="206"/>
                    </a:lnTo>
                    <a:lnTo>
                      <a:pt x="180" y="206"/>
                    </a:lnTo>
                    <a:lnTo>
                      <a:pt x="186" y="210"/>
                    </a:lnTo>
                    <a:lnTo>
                      <a:pt x="192" y="210"/>
                    </a:lnTo>
                    <a:lnTo>
                      <a:pt x="198" y="210"/>
                    </a:lnTo>
                    <a:lnTo>
                      <a:pt x="204" y="206"/>
                    </a:lnTo>
                    <a:lnTo>
                      <a:pt x="204" y="206"/>
                    </a:lnTo>
                    <a:lnTo>
                      <a:pt x="208" y="200"/>
                    </a:lnTo>
                    <a:lnTo>
                      <a:pt x="208" y="194"/>
                    </a:lnTo>
                    <a:lnTo>
                      <a:pt x="208" y="188"/>
                    </a:lnTo>
                    <a:lnTo>
                      <a:pt x="204" y="182"/>
                    </a:lnTo>
                    <a:lnTo>
                      <a:pt x="178" y="158"/>
                    </a:lnTo>
                    <a:lnTo>
                      <a:pt x="178" y="158"/>
                    </a:lnTo>
                    <a:lnTo>
                      <a:pt x="176" y="154"/>
                    </a:lnTo>
                    <a:lnTo>
                      <a:pt x="178" y="150"/>
                    </a:lnTo>
                    <a:lnTo>
                      <a:pt x="178" y="150"/>
                    </a:lnTo>
                    <a:lnTo>
                      <a:pt x="182" y="148"/>
                    </a:lnTo>
                    <a:lnTo>
                      <a:pt x="186" y="150"/>
                    </a:lnTo>
                    <a:lnTo>
                      <a:pt x="212" y="174"/>
                    </a:lnTo>
                    <a:lnTo>
                      <a:pt x="212" y="174"/>
                    </a:lnTo>
                    <a:lnTo>
                      <a:pt x="218" y="178"/>
                    </a:lnTo>
                    <a:lnTo>
                      <a:pt x="224" y="180"/>
                    </a:lnTo>
                    <a:lnTo>
                      <a:pt x="230" y="178"/>
                    </a:lnTo>
                    <a:lnTo>
                      <a:pt x="234" y="174"/>
                    </a:lnTo>
                    <a:lnTo>
                      <a:pt x="234" y="174"/>
                    </a:lnTo>
                    <a:lnTo>
                      <a:pt x="238" y="170"/>
                    </a:lnTo>
                    <a:lnTo>
                      <a:pt x="240" y="164"/>
                    </a:lnTo>
                    <a:lnTo>
                      <a:pt x="238" y="158"/>
                    </a:lnTo>
                    <a:lnTo>
                      <a:pt x="234" y="152"/>
                    </a:lnTo>
                    <a:lnTo>
                      <a:pt x="210" y="126"/>
                    </a:lnTo>
                    <a:lnTo>
                      <a:pt x="210" y="126"/>
                    </a:lnTo>
                    <a:lnTo>
                      <a:pt x="208" y="122"/>
                    </a:lnTo>
                    <a:lnTo>
                      <a:pt x="210" y="118"/>
                    </a:lnTo>
                    <a:lnTo>
                      <a:pt x="210" y="118"/>
                    </a:lnTo>
                    <a:lnTo>
                      <a:pt x="214" y="116"/>
                    </a:lnTo>
                    <a:lnTo>
                      <a:pt x="218" y="118"/>
                    </a:lnTo>
                    <a:lnTo>
                      <a:pt x="242" y="144"/>
                    </a:lnTo>
                    <a:lnTo>
                      <a:pt x="242" y="144"/>
                    </a:lnTo>
                    <a:lnTo>
                      <a:pt x="248" y="148"/>
                    </a:lnTo>
                    <a:lnTo>
                      <a:pt x="254" y="148"/>
                    </a:lnTo>
                    <a:lnTo>
                      <a:pt x="260" y="148"/>
                    </a:lnTo>
                    <a:lnTo>
                      <a:pt x="266" y="144"/>
                    </a:lnTo>
                    <a:lnTo>
                      <a:pt x="266" y="144"/>
                    </a:lnTo>
                    <a:lnTo>
                      <a:pt x="270" y="138"/>
                    </a:lnTo>
                    <a:lnTo>
                      <a:pt x="270" y="132"/>
                    </a:lnTo>
                    <a:lnTo>
                      <a:pt x="270" y="126"/>
                    </a:lnTo>
                    <a:lnTo>
                      <a:pt x="266" y="120"/>
                    </a:lnTo>
                    <a:lnTo>
                      <a:pt x="26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1" name="Freeform 82"/>
              <p:cNvSpPr/>
              <p:nvPr/>
            </p:nvSpPr>
            <p:spPr bwMode="auto">
              <a:xfrm>
                <a:off x="2570163" y="3663950"/>
                <a:ext cx="260350" cy="260350"/>
              </a:xfrm>
              <a:custGeom>
                <a:avLst/>
                <a:gdLst>
                  <a:gd name="T0" fmla="*/ 160 w 164"/>
                  <a:gd name="T1" fmla="*/ 32 h 164"/>
                  <a:gd name="T2" fmla="*/ 160 w 164"/>
                  <a:gd name="T3" fmla="*/ 32 h 164"/>
                  <a:gd name="T4" fmla="*/ 162 w 164"/>
                  <a:gd name="T5" fmla="*/ 34 h 164"/>
                  <a:gd name="T6" fmla="*/ 164 w 164"/>
                  <a:gd name="T7" fmla="*/ 38 h 164"/>
                  <a:gd name="T8" fmla="*/ 162 w 164"/>
                  <a:gd name="T9" fmla="*/ 42 h 164"/>
                  <a:gd name="T10" fmla="*/ 160 w 164"/>
                  <a:gd name="T11" fmla="*/ 46 h 164"/>
                  <a:gd name="T12" fmla="*/ 44 w 164"/>
                  <a:gd name="T13" fmla="*/ 162 h 164"/>
                  <a:gd name="T14" fmla="*/ 44 w 164"/>
                  <a:gd name="T15" fmla="*/ 162 h 164"/>
                  <a:gd name="T16" fmla="*/ 42 w 164"/>
                  <a:gd name="T17" fmla="*/ 164 h 164"/>
                  <a:gd name="T18" fmla="*/ 38 w 164"/>
                  <a:gd name="T19" fmla="*/ 164 h 164"/>
                  <a:gd name="T20" fmla="*/ 34 w 164"/>
                  <a:gd name="T21" fmla="*/ 164 h 164"/>
                  <a:gd name="T22" fmla="*/ 30 w 164"/>
                  <a:gd name="T23" fmla="*/ 162 h 164"/>
                  <a:gd name="T24" fmla="*/ 2 w 164"/>
                  <a:gd name="T25" fmla="*/ 132 h 164"/>
                  <a:gd name="T26" fmla="*/ 2 w 164"/>
                  <a:gd name="T27" fmla="*/ 132 h 164"/>
                  <a:gd name="T28" fmla="*/ 0 w 164"/>
                  <a:gd name="T29" fmla="*/ 130 h 164"/>
                  <a:gd name="T30" fmla="*/ 0 w 164"/>
                  <a:gd name="T31" fmla="*/ 126 h 164"/>
                  <a:gd name="T32" fmla="*/ 0 w 164"/>
                  <a:gd name="T33" fmla="*/ 122 h 164"/>
                  <a:gd name="T34" fmla="*/ 2 w 164"/>
                  <a:gd name="T35" fmla="*/ 118 h 164"/>
                  <a:gd name="T36" fmla="*/ 118 w 164"/>
                  <a:gd name="T37" fmla="*/ 2 h 164"/>
                  <a:gd name="T38" fmla="*/ 118 w 164"/>
                  <a:gd name="T39" fmla="*/ 2 h 164"/>
                  <a:gd name="T40" fmla="*/ 122 w 164"/>
                  <a:gd name="T41" fmla="*/ 0 h 164"/>
                  <a:gd name="T42" fmla="*/ 124 w 164"/>
                  <a:gd name="T43" fmla="*/ 0 h 164"/>
                  <a:gd name="T44" fmla="*/ 128 w 164"/>
                  <a:gd name="T45" fmla="*/ 0 h 164"/>
                  <a:gd name="T46" fmla="*/ 132 w 164"/>
                  <a:gd name="T47" fmla="*/ 2 h 164"/>
                  <a:gd name="T48" fmla="*/ 160 w 164"/>
                  <a:gd name="T49" fmla="*/ 3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164">
                    <a:moveTo>
                      <a:pt x="160" y="32"/>
                    </a:moveTo>
                    <a:lnTo>
                      <a:pt x="160" y="32"/>
                    </a:lnTo>
                    <a:lnTo>
                      <a:pt x="162" y="34"/>
                    </a:lnTo>
                    <a:lnTo>
                      <a:pt x="164" y="38"/>
                    </a:lnTo>
                    <a:lnTo>
                      <a:pt x="162" y="42"/>
                    </a:lnTo>
                    <a:lnTo>
                      <a:pt x="160" y="46"/>
                    </a:lnTo>
                    <a:lnTo>
                      <a:pt x="44" y="162"/>
                    </a:lnTo>
                    <a:lnTo>
                      <a:pt x="44" y="162"/>
                    </a:lnTo>
                    <a:lnTo>
                      <a:pt x="42" y="164"/>
                    </a:lnTo>
                    <a:lnTo>
                      <a:pt x="38" y="164"/>
                    </a:lnTo>
                    <a:lnTo>
                      <a:pt x="34" y="164"/>
                    </a:lnTo>
                    <a:lnTo>
                      <a:pt x="30" y="162"/>
                    </a:lnTo>
                    <a:lnTo>
                      <a:pt x="2" y="132"/>
                    </a:lnTo>
                    <a:lnTo>
                      <a:pt x="2" y="132"/>
                    </a:lnTo>
                    <a:lnTo>
                      <a:pt x="0" y="130"/>
                    </a:lnTo>
                    <a:lnTo>
                      <a:pt x="0" y="126"/>
                    </a:lnTo>
                    <a:lnTo>
                      <a:pt x="0" y="122"/>
                    </a:lnTo>
                    <a:lnTo>
                      <a:pt x="2" y="118"/>
                    </a:lnTo>
                    <a:lnTo>
                      <a:pt x="118" y="2"/>
                    </a:lnTo>
                    <a:lnTo>
                      <a:pt x="118" y="2"/>
                    </a:lnTo>
                    <a:lnTo>
                      <a:pt x="122" y="0"/>
                    </a:lnTo>
                    <a:lnTo>
                      <a:pt x="124" y="0"/>
                    </a:lnTo>
                    <a:lnTo>
                      <a:pt x="128" y="0"/>
                    </a:lnTo>
                    <a:lnTo>
                      <a:pt x="132" y="2"/>
                    </a:lnTo>
                    <a:lnTo>
                      <a:pt x="16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2" name="Freeform 83"/>
              <p:cNvSpPr>
                <a:spLocks noEditPoints="1"/>
              </p:cNvSpPr>
              <p:nvPr/>
            </p:nvSpPr>
            <p:spPr bwMode="auto">
              <a:xfrm>
                <a:off x="2687638" y="3724275"/>
                <a:ext cx="406400" cy="396875"/>
              </a:xfrm>
              <a:custGeom>
                <a:avLst/>
                <a:gdLst>
                  <a:gd name="T0" fmla="*/ 186 w 256"/>
                  <a:gd name="T1" fmla="*/ 8 h 250"/>
                  <a:gd name="T2" fmla="*/ 166 w 256"/>
                  <a:gd name="T3" fmla="*/ 0 h 250"/>
                  <a:gd name="T4" fmla="*/ 100 w 256"/>
                  <a:gd name="T5" fmla="*/ 30 h 250"/>
                  <a:gd name="T6" fmla="*/ 86 w 256"/>
                  <a:gd name="T7" fmla="*/ 44 h 250"/>
                  <a:gd name="T8" fmla="*/ 72 w 256"/>
                  <a:gd name="T9" fmla="*/ 86 h 250"/>
                  <a:gd name="T10" fmla="*/ 80 w 256"/>
                  <a:gd name="T11" fmla="*/ 104 h 250"/>
                  <a:gd name="T12" fmla="*/ 88 w 256"/>
                  <a:gd name="T13" fmla="*/ 108 h 250"/>
                  <a:gd name="T14" fmla="*/ 112 w 256"/>
                  <a:gd name="T15" fmla="*/ 102 h 250"/>
                  <a:gd name="T16" fmla="*/ 162 w 256"/>
                  <a:gd name="T17" fmla="*/ 56 h 250"/>
                  <a:gd name="T18" fmla="*/ 250 w 256"/>
                  <a:gd name="T19" fmla="*/ 106 h 250"/>
                  <a:gd name="T20" fmla="*/ 254 w 256"/>
                  <a:gd name="T21" fmla="*/ 78 h 250"/>
                  <a:gd name="T22" fmla="*/ 42 w 256"/>
                  <a:gd name="T23" fmla="*/ 136 h 250"/>
                  <a:gd name="T24" fmla="*/ 32 w 256"/>
                  <a:gd name="T25" fmla="*/ 132 h 250"/>
                  <a:gd name="T26" fmla="*/ 4 w 256"/>
                  <a:gd name="T27" fmla="*/ 156 h 250"/>
                  <a:gd name="T28" fmla="*/ 0 w 256"/>
                  <a:gd name="T29" fmla="*/ 164 h 250"/>
                  <a:gd name="T30" fmla="*/ 4 w 256"/>
                  <a:gd name="T31" fmla="*/ 174 h 250"/>
                  <a:gd name="T32" fmla="*/ 18 w 256"/>
                  <a:gd name="T33" fmla="*/ 176 h 250"/>
                  <a:gd name="T34" fmla="*/ 42 w 256"/>
                  <a:gd name="T35" fmla="*/ 154 h 250"/>
                  <a:gd name="T36" fmla="*/ 44 w 256"/>
                  <a:gd name="T37" fmla="*/ 140 h 250"/>
                  <a:gd name="T38" fmla="*/ 66 w 256"/>
                  <a:gd name="T39" fmla="*/ 160 h 250"/>
                  <a:gd name="T40" fmla="*/ 56 w 256"/>
                  <a:gd name="T41" fmla="*/ 156 h 250"/>
                  <a:gd name="T42" fmla="*/ 28 w 256"/>
                  <a:gd name="T43" fmla="*/ 180 h 250"/>
                  <a:gd name="T44" fmla="*/ 24 w 256"/>
                  <a:gd name="T45" fmla="*/ 188 h 250"/>
                  <a:gd name="T46" fmla="*/ 28 w 256"/>
                  <a:gd name="T47" fmla="*/ 198 h 250"/>
                  <a:gd name="T48" fmla="*/ 42 w 256"/>
                  <a:gd name="T49" fmla="*/ 200 h 250"/>
                  <a:gd name="T50" fmla="*/ 66 w 256"/>
                  <a:gd name="T51" fmla="*/ 178 h 250"/>
                  <a:gd name="T52" fmla="*/ 68 w 256"/>
                  <a:gd name="T53" fmla="*/ 164 h 250"/>
                  <a:gd name="T54" fmla="*/ 96 w 256"/>
                  <a:gd name="T55" fmla="*/ 208 h 250"/>
                  <a:gd name="T56" fmla="*/ 74 w 256"/>
                  <a:gd name="T57" fmla="*/ 232 h 250"/>
                  <a:gd name="T58" fmla="*/ 76 w 256"/>
                  <a:gd name="T59" fmla="*/ 246 h 250"/>
                  <a:gd name="T60" fmla="*/ 86 w 256"/>
                  <a:gd name="T61" fmla="*/ 250 h 250"/>
                  <a:gd name="T62" fmla="*/ 114 w 256"/>
                  <a:gd name="T63" fmla="*/ 226 h 250"/>
                  <a:gd name="T64" fmla="*/ 118 w 256"/>
                  <a:gd name="T65" fmla="*/ 218 h 250"/>
                  <a:gd name="T66" fmla="*/ 114 w 256"/>
                  <a:gd name="T67" fmla="*/ 208 h 250"/>
                  <a:gd name="T68" fmla="*/ 100 w 256"/>
                  <a:gd name="T69" fmla="*/ 206 h 250"/>
                  <a:gd name="T70" fmla="*/ 90 w 256"/>
                  <a:gd name="T71" fmla="*/ 184 h 250"/>
                  <a:gd name="T72" fmla="*/ 82 w 256"/>
                  <a:gd name="T73" fmla="*/ 180 h 250"/>
                  <a:gd name="T74" fmla="*/ 52 w 256"/>
                  <a:gd name="T75" fmla="*/ 204 h 250"/>
                  <a:gd name="T76" fmla="*/ 48 w 256"/>
                  <a:gd name="T77" fmla="*/ 212 h 250"/>
                  <a:gd name="T78" fmla="*/ 52 w 256"/>
                  <a:gd name="T79" fmla="*/ 222 h 250"/>
                  <a:gd name="T80" fmla="*/ 66 w 256"/>
                  <a:gd name="T81" fmla="*/ 224 h 250"/>
                  <a:gd name="T82" fmla="*/ 90 w 256"/>
                  <a:gd name="T83" fmla="*/ 202 h 250"/>
                  <a:gd name="T84" fmla="*/ 92 w 256"/>
                  <a:gd name="T85" fmla="*/ 18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6" h="250">
                    <a:moveTo>
                      <a:pt x="250" y="70"/>
                    </a:moveTo>
                    <a:lnTo>
                      <a:pt x="186" y="8"/>
                    </a:lnTo>
                    <a:lnTo>
                      <a:pt x="186" y="8"/>
                    </a:lnTo>
                    <a:lnTo>
                      <a:pt x="180" y="4"/>
                    </a:lnTo>
                    <a:lnTo>
                      <a:pt x="174" y="0"/>
                    </a:lnTo>
                    <a:lnTo>
                      <a:pt x="166" y="0"/>
                    </a:lnTo>
                    <a:lnTo>
                      <a:pt x="158" y="4"/>
                    </a:lnTo>
                    <a:lnTo>
                      <a:pt x="158" y="4"/>
                    </a:lnTo>
                    <a:lnTo>
                      <a:pt x="100" y="30"/>
                    </a:lnTo>
                    <a:lnTo>
                      <a:pt x="100" y="30"/>
                    </a:lnTo>
                    <a:lnTo>
                      <a:pt x="92" y="36"/>
                    </a:lnTo>
                    <a:lnTo>
                      <a:pt x="86" y="44"/>
                    </a:lnTo>
                    <a:lnTo>
                      <a:pt x="74" y="80"/>
                    </a:lnTo>
                    <a:lnTo>
                      <a:pt x="74" y="80"/>
                    </a:lnTo>
                    <a:lnTo>
                      <a:pt x="72" y="86"/>
                    </a:lnTo>
                    <a:lnTo>
                      <a:pt x="74" y="92"/>
                    </a:lnTo>
                    <a:lnTo>
                      <a:pt x="76" y="98"/>
                    </a:lnTo>
                    <a:lnTo>
                      <a:pt x="80" y="104"/>
                    </a:lnTo>
                    <a:lnTo>
                      <a:pt x="80" y="104"/>
                    </a:lnTo>
                    <a:lnTo>
                      <a:pt x="88" y="108"/>
                    </a:lnTo>
                    <a:lnTo>
                      <a:pt x="88" y="108"/>
                    </a:lnTo>
                    <a:lnTo>
                      <a:pt x="96" y="110"/>
                    </a:lnTo>
                    <a:lnTo>
                      <a:pt x="104" y="108"/>
                    </a:lnTo>
                    <a:lnTo>
                      <a:pt x="112" y="102"/>
                    </a:lnTo>
                    <a:lnTo>
                      <a:pt x="116" y="94"/>
                    </a:lnTo>
                    <a:lnTo>
                      <a:pt x="126" y="68"/>
                    </a:lnTo>
                    <a:lnTo>
                      <a:pt x="162" y="56"/>
                    </a:lnTo>
                    <a:lnTo>
                      <a:pt x="232" y="124"/>
                    </a:lnTo>
                    <a:lnTo>
                      <a:pt x="250" y="106"/>
                    </a:lnTo>
                    <a:lnTo>
                      <a:pt x="250" y="106"/>
                    </a:lnTo>
                    <a:lnTo>
                      <a:pt x="254" y="98"/>
                    </a:lnTo>
                    <a:lnTo>
                      <a:pt x="256" y="88"/>
                    </a:lnTo>
                    <a:lnTo>
                      <a:pt x="254" y="78"/>
                    </a:lnTo>
                    <a:lnTo>
                      <a:pt x="250" y="70"/>
                    </a:lnTo>
                    <a:lnTo>
                      <a:pt x="250" y="70"/>
                    </a:lnTo>
                    <a:close/>
                    <a:moveTo>
                      <a:pt x="42" y="136"/>
                    </a:moveTo>
                    <a:lnTo>
                      <a:pt x="42" y="136"/>
                    </a:lnTo>
                    <a:lnTo>
                      <a:pt x="38" y="132"/>
                    </a:lnTo>
                    <a:lnTo>
                      <a:pt x="32" y="132"/>
                    </a:lnTo>
                    <a:lnTo>
                      <a:pt x="28" y="132"/>
                    </a:lnTo>
                    <a:lnTo>
                      <a:pt x="24" y="136"/>
                    </a:lnTo>
                    <a:lnTo>
                      <a:pt x="4" y="156"/>
                    </a:lnTo>
                    <a:lnTo>
                      <a:pt x="4" y="156"/>
                    </a:lnTo>
                    <a:lnTo>
                      <a:pt x="0" y="160"/>
                    </a:lnTo>
                    <a:lnTo>
                      <a:pt x="0" y="164"/>
                    </a:lnTo>
                    <a:lnTo>
                      <a:pt x="0" y="170"/>
                    </a:lnTo>
                    <a:lnTo>
                      <a:pt x="4" y="174"/>
                    </a:lnTo>
                    <a:lnTo>
                      <a:pt x="4" y="174"/>
                    </a:lnTo>
                    <a:lnTo>
                      <a:pt x="8" y="176"/>
                    </a:lnTo>
                    <a:lnTo>
                      <a:pt x="12" y="178"/>
                    </a:lnTo>
                    <a:lnTo>
                      <a:pt x="18" y="176"/>
                    </a:lnTo>
                    <a:lnTo>
                      <a:pt x="22" y="174"/>
                    </a:lnTo>
                    <a:lnTo>
                      <a:pt x="42" y="154"/>
                    </a:lnTo>
                    <a:lnTo>
                      <a:pt x="42" y="154"/>
                    </a:lnTo>
                    <a:lnTo>
                      <a:pt x="44" y="150"/>
                    </a:lnTo>
                    <a:lnTo>
                      <a:pt x="46" y="144"/>
                    </a:lnTo>
                    <a:lnTo>
                      <a:pt x="44" y="140"/>
                    </a:lnTo>
                    <a:lnTo>
                      <a:pt x="42" y="136"/>
                    </a:lnTo>
                    <a:lnTo>
                      <a:pt x="42" y="136"/>
                    </a:lnTo>
                    <a:close/>
                    <a:moveTo>
                      <a:pt x="66" y="160"/>
                    </a:moveTo>
                    <a:lnTo>
                      <a:pt x="66" y="160"/>
                    </a:lnTo>
                    <a:lnTo>
                      <a:pt x="62" y="156"/>
                    </a:lnTo>
                    <a:lnTo>
                      <a:pt x="56" y="156"/>
                    </a:lnTo>
                    <a:lnTo>
                      <a:pt x="52" y="156"/>
                    </a:lnTo>
                    <a:lnTo>
                      <a:pt x="48" y="160"/>
                    </a:lnTo>
                    <a:lnTo>
                      <a:pt x="28" y="180"/>
                    </a:lnTo>
                    <a:lnTo>
                      <a:pt x="28" y="180"/>
                    </a:lnTo>
                    <a:lnTo>
                      <a:pt x="24" y="184"/>
                    </a:lnTo>
                    <a:lnTo>
                      <a:pt x="24" y="188"/>
                    </a:lnTo>
                    <a:lnTo>
                      <a:pt x="24" y="194"/>
                    </a:lnTo>
                    <a:lnTo>
                      <a:pt x="28" y="198"/>
                    </a:lnTo>
                    <a:lnTo>
                      <a:pt x="28" y="198"/>
                    </a:lnTo>
                    <a:lnTo>
                      <a:pt x="32" y="200"/>
                    </a:lnTo>
                    <a:lnTo>
                      <a:pt x="36" y="202"/>
                    </a:lnTo>
                    <a:lnTo>
                      <a:pt x="42" y="200"/>
                    </a:lnTo>
                    <a:lnTo>
                      <a:pt x="46" y="198"/>
                    </a:lnTo>
                    <a:lnTo>
                      <a:pt x="66" y="178"/>
                    </a:lnTo>
                    <a:lnTo>
                      <a:pt x="66" y="178"/>
                    </a:lnTo>
                    <a:lnTo>
                      <a:pt x="68" y="174"/>
                    </a:lnTo>
                    <a:lnTo>
                      <a:pt x="70" y="168"/>
                    </a:lnTo>
                    <a:lnTo>
                      <a:pt x="68" y="164"/>
                    </a:lnTo>
                    <a:lnTo>
                      <a:pt x="66" y="160"/>
                    </a:lnTo>
                    <a:lnTo>
                      <a:pt x="66" y="160"/>
                    </a:lnTo>
                    <a:close/>
                    <a:moveTo>
                      <a:pt x="96" y="208"/>
                    </a:moveTo>
                    <a:lnTo>
                      <a:pt x="76" y="228"/>
                    </a:lnTo>
                    <a:lnTo>
                      <a:pt x="76" y="228"/>
                    </a:lnTo>
                    <a:lnTo>
                      <a:pt x="74" y="232"/>
                    </a:lnTo>
                    <a:lnTo>
                      <a:pt x="72" y="238"/>
                    </a:lnTo>
                    <a:lnTo>
                      <a:pt x="74" y="242"/>
                    </a:lnTo>
                    <a:lnTo>
                      <a:pt x="76" y="246"/>
                    </a:lnTo>
                    <a:lnTo>
                      <a:pt x="76" y="246"/>
                    </a:lnTo>
                    <a:lnTo>
                      <a:pt x="80" y="250"/>
                    </a:lnTo>
                    <a:lnTo>
                      <a:pt x="86" y="250"/>
                    </a:lnTo>
                    <a:lnTo>
                      <a:pt x="90" y="250"/>
                    </a:lnTo>
                    <a:lnTo>
                      <a:pt x="94" y="246"/>
                    </a:lnTo>
                    <a:lnTo>
                      <a:pt x="114" y="226"/>
                    </a:lnTo>
                    <a:lnTo>
                      <a:pt x="114" y="226"/>
                    </a:lnTo>
                    <a:lnTo>
                      <a:pt x="118" y="222"/>
                    </a:lnTo>
                    <a:lnTo>
                      <a:pt x="118" y="218"/>
                    </a:lnTo>
                    <a:lnTo>
                      <a:pt x="118" y="212"/>
                    </a:lnTo>
                    <a:lnTo>
                      <a:pt x="114" y="208"/>
                    </a:lnTo>
                    <a:lnTo>
                      <a:pt x="114" y="208"/>
                    </a:lnTo>
                    <a:lnTo>
                      <a:pt x="110" y="206"/>
                    </a:lnTo>
                    <a:lnTo>
                      <a:pt x="106" y="204"/>
                    </a:lnTo>
                    <a:lnTo>
                      <a:pt x="100" y="206"/>
                    </a:lnTo>
                    <a:lnTo>
                      <a:pt x="96" y="208"/>
                    </a:lnTo>
                    <a:lnTo>
                      <a:pt x="96" y="208"/>
                    </a:lnTo>
                    <a:close/>
                    <a:moveTo>
                      <a:pt x="90" y="184"/>
                    </a:moveTo>
                    <a:lnTo>
                      <a:pt x="90" y="184"/>
                    </a:lnTo>
                    <a:lnTo>
                      <a:pt x="86" y="180"/>
                    </a:lnTo>
                    <a:lnTo>
                      <a:pt x="82" y="180"/>
                    </a:lnTo>
                    <a:lnTo>
                      <a:pt x="76" y="180"/>
                    </a:lnTo>
                    <a:lnTo>
                      <a:pt x="72" y="184"/>
                    </a:lnTo>
                    <a:lnTo>
                      <a:pt x="52" y="204"/>
                    </a:lnTo>
                    <a:lnTo>
                      <a:pt x="52" y="204"/>
                    </a:lnTo>
                    <a:lnTo>
                      <a:pt x="50" y="208"/>
                    </a:lnTo>
                    <a:lnTo>
                      <a:pt x="48" y="212"/>
                    </a:lnTo>
                    <a:lnTo>
                      <a:pt x="50" y="218"/>
                    </a:lnTo>
                    <a:lnTo>
                      <a:pt x="52" y="222"/>
                    </a:lnTo>
                    <a:lnTo>
                      <a:pt x="52" y="222"/>
                    </a:lnTo>
                    <a:lnTo>
                      <a:pt x="56" y="224"/>
                    </a:lnTo>
                    <a:lnTo>
                      <a:pt x="60" y="226"/>
                    </a:lnTo>
                    <a:lnTo>
                      <a:pt x="66" y="224"/>
                    </a:lnTo>
                    <a:lnTo>
                      <a:pt x="70" y="222"/>
                    </a:lnTo>
                    <a:lnTo>
                      <a:pt x="90" y="202"/>
                    </a:lnTo>
                    <a:lnTo>
                      <a:pt x="90" y="202"/>
                    </a:lnTo>
                    <a:lnTo>
                      <a:pt x="92" y="198"/>
                    </a:lnTo>
                    <a:lnTo>
                      <a:pt x="94" y="192"/>
                    </a:lnTo>
                    <a:lnTo>
                      <a:pt x="92" y="188"/>
                    </a:lnTo>
                    <a:lnTo>
                      <a:pt x="90" y="184"/>
                    </a:lnTo>
                    <a:lnTo>
                      <a:pt x="90" y="1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64" name="组合 63"/>
          <p:cNvGrpSpPr/>
          <p:nvPr/>
        </p:nvGrpSpPr>
        <p:grpSpPr>
          <a:xfrm>
            <a:off x="6991950" y="3215041"/>
            <a:ext cx="1253831" cy="1253824"/>
            <a:chOff x="4641550" y="3027270"/>
            <a:chExt cx="587801" cy="587801"/>
          </a:xfrm>
        </p:grpSpPr>
        <p:grpSp>
          <p:nvGrpSpPr>
            <p:cNvPr id="84" name="组合 83"/>
            <p:cNvGrpSpPr/>
            <p:nvPr/>
          </p:nvGrpSpPr>
          <p:grpSpPr>
            <a:xfrm>
              <a:off x="4641550" y="3027270"/>
              <a:ext cx="587801" cy="587801"/>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91" name="椭圆 9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85" name="组合 84"/>
            <p:cNvGrpSpPr/>
            <p:nvPr/>
          </p:nvGrpSpPr>
          <p:grpSpPr>
            <a:xfrm>
              <a:off x="4790609" y="3178517"/>
              <a:ext cx="289682" cy="293110"/>
              <a:chOff x="2627313" y="1546225"/>
              <a:chExt cx="536575" cy="542925"/>
            </a:xfrm>
            <a:solidFill>
              <a:schemeClr val="accent3"/>
            </a:solidFill>
          </p:grpSpPr>
          <p:sp>
            <p:nvSpPr>
              <p:cNvPr id="86" name="Freeform 30"/>
              <p:cNvSpPr>
                <a:spLocks noEditPoints="1"/>
              </p:cNvSpPr>
              <p:nvPr/>
            </p:nvSpPr>
            <p:spPr bwMode="auto">
              <a:xfrm>
                <a:off x="2627313" y="1616075"/>
                <a:ext cx="536575" cy="473075"/>
              </a:xfrm>
              <a:custGeom>
                <a:avLst/>
                <a:gdLst>
                  <a:gd name="T0" fmla="*/ 310 w 338"/>
                  <a:gd name="T1" fmla="*/ 134 h 298"/>
                  <a:gd name="T2" fmla="*/ 296 w 338"/>
                  <a:gd name="T3" fmla="*/ 94 h 298"/>
                  <a:gd name="T4" fmla="*/ 270 w 338"/>
                  <a:gd name="T5" fmla="*/ 62 h 298"/>
                  <a:gd name="T6" fmla="*/ 248 w 338"/>
                  <a:gd name="T7" fmla="*/ 46 h 298"/>
                  <a:gd name="T8" fmla="*/ 208 w 338"/>
                  <a:gd name="T9" fmla="*/ 72 h 298"/>
                  <a:gd name="T10" fmla="*/ 182 w 338"/>
                  <a:gd name="T11" fmla="*/ 72 h 298"/>
                  <a:gd name="T12" fmla="*/ 152 w 338"/>
                  <a:gd name="T13" fmla="*/ 60 h 298"/>
                  <a:gd name="T14" fmla="*/ 132 w 338"/>
                  <a:gd name="T15" fmla="*/ 36 h 298"/>
                  <a:gd name="T16" fmla="*/ 94 w 338"/>
                  <a:gd name="T17" fmla="*/ 2 h 298"/>
                  <a:gd name="T18" fmla="*/ 86 w 338"/>
                  <a:gd name="T19" fmla="*/ 2 h 298"/>
                  <a:gd name="T20" fmla="*/ 80 w 338"/>
                  <a:gd name="T21" fmla="*/ 56 h 298"/>
                  <a:gd name="T22" fmla="*/ 48 w 338"/>
                  <a:gd name="T23" fmla="*/ 92 h 298"/>
                  <a:gd name="T24" fmla="*/ 18 w 338"/>
                  <a:gd name="T25" fmla="*/ 108 h 298"/>
                  <a:gd name="T26" fmla="*/ 2 w 338"/>
                  <a:gd name="T27" fmla="*/ 118 h 298"/>
                  <a:gd name="T28" fmla="*/ 0 w 338"/>
                  <a:gd name="T29" fmla="*/ 174 h 298"/>
                  <a:gd name="T30" fmla="*/ 10 w 338"/>
                  <a:gd name="T31" fmla="*/ 188 h 298"/>
                  <a:gd name="T32" fmla="*/ 36 w 338"/>
                  <a:gd name="T33" fmla="*/ 190 h 298"/>
                  <a:gd name="T34" fmla="*/ 74 w 338"/>
                  <a:gd name="T35" fmla="*/ 246 h 298"/>
                  <a:gd name="T36" fmla="*/ 92 w 338"/>
                  <a:gd name="T37" fmla="*/ 290 h 298"/>
                  <a:gd name="T38" fmla="*/ 136 w 338"/>
                  <a:gd name="T39" fmla="*/ 298 h 298"/>
                  <a:gd name="T40" fmla="*/ 144 w 338"/>
                  <a:gd name="T41" fmla="*/ 290 h 298"/>
                  <a:gd name="T42" fmla="*/ 156 w 338"/>
                  <a:gd name="T43" fmla="*/ 280 h 298"/>
                  <a:gd name="T44" fmla="*/ 184 w 338"/>
                  <a:gd name="T45" fmla="*/ 280 h 298"/>
                  <a:gd name="T46" fmla="*/ 198 w 338"/>
                  <a:gd name="T47" fmla="*/ 290 h 298"/>
                  <a:gd name="T48" fmla="*/ 242 w 338"/>
                  <a:gd name="T49" fmla="*/ 298 h 298"/>
                  <a:gd name="T50" fmla="*/ 248 w 338"/>
                  <a:gd name="T51" fmla="*/ 290 h 298"/>
                  <a:gd name="T52" fmla="*/ 262 w 338"/>
                  <a:gd name="T53" fmla="*/ 250 h 298"/>
                  <a:gd name="T54" fmla="*/ 290 w 338"/>
                  <a:gd name="T55" fmla="*/ 220 h 298"/>
                  <a:gd name="T56" fmla="*/ 308 w 338"/>
                  <a:gd name="T57" fmla="*/ 180 h 298"/>
                  <a:gd name="T58" fmla="*/ 322 w 338"/>
                  <a:gd name="T59" fmla="*/ 166 h 298"/>
                  <a:gd name="T60" fmla="*/ 336 w 338"/>
                  <a:gd name="T61" fmla="*/ 156 h 298"/>
                  <a:gd name="T62" fmla="*/ 336 w 338"/>
                  <a:gd name="T63" fmla="*/ 144 h 298"/>
                  <a:gd name="T64" fmla="*/ 322 w 338"/>
                  <a:gd name="T65" fmla="*/ 134 h 298"/>
                  <a:gd name="T66" fmla="*/ 96 w 338"/>
                  <a:gd name="T67" fmla="*/ 120 h 298"/>
                  <a:gd name="T68" fmla="*/ 78 w 338"/>
                  <a:gd name="T69" fmla="*/ 110 h 298"/>
                  <a:gd name="T70" fmla="*/ 80 w 338"/>
                  <a:gd name="T71" fmla="*/ 108 h 298"/>
                  <a:gd name="T72" fmla="*/ 92 w 338"/>
                  <a:gd name="T73" fmla="*/ 108 h 298"/>
                  <a:gd name="T74" fmla="*/ 102 w 338"/>
                  <a:gd name="T75" fmla="*/ 94 h 298"/>
                  <a:gd name="T76" fmla="*/ 98 w 338"/>
                  <a:gd name="T77" fmla="*/ 84 h 298"/>
                  <a:gd name="T78" fmla="*/ 88 w 338"/>
                  <a:gd name="T79" fmla="*/ 80 h 298"/>
                  <a:gd name="T80" fmla="*/ 90 w 338"/>
                  <a:gd name="T81" fmla="*/ 78 h 298"/>
                  <a:gd name="T82" fmla="*/ 104 w 338"/>
                  <a:gd name="T83" fmla="*/ 78 h 298"/>
                  <a:gd name="T84" fmla="*/ 116 w 338"/>
                  <a:gd name="T85" fmla="*/ 98 h 298"/>
                  <a:gd name="T86" fmla="*/ 110 w 338"/>
                  <a:gd name="T87" fmla="*/ 114 h 298"/>
                  <a:gd name="T88" fmla="*/ 96 w 338"/>
                  <a:gd name="T89" fmla="*/ 12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 h="298">
                    <a:moveTo>
                      <a:pt x="322" y="134"/>
                    </a:moveTo>
                    <a:lnTo>
                      <a:pt x="310" y="134"/>
                    </a:lnTo>
                    <a:lnTo>
                      <a:pt x="310" y="134"/>
                    </a:lnTo>
                    <a:lnTo>
                      <a:pt x="306" y="120"/>
                    </a:lnTo>
                    <a:lnTo>
                      <a:pt x="302" y="108"/>
                    </a:lnTo>
                    <a:lnTo>
                      <a:pt x="296" y="94"/>
                    </a:lnTo>
                    <a:lnTo>
                      <a:pt x="288" y="84"/>
                    </a:lnTo>
                    <a:lnTo>
                      <a:pt x="280" y="72"/>
                    </a:lnTo>
                    <a:lnTo>
                      <a:pt x="270" y="62"/>
                    </a:lnTo>
                    <a:lnTo>
                      <a:pt x="260" y="54"/>
                    </a:lnTo>
                    <a:lnTo>
                      <a:pt x="248" y="46"/>
                    </a:lnTo>
                    <a:lnTo>
                      <a:pt x="248" y="46"/>
                    </a:lnTo>
                    <a:lnTo>
                      <a:pt x="236" y="58"/>
                    </a:lnTo>
                    <a:lnTo>
                      <a:pt x="224" y="66"/>
                    </a:lnTo>
                    <a:lnTo>
                      <a:pt x="208" y="72"/>
                    </a:lnTo>
                    <a:lnTo>
                      <a:pt x="192" y="74"/>
                    </a:lnTo>
                    <a:lnTo>
                      <a:pt x="192" y="74"/>
                    </a:lnTo>
                    <a:lnTo>
                      <a:pt x="182" y="72"/>
                    </a:lnTo>
                    <a:lnTo>
                      <a:pt x="172" y="70"/>
                    </a:lnTo>
                    <a:lnTo>
                      <a:pt x="162" y="66"/>
                    </a:lnTo>
                    <a:lnTo>
                      <a:pt x="152" y="60"/>
                    </a:lnTo>
                    <a:lnTo>
                      <a:pt x="144" y="54"/>
                    </a:lnTo>
                    <a:lnTo>
                      <a:pt x="138" y="46"/>
                    </a:lnTo>
                    <a:lnTo>
                      <a:pt x="132" y="36"/>
                    </a:lnTo>
                    <a:lnTo>
                      <a:pt x="128" y="28"/>
                    </a:lnTo>
                    <a:lnTo>
                      <a:pt x="94" y="2"/>
                    </a:lnTo>
                    <a:lnTo>
                      <a:pt x="94" y="2"/>
                    </a:lnTo>
                    <a:lnTo>
                      <a:pt x="90" y="0"/>
                    </a:lnTo>
                    <a:lnTo>
                      <a:pt x="88" y="0"/>
                    </a:lnTo>
                    <a:lnTo>
                      <a:pt x="86" y="2"/>
                    </a:lnTo>
                    <a:lnTo>
                      <a:pt x="86" y="6"/>
                    </a:lnTo>
                    <a:lnTo>
                      <a:pt x="80" y="56"/>
                    </a:lnTo>
                    <a:lnTo>
                      <a:pt x="80" y="56"/>
                    </a:lnTo>
                    <a:lnTo>
                      <a:pt x="68" y="66"/>
                    </a:lnTo>
                    <a:lnTo>
                      <a:pt x="56" y="80"/>
                    </a:lnTo>
                    <a:lnTo>
                      <a:pt x="48" y="92"/>
                    </a:lnTo>
                    <a:lnTo>
                      <a:pt x="40" y="108"/>
                    </a:lnTo>
                    <a:lnTo>
                      <a:pt x="18" y="108"/>
                    </a:lnTo>
                    <a:lnTo>
                      <a:pt x="18" y="108"/>
                    </a:lnTo>
                    <a:lnTo>
                      <a:pt x="10" y="108"/>
                    </a:lnTo>
                    <a:lnTo>
                      <a:pt x="6" y="112"/>
                    </a:lnTo>
                    <a:lnTo>
                      <a:pt x="2" y="118"/>
                    </a:lnTo>
                    <a:lnTo>
                      <a:pt x="0" y="124"/>
                    </a:lnTo>
                    <a:lnTo>
                      <a:pt x="0" y="174"/>
                    </a:lnTo>
                    <a:lnTo>
                      <a:pt x="0" y="174"/>
                    </a:lnTo>
                    <a:lnTo>
                      <a:pt x="2" y="180"/>
                    </a:lnTo>
                    <a:lnTo>
                      <a:pt x="6" y="184"/>
                    </a:lnTo>
                    <a:lnTo>
                      <a:pt x="10" y="188"/>
                    </a:lnTo>
                    <a:lnTo>
                      <a:pt x="18" y="190"/>
                    </a:lnTo>
                    <a:lnTo>
                      <a:pt x="36" y="190"/>
                    </a:lnTo>
                    <a:lnTo>
                      <a:pt x="36" y="190"/>
                    </a:lnTo>
                    <a:lnTo>
                      <a:pt x="46" y="210"/>
                    </a:lnTo>
                    <a:lnTo>
                      <a:pt x="58" y="228"/>
                    </a:lnTo>
                    <a:lnTo>
                      <a:pt x="74" y="246"/>
                    </a:lnTo>
                    <a:lnTo>
                      <a:pt x="92" y="258"/>
                    </a:lnTo>
                    <a:lnTo>
                      <a:pt x="92" y="290"/>
                    </a:lnTo>
                    <a:lnTo>
                      <a:pt x="92" y="290"/>
                    </a:lnTo>
                    <a:lnTo>
                      <a:pt x="96" y="296"/>
                    </a:lnTo>
                    <a:lnTo>
                      <a:pt x="100" y="298"/>
                    </a:lnTo>
                    <a:lnTo>
                      <a:pt x="136" y="298"/>
                    </a:lnTo>
                    <a:lnTo>
                      <a:pt x="136" y="298"/>
                    </a:lnTo>
                    <a:lnTo>
                      <a:pt x="142" y="296"/>
                    </a:lnTo>
                    <a:lnTo>
                      <a:pt x="144" y="290"/>
                    </a:lnTo>
                    <a:lnTo>
                      <a:pt x="144" y="278"/>
                    </a:lnTo>
                    <a:lnTo>
                      <a:pt x="144" y="278"/>
                    </a:lnTo>
                    <a:lnTo>
                      <a:pt x="156" y="280"/>
                    </a:lnTo>
                    <a:lnTo>
                      <a:pt x="170" y="280"/>
                    </a:lnTo>
                    <a:lnTo>
                      <a:pt x="170" y="280"/>
                    </a:lnTo>
                    <a:lnTo>
                      <a:pt x="184" y="280"/>
                    </a:lnTo>
                    <a:lnTo>
                      <a:pt x="198" y="278"/>
                    </a:lnTo>
                    <a:lnTo>
                      <a:pt x="198" y="290"/>
                    </a:lnTo>
                    <a:lnTo>
                      <a:pt x="198" y="290"/>
                    </a:lnTo>
                    <a:lnTo>
                      <a:pt x="200" y="296"/>
                    </a:lnTo>
                    <a:lnTo>
                      <a:pt x="206" y="298"/>
                    </a:lnTo>
                    <a:lnTo>
                      <a:pt x="242" y="298"/>
                    </a:lnTo>
                    <a:lnTo>
                      <a:pt x="242" y="298"/>
                    </a:lnTo>
                    <a:lnTo>
                      <a:pt x="246" y="296"/>
                    </a:lnTo>
                    <a:lnTo>
                      <a:pt x="248" y="290"/>
                    </a:lnTo>
                    <a:lnTo>
                      <a:pt x="248" y="258"/>
                    </a:lnTo>
                    <a:lnTo>
                      <a:pt x="248" y="258"/>
                    </a:lnTo>
                    <a:lnTo>
                      <a:pt x="262" y="250"/>
                    </a:lnTo>
                    <a:lnTo>
                      <a:pt x="272" y="242"/>
                    </a:lnTo>
                    <a:lnTo>
                      <a:pt x="282" y="230"/>
                    </a:lnTo>
                    <a:lnTo>
                      <a:pt x="290" y="220"/>
                    </a:lnTo>
                    <a:lnTo>
                      <a:pt x="298" y="208"/>
                    </a:lnTo>
                    <a:lnTo>
                      <a:pt x="304" y="194"/>
                    </a:lnTo>
                    <a:lnTo>
                      <a:pt x="308" y="180"/>
                    </a:lnTo>
                    <a:lnTo>
                      <a:pt x="310" y="166"/>
                    </a:lnTo>
                    <a:lnTo>
                      <a:pt x="322" y="166"/>
                    </a:lnTo>
                    <a:lnTo>
                      <a:pt x="322" y="166"/>
                    </a:lnTo>
                    <a:lnTo>
                      <a:pt x="328" y="166"/>
                    </a:lnTo>
                    <a:lnTo>
                      <a:pt x="332" y="162"/>
                    </a:lnTo>
                    <a:lnTo>
                      <a:pt x="336" y="156"/>
                    </a:lnTo>
                    <a:lnTo>
                      <a:pt x="338" y="150"/>
                    </a:lnTo>
                    <a:lnTo>
                      <a:pt x="338" y="150"/>
                    </a:lnTo>
                    <a:lnTo>
                      <a:pt x="336" y="144"/>
                    </a:lnTo>
                    <a:lnTo>
                      <a:pt x="332" y="138"/>
                    </a:lnTo>
                    <a:lnTo>
                      <a:pt x="328" y="136"/>
                    </a:lnTo>
                    <a:lnTo>
                      <a:pt x="322" y="134"/>
                    </a:lnTo>
                    <a:lnTo>
                      <a:pt x="322" y="134"/>
                    </a:lnTo>
                    <a:close/>
                    <a:moveTo>
                      <a:pt x="96" y="120"/>
                    </a:moveTo>
                    <a:lnTo>
                      <a:pt x="96" y="120"/>
                    </a:lnTo>
                    <a:lnTo>
                      <a:pt x="88" y="118"/>
                    </a:lnTo>
                    <a:lnTo>
                      <a:pt x="82" y="114"/>
                    </a:lnTo>
                    <a:lnTo>
                      <a:pt x="78" y="110"/>
                    </a:lnTo>
                    <a:lnTo>
                      <a:pt x="76" y="104"/>
                    </a:lnTo>
                    <a:lnTo>
                      <a:pt x="76" y="104"/>
                    </a:lnTo>
                    <a:lnTo>
                      <a:pt x="80" y="108"/>
                    </a:lnTo>
                    <a:lnTo>
                      <a:pt x="88" y="110"/>
                    </a:lnTo>
                    <a:lnTo>
                      <a:pt x="88" y="110"/>
                    </a:lnTo>
                    <a:lnTo>
                      <a:pt x="92" y="108"/>
                    </a:lnTo>
                    <a:lnTo>
                      <a:pt x="98" y="106"/>
                    </a:lnTo>
                    <a:lnTo>
                      <a:pt x="100" y="100"/>
                    </a:lnTo>
                    <a:lnTo>
                      <a:pt x="102" y="94"/>
                    </a:lnTo>
                    <a:lnTo>
                      <a:pt x="102" y="94"/>
                    </a:lnTo>
                    <a:lnTo>
                      <a:pt x="100" y="88"/>
                    </a:lnTo>
                    <a:lnTo>
                      <a:pt x="98" y="84"/>
                    </a:lnTo>
                    <a:lnTo>
                      <a:pt x="92" y="82"/>
                    </a:lnTo>
                    <a:lnTo>
                      <a:pt x="88" y="80"/>
                    </a:lnTo>
                    <a:lnTo>
                      <a:pt x="88" y="80"/>
                    </a:lnTo>
                    <a:lnTo>
                      <a:pt x="86" y="80"/>
                    </a:lnTo>
                    <a:lnTo>
                      <a:pt x="86" y="80"/>
                    </a:lnTo>
                    <a:lnTo>
                      <a:pt x="90" y="78"/>
                    </a:lnTo>
                    <a:lnTo>
                      <a:pt x="96" y="78"/>
                    </a:lnTo>
                    <a:lnTo>
                      <a:pt x="96" y="78"/>
                    </a:lnTo>
                    <a:lnTo>
                      <a:pt x="104" y="78"/>
                    </a:lnTo>
                    <a:lnTo>
                      <a:pt x="110" y="84"/>
                    </a:lnTo>
                    <a:lnTo>
                      <a:pt x="116" y="90"/>
                    </a:lnTo>
                    <a:lnTo>
                      <a:pt x="116" y="98"/>
                    </a:lnTo>
                    <a:lnTo>
                      <a:pt x="116" y="98"/>
                    </a:lnTo>
                    <a:lnTo>
                      <a:pt x="116" y="106"/>
                    </a:lnTo>
                    <a:lnTo>
                      <a:pt x="110" y="114"/>
                    </a:lnTo>
                    <a:lnTo>
                      <a:pt x="104" y="118"/>
                    </a:lnTo>
                    <a:lnTo>
                      <a:pt x="96" y="120"/>
                    </a:lnTo>
                    <a:lnTo>
                      <a:pt x="9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7" name="Freeform 31"/>
              <p:cNvSpPr>
                <a:spLocks noEditPoints="1"/>
              </p:cNvSpPr>
              <p:nvPr/>
            </p:nvSpPr>
            <p:spPr bwMode="auto">
              <a:xfrm>
                <a:off x="2855913" y="1546225"/>
                <a:ext cx="155575" cy="155575"/>
              </a:xfrm>
              <a:custGeom>
                <a:avLst/>
                <a:gdLst>
                  <a:gd name="T0" fmla="*/ 48 w 98"/>
                  <a:gd name="T1" fmla="*/ 0 h 98"/>
                  <a:gd name="T2" fmla="*/ 30 w 98"/>
                  <a:gd name="T3" fmla="*/ 4 h 98"/>
                  <a:gd name="T4" fmla="*/ 14 w 98"/>
                  <a:gd name="T5" fmla="*/ 16 h 98"/>
                  <a:gd name="T6" fmla="*/ 4 w 98"/>
                  <a:gd name="T7" fmla="*/ 30 h 98"/>
                  <a:gd name="T8" fmla="*/ 0 w 98"/>
                  <a:gd name="T9" fmla="*/ 50 h 98"/>
                  <a:gd name="T10" fmla="*/ 0 w 98"/>
                  <a:gd name="T11" fmla="*/ 60 h 98"/>
                  <a:gd name="T12" fmla="*/ 8 w 98"/>
                  <a:gd name="T13" fmla="*/ 78 h 98"/>
                  <a:gd name="T14" fmla="*/ 22 w 98"/>
                  <a:gd name="T15" fmla="*/ 90 h 98"/>
                  <a:gd name="T16" fmla="*/ 38 w 98"/>
                  <a:gd name="T17" fmla="*/ 98 h 98"/>
                  <a:gd name="T18" fmla="*/ 48 w 98"/>
                  <a:gd name="T19" fmla="*/ 98 h 98"/>
                  <a:gd name="T20" fmla="*/ 68 w 98"/>
                  <a:gd name="T21" fmla="*/ 94 h 98"/>
                  <a:gd name="T22" fmla="*/ 84 w 98"/>
                  <a:gd name="T23" fmla="*/ 84 h 98"/>
                  <a:gd name="T24" fmla="*/ 94 w 98"/>
                  <a:gd name="T25" fmla="*/ 68 h 98"/>
                  <a:gd name="T26" fmla="*/ 98 w 98"/>
                  <a:gd name="T27" fmla="*/ 50 h 98"/>
                  <a:gd name="T28" fmla="*/ 96 w 98"/>
                  <a:gd name="T29" fmla="*/ 40 h 98"/>
                  <a:gd name="T30" fmla="*/ 90 w 98"/>
                  <a:gd name="T31" fmla="*/ 22 h 98"/>
                  <a:gd name="T32" fmla="*/ 76 w 98"/>
                  <a:gd name="T33" fmla="*/ 10 h 98"/>
                  <a:gd name="T34" fmla="*/ 58 w 98"/>
                  <a:gd name="T35" fmla="*/ 2 h 98"/>
                  <a:gd name="T36" fmla="*/ 48 w 98"/>
                  <a:gd name="T37" fmla="*/ 0 h 98"/>
                  <a:gd name="T38" fmla="*/ 52 w 98"/>
                  <a:gd name="T39" fmla="*/ 82 h 98"/>
                  <a:gd name="T40" fmla="*/ 42 w 98"/>
                  <a:gd name="T41" fmla="*/ 74 h 98"/>
                  <a:gd name="T42" fmla="*/ 34 w 98"/>
                  <a:gd name="T43" fmla="*/ 74 h 98"/>
                  <a:gd name="T44" fmla="*/ 30 w 98"/>
                  <a:gd name="T45" fmla="*/ 60 h 98"/>
                  <a:gd name="T46" fmla="*/ 36 w 98"/>
                  <a:gd name="T47" fmla="*/ 62 h 98"/>
                  <a:gd name="T48" fmla="*/ 46 w 98"/>
                  <a:gd name="T49" fmla="*/ 64 h 98"/>
                  <a:gd name="T50" fmla="*/ 52 w 98"/>
                  <a:gd name="T51" fmla="*/ 60 h 98"/>
                  <a:gd name="T52" fmla="*/ 50 w 98"/>
                  <a:gd name="T53" fmla="*/ 56 h 98"/>
                  <a:gd name="T54" fmla="*/ 44 w 98"/>
                  <a:gd name="T55" fmla="*/ 54 h 98"/>
                  <a:gd name="T56" fmla="*/ 32 w 98"/>
                  <a:gd name="T57" fmla="*/ 48 h 98"/>
                  <a:gd name="T58" fmla="*/ 28 w 98"/>
                  <a:gd name="T59" fmla="*/ 38 h 98"/>
                  <a:gd name="T60" fmla="*/ 28 w 98"/>
                  <a:gd name="T61" fmla="*/ 34 h 98"/>
                  <a:gd name="T62" fmla="*/ 36 w 98"/>
                  <a:gd name="T63" fmla="*/ 26 h 98"/>
                  <a:gd name="T64" fmla="*/ 42 w 98"/>
                  <a:gd name="T65" fmla="*/ 16 h 98"/>
                  <a:gd name="T66" fmla="*/ 52 w 98"/>
                  <a:gd name="T67" fmla="*/ 22 h 98"/>
                  <a:gd name="T68" fmla="*/ 60 w 98"/>
                  <a:gd name="T69" fmla="*/ 24 h 98"/>
                  <a:gd name="T70" fmla="*/ 64 w 98"/>
                  <a:gd name="T71" fmla="*/ 36 h 98"/>
                  <a:gd name="T72" fmla="*/ 58 w 98"/>
                  <a:gd name="T73" fmla="*/ 34 h 98"/>
                  <a:gd name="T74" fmla="*/ 50 w 98"/>
                  <a:gd name="T75" fmla="*/ 34 h 98"/>
                  <a:gd name="T76" fmla="*/ 44 w 98"/>
                  <a:gd name="T77" fmla="*/ 38 h 98"/>
                  <a:gd name="T78" fmla="*/ 46 w 98"/>
                  <a:gd name="T79" fmla="*/ 40 h 98"/>
                  <a:gd name="T80" fmla="*/ 54 w 98"/>
                  <a:gd name="T81" fmla="*/ 44 h 98"/>
                  <a:gd name="T82" fmla="*/ 66 w 98"/>
                  <a:gd name="T83" fmla="*/ 50 h 98"/>
                  <a:gd name="T84" fmla="*/ 70 w 98"/>
                  <a:gd name="T85" fmla="*/ 58 h 98"/>
                  <a:gd name="T86" fmla="*/ 68 w 98"/>
                  <a:gd name="T87" fmla="*/ 64 h 98"/>
                  <a:gd name="T88" fmla="*/ 60 w 98"/>
                  <a:gd name="T89" fmla="*/ 72 h 98"/>
                  <a:gd name="T90" fmla="*/ 52 w 98"/>
                  <a:gd name="T91"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8">
                    <a:moveTo>
                      <a:pt x="48" y="0"/>
                    </a:moveTo>
                    <a:lnTo>
                      <a:pt x="48" y="0"/>
                    </a:lnTo>
                    <a:lnTo>
                      <a:pt x="38" y="2"/>
                    </a:lnTo>
                    <a:lnTo>
                      <a:pt x="30" y="4"/>
                    </a:lnTo>
                    <a:lnTo>
                      <a:pt x="22" y="10"/>
                    </a:lnTo>
                    <a:lnTo>
                      <a:pt x="14" y="16"/>
                    </a:lnTo>
                    <a:lnTo>
                      <a:pt x="8" y="22"/>
                    </a:lnTo>
                    <a:lnTo>
                      <a:pt x="4" y="30"/>
                    </a:lnTo>
                    <a:lnTo>
                      <a:pt x="0" y="40"/>
                    </a:lnTo>
                    <a:lnTo>
                      <a:pt x="0" y="50"/>
                    </a:lnTo>
                    <a:lnTo>
                      <a:pt x="0" y="50"/>
                    </a:lnTo>
                    <a:lnTo>
                      <a:pt x="0" y="60"/>
                    </a:lnTo>
                    <a:lnTo>
                      <a:pt x="4" y="68"/>
                    </a:lnTo>
                    <a:lnTo>
                      <a:pt x="8" y="78"/>
                    </a:lnTo>
                    <a:lnTo>
                      <a:pt x="14" y="84"/>
                    </a:lnTo>
                    <a:lnTo>
                      <a:pt x="22" y="90"/>
                    </a:lnTo>
                    <a:lnTo>
                      <a:pt x="30" y="94"/>
                    </a:lnTo>
                    <a:lnTo>
                      <a:pt x="38" y="98"/>
                    </a:lnTo>
                    <a:lnTo>
                      <a:pt x="48" y="98"/>
                    </a:lnTo>
                    <a:lnTo>
                      <a:pt x="48" y="98"/>
                    </a:lnTo>
                    <a:lnTo>
                      <a:pt x="58" y="98"/>
                    </a:lnTo>
                    <a:lnTo>
                      <a:pt x="68" y="94"/>
                    </a:lnTo>
                    <a:lnTo>
                      <a:pt x="76" y="90"/>
                    </a:lnTo>
                    <a:lnTo>
                      <a:pt x="84" y="84"/>
                    </a:lnTo>
                    <a:lnTo>
                      <a:pt x="90" y="78"/>
                    </a:lnTo>
                    <a:lnTo>
                      <a:pt x="94" y="68"/>
                    </a:lnTo>
                    <a:lnTo>
                      <a:pt x="96" y="60"/>
                    </a:lnTo>
                    <a:lnTo>
                      <a:pt x="98" y="50"/>
                    </a:lnTo>
                    <a:lnTo>
                      <a:pt x="98" y="50"/>
                    </a:lnTo>
                    <a:lnTo>
                      <a:pt x="96" y="40"/>
                    </a:lnTo>
                    <a:lnTo>
                      <a:pt x="94" y="30"/>
                    </a:lnTo>
                    <a:lnTo>
                      <a:pt x="90" y="22"/>
                    </a:lnTo>
                    <a:lnTo>
                      <a:pt x="84" y="16"/>
                    </a:lnTo>
                    <a:lnTo>
                      <a:pt x="76" y="10"/>
                    </a:lnTo>
                    <a:lnTo>
                      <a:pt x="68" y="4"/>
                    </a:lnTo>
                    <a:lnTo>
                      <a:pt x="58" y="2"/>
                    </a:lnTo>
                    <a:lnTo>
                      <a:pt x="48" y="0"/>
                    </a:lnTo>
                    <a:lnTo>
                      <a:pt x="48" y="0"/>
                    </a:lnTo>
                    <a:close/>
                    <a:moveTo>
                      <a:pt x="52" y="74"/>
                    </a:moveTo>
                    <a:lnTo>
                      <a:pt x="52" y="82"/>
                    </a:lnTo>
                    <a:lnTo>
                      <a:pt x="42" y="82"/>
                    </a:lnTo>
                    <a:lnTo>
                      <a:pt x="42" y="74"/>
                    </a:lnTo>
                    <a:lnTo>
                      <a:pt x="42" y="74"/>
                    </a:lnTo>
                    <a:lnTo>
                      <a:pt x="34" y="74"/>
                    </a:lnTo>
                    <a:lnTo>
                      <a:pt x="26" y="72"/>
                    </a:lnTo>
                    <a:lnTo>
                      <a:pt x="30" y="60"/>
                    </a:lnTo>
                    <a:lnTo>
                      <a:pt x="30" y="60"/>
                    </a:lnTo>
                    <a:lnTo>
                      <a:pt x="36" y="62"/>
                    </a:lnTo>
                    <a:lnTo>
                      <a:pt x="46" y="64"/>
                    </a:lnTo>
                    <a:lnTo>
                      <a:pt x="46" y="64"/>
                    </a:lnTo>
                    <a:lnTo>
                      <a:pt x="50" y="62"/>
                    </a:lnTo>
                    <a:lnTo>
                      <a:pt x="52" y="60"/>
                    </a:lnTo>
                    <a:lnTo>
                      <a:pt x="52" y="60"/>
                    </a:lnTo>
                    <a:lnTo>
                      <a:pt x="50" y="56"/>
                    </a:lnTo>
                    <a:lnTo>
                      <a:pt x="44" y="54"/>
                    </a:lnTo>
                    <a:lnTo>
                      <a:pt x="44" y="54"/>
                    </a:lnTo>
                    <a:lnTo>
                      <a:pt x="38" y="52"/>
                    </a:lnTo>
                    <a:lnTo>
                      <a:pt x="32" y="48"/>
                    </a:lnTo>
                    <a:lnTo>
                      <a:pt x="28" y="44"/>
                    </a:lnTo>
                    <a:lnTo>
                      <a:pt x="28" y="38"/>
                    </a:lnTo>
                    <a:lnTo>
                      <a:pt x="28" y="38"/>
                    </a:lnTo>
                    <a:lnTo>
                      <a:pt x="28" y="34"/>
                    </a:lnTo>
                    <a:lnTo>
                      <a:pt x="32" y="28"/>
                    </a:lnTo>
                    <a:lnTo>
                      <a:pt x="36" y="26"/>
                    </a:lnTo>
                    <a:lnTo>
                      <a:pt x="42" y="24"/>
                    </a:lnTo>
                    <a:lnTo>
                      <a:pt x="42" y="16"/>
                    </a:lnTo>
                    <a:lnTo>
                      <a:pt x="52" y="16"/>
                    </a:lnTo>
                    <a:lnTo>
                      <a:pt x="52" y="22"/>
                    </a:lnTo>
                    <a:lnTo>
                      <a:pt x="52" y="22"/>
                    </a:lnTo>
                    <a:lnTo>
                      <a:pt x="60" y="24"/>
                    </a:lnTo>
                    <a:lnTo>
                      <a:pt x="66" y="26"/>
                    </a:lnTo>
                    <a:lnTo>
                      <a:pt x="64" y="36"/>
                    </a:lnTo>
                    <a:lnTo>
                      <a:pt x="64" y="36"/>
                    </a:lnTo>
                    <a:lnTo>
                      <a:pt x="58" y="34"/>
                    </a:lnTo>
                    <a:lnTo>
                      <a:pt x="50" y="34"/>
                    </a:lnTo>
                    <a:lnTo>
                      <a:pt x="50" y="34"/>
                    </a:lnTo>
                    <a:lnTo>
                      <a:pt x="44" y="34"/>
                    </a:lnTo>
                    <a:lnTo>
                      <a:pt x="44" y="38"/>
                    </a:lnTo>
                    <a:lnTo>
                      <a:pt x="44" y="38"/>
                    </a:lnTo>
                    <a:lnTo>
                      <a:pt x="46" y="40"/>
                    </a:lnTo>
                    <a:lnTo>
                      <a:pt x="54" y="44"/>
                    </a:lnTo>
                    <a:lnTo>
                      <a:pt x="54" y="44"/>
                    </a:lnTo>
                    <a:lnTo>
                      <a:pt x="60" y="46"/>
                    </a:lnTo>
                    <a:lnTo>
                      <a:pt x="66" y="50"/>
                    </a:lnTo>
                    <a:lnTo>
                      <a:pt x="68" y="54"/>
                    </a:lnTo>
                    <a:lnTo>
                      <a:pt x="70" y="58"/>
                    </a:lnTo>
                    <a:lnTo>
                      <a:pt x="70" y="58"/>
                    </a:lnTo>
                    <a:lnTo>
                      <a:pt x="68" y="64"/>
                    </a:lnTo>
                    <a:lnTo>
                      <a:pt x="64" y="68"/>
                    </a:lnTo>
                    <a:lnTo>
                      <a:pt x="60" y="72"/>
                    </a:lnTo>
                    <a:lnTo>
                      <a:pt x="52" y="74"/>
                    </a:lnTo>
                    <a:lnTo>
                      <a:pt x="5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36000"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ppt_x"/>
                                          </p:val>
                                        </p:tav>
                                        <p:tav tm="100000">
                                          <p:val>
                                            <p:strVal val="#ppt_x"/>
                                          </p:val>
                                        </p:tav>
                                      </p:tavLst>
                                    </p:anim>
                                    <p:anim calcmode="lin" valueType="num">
                                      <p:cBhvr additive="base">
                                        <p:cTn id="8" dur="500" fill="hold"/>
                                        <p:tgtEl>
                                          <p:spTgt spid="81"/>
                                        </p:tgtEl>
                                        <p:attrNameLst>
                                          <p:attrName>ppt_y</p:attrName>
                                        </p:attrNameLst>
                                      </p:cBhvr>
                                      <p:tavLst>
                                        <p:tav tm="0">
                                          <p:val>
                                            <p:strVal val="0-#ppt_h/2"/>
                                          </p:val>
                                        </p:tav>
                                        <p:tav tm="100000">
                                          <p:val>
                                            <p:strVal val="#ppt_y"/>
                                          </p:val>
                                        </p:tav>
                                      </p:tavLst>
                                    </p:anim>
                                  </p:childTnLst>
                                </p:cTn>
                              </p:par>
                              <p:par>
                                <p:cTn id="9" presetID="2" presetClass="entr" presetSubtype="8" decel="3600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0-#ppt_w/2"/>
                                          </p:val>
                                        </p:tav>
                                        <p:tav tm="100000">
                                          <p:val>
                                            <p:strVal val="#ppt_x"/>
                                          </p:val>
                                        </p:tav>
                                      </p:tavLst>
                                    </p:anim>
                                    <p:anim calcmode="lin" valueType="num">
                                      <p:cBhvr additive="base">
                                        <p:cTn id="12" dur="500" fill="hold"/>
                                        <p:tgtEl>
                                          <p:spTgt spid="48"/>
                                        </p:tgtEl>
                                        <p:attrNameLst>
                                          <p:attrName>ppt_y</p:attrName>
                                        </p:attrNameLst>
                                      </p:cBhvr>
                                      <p:tavLst>
                                        <p:tav tm="0">
                                          <p:val>
                                            <p:strVal val="#ppt_y"/>
                                          </p:val>
                                        </p:tav>
                                        <p:tav tm="100000">
                                          <p:val>
                                            <p:strVal val="#ppt_y"/>
                                          </p:val>
                                        </p:tav>
                                      </p:tavLst>
                                    </p:anim>
                                  </p:childTnLst>
                                </p:cTn>
                              </p:par>
                              <p:par>
                                <p:cTn id="13" presetID="2" presetClass="entr" presetSubtype="4" decel="36000"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500" fill="hold"/>
                                        <p:tgtEl>
                                          <p:spTgt spid="59"/>
                                        </p:tgtEl>
                                        <p:attrNameLst>
                                          <p:attrName>ppt_x</p:attrName>
                                        </p:attrNameLst>
                                      </p:cBhvr>
                                      <p:tavLst>
                                        <p:tav tm="0">
                                          <p:val>
                                            <p:strVal val="#ppt_x"/>
                                          </p:val>
                                        </p:tav>
                                        <p:tav tm="100000">
                                          <p:val>
                                            <p:strVal val="#ppt_x"/>
                                          </p:val>
                                        </p:tav>
                                      </p:tavLst>
                                    </p:anim>
                                    <p:anim calcmode="lin" valueType="num">
                                      <p:cBhvr additive="base">
                                        <p:cTn id="16" dur="500" fill="hold"/>
                                        <p:tgtEl>
                                          <p:spTgt spid="59"/>
                                        </p:tgtEl>
                                        <p:attrNameLst>
                                          <p:attrName>ppt_y</p:attrName>
                                        </p:attrNameLst>
                                      </p:cBhvr>
                                      <p:tavLst>
                                        <p:tav tm="0">
                                          <p:val>
                                            <p:strVal val="1+#ppt_h/2"/>
                                          </p:val>
                                        </p:tav>
                                        <p:tav tm="100000">
                                          <p:val>
                                            <p:strVal val="#ppt_y"/>
                                          </p:val>
                                        </p:tav>
                                      </p:tavLst>
                                    </p:anim>
                                  </p:childTnLst>
                                </p:cTn>
                              </p:par>
                              <p:par>
                                <p:cTn id="17" presetID="2" presetClass="entr" presetSubtype="2" decel="36000" fill="hold" grpId="0"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500" fill="hold"/>
                                        <p:tgtEl>
                                          <p:spTgt spid="70"/>
                                        </p:tgtEl>
                                        <p:attrNameLst>
                                          <p:attrName>ppt_x</p:attrName>
                                        </p:attrNameLst>
                                      </p:cBhvr>
                                      <p:tavLst>
                                        <p:tav tm="0">
                                          <p:val>
                                            <p:strVal val="1+#ppt_w/2"/>
                                          </p:val>
                                        </p:tav>
                                        <p:tav tm="100000">
                                          <p:val>
                                            <p:strVal val="#ppt_x"/>
                                          </p:val>
                                        </p:tav>
                                      </p:tavLst>
                                    </p:anim>
                                    <p:anim calcmode="lin" valueType="num">
                                      <p:cBhvr additive="base">
                                        <p:cTn id="20" dur="500" fill="hold"/>
                                        <p:tgtEl>
                                          <p:spTgt spid="70"/>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5" presetClass="entr" presetSubtype="0" fill="hold" nodeType="afterEffect">
                                  <p:stCondLst>
                                    <p:cond delay="0"/>
                                  </p:stCondLst>
                                  <p:childTnLst>
                                    <p:set>
                                      <p:cBhvr>
                                        <p:cTn id="23" dur="1" fill="hold">
                                          <p:stCondLst>
                                            <p:cond delay="0"/>
                                          </p:stCondLst>
                                        </p:cTn>
                                        <p:tgtEl>
                                          <p:spTgt spid="60"/>
                                        </p:tgtEl>
                                        <p:attrNameLst>
                                          <p:attrName>style.visibility</p:attrName>
                                        </p:attrNameLst>
                                      </p:cBhvr>
                                      <p:to>
                                        <p:strVal val="visible"/>
                                      </p:to>
                                    </p:set>
                                    <p:anim calcmode="lin" valueType="num">
                                      <p:cBhvr>
                                        <p:cTn id="24" dur="500" decel="50000" fill="hold">
                                          <p:stCondLst>
                                            <p:cond delay="0"/>
                                          </p:stCondLst>
                                        </p:cTn>
                                        <p:tgtEl>
                                          <p:spTgt spid="60"/>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60"/>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60"/>
                                        </p:tgtEl>
                                        <p:attrNameLst>
                                          <p:attrName>ppt_w</p:attrName>
                                        </p:attrNameLst>
                                      </p:cBhvr>
                                      <p:tavLst>
                                        <p:tav tm="0">
                                          <p:val>
                                            <p:strVal val="#ppt_w*.05"/>
                                          </p:val>
                                        </p:tav>
                                        <p:tav tm="100000">
                                          <p:val>
                                            <p:strVal val="#ppt_w"/>
                                          </p:val>
                                        </p:tav>
                                      </p:tavLst>
                                    </p:anim>
                                    <p:anim calcmode="lin" valueType="num">
                                      <p:cBhvr>
                                        <p:cTn id="27" dur="1000" fill="hold"/>
                                        <p:tgtEl>
                                          <p:spTgt spid="60"/>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60"/>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60"/>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60"/>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60"/>
                                        </p:tgtEl>
                                      </p:cBhvr>
                                    </p:animEffect>
                                  </p:childTnLst>
                                </p:cTn>
                              </p:par>
                            </p:childTnLst>
                          </p:cTn>
                        </p:par>
                        <p:par>
                          <p:cTn id="32" fill="hold">
                            <p:stCondLst>
                              <p:cond delay="1500"/>
                            </p:stCondLst>
                            <p:childTnLst>
                              <p:par>
                                <p:cTn id="33" presetID="2" presetClass="entr" presetSubtype="2" decel="46000" fill="hold" nodeType="afterEffect">
                                  <p:stCondLst>
                                    <p:cond delay="0"/>
                                  </p:stCondLst>
                                  <p:childTnLst>
                                    <p:set>
                                      <p:cBhvr>
                                        <p:cTn id="34" dur="1" fill="hold">
                                          <p:stCondLst>
                                            <p:cond delay="0"/>
                                          </p:stCondLst>
                                        </p:cTn>
                                        <p:tgtEl>
                                          <p:spTgt spid="124"/>
                                        </p:tgtEl>
                                        <p:attrNameLst>
                                          <p:attrName>style.visibility</p:attrName>
                                        </p:attrNameLst>
                                      </p:cBhvr>
                                      <p:to>
                                        <p:strVal val="visible"/>
                                      </p:to>
                                    </p:set>
                                    <p:anim calcmode="lin" valueType="num">
                                      <p:cBhvr additive="base">
                                        <p:cTn id="35" dur="500" fill="hold"/>
                                        <p:tgtEl>
                                          <p:spTgt spid="124"/>
                                        </p:tgtEl>
                                        <p:attrNameLst>
                                          <p:attrName>ppt_x</p:attrName>
                                        </p:attrNameLst>
                                      </p:cBhvr>
                                      <p:tavLst>
                                        <p:tav tm="0">
                                          <p:val>
                                            <p:strVal val="1+#ppt_w/2"/>
                                          </p:val>
                                        </p:tav>
                                        <p:tav tm="100000">
                                          <p:val>
                                            <p:strVal val="#ppt_x"/>
                                          </p:val>
                                        </p:tav>
                                      </p:tavLst>
                                    </p:anim>
                                    <p:anim calcmode="lin" valueType="num">
                                      <p:cBhvr additive="base">
                                        <p:cTn id="36" dur="500" fill="hold"/>
                                        <p:tgtEl>
                                          <p:spTgt spid="124"/>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5" presetClass="entr" presetSubtype="0" fill="hold" nodeType="afterEffect">
                                  <p:stCondLst>
                                    <p:cond delay="0"/>
                                  </p:stCondLst>
                                  <p:childTnLst>
                                    <p:set>
                                      <p:cBhvr>
                                        <p:cTn id="39" dur="1" fill="hold">
                                          <p:stCondLst>
                                            <p:cond delay="0"/>
                                          </p:stCondLst>
                                        </p:cTn>
                                        <p:tgtEl>
                                          <p:spTgt spid="62"/>
                                        </p:tgtEl>
                                        <p:attrNameLst>
                                          <p:attrName>style.visibility</p:attrName>
                                        </p:attrNameLst>
                                      </p:cBhvr>
                                      <p:to>
                                        <p:strVal val="visible"/>
                                      </p:to>
                                    </p:set>
                                    <p:anim calcmode="lin" valueType="num">
                                      <p:cBhvr>
                                        <p:cTn id="40" dur="500" decel="50000" fill="hold">
                                          <p:stCondLst>
                                            <p:cond delay="0"/>
                                          </p:stCondLst>
                                        </p:cTn>
                                        <p:tgtEl>
                                          <p:spTgt spid="62"/>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62"/>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62"/>
                                        </p:tgtEl>
                                        <p:attrNameLst>
                                          <p:attrName>ppt_w</p:attrName>
                                        </p:attrNameLst>
                                      </p:cBhvr>
                                      <p:tavLst>
                                        <p:tav tm="0">
                                          <p:val>
                                            <p:strVal val="#ppt_w*.05"/>
                                          </p:val>
                                        </p:tav>
                                        <p:tav tm="100000">
                                          <p:val>
                                            <p:strVal val="#ppt_w"/>
                                          </p:val>
                                        </p:tav>
                                      </p:tavLst>
                                    </p:anim>
                                    <p:anim calcmode="lin" valueType="num">
                                      <p:cBhvr>
                                        <p:cTn id="43" dur="1000" fill="hold"/>
                                        <p:tgtEl>
                                          <p:spTgt spid="62"/>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62"/>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62"/>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62"/>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62"/>
                                        </p:tgtEl>
                                      </p:cBhvr>
                                    </p:animEffect>
                                  </p:childTnLst>
                                </p:cTn>
                              </p:par>
                            </p:childTnLst>
                          </p:cTn>
                        </p:par>
                        <p:par>
                          <p:cTn id="48" fill="hold">
                            <p:stCondLst>
                              <p:cond delay="3000"/>
                            </p:stCondLst>
                            <p:childTnLst>
                              <p:par>
                                <p:cTn id="49" presetID="2" presetClass="entr" presetSubtype="8" decel="46000" fill="hold" nodeType="afterEffect">
                                  <p:stCondLst>
                                    <p:cond delay="0"/>
                                  </p:stCondLst>
                                  <p:childTnLst>
                                    <p:set>
                                      <p:cBhvr>
                                        <p:cTn id="50" dur="1" fill="hold">
                                          <p:stCondLst>
                                            <p:cond delay="0"/>
                                          </p:stCondLst>
                                        </p:cTn>
                                        <p:tgtEl>
                                          <p:spTgt spid="121"/>
                                        </p:tgtEl>
                                        <p:attrNameLst>
                                          <p:attrName>style.visibility</p:attrName>
                                        </p:attrNameLst>
                                      </p:cBhvr>
                                      <p:to>
                                        <p:strVal val="visible"/>
                                      </p:to>
                                    </p:set>
                                    <p:anim calcmode="lin" valueType="num">
                                      <p:cBhvr additive="base">
                                        <p:cTn id="51" dur="500" fill="hold"/>
                                        <p:tgtEl>
                                          <p:spTgt spid="121"/>
                                        </p:tgtEl>
                                        <p:attrNameLst>
                                          <p:attrName>ppt_x</p:attrName>
                                        </p:attrNameLst>
                                      </p:cBhvr>
                                      <p:tavLst>
                                        <p:tav tm="0">
                                          <p:val>
                                            <p:strVal val="0-#ppt_w/2"/>
                                          </p:val>
                                        </p:tav>
                                        <p:tav tm="100000">
                                          <p:val>
                                            <p:strVal val="#ppt_x"/>
                                          </p:val>
                                        </p:tav>
                                      </p:tavLst>
                                    </p:anim>
                                    <p:anim calcmode="lin" valueType="num">
                                      <p:cBhvr additive="base">
                                        <p:cTn id="52" dur="500" fill="hold"/>
                                        <p:tgtEl>
                                          <p:spTgt spid="121"/>
                                        </p:tgtEl>
                                        <p:attrNameLst>
                                          <p:attrName>ppt_y</p:attrName>
                                        </p:attrNameLst>
                                      </p:cBhvr>
                                      <p:tavLst>
                                        <p:tav tm="0">
                                          <p:val>
                                            <p:strVal val="#ppt_y"/>
                                          </p:val>
                                        </p:tav>
                                        <p:tav tm="100000">
                                          <p:val>
                                            <p:strVal val="#ppt_y"/>
                                          </p:val>
                                        </p:tav>
                                      </p:tavLst>
                                    </p:anim>
                                  </p:childTnLst>
                                </p:cTn>
                              </p:par>
                            </p:childTnLst>
                          </p:cTn>
                        </p:par>
                        <p:par>
                          <p:cTn id="53" fill="hold">
                            <p:stCondLst>
                              <p:cond delay="3500"/>
                            </p:stCondLst>
                            <p:childTnLst>
                              <p:par>
                                <p:cTn id="54" presetID="25" presetClass="entr" presetSubtype="0" fill="hold" nodeType="afterEffect">
                                  <p:stCondLst>
                                    <p:cond delay="0"/>
                                  </p:stCondLst>
                                  <p:childTnLst>
                                    <p:set>
                                      <p:cBhvr>
                                        <p:cTn id="55" dur="1" fill="hold">
                                          <p:stCondLst>
                                            <p:cond delay="0"/>
                                          </p:stCondLst>
                                        </p:cTn>
                                        <p:tgtEl>
                                          <p:spTgt spid="64"/>
                                        </p:tgtEl>
                                        <p:attrNameLst>
                                          <p:attrName>style.visibility</p:attrName>
                                        </p:attrNameLst>
                                      </p:cBhvr>
                                      <p:to>
                                        <p:strVal val="visible"/>
                                      </p:to>
                                    </p:set>
                                    <p:anim calcmode="lin" valueType="num">
                                      <p:cBhvr>
                                        <p:cTn id="56" dur="500" decel="50000" fill="hold">
                                          <p:stCondLst>
                                            <p:cond delay="0"/>
                                          </p:stCondLst>
                                        </p:cTn>
                                        <p:tgtEl>
                                          <p:spTgt spid="64"/>
                                        </p:tgtEl>
                                        <p:attrNameLst>
                                          <p:attrName>style.rotation</p:attrName>
                                        </p:attrNameLst>
                                      </p:cBhvr>
                                      <p:tavLst>
                                        <p:tav tm="0">
                                          <p:val>
                                            <p:fltVal val="-90"/>
                                          </p:val>
                                        </p:tav>
                                        <p:tav tm="100000">
                                          <p:val>
                                            <p:fltVal val="0"/>
                                          </p:val>
                                        </p:tav>
                                      </p:tavLst>
                                    </p:anim>
                                    <p:anim calcmode="lin" valueType="num">
                                      <p:cBhvr>
                                        <p:cTn id="57" dur="500" decel="50000" fill="hold">
                                          <p:stCondLst>
                                            <p:cond delay="0"/>
                                          </p:stCondLst>
                                        </p:cTn>
                                        <p:tgtEl>
                                          <p:spTgt spid="64"/>
                                        </p:tgtEl>
                                        <p:attrNameLst>
                                          <p:attrName>ppt_w</p:attrName>
                                        </p:attrNameLst>
                                      </p:cBhvr>
                                      <p:tavLst>
                                        <p:tav tm="0">
                                          <p:val>
                                            <p:strVal val="#ppt_w"/>
                                          </p:val>
                                        </p:tav>
                                        <p:tav tm="100000">
                                          <p:val>
                                            <p:strVal val="#ppt_w*.05"/>
                                          </p:val>
                                        </p:tav>
                                      </p:tavLst>
                                    </p:anim>
                                    <p:anim calcmode="lin" valueType="num">
                                      <p:cBhvr>
                                        <p:cTn id="58" dur="500" accel="50000" fill="hold">
                                          <p:stCondLst>
                                            <p:cond delay="500"/>
                                          </p:stCondLst>
                                        </p:cTn>
                                        <p:tgtEl>
                                          <p:spTgt spid="64"/>
                                        </p:tgtEl>
                                        <p:attrNameLst>
                                          <p:attrName>ppt_w</p:attrName>
                                        </p:attrNameLst>
                                      </p:cBhvr>
                                      <p:tavLst>
                                        <p:tav tm="0">
                                          <p:val>
                                            <p:strVal val="#ppt_w*.05"/>
                                          </p:val>
                                        </p:tav>
                                        <p:tav tm="100000">
                                          <p:val>
                                            <p:strVal val="#ppt_w"/>
                                          </p:val>
                                        </p:tav>
                                      </p:tavLst>
                                    </p:anim>
                                    <p:anim calcmode="lin" valueType="num">
                                      <p:cBhvr>
                                        <p:cTn id="59" dur="1000" fill="hold"/>
                                        <p:tgtEl>
                                          <p:spTgt spid="64"/>
                                        </p:tgtEl>
                                        <p:attrNameLst>
                                          <p:attrName>ppt_h</p:attrName>
                                        </p:attrNameLst>
                                      </p:cBhvr>
                                      <p:tavLst>
                                        <p:tav tm="0">
                                          <p:val>
                                            <p:strVal val="#ppt_h"/>
                                          </p:val>
                                        </p:tav>
                                        <p:tav tm="100000">
                                          <p:val>
                                            <p:strVal val="#ppt_h"/>
                                          </p:val>
                                        </p:tav>
                                      </p:tavLst>
                                    </p:anim>
                                    <p:anim calcmode="lin" valueType="num">
                                      <p:cBhvr>
                                        <p:cTn id="60" dur="500" decel="50000" fill="hold">
                                          <p:stCondLst>
                                            <p:cond delay="0"/>
                                          </p:stCondLst>
                                        </p:cTn>
                                        <p:tgtEl>
                                          <p:spTgt spid="64"/>
                                        </p:tgtEl>
                                        <p:attrNameLst>
                                          <p:attrName>ppt_x</p:attrName>
                                        </p:attrNameLst>
                                      </p:cBhvr>
                                      <p:tavLst>
                                        <p:tav tm="0">
                                          <p:val>
                                            <p:strVal val="#ppt_x+.4"/>
                                          </p:val>
                                        </p:tav>
                                        <p:tav tm="100000">
                                          <p:val>
                                            <p:strVal val="#ppt_x"/>
                                          </p:val>
                                        </p:tav>
                                      </p:tavLst>
                                    </p:anim>
                                    <p:anim calcmode="lin" valueType="num">
                                      <p:cBhvr>
                                        <p:cTn id="61" dur="500" decel="50000" fill="hold">
                                          <p:stCondLst>
                                            <p:cond delay="0"/>
                                          </p:stCondLst>
                                        </p:cTn>
                                        <p:tgtEl>
                                          <p:spTgt spid="64"/>
                                        </p:tgtEl>
                                        <p:attrNameLst>
                                          <p:attrName>ppt_y</p:attrName>
                                        </p:attrNameLst>
                                      </p:cBhvr>
                                      <p:tavLst>
                                        <p:tav tm="0">
                                          <p:val>
                                            <p:strVal val="#ppt_y-.2"/>
                                          </p:val>
                                        </p:tav>
                                        <p:tav tm="100000">
                                          <p:val>
                                            <p:strVal val="#ppt_y+.1"/>
                                          </p:val>
                                        </p:tav>
                                      </p:tavLst>
                                    </p:anim>
                                    <p:anim calcmode="lin" valueType="num">
                                      <p:cBhvr>
                                        <p:cTn id="62" dur="500" accel="50000" fill="hold">
                                          <p:stCondLst>
                                            <p:cond delay="500"/>
                                          </p:stCondLst>
                                        </p:cTn>
                                        <p:tgtEl>
                                          <p:spTgt spid="64"/>
                                        </p:tgtEl>
                                        <p:attrNameLst>
                                          <p:attrName>ppt_y</p:attrName>
                                        </p:attrNameLst>
                                      </p:cBhvr>
                                      <p:tavLst>
                                        <p:tav tm="0">
                                          <p:val>
                                            <p:strVal val="#ppt_y+.1"/>
                                          </p:val>
                                        </p:tav>
                                        <p:tav tm="100000">
                                          <p:val>
                                            <p:strVal val="#ppt_y"/>
                                          </p:val>
                                        </p:tav>
                                      </p:tavLst>
                                    </p:anim>
                                    <p:animEffect transition="in" filter="fade">
                                      <p:cBhvr>
                                        <p:cTn id="63" dur="1000" decel="50000">
                                          <p:stCondLst>
                                            <p:cond delay="0"/>
                                          </p:stCondLst>
                                        </p:cTn>
                                        <p:tgtEl>
                                          <p:spTgt spid="64"/>
                                        </p:tgtEl>
                                      </p:cBhvr>
                                    </p:animEffect>
                                  </p:childTnLst>
                                </p:cTn>
                              </p:par>
                            </p:childTnLst>
                          </p:cTn>
                        </p:par>
                        <p:par>
                          <p:cTn id="64" fill="hold">
                            <p:stCondLst>
                              <p:cond delay="4500"/>
                            </p:stCondLst>
                            <p:childTnLst>
                              <p:par>
                                <p:cTn id="65" presetID="2" presetClass="entr" presetSubtype="2" decel="46000" fill="hold" nodeType="afterEffect">
                                  <p:stCondLst>
                                    <p:cond delay="0"/>
                                  </p:stCondLst>
                                  <p:childTnLst>
                                    <p:set>
                                      <p:cBhvr>
                                        <p:cTn id="66" dur="1" fill="hold">
                                          <p:stCondLst>
                                            <p:cond delay="0"/>
                                          </p:stCondLst>
                                        </p:cTn>
                                        <p:tgtEl>
                                          <p:spTgt spid="127"/>
                                        </p:tgtEl>
                                        <p:attrNameLst>
                                          <p:attrName>style.visibility</p:attrName>
                                        </p:attrNameLst>
                                      </p:cBhvr>
                                      <p:to>
                                        <p:strVal val="visible"/>
                                      </p:to>
                                    </p:set>
                                    <p:anim calcmode="lin" valueType="num">
                                      <p:cBhvr additive="base">
                                        <p:cTn id="67" dur="500" fill="hold"/>
                                        <p:tgtEl>
                                          <p:spTgt spid="127"/>
                                        </p:tgtEl>
                                        <p:attrNameLst>
                                          <p:attrName>ppt_x</p:attrName>
                                        </p:attrNameLst>
                                      </p:cBhvr>
                                      <p:tavLst>
                                        <p:tav tm="0">
                                          <p:val>
                                            <p:strVal val="1+#ppt_w/2"/>
                                          </p:val>
                                        </p:tav>
                                        <p:tav tm="100000">
                                          <p:val>
                                            <p:strVal val="#ppt_x"/>
                                          </p:val>
                                        </p:tav>
                                      </p:tavLst>
                                    </p:anim>
                                    <p:anim calcmode="lin" valueType="num">
                                      <p:cBhvr additive="base">
                                        <p:cTn id="68" dur="500" fill="hold"/>
                                        <p:tgtEl>
                                          <p:spTgt spid="127"/>
                                        </p:tgtEl>
                                        <p:attrNameLst>
                                          <p:attrName>ppt_y</p:attrName>
                                        </p:attrNameLst>
                                      </p:cBhvr>
                                      <p:tavLst>
                                        <p:tav tm="0">
                                          <p:val>
                                            <p:strVal val="#ppt_y"/>
                                          </p:val>
                                        </p:tav>
                                        <p:tav tm="100000">
                                          <p:val>
                                            <p:strVal val="#ppt_y"/>
                                          </p:val>
                                        </p:tav>
                                      </p:tavLst>
                                    </p:anim>
                                  </p:childTnLst>
                                </p:cTn>
                              </p:par>
                            </p:childTnLst>
                          </p:cTn>
                        </p:par>
                        <p:par>
                          <p:cTn id="69" fill="hold">
                            <p:stCondLst>
                              <p:cond delay="5000"/>
                            </p:stCondLst>
                            <p:childTnLst>
                              <p:par>
                                <p:cTn id="70" presetID="25" presetClass="entr" presetSubtype="0" fill="hold" nodeType="afterEffect">
                                  <p:stCondLst>
                                    <p:cond delay="0"/>
                                  </p:stCondLst>
                                  <p:childTnLst>
                                    <p:set>
                                      <p:cBhvr>
                                        <p:cTn id="71" dur="1" fill="hold">
                                          <p:stCondLst>
                                            <p:cond delay="0"/>
                                          </p:stCondLst>
                                        </p:cTn>
                                        <p:tgtEl>
                                          <p:spTgt spid="63"/>
                                        </p:tgtEl>
                                        <p:attrNameLst>
                                          <p:attrName>style.visibility</p:attrName>
                                        </p:attrNameLst>
                                      </p:cBhvr>
                                      <p:to>
                                        <p:strVal val="visible"/>
                                      </p:to>
                                    </p:set>
                                    <p:anim calcmode="lin" valueType="num">
                                      <p:cBhvr>
                                        <p:cTn id="72" dur="500" decel="50000" fill="hold">
                                          <p:stCondLst>
                                            <p:cond delay="0"/>
                                          </p:stCondLst>
                                        </p:cTn>
                                        <p:tgtEl>
                                          <p:spTgt spid="63"/>
                                        </p:tgtEl>
                                        <p:attrNameLst>
                                          <p:attrName>style.rotation</p:attrName>
                                        </p:attrNameLst>
                                      </p:cBhvr>
                                      <p:tavLst>
                                        <p:tav tm="0">
                                          <p:val>
                                            <p:fltVal val="-90"/>
                                          </p:val>
                                        </p:tav>
                                        <p:tav tm="100000">
                                          <p:val>
                                            <p:fltVal val="0"/>
                                          </p:val>
                                        </p:tav>
                                      </p:tavLst>
                                    </p:anim>
                                    <p:anim calcmode="lin" valueType="num">
                                      <p:cBhvr>
                                        <p:cTn id="73" dur="500" decel="50000" fill="hold">
                                          <p:stCondLst>
                                            <p:cond delay="0"/>
                                          </p:stCondLst>
                                        </p:cTn>
                                        <p:tgtEl>
                                          <p:spTgt spid="63"/>
                                        </p:tgtEl>
                                        <p:attrNameLst>
                                          <p:attrName>ppt_w</p:attrName>
                                        </p:attrNameLst>
                                      </p:cBhvr>
                                      <p:tavLst>
                                        <p:tav tm="0">
                                          <p:val>
                                            <p:strVal val="#ppt_w"/>
                                          </p:val>
                                        </p:tav>
                                        <p:tav tm="100000">
                                          <p:val>
                                            <p:strVal val="#ppt_w*.05"/>
                                          </p:val>
                                        </p:tav>
                                      </p:tavLst>
                                    </p:anim>
                                    <p:anim calcmode="lin" valueType="num">
                                      <p:cBhvr>
                                        <p:cTn id="74" dur="500" accel="50000" fill="hold">
                                          <p:stCondLst>
                                            <p:cond delay="500"/>
                                          </p:stCondLst>
                                        </p:cTn>
                                        <p:tgtEl>
                                          <p:spTgt spid="63"/>
                                        </p:tgtEl>
                                        <p:attrNameLst>
                                          <p:attrName>ppt_w</p:attrName>
                                        </p:attrNameLst>
                                      </p:cBhvr>
                                      <p:tavLst>
                                        <p:tav tm="0">
                                          <p:val>
                                            <p:strVal val="#ppt_w*.05"/>
                                          </p:val>
                                        </p:tav>
                                        <p:tav tm="100000">
                                          <p:val>
                                            <p:strVal val="#ppt_w"/>
                                          </p:val>
                                        </p:tav>
                                      </p:tavLst>
                                    </p:anim>
                                    <p:anim calcmode="lin" valueType="num">
                                      <p:cBhvr>
                                        <p:cTn id="75" dur="1000" fill="hold"/>
                                        <p:tgtEl>
                                          <p:spTgt spid="63"/>
                                        </p:tgtEl>
                                        <p:attrNameLst>
                                          <p:attrName>ppt_h</p:attrName>
                                        </p:attrNameLst>
                                      </p:cBhvr>
                                      <p:tavLst>
                                        <p:tav tm="0">
                                          <p:val>
                                            <p:strVal val="#ppt_h"/>
                                          </p:val>
                                        </p:tav>
                                        <p:tav tm="100000">
                                          <p:val>
                                            <p:strVal val="#ppt_h"/>
                                          </p:val>
                                        </p:tav>
                                      </p:tavLst>
                                    </p:anim>
                                    <p:anim calcmode="lin" valueType="num">
                                      <p:cBhvr>
                                        <p:cTn id="76" dur="500" decel="50000" fill="hold">
                                          <p:stCondLst>
                                            <p:cond delay="0"/>
                                          </p:stCondLst>
                                        </p:cTn>
                                        <p:tgtEl>
                                          <p:spTgt spid="63"/>
                                        </p:tgtEl>
                                        <p:attrNameLst>
                                          <p:attrName>ppt_x</p:attrName>
                                        </p:attrNameLst>
                                      </p:cBhvr>
                                      <p:tavLst>
                                        <p:tav tm="0">
                                          <p:val>
                                            <p:strVal val="#ppt_x+.4"/>
                                          </p:val>
                                        </p:tav>
                                        <p:tav tm="100000">
                                          <p:val>
                                            <p:strVal val="#ppt_x"/>
                                          </p:val>
                                        </p:tav>
                                      </p:tavLst>
                                    </p:anim>
                                    <p:anim calcmode="lin" valueType="num">
                                      <p:cBhvr>
                                        <p:cTn id="77" dur="500" decel="50000" fill="hold">
                                          <p:stCondLst>
                                            <p:cond delay="0"/>
                                          </p:stCondLst>
                                        </p:cTn>
                                        <p:tgtEl>
                                          <p:spTgt spid="63"/>
                                        </p:tgtEl>
                                        <p:attrNameLst>
                                          <p:attrName>ppt_y</p:attrName>
                                        </p:attrNameLst>
                                      </p:cBhvr>
                                      <p:tavLst>
                                        <p:tav tm="0">
                                          <p:val>
                                            <p:strVal val="#ppt_y-.2"/>
                                          </p:val>
                                        </p:tav>
                                        <p:tav tm="100000">
                                          <p:val>
                                            <p:strVal val="#ppt_y+.1"/>
                                          </p:val>
                                        </p:tav>
                                      </p:tavLst>
                                    </p:anim>
                                    <p:anim calcmode="lin" valueType="num">
                                      <p:cBhvr>
                                        <p:cTn id="78" dur="500" accel="50000" fill="hold">
                                          <p:stCondLst>
                                            <p:cond delay="500"/>
                                          </p:stCondLst>
                                        </p:cTn>
                                        <p:tgtEl>
                                          <p:spTgt spid="63"/>
                                        </p:tgtEl>
                                        <p:attrNameLst>
                                          <p:attrName>ppt_y</p:attrName>
                                        </p:attrNameLst>
                                      </p:cBhvr>
                                      <p:tavLst>
                                        <p:tav tm="0">
                                          <p:val>
                                            <p:strVal val="#ppt_y+.1"/>
                                          </p:val>
                                        </p:tav>
                                        <p:tav tm="100000">
                                          <p:val>
                                            <p:strVal val="#ppt_y"/>
                                          </p:val>
                                        </p:tav>
                                      </p:tavLst>
                                    </p:anim>
                                    <p:animEffect transition="in" filter="fade">
                                      <p:cBhvr>
                                        <p:cTn id="79" dur="1000" decel="50000">
                                          <p:stCondLst>
                                            <p:cond delay="0"/>
                                          </p:stCondLst>
                                        </p:cTn>
                                        <p:tgtEl>
                                          <p:spTgt spid="63"/>
                                        </p:tgtEl>
                                      </p:cBhvr>
                                    </p:animEffect>
                                  </p:childTnLst>
                                </p:cTn>
                              </p:par>
                            </p:childTnLst>
                          </p:cTn>
                        </p:par>
                        <p:par>
                          <p:cTn id="80" fill="hold">
                            <p:stCondLst>
                              <p:cond delay="6000"/>
                            </p:stCondLst>
                            <p:childTnLst>
                              <p:par>
                                <p:cTn id="81" presetID="2" presetClass="entr" presetSubtype="8" decel="46000" fill="hold" nodeType="afterEffect">
                                  <p:stCondLst>
                                    <p:cond delay="0"/>
                                  </p:stCondLst>
                                  <p:childTnLst>
                                    <p:set>
                                      <p:cBhvr>
                                        <p:cTn id="82" dur="1" fill="hold">
                                          <p:stCondLst>
                                            <p:cond delay="0"/>
                                          </p:stCondLst>
                                        </p:cTn>
                                        <p:tgtEl>
                                          <p:spTgt spid="130"/>
                                        </p:tgtEl>
                                        <p:attrNameLst>
                                          <p:attrName>style.visibility</p:attrName>
                                        </p:attrNameLst>
                                      </p:cBhvr>
                                      <p:to>
                                        <p:strVal val="visible"/>
                                      </p:to>
                                    </p:set>
                                    <p:anim calcmode="lin" valueType="num">
                                      <p:cBhvr additive="base">
                                        <p:cTn id="83" dur="500" fill="hold"/>
                                        <p:tgtEl>
                                          <p:spTgt spid="130"/>
                                        </p:tgtEl>
                                        <p:attrNameLst>
                                          <p:attrName>ppt_x</p:attrName>
                                        </p:attrNameLst>
                                      </p:cBhvr>
                                      <p:tavLst>
                                        <p:tav tm="0">
                                          <p:val>
                                            <p:strVal val="0-#ppt_w/2"/>
                                          </p:val>
                                        </p:tav>
                                        <p:tav tm="100000">
                                          <p:val>
                                            <p:strVal val="#ppt_x"/>
                                          </p:val>
                                        </p:tav>
                                      </p:tavLst>
                                    </p:anim>
                                    <p:anim calcmode="lin" valueType="num">
                                      <p:cBhvr additive="base">
                                        <p:cTn id="84" dur="500" fill="hold"/>
                                        <p:tgtEl>
                                          <p:spTgt spid="1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9" grpId="0" animBg="1"/>
      <p:bldP spid="70" grpId="0" animBg="1"/>
      <p:bldP spid="8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081778" y="4040670"/>
            <a:ext cx="2037892" cy="1248241"/>
            <a:chOff x="1110889" y="3219822"/>
            <a:chExt cx="1528419" cy="936181"/>
          </a:xfrm>
        </p:grpSpPr>
        <p:sp>
          <p:nvSpPr>
            <p:cNvPr id="22"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grpSp>
          <p:nvGrpSpPr>
            <p:cNvPr id="23" name="组合 22"/>
            <p:cNvGrpSpPr/>
            <p:nvPr/>
          </p:nvGrpSpPr>
          <p:grpSpPr>
            <a:xfrm>
              <a:off x="1115616" y="3396950"/>
              <a:ext cx="1523692" cy="614634"/>
              <a:chOff x="3638480" y="1770394"/>
              <a:chExt cx="1523692" cy="614634"/>
            </a:xfrm>
          </p:grpSpPr>
          <p:sp>
            <p:nvSpPr>
              <p:cNvPr id="24"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26" name="组合 25"/>
          <p:cNvGrpSpPr/>
          <p:nvPr/>
        </p:nvGrpSpPr>
        <p:grpSpPr>
          <a:xfrm>
            <a:off x="3585278" y="4040670"/>
            <a:ext cx="2037892" cy="1248241"/>
            <a:chOff x="1110889" y="3219822"/>
            <a:chExt cx="1528419" cy="936181"/>
          </a:xfrm>
        </p:grpSpPr>
        <p:sp>
          <p:nvSpPr>
            <p:cNvPr id="27"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grpSp>
          <p:nvGrpSpPr>
            <p:cNvPr id="28" name="组合 27"/>
            <p:cNvGrpSpPr/>
            <p:nvPr/>
          </p:nvGrpSpPr>
          <p:grpSpPr>
            <a:xfrm>
              <a:off x="1115616" y="3396950"/>
              <a:ext cx="1523692" cy="614634"/>
              <a:chOff x="3638480" y="1770394"/>
              <a:chExt cx="1523692" cy="614634"/>
            </a:xfrm>
          </p:grpSpPr>
          <p:sp>
            <p:nvSpPr>
              <p:cNvPr id="29"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31" name="组合 30"/>
          <p:cNvGrpSpPr/>
          <p:nvPr/>
        </p:nvGrpSpPr>
        <p:grpSpPr>
          <a:xfrm>
            <a:off x="6088778" y="4040670"/>
            <a:ext cx="2037892" cy="1248241"/>
            <a:chOff x="1110889" y="3219822"/>
            <a:chExt cx="1528419" cy="936181"/>
          </a:xfrm>
        </p:grpSpPr>
        <p:sp>
          <p:nvSpPr>
            <p:cNvPr id="32"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grpSp>
          <p:nvGrpSpPr>
            <p:cNvPr id="33" name="组合 32"/>
            <p:cNvGrpSpPr/>
            <p:nvPr/>
          </p:nvGrpSpPr>
          <p:grpSpPr>
            <a:xfrm>
              <a:off x="1115616" y="3396950"/>
              <a:ext cx="1523692" cy="614634"/>
              <a:chOff x="3638480" y="1770394"/>
              <a:chExt cx="1523692" cy="614634"/>
            </a:xfrm>
          </p:grpSpPr>
          <p:sp>
            <p:nvSpPr>
              <p:cNvPr id="34"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36" name="组合 35"/>
          <p:cNvGrpSpPr/>
          <p:nvPr/>
        </p:nvGrpSpPr>
        <p:grpSpPr>
          <a:xfrm>
            <a:off x="8592278" y="4040670"/>
            <a:ext cx="2037892" cy="1248241"/>
            <a:chOff x="1110889" y="3219822"/>
            <a:chExt cx="1528419" cy="936181"/>
          </a:xfrm>
        </p:grpSpPr>
        <p:sp>
          <p:nvSpPr>
            <p:cNvPr id="37"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zh-CN" altLang="en-US" sz="2400"/>
            </a:p>
          </p:txBody>
        </p:sp>
        <p:grpSp>
          <p:nvGrpSpPr>
            <p:cNvPr id="38" name="组合 37"/>
            <p:cNvGrpSpPr/>
            <p:nvPr/>
          </p:nvGrpSpPr>
          <p:grpSpPr>
            <a:xfrm>
              <a:off x="1115616" y="3396950"/>
              <a:ext cx="1523692" cy="614634"/>
              <a:chOff x="3638480" y="1770394"/>
              <a:chExt cx="1523692" cy="614634"/>
            </a:xfrm>
          </p:grpSpPr>
          <p:sp>
            <p:nvSpPr>
              <p:cNvPr id="39"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6" name="组合 5"/>
          <p:cNvGrpSpPr/>
          <p:nvPr/>
        </p:nvGrpSpPr>
        <p:grpSpPr>
          <a:xfrm>
            <a:off x="1437216" y="2084851"/>
            <a:ext cx="1839147" cy="1415563"/>
            <a:chOff x="1077912" y="699542"/>
            <a:chExt cx="1379360" cy="1061672"/>
          </a:xfrm>
        </p:grpSpPr>
        <p:grpSp>
          <p:nvGrpSpPr>
            <p:cNvPr id="81" name="组合 80"/>
            <p:cNvGrpSpPr/>
            <p:nvPr/>
          </p:nvGrpSpPr>
          <p:grpSpPr>
            <a:xfrm rot="5400000">
              <a:off x="1236756" y="540698"/>
              <a:ext cx="1061672" cy="1379360"/>
              <a:chOff x="4020870" y="2194485"/>
              <a:chExt cx="1102258" cy="1432090"/>
            </a:xfrm>
            <a:effectLst>
              <a:outerShdw blurRad="444500" dist="254000" dir="8100000" algn="tr" rotWithShape="0">
                <a:prstClr val="black">
                  <a:alpha val="50000"/>
                </a:prstClr>
              </a:outerShdw>
            </a:effectLst>
          </p:grpSpPr>
          <p:sp>
            <p:nvSpPr>
              <p:cNvPr id="8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8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03" name="组合 102"/>
            <p:cNvGrpSpPr/>
            <p:nvPr/>
          </p:nvGrpSpPr>
          <p:grpSpPr>
            <a:xfrm>
              <a:off x="1388067" y="1031247"/>
              <a:ext cx="458379" cy="398262"/>
              <a:chOff x="2601913" y="584200"/>
              <a:chExt cx="581025" cy="504825"/>
            </a:xfrm>
            <a:solidFill>
              <a:schemeClr val="accent1"/>
            </a:solidFill>
          </p:grpSpPr>
          <p:sp>
            <p:nvSpPr>
              <p:cNvPr id="104" name="Freeform 21"/>
              <p:cNvSpPr/>
              <p:nvPr/>
            </p:nvSpPr>
            <p:spPr bwMode="auto">
              <a:xfrm>
                <a:off x="2601913" y="1054100"/>
                <a:ext cx="581025" cy="34925"/>
              </a:xfrm>
              <a:custGeom>
                <a:avLst/>
                <a:gdLst>
                  <a:gd name="T0" fmla="*/ 352 w 366"/>
                  <a:gd name="T1" fmla="*/ 0 h 22"/>
                  <a:gd name="T2" fmla="*/ 14 w 366"/>
                  <a:gd name="T3" fmla="*/ 0 h 22"/>
                  <a:gd name="T4" fmla="*/ 14 w 366"/>
                  <a:gd name="T5" fmla="*/ 0 h 22"/>
                  <a:gd name="T6" fmla="*/ 8 w 366"/>
                  <a:gd name="T7" fmla="*/ 0 h 22"/>
                  <a:gd name="T8" fmla="*/ 4 w 366"/>
                  <a:gd name="T9" fmla="*/ 2 h 22"/>
                  <a:gd name="T10" fmla="*/ 0 w 366"/>
                  <a:gd name="T11" fmla="*/ 6 h 22"/>
                  <a:gd name="T12" fmla="*/ 0 w 366"/>
                  <a:gd name="T13" fmla="*/ 10 h 22"/>
                  <a:gd name="T14" fmla="*/ 0 w 366"/>
                  <a:gd name="T15" fmla="*/ 12 h 22"/>
                  <a:gd name="T16" fmla="*/ 0 w 366"/>
                  <a:gd name="T17" fmla="*/ 12 h 22"/>
                  <a:gd name="T18" fmla="*/ 0 w 366"/>
                  <a:gd name="T19" fmla="*/ 16 h 22"/>
                  <a:gd name="T20" fmla="*/ 4 w 366"/>
                  <a:gd name="T21" fmla="*/ 20 h 22"/>
                  <a:gd name="T22" fmla="*/ 8 w 366"/>
                  <a:gd name="T23" fmla="*/ 22 h 22"/>
                  <a:gd name="T24" fmla="*/ 14 w 366"/>
                  <a:gd name="T25" fmla="*/ 22 h 22"/>
                  <a:gd name="T26" fmla="*/ 352 w 366"/>
                  <a:gd name="T27" fmla="*/ 22 h 22"/>
                  <a:gd name="T28" fmla="*/ 352 w 366"/>
                  <a:gd name="T29" fmla="*/ 22 h 22"/>
                  <a:gd name="T30" fmla="*/ 358 w 366"/>
                  <a:gd name="T31" fmla="*/ 22 h 22"/>
                  <a:gd name="T32" fmla="*/ 362 w 366"/>
                  <a:gd name="T33" fmla="*/ 20 h 22"/>
                  <a:gd name="T34" fmla="*/ 366 w 366"/>
                  <a:gd name="T35" fmla="*/ 16 h 22"/>
                  <a:gd name="T36" fmla="*/ 366 w 366"/>
                  <a:gd name="T37" fmla="*/ 12 h 22"/>
                  <a:gd name="T38" fmla="*/ 366 w 366"/>
                  <a:gd name="T39" fmla="*/ 10 h 22"/>
                  <a:gd name="T40" fmla="*/ 366 w 366"/>
                  <a:gd name="T41" fmla="*/ 10 h 22"/>
                  <a:gd name="T42" fmla="*/ 366 w 366"/>
                  <a:gd name="T43" fmla="*/ 6 h 22"/>
                  <a:gd name="T44" fmla="*/ 362 w 366"/>
                  <a:gd name="T45" fmla="*/ 2 h 22"/>
                  <a:gd name="T46" fmla="*/ 358 w 366"/>
                  <a:gd name="T47" fmla="*/ 0 h 22"/>
                  <a:gd name="T48" fmla="*/ 352 w 366"/>
                  <a:gd name="T49" fmla="*/ 0 h 22"/>
                  <a:gd name="T50" fmla="*/ 352 w 36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6" h="22">
                    <a:moveTo>
                      <a:pt x="352" y="0"/>
                    </a:moveTo>
                    <a:lnTo>
                      <a:pt x="14" y="0"/>
                    </a:lnTo>
                    <a:lnTo>
                      <a:pt x="14" y="0"/>
                    </a:lnTo>
                    <a:lnTo>
                      <a:pt x="8" y="0"/>
                    </a:lnTo>
                    <a:lnTo>
                      <a:pt x="4" y="2"/>
                    </a:lnTo>
                    <a:lnTo>
                      <a:pt x="0" y="6"/>
                    </a:lnTo>
                    <a:lnTo>
                      <a:pt x="0" y="10"/>
                    </a:lnTo>
                    <a:lnTo>
                      <a:pt x="0" y="12"/>
                    </a:lnTo>
                    <a:lnTo>
                      <a:pt x="0" y="12"/>
                    </a:lnTo>
                    <a:lnTo>
                      <a:pt x="0" y="16"/>
                    </a:lnTo>
                    <a:lnTo>
                      <a:pt x="4" y="20"/>
                    </a:lnTo>
                    <a:lnTo>
                      <a:pt x="8" y="22"/>
                    </a:lnTo>
                    <a:lnTo>
                      <a:pt x="14" y="22"/>
                    </a:lnTo>
                    <a:lnTo>
                      <a:pt x="352" y="22"/>
                    </a:lnTo>
                    <a:lnTo>
                      <a:pt x="352" y="22"/>
                    </a:lnTo>
                    <a:lnTo>
                      <a:pt x="358" y="22"/>
                    </a:lnTo>
                    <a:lnTo>
                      <a:pt x="362" y="20"/>
                    </a:lnTo>
                    <a:lnTo>
                      <a:pt x="366" y="16"/>
                    </a:lnTo>
                    <a:lnTo>
                      <a:pt x="366" y="12"/>
                    </a:lnTo>
                    <a:lnTo>
                      <a:pt x="366" y="10"/>
                    </a:lnTo>
                    <a:lnTo>
                      <a:pt x="366" y="10"/>
                    </a:lnTo>
                    <a:lnTo>
                      <a:pt x="366" y="6"/>
                    </a:lnTo>
                    <a:lnTo>
                      <a:pt x="362" y="2"/>
                    </a:lnTo>
                    <a:lnTo>
                      <a:pt x="358" y="0"/>
                    </a:lnTo>
                    <a:lnTo>
                      <a:pt x="352" y="0"/>
                    </a:lnTo>
                    <a:lnTo>
                      <a:pt x="3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5" name="Freeform 22"/>
              <p:cNvSpPr>
                <a:spLocks noEditPoints="1"/>
              </p:cNvSpPr>
              <p:nvPr/>
            </p:nvSpPr>
            <p:spPr bwMode="auto">
              <a:xfrm>
                <a:off x="2687638" y="752475"/>
                <a:ext cx="409575" cy="206375"/>
              </a:xfrm>
              <a:custGeom>
                <a:avLst/>
                <a:gdLst>
                  <a:gd name="T0" fmla="*/ 118 w 258"/>
                  <a:gd name="T1" fmla="*/ 0 h 130"/>
                  <a:gd name="T2" fmla="*/ 112 w 258"/>
                  <a:gd name="T3" fmla="*/ 2 h 130"/>
                  <a:gd name="T4" fmla="*/ 104 w 258"/>
                  <a:gd name="T5" fmla="*/ 8 h 130"/>
                  <a:gd name="T6" fmla="*/ 104 w 258"/>
                  <a:gd name="T7" fmla="*/ 116 h 130"/>
                  <a:gd name="T8" fmla="*/ 104 w 258"/>
                  <a:gd name="T9" fmla="*/ 122 h 130"/>
                  <a:gd name="T10" fmla="*/ 112 w 258"/>
                  <a:gd name="T11" fmla="*/ 128 h 130"/>
                  <a:gd name="T12" fmla="*/ 140 w 258"/>
                  <a:gd name="T13" fmla="*/ 130 h 130"/>
                  <a:gd name="T14" fmla="*/ 146 w 258"/>
                  <a:gd name="T15" fmla="*/ 128 h 130"/>
                  <a:gd name="T16" fmla="*/ 154 w 258"/>
                  <a:gd name="T17" fmla="*/ 122 h 130"/>
                  <a:gd name="T18" fmla="*/ 154 w 258"/>
                  <a:gd name="T19" fmla="*/ 14 h 130"/>
                  <a:gd name="T20" fmla="*/ 154 w 258"/>
                  <a:gd name="T21" fmla="*/ 8 h 130"/>
                  <a:gd name="T22" fmla="*/ 146 w 258"/>
                  <a:gd name="T23" fmla="*/ 2 h 130"/>
                  <a:gd name="T24" fmla="*/ 140 w 258"/>
                  <a:gd name="T25" fmla="*/ 0 h 130"/>
                  <a:gd name="T26" fmla="*/ 14 w 258"/>
                  <a:gd name="T27" fmla="*/ 0 h 130"/>
                  <a:gd name="T28" fmla="*/ 8 w 258"/>
                  <a:gd name="T29" fmla="*/ 2 h 130"/>
                  <a:gd name="T30" fmla="*/ 2 w 258"/>
                  <a:gd name="T31" fmla="*/ 8 h 130"/>
                  <a:gd name="T32" fmla="*/ 0 w 258"/>
                  <a:gd name="T33" fmla="*/ 116 h 130"/>
                  <a:gd name="T34" fmla="*/ 2 w 258"/>
                  <a:gd name="T35" fmla="*/ 122 h 130"/>
                  <a:gd name="T36" fmla="*/ 8 w 258"/>
                  <a:gd name="T37" fmla="*/ 128 h 130"/>
                  <a:gd name="T38" fmla="*/ 38 w 258"/>
                  <a:gd name="T39" fmla="*/ 130 h 130"/>
                  <a:gd name="T40" fmla="*/ 42 w 258"/>
                  <a:gd name="T41" fmla="*/ 128 h 130"/>
                  <a:gd name="T42" fmla="*/ 50 w 258"/>
                  <a:gd name="T43" fmla="*/ 122 h 130"/>
                  <a:gd name="T44" fmla="*/ 52 w 258"/>
                  <a:gd name="T45" fmla="*/ 14 h 130"/>
                  <a:gd name="T46" fmla="*/ 50 w 258"/>
                  <a:gd name="T47" fmla="*/ 8 h 130"/>
                  <a:gd name="T48" fmla="*/ 42 w 258"/>
                  <a:gd name="T49" fmla="*/ 2 h 130"/>
                  <a:gd name="T50" fmla="*/ 38 w 258"/>
                  <a:gd name="T51" fmla="*/ 0 h 130"/>
                  <a:gd name="T52" fmla="*/ 220 w 258"/>
                  <a:gd name="T53" fmla="*/ 0 h 130"/>
                  <a:gd name="T54" fmla="*/ 216 w 258"/>
                  <a:gd name="T55" fmla="*/ 2 h 130"/>
                  <a:gd name="T56" fmla="*/ 208 w 258"/>
                  <a:gd name="T57" fmla="*/ 8 h 130"/>
                  <a:gd name="T58" fmla="*/ 206 w 258"/>
                  <a:gd name="T59" fmla="*/ 116 h 130"/>
                  <a:gd name="T60" fmla="*/ 208 w 258"/>
                  <a:gd name="T61" fmla="*/ 122 h 130"/>
                  <a:gd name="T62" fmla="*/ 216 w 258"/>
                  <a:gd name="T63" fmla="*/ 128 h 130"/>
                  <a:gd name="T64" fmla="*/ 244 w 258"/>
                  <a:gd name="T65" fmla="*/ 130 h 130"/>
                  <a:gd name="T66" fmla="*/ 250 w 258"/>
                  <a:gd name="T67" fmla="*/ 128 h 130"/>
                  <a:gd name="T68" fmla="*/ 256 w 258"/>
                  <a:gd name="T69" fmla="*/ 122 h 130"/>
                  <a:gd name="T70" fmla="*/ 258 w 258"/>
                  <a:gd name="T71" fmla="*/ 14 h 130"/>
                  <a:gd name="T72" fmla="*/ 256 w 258"/>
                  <a:gd name="T73" fmla="*/ 8 h 130"/>
                  <a:gd name="T74" fmla="*/ 250 w 258"/>
                  <a:gd name="T75" fmla="*/ 2 h 130"/>
                  <a:gd name="T76" fmla="*/ 244 w 258"/>
                  <a:gd name="T7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130">
                    <a:moveTo>
                      <a:pt x="140" y="0"/>
                    </a:moveTo>
                    <a:lnTo>
                      <a:pt x="118" y="0"/>
                    </a:lnTo>
                    <a:lnTo>
                      <a:pt x="118" y="0"/>
                    </a:lnTo>
                    <a:lnTo>
                      <a:pt x="112" y="2"/>
                    </a:lnTo>
                    <a:lnTo>
                      <a:pt x="108" y="4"/>
                    </a:lnTo>
                    <a:lnTo>
                      <a:pt x="104" y="8"/>
                    </a:lnTo>
                    <a:lnTo>
                      <a:pt x="104" y="14"/>
                    </a:lnTo>
                    <a:lnTo>
                      <a:pt x="104" y="116"/>
                    </a:lnTo>
                    <a:lnTo>
                      <a:pt x="104" y="116"/>
                    </a:lnTo>
                    <a:lnTo>
                      <a:pt x="104" y="122"/>
                    </a:lnTo>
                    <a:lnTo>
                      <a:pt x="108" y="126"/>
                    </a:lnTo>
                    <a:lnTo>
                      <a:pt x="112" y="128"/>
                    </a:lnTo>
                    <a:lnTo>
                      <a:pt x="118" y="130"/>
                    </a:lnTo>
                    <a:lnTo>
                      <a:pt x="140" y="130"/>
                    </a:lnTo>
                    <a:lnTo>
                      <a:pt x="140" y="130"/>
                    </a:lnTo>
                    <a:lnTo>
                      <a:pt x="146" y="128"/>
                    </a:lnTo>
                    <a:lnTo>
                      <a:pt x="150" y="126"/>
                    </a:lnTo>
                    <a:lnTo>
                      <a:pt x="154" y="122"/>
                    </a:lnTo>
                    <a:lnTo>
                      <a:pt x="154" y="116"/>
                    </a:lnTo>
                    <a:lnTo>
                      <a:pt x="154" y="14"/>
                    </a:lnTo>
                    <a:lnTo>
                      <a:pt x="154" y="14"/>
                    </a:lnTo>
                    <a:lnTo>
                      <a:pt x="154" y="8"/>
                    </a:lnTo>
                    <a:lnTo>
                      <a:pt x="150" y="4"/>
                    </a:lnTo>
                    <a:lnTo>
                      <a:pt x="146" y="2"/>
                    </a:lnTo>
                    <a:lnTo>
                      <a:pt x="140" y="0"/>
                    </a:lnTo>
                    <a:lnTo>
                      <a:pt x="140" y="0"/>
                    </a:lnTo>
                    <a:close/>
                    <a:moveTo>
                      <a:pt x="38" y="0"/>
                    </a:moveTo>
                    <a:lnTo>
                      <a:pt x="14" y="0"/>
                    </a:lnTo>
                    <a:lnTo>
                      <a:pt x="14" y="0"/>
                    </a:lnTo>
                    <a:lnTo>
                      <a:pt x="8" y="2"/>
                    </a:lnTo>
                    <a:lnTo>
                      <a:pt x="4" y="4"/>
                    </a:lnTo>
                    <a:lnTo>
                      <a:pt x="2" y="8"/>
                    </a:lnTo>
                    <a:lnTo>
                      <a:pt x="0" y="14"/>
                    </a:lnTo>
                    <a:lnTo>
                      <a:pt x="0" y="116"/>
                    </a:lnTo>
                    <a:lnTo>
                      <a:pt x="0" y="116"/>
                    </a:lnTo>
                    <a:lnTo>
                      <a:pt x="2" y="122"/>
                    </a:lnTo>
                    <a:lnTo>
                      <a:pt x="4" y="126"/>
                    </a:lnTo>
                    <a:lnTo>
                      <a:pt x="8" y="128"/>
                    </a:lnTo>
                    <a:lnTo>
                      <a:pt x="14" y="130"/>
                    </a:lnTo>
                    <a:lnTo>
                      <a:pt x="38" y="130"/>
                    </a:lnTo>
                    <a:lnTo>
                      <a:pt x="38" y="130"/>
                    </a:lnTo>
                    <a:lnTo>
                      <a:pt x="42" y="128"/>
                    </a:lnTo>
                    <a:lnTo>
                      <a:pt x="48" y="126"/>
                    </a:lnTo>
                    <a:lnTo>
                      <a:pt x="50" y="122"/>
                    </a:lnTo>
                    <a:lnTo>
                      <a:pt x="52" y="116"/>
                    </a:lnTo>
                    <a:lnTo>
                      <a:pt x="52" y="14"/>
                    </a:lnTo>
                    <a:lnTo>
                      <a:pt x="52" y="14"/>
                    </a:lnTo>
                    <a:lnTo>
                      <a:pt x="50" y="8"/>
                    </a:lnTo>
                    <a:lnTo>
                      <a:pt x="48" y="4"/>
                    </a:lnTo>
                    <a:lnTo>
                      <a:pt x="42" y="2"/>
                    </a:lnTo>
                    <a:lnTo>
                      <a:pt x="38" y="0"/>
                    </a:lnTo>
                    <a:lnTo>
                      <a:pt x="38" y="0"/>
                    </a:lnTo>
                    <a:close/>
                    <a:moveTo>
                      <a:pt x="244" y="0"/>
                    </a:moveTo>
                    <a:lnTo>
                      <a:pt x="220" y="0"/>
                    </a:lnTo>
                    <a:lnTo>
                      <a:pt x="220" y="0"/>
                    </a:lnTo>
                    <a:lnTo>
                      <a:pt x="216" y="2"/>
                    </a:lnTo>
                    <a:lnTo>
                      <a:pt x="210" y="4"/>
                    </a:lnTo>
                    <a:lnTo>
                      <a:pt x="208" y="8"/>
                    </a:lnTo>
                    <a:lnTo>
                      <a:pt x="206" y="14"/>
                    </a:lnTo>
                    <a:lnTo>
                      <a:pt x="206" y="116"/>
                    </a:lnTo>
                    <a:lnTo>
                      <a:pt x="206" y="116"/>
                    </a:lnTo>
                    <a:lnTo>
                      <a:pt x="208" y="122"/>
                    </a:lnTo>
                    <a:lnTo>
                      <a:pt x="210" y="126"/>
                    </a:lnTo>
                    <a:lnTo>
                      <a:pt x="216" y="128"/>
                    </a:lnTo>
                    <a:lnTo>
                      <a:pt x="220" y="130"/>
                    </a:lnTo>
                    <a:lnTo>
                      <a:pt x="244" y="130"/>
                    </a:lnTo>
                    <a:lnTo>
                      <a:pt x="244" y="130"/>
                    </a:lnTo>
                    <a:lnTo>
                      <a:pt x="250" y="128"/>
                    </a:lnTo>
                    <a:lnTo>
                      <a:pt x="254" y="126"/>
                    </a:lnTo>
                    <a:lnTo>
                      <a:pt x="256" y="122"/>
                    </a:lnTo>
                    <a:lnTo>
                      <a:pt x="258" y="116"/>
                    </a:lnTo>
                    <a:lnTo>
                      <a:pt x="258" y="14"/>
                    </a:lnTo>
                    <a:lnTo>
                      <a:pt x="258" y="14"/>
                    </a:lnTo>
                    <a:lnTo>
                      <a:pt x="256" y="8"/>
                    </a:lnTo>
                    <a:lnTo>
                      <a:pt x="254" y="4"/>
                    </a:lnTo>
                    <a:lnTo>
                      <a:pt x="250" y="2"/>
                    </a:lnTo>
                    <a:lnTo>
                      <a:pt x="244" y="0"/>
                    </a:lnTo>
                    <a:lnTo>
                      <a:pt x="2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6" name="Freeform 23"/>
              <p:cNvSpPr/>
              <p:nvPr/>
            </p:nvSpPr>
            <p:spPr bwMode="auto">
              <a:xfrm>
                <a:off x="2601913" y="584200"/>
                <a:ext cx="581025" cy="136525"/>
              </a:xfrm>
              <a:custGeom>
                <a:avLst/>
                <a:gdLst>
                  <a:gd name="T0" fmla="*/ 358 w 366"/>
                  <a:gd name="T1" fmla="*/ 66 h 86"/>
                  <a:gd name="T2" fmla="*/ 186 w 366"/>
                  <a:gd name="T3" fmla="*/ 0 h 86"/>
                  <a:gd name="T4" fmla="*/ 186 w 366"/>
                  <a:gd name="T5" fmla="*/ 0 h 86"/>
                  <a:gd name="T6" fmla="*/ 180 w 366"/>
                  <a:gd name="T7" fmla="*/ 0 h 86"/>
                  <a:gd name="T8" fmla="*/ 8 w 366"/>
                  <a:gd name="T9" fmla="*/ 66 h 86"/>
                  <a:gd name="T10" fmla="*/ 8 w 366"/>
                  <a:gd name="T11" fmla="*/ 66 h 86"/>
                  <a:gd name="T12" fmla="*/ 4 w 366"/>
                  <a:gd name="T13" fmla="*/ 68 h 86"/>
                  <a:gd name="T14" fmla="*/ 2 w 366"/>
                  <a:gd name="T15" fmla="*/ 70 h 86"/>
                  <a:gd name="T16" fmla="*/ 0 w 366"/>
                  <a:gd name="T17" fmla="*/ 74 h 86"/>
                  <a:gd name="T18" fmla="*/ 0 w 366"/>
                  <a:gd name="T19" fmla="*/ 78 h 86"/>
                  <a:gd name="T20" fmla="*/ 0 w 366"/>
                  <a:gd name="T21" fmla="*/ 78 h 86"/>
                  <a:gd name="T22" fmla="*/ 2 w 366"/>
                  <a:gd name="T23" fmla="*/ 80 h 86"/>
                  <a:gd name="T24" fmla="*/ 4 w 366"/>
                  <a:gd name="T25" fmla="*/ 82 h 86"/>
                  <a:gd name="T26" fmla="*/ 6 w 366"/>
                  <a:gd name="T27" fmla="*/ 84 h 86"/>
                  <a:gd name="T28" fmla="*/ 10 w 366"/>
                  <a:gd name="T29" fmla="*/ 86 h 86"/>
                  <a:gd name="T30" fmla="*/ 356 w 366"/>
                  <a:gd name="T31" fmla="*/ 86 h 86"/>
                  <a:gd name="T32" fmla="*/ 356 w 366"/>
                  <a:gd name="T33" fmla="*/ 86 h 86"/>
                  <a:gd name="T34" fmla="*/ 360 w 366"/>
                  <a:gd name="T35" fmla="*/ 84 h 86"/>
                  <a:gd name="T36" fmla="*/ 362 w 366"/>
                  <a:gd name="T37" fmla="*/ 82 h 86"/>
                  <a:gd name="T38" fmla="*/ 364 w 366"/>
                  <a:gd name="T39" fmla="*/ 80 h 86"/>
                  <a:gd name="T40" fmla="*/ 366 w 366"/>
                  <a:gd name="T41" fmla="*/ 78 h 86"/>
                  <a:gd name="T42" fmla="*/ 366 w 366"/>
                  <a:gd name="T43" fmla="*/ 78 h 86"/>
                  <a:gd name="T44" fmla="*/ 366 w 366"/>
                  <a:gd name="T45" fmla="*/ 74 h 86"/>
                  <a:gd name="T46" fmla="*/ 364 w 366"/>
                  <a:gd name="T47" fmla="*/ 70 h 86"/>
                  <a:gd name="T48" fmla="*/ 362 w 366"/>
                  <a:gd name="T49" fmla="*/ 68 h 86"/>
                  <a:gd name="T50" fmla="*/ 358 w 366"/>
                  <a:gd name="T51" fmla="*/ 66 h 86"/>
                  <a:gd name="T52" fmla="*/ 358 w 36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86">
                    <a:moveTo>
                      <a:pt x="358" y="66"/>
                    </a:moveTo>
                    <a:lnTo>
                      <a:pt x="186" y="0"/>
                    </a:lnTo>
                    <a:lnTo>
                      <a:pt x="186" y="0"/>
                    </a:lnTo>
                    <a:lnTo>
                      <a:pt x="180" y="0"/>
                    </a:lnTo>
                    <a:lnTo>
                      <a:pt x="8" y="66"/>
                    </a:lnTo>
                    <a:lnTo>
                      <a:pt x="8" y="66"/>
                    </a:lnTo>
                    <a:lnTo>
                      <a:pt x="4" y="68"/>
                    </a:lnTo>
                    <a:lnTo>
                      <a:pt x="2" y="70"/>
                    </a:lnTo>
                    <a:lnTo>
                      <a:pt x="0" y="74"/>
                    </a:lnTo>
                    <a:lnTo>
                      <a:pt x="0" y="78"/>
                    </a:lnTo>
                    <a:lnTo>
                      <a:pt x="0" y="78"/>
                    </a:lnTo>
                    <a:lnTo>
                      <a:pt x="2" y="80"/>
                    </a:lnTo>
                    <a:lnTo>
                      <a:pt x="4" y="82"/>
                    </a:lnTo>
                    <a:lnTo>
                      <a:pt x="6" y="84"/>
                    </a:lnTo>
                    <a:lnTo>
                      <a:pt x="10" y="86"/>
                    </a:lnTo>
                    <a:lnTo>
                      <a:pt x="356" y="86"/>
                    </a:lnTo>
                    <a:lnTo>
                      <a:pt x="356" y="86"/>
                    </a:lnTo>
                    <a:lnTo>
                      <a:pt x="360" y="84"/>
                    </a:lnTo>
                    <a:lnTo>
                      <a:pt x="362" y="82"/>
                    </a:lnTo>
                    <a:lnTo>
                      <a:pt x="364" y="80"/>
                    </a:lnTo>
                    <a:lnTo>
                      <a:pt x="366" y="78"/>
                    </a:lnTo>
                    <a:lnTo>
                      <a:pt x="366" y="78"/>
                    </a:lnTo>
                    <a:lnTo>
                      <a:pt x="366" y="74"/>
                    </a:lnTo>
                    <a:lnTo>
                      <a:pt x="364" y="70"/>
                    </a:lnTo>
                    <a:lnTo>
                      <a:pt x="362" y="68"/>
                    </a:lnTo>
                    <a:lnTo>
                      <a:pt x="358" y="66"/>
                    </a:lnTo>
                    <a:lnTo>
                      <a:pt x="358"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7" name="Freeform 84"/>
              <p:cNvSpPr/>
              <p:nvPr/>
            </p:nvSpPr>
            <p:spPr bwMode="auto">
              <a:xfrm>
                <a:off x="2630488" y="987425"/>
                <a:ext cx="523875" cy="38100"/>
              </a:xfrm>
              <a:custGeom>
                <a:avLst/>
                <a:gdLst>
                  <a:gd name="T0" fmla="*/ 330 w 330"/>
                  <a:gd name="T1" fmla="*/ 12 h 24"/>
                  <a:gd name="T2" fmla="*/ 330 w 330"/>
                  <a:gd name="T3" fmla="*/ 12 h 24"/>
                  <a:gd name="T4" fmla="*/ 330 w 330"/>
                  <a:gd name="T5" fmla="*/ 12 h 24"/>
                  <a:gd name="T6" fmla="*/ 330 w 330"/>
                  <a:gd name="T7" fmla="*/ 18 h 24"/>
                  <a:gd name="T8" fmla="*/ 326 w 330"/>
                  <a:gd name="T9" fmla="*/ 20 h 24"/>
                  <a:gd name="T10" fmla="*/ 322 w 330"/>
                  <a:gd name="T11" fmla="*/ 24 h 24"/>
                  <a:gd name="T12" fmla="*/ 316 w 330"/>
                  <a:gd name="T13" fmla="*/ 24 h 24"/>
                  <a:gd name="T14" fmla="*/ 14 w 330"/>
                  <a:gd name="T15" fmla="*/ 24 h 24"/>
                  <a:gd name="T16" fmla="*/ 14 w 330"/>
                  <a:gd name="T17" fmla="*/ 24 h 24"/>
                  <a:gd name="T18" fmla="*/ 8 w 330"/>
                  <a:gd name="T19" fmla="*/ 24 h 24"/>
                  <a:gd name="T20" fmla="*/ 4 w 330"/>
                  <a:gd name="T21" fmla="*/ 20 h 24"/>
                  <a:gd name="T22" fmla="*/ 0 w 330"/>
                  <a:gd name="T23" fmla="*/ 18 h 24"/>
                  <a:gd name="T24" fmla="*/ 0 w 330"/>
                  <a:gd name="T25" fmla="*/ 12 h 24"/>
                  <a:gd name="T26" fmla="*/ 0 w 330"/>
                  <a:gd name="T27" fmla="*/ 12 h 24"/>
                  <a:gd name="T28" fmla="*/ 0 w 330"/>
                  <a:gd name="T29" fmla="*/ 12 h 24"/>
                  <a:gd name="T30" fmla="*/ 0 w 330"/>
                  <a:gd name="T31" fmla="*/ 8 h 24"/>
                  <a:gd name="T32" fmla="*/ 4 w 330"/>
                  <a:gd name="T33" fmla="*/ 4 h 24"/>
                  <a:gd name="T34" fmla="*/ 8 w 330"/>
                  <a:gd name="T35" fmla="*/ 2 h 24"/>
                  <a:gd name="T36" fmla="*/ 14 w 330"/>
                  <a:gd name="T37" fmla="*/ 0 h 24"/>
                  <a:gd name="T38" fmla="*/ 316 w 330"/>
                  <a:gd name="T39" fmla="*/ 0 h 24"/>
                  <a:gd name="T40" fmla="*/ 316 w 330"/>
                  <a:gd name="T41" fmla="*/ 0 h 24"/>
                  <a:gd name="T42" fmla="*/ 322 w 330"/>
                  <a:gd name="T43" fmla="*/ 2 h 24"/>
                  <a:gd name="T44" fmla="*/ 326 w 330"/>
                  <a:gd name="T45" fmla="*/ 4 h 24"/>
                  <a:gd name="T46" fmla="*/ 330 w 330"/>
                  <a:gd name="T47" fmla="*/ 8 h 24"/>
                  <a:gd name="T48" fmla="*/ 330 w 330"/>
                  <a:gd name="T49" fmla="*/ 12 h 24"/>
                  <a:gd name="T50" fmla="*/ 330 w 330"/>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24">
                    <a:moveTo>
                      <a:pt x="330" y="12"/>
                    </a:moveTo>
                    <a:lnTo>
                      <a:pt x="330" y="12"/>
                    </a:lnTo>
                    <a:lnTo>
                      <a:pt x="330" y="12"/>
                    </a:lnTo>
                    <a:lnTo>
                      <a:pt x="330" y="18"/>
                    </a:lnTo>
                    <a:lnTo>
                      <a:pt x="326" y="20"/>
                    </a:lnTo>
                    <a:lnTo>
                      <a:pt x="322" y="24"/>
                    </a:lnTo>
                    <a:lnTo>
                      <a:pt x="316" y="24"/>
                    </a:lnTo>
                    <a:lnTo>
                      <a:pt x="14" y="24"/>
                    </a:lnTo>
                    <a:lnTo>
                      <a:pt x="14" y="24"/>
                    </a:lnTo>
                    <a:lnTo>
                      <a:pt x="8" y="24"/>
                    </a:lnTo>
                    <a:lnTo>
                      <a:pt x="4" y="20"/>
                    </a:lnTo>
                    <a:lnTo>
                      <a:pt x="0" y="18"/>
                    </a:lnTo>
                    <a:lnTo>
                      <a:pt x="0" y="12"/>
                    </a:lnTo>
                    <a:lnTo>
                      <a:pt x="0" y="12"/>
                    </a:lnTo>
                    <a:lnTo>
                      <a:pt x="0" y="12"/>
                    </a:lnTo>
                    <a:lnTo>
                      <a:pt x="0" y="8"/>
                    </a:lnTo>
                    <a:lnTo>
                      <a:pt x="4" y="4"/>
                    </a:lnTo>
                    <a:lnTo>
                      <a:pt x="8" y="2"/>
                    </a:lnTo>
                    <a:lnTo>
                      <a:pt x="14" y="0"/>
                    </a:lnTo>
                    <a:lnTo>
                      <a:pt x="316" y="0"/>
                    </a:lnTo>
                    <a:lnTo>
                      <a:pt x="316" y="0"/>
                    </a:lnTo>
                    <a:lnTo>
                      <a:pt x="322" y="2"/>
                    </a:lnTo>
                    <a:lnTo>
                      <a:pt x="326" y="4"/>
                    </a:lnTo>
                    <a:lnTo>
                      <a:pt x="330" y="8"/>
                    </a:lnTo>
                    <a:lnTo>
                      <a:pt x="330" y="12"/>
                    </a:lnTo>
                    <a:lnTo>
                      <a:pt x="33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7" name="组合 6"/>
          <p:cNvGrpSpPr/>
          <p:nvPr/>
        </p:nvGrpSpPr>
        <p:grpSpPr>
          <a:xfrm>
            <a:off x="3930024" y="2084851"/>
            <a:ext cx="1839147" cy="1415563"/>
            <a:chOff x="2947518" y="699542"/>
            <a:chExt cx="1379360" cy="1061672"/>
          </a:xfrm>
        </p:grpSpPr>
        <p:grpSp>
          <p:nvGrpSpPr>
            <p:cNvPr id="84" name="组合 83"/>
            <p:cNvGrpSpPr/>
            <p:nvPr/>
          </p:nvGrpSpPr>
          <p:grpSpPr>
            <a:xfrm rot="5400000">
              <a:off x="3106362" y="540698"/>
              <a:ext cx="1061672" cy="1379360"/>
              <a:chOff x="4020870" y="2194485"/>
              <a:chExt cx="1102258" cy="1432090"/>
            </a:xfrm>
            <a:effectLst>
              <a:outerShdw blurRad="444500" dist="254000" dir="8100000" algn="tr" rotWithShape="0">
                <a:prstClr val="black">
                  <a:alpha val="50000"/>
                </a:prstClr>
              </a:outerShdw>
            </a:effectLst>
          </p:grpSpPr>
          <p:sp>
            <p:nvSpPr>
              <p:cNvPr id="8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86"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12" name="组合 111"/>
            <p:cNvGrpSpPr/>
            <p:nvPr/>
          </p:nvGrpSpPr>
          <p:grpSpPr>
            <a:xfrm>
              <a:off x="3292285" y="1020923"/>
              <a:ext cx="405569" cy="419175"/>
              <a:chOff x="2649538" y="2673350"/>
              <a:chExt cx="473075" cy="488950"/>
            </a:xfrm>
            <a:solidFill>
              <a:schemeClr val="accent2"/>
            </a:solidFill>
          </p:grpSpPr>
          <p:sp>
            <p:nvSpPr>
              <p:cNvPr id="113" name="Freeform 64"/>
              <p:cNvSpPr>
                <a:spLocks noEditPoints="1"/>
              </p:cNvSpPr>
              <p:nvPr/>
            </p:nvSpPr>
            <p:spPr bwMode="auto">
              <a:xfrm>
                <a:off x="2887663" y="2673350"/>
                <a:ext cx="234950" cy="488950"/>
              </a:xfrm>
              <a:custGeom>
                <a:avLst/>
                <a:gdLst>
                  <a:gd name="T0" fmla="*/ 148 w 148"/>
                  <a:gd name="T1" fmla="*/ 146 h 308"/>
                  <a:gd name="T2" fmla="*/ 146 w 148"/>
                  <a:gd name="T3" fmla="*/ 132 h 308"/>
                  <a:gd name="T4" fmla="*/ 140 w 148"/>
                  <a:gd name="T5" fmla="*/ 102 h 308"/>
                  <a:gd name="T6" fmla="*/ 80 w 148"/>
                  <a:gd name="T7" fmla="*/ 86 h 308"/>
                  <a:gd name="T8" fmla="*/ 86 w 148"/>
                  <a:gd name="T9" fmla="*/ 116 h 308"/>
                  <a:gd name="T10" fmla="*/ 88 w 148"/>
                  <a:gd name="T11" fmla="*/ 146 h 308"/>
                  <a:gd name="T12" fmla="*/ 48 w 148"/>
                  <a:gd name="T13" fmla="*/ 42 h 308"/>
                  <a:gd name="T14" fmla="*/ 26 w 148"/>
                  <a:gd name="T15" fmla="*/ 12 h 308"/>
                  <a:gd name="T16" fmla="*/ 0 w 148"/>
                  <a:gd name="T17" fmla="*/ 0 h 308"/>
                  <a:gd name="T18" fmla="*/ 62 w 148"/>
                  <a:gd name="T19" fmla="*/ 74 h 308"/>
                  <a:gd name="T20" fmla="*/ 56 w 148"/>
                  <a:gd name="T21" fmla="*/ 58 h 308"/>
                  <a:gd name="T22" fmla="*/ 48 w 148"/>
                  <a:gd name="T23" fmla="*/ 42 h 308"/>
                  <a:gd name="T24" fmla="*/ 0 w 148"/>
                  <a:gd name="T25" fmla="*/ 86 h 308"/>
                  <a:gd name="T26" fmla="*/ 72 w 148"/>
                  <a:gd name="T27" fmla="*/ 146 h 308"/>
                  <a:gd name="T28" fmla="*/ 70 w 148"/>
                  <a:gd name="T29" fmla="*/ 116 h 308"/>
                  <a:gd name="T30" fmla="*/ 64 w 148"/>
                  <a:gd name="T31" fmla="*/ 86 h 308"/>
                  <a:gd name="T32" fmla="*/ 126 w 148"/>
                  <a:gd name="T33" fmla="*/ 74 h 308"/>
                  <a:gd name="T34" fmla="*/ 120 w 148"/>
                  <a:gd name="T35" fmla="*/ 64 h 308"/>
                  <a:gd name="T36" fmla="*/ 100 w 148"/>
                  <a:gd name="T37" fmla="*/ 42 h 308"/>
                  <a:gd name="T38" fmla="*/ 80 w 148"/>
                  <a:gd name="T39" fmla="*/ 24 h 308"/>
                  <a:gd name="T40" fmla="*/ 54 w 148"/>
                  <a:gd name="T41" fmla="*/ 12 h 308"/>
                  <a:gd name="T42" fmla="*/ 42 w 148"/>
                  <a:gd name="T43" fmla="*/ 6 h 308"/>
                  <a:gd name="T44" fmla="*/ 62 w 148"/>
                  <a:gd name="T45" fmla="*/ 36 h 308"/>
                  <a:gd name="T46" fmla="*/ 70 w 148"/>
                  <a:gd name="T47" fmla="*/ 54 h 308"/>
                  <a:gd name="T48" fmla="*/ 78 w 148"/>
                  <a:gd name="T49" fmla="*/ 74 h 308"/>
                  <a:gd name="T50" fmla="*/ 62 w 148"/>
                  <a:gd name="T51" fmla="*/ 272 h 308"/>
                  <a:gd name="T52" fmla="*/ 42 w 148"/>
                  <a:gd name="T53" fmla="*/ 302 h 308"/>
                  <a:gd name="T54" fmla="*/ 54 w 148"/>
                  <a:gd name="T55" fmla="*/ 296 h 308"/>
                  <a:gd name="T56" fmla="*/ 80 w 148"/>
                  <a:gd name="T57" fmla="*/ 282 h 308"/>
                  <a:gd name="T58" fmla="*/ 102 w 148"/>
                  <a:gd name="T59" fmla="*/ 264 h 308"/>
                  <a:gd name="T60" fmla="*/ 120 w 148"/>
                  <a:gd name="T61" fmla="*/ 242 h 308"/>
                  <a:gd name="T62" fmla="*/ 78 w 148"/>
                  <a:gd name="T63" fmla="*/ 230 h 308"/>
                  <a:gd name="T64" fmla="*/ 70 w 148"/>
                  <a:gd name="T65" fmla="*/ 252 h 308"/>
                  <a:gd name="T66" fmla="*/ 62 w 148"/>
                  <a:gd name="T67" fmla="*/ 272 h 308"/>
                  <a:gd name="T68" fmla="*/ 88 w 148"/>
                  <a:gd name="T69" fmla="*/ 158 h 308"/>
                  <a:gd name="T70" fmla="*/ 80 w 148"/>
                  <a:gd name="T71" fmla="*/ 218 h 308"/>
                  <a:gd name="T72" fmla="*/ 134 w 148"/>
                  <a:gd name="T73" fmla="*/ 218 h 308"/>
                  <a:gd name="T74" fmla="*/ 144 w 148"/>
                  <a:gd name="T75" fmla="*/ 190 h 308"/>
                  <a:gd name="T76" fmla="*/ 148 w 148"/>
                  <a:gd name="T77" fmla="*/ 158 h 308"/>
                  <a:gd name="T78" fmla="*/ 72 w 148"/>
                  <a:gd name="T79" fmla="*/ 158 h 308"/>
                  <a:gd name="T80" fmla="*/ 0 w 148"/>
                  <a:gd name="T81" fmla="*/ 218 h 308"/>
                  <a:gd name="T82" fmla="*/ 66 w 148"/>
                  <a:gd name="T83" fmla="*/ 218 h 308"/>
                  <a:gd name="T84" fmla="*/ 72 w 148"/>
                  <a:gd name="T85" fmla="*/ 158 h 308"/>
                  <a:gd name="T86" fmla="*/ 62 w 148"/>
                  <a:gd name="T87" fmla="*/ 230 h 308"/>
                  <a:gd name="T88" fmla="*/ 0 w 148"/>
                  <a:gd name="T89" fmla="*/ 308 h 308"/>
                  <a:gd name="T90" fmla="*/ 14 w 148"/>
                  <a:gd name="T91" fmla="*/ 304 h 308"/>
                  <a:gd name="T92" fmla="*/ 38 w 148"/>
                  <a:gd name="T93" fmla="*/ 282 h 308"/>
                  <a:gd name="T94" fmla="*/ 48 w 148"/>
                  <a:gd name="T95" fmla="*/ 266 h 308"/>
                  <a:gd name="T96" fmla="*/ 62 w 148"/>
                  <a:gd name="T97"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308">
                    <a:moveTo>
                      <a:pt x="88" y="146"/>
                    </a:moveTo>
                    <a:lnTo>
                      <a:pt x="148" y="146"/>
                    </a:lnTo>
                    <a:lnTo>
                      <a:pt x="148" y="146"/>
                    </a:lnTo>
                    <a:lnTo>
                      <a:pt x="146" y="132"/>
                    </a:lnTo>
                    <a:lnTo>
                      <a:pt x="144" y="116"/>
                    </a:lnTo>
                    <a:lnTo>
                      <a:pt x="140" y="102"/>
                    </a:lnTo>
                    <a:lnTo>
                      <a:pt x="134" y="86"/>
                    </a:lnTo>
                    <a:lnTo>
                      <a:pt x="80" y="86"/>
                    </a:lnTo>
                    <a:lnTo>
                      <a:pt x="80" y="86"/>
                    </a:lnTo>
                    <a:lnTo>
                      <a:pt x="86" y="116"/>
                    </a:lnTo>
                    <a:lnTo>
                      <a:pt x="88" y="146"/>
                    </a:lnTo>
                    <a:lnTo>
                      <a:pt x="88" y="146"/>
                    </a:lnTo>
                    <a:close/>
                    <a:moveTo>
                      <a:pt x="48" y="42"/>
                    </a:moveTo>
                    <a:lnTo>
                      <a:pt x="48" y="42"/>
                    </a:lnTo>
                    <a:lnTo>
                      <a:pt x="38" y="26"/>
                    </a:lnTo>
                    <a:lnTo>
                      <a:pt x="26" y="12"/>
                    </a:lnTo>
                    <a:lnTo>
                      <a:pt x="14" y="4"/>
                    </a:lnTo>
                    <a:lnTo>
                      <a:pt x="0" y="0"/>
                    </a:lnTo>
                    <a:lnTo>
                      <a:pt x="0" y="74"/>
                    </a:lnTo>
                    <a:lnTo>
                      <a:pt x="62" y="74"/>
                    </a:lnTo>
                    <a:lnTo>
                      <a:pt x="62" y="74"/>
                    </a:lnTo>
                    <a:lnTo>
                      <a:pt x="56" y="58"/>
                    </a:lnTo>
                    <a:lnTo>
                      <a:pt x="48" y="42"/>
                    </a:lnTo>
                    <a:lnTo>
                      <a:pt x="48" y="42"/>
                    </a:lnTo>
                    <a:close/>
                    <a:moveTo>
                      <a:pt x="64" y="86"/>
                    </a:moveTo>
                    <a:lnTo>
                      <a:pt x="0" y="86"/>
                    </a:lnTo>
                    <a:lnTo>
                      <a:pt x="0" y="146"/>
                    </a:lnTo>
                    <a:lnTo>
                      <a:pt x="72" y="146"/>
                    </a:lnTo>
                    <a:lnTo>
                      <a:pt x="72" y="146"/>
                    </a:lnTo>
                    <a:lnTo>
                      <a:pt x="70" y="116"/>
                    </a:lnTo>
                    <a:lnTo>
                      <a:pt x="64" y="86"/>
                    </a:lnTo>
                    <a:lnTo>
                      <a:pt x="64" y="86"/>
                    </a:lnTo>
                    <a:close/>
                    <a:moveTo>
                      <a:pt x="78" y="74"/>
                    </a:moveTo>
                    <a:lnTo>
                      <a:pt x="126" y="74"/>
                    </a:lnTo>
                    <a:lnTo>
                      <a:pt x="126" y="74"/>
                    </a:lnTo>
                    <a:lnTo>
                      <a:pt x="120" y="64"/>
                    </a:lnTo>
                    <a:lnTo>
                      <a:pt x="110" y="52"/>
                    </a:lnTo>
                    <a:lnTo>
                      <a:pt x="100" y="42"/>
                    </a:lnTo>
                    <a:lnTo>
                      <a:pt x="90" y="32"/>
                    </a:lnTo>
                    <a:lnTo>
                      <a:pt x="80" y="24"/>
                    </a:lnTo>
                    <a:lnTo>
                      <a:pt x="68" y="18"/>
                    </a:lnTo>
                    <a:lnTo>
                      <a:pt x="54" y="12"/>
                    </a:lnTo>
                    <a:lnTo>
                      <a:pt x="42" y="6"/>
                    </a:lnTo>
                    <a:lnTo>
                      <a:pt x="42" y="6"/>
                    </a:lnTo>
                    <a:lnTo>
                      <a:pt x="52" y="20"/>
                    </a:lnTo>
                    <a:lnTo>
                      <a:pt x="62" y="36"/>
                    </a:lnTo>
                    <a:lnTo>
                      <a:pt x="62" y="36"/>
                    </a:lnTo>
                    <a:lnTo>
                      <a:pt x="70" y="54"/>
                    </a:lnTo>
                    <a:lnTo>
                      <a:pt x="78" y="74"/>
                    </a:lnTo>
                    <a:lnTo>
                      <a:pt x="78" y="74"/>
                    </a:lnTo>
                    <a:close/>
                    <a:moveTo>
                      <a:pt x="62" y="272"/>
                    </a:moveTo>
                    <a:lnTo>
                      <a:pt x="62" y="272"/>
                    </a:lnTo>
                    <a:lnTo>
                      <a:pt x="52" y="288"/>
                    </a:lnTo>
                    <a:lnTo>
                      <a:pt x="42" y="302"/>
                    </a:lnTo>
                    <a:lnTo>
                      <a:pt x="42" y="302"/>
                    </a:lnTo>
                    <a:lnTo>
                      <a:pt x="54" y="296"/>
                    </a:lnTo>
                    <a:lnTo>
                      <a:pt x="68" y="290"/>
                    </a:lnTo>
                    <a:lnTo>
                      <a:pt x="80" y="282"/>
                    </a:lnTo>
                    <a:lnTo>
                      <a:pt x="92" y="274"/>
                    </a:lnTo>
                    <a:lnTo>
                      <a:pt x="102" y="264"/>
                    </a:lnTo>
                    <a:lnTo>
                      <a:pt x="112" y="254"/>
                    </a:lnTo>
                    <a:lnTo>
                      <a:pt x="120" y="242"/>
                    </a:lnTo>
                    <a:lnTo>
                      <a:pt x="128" y="230"/>
                    </a:lnTo>
                    <a:lnTo>
                      <a:pt x="78" y="230"/>
                    </a:lnTo>
                    <a:lnTo>
                      <a:pt x="78" y="230"/>
                    </a:lnTo>
                    <a:lnTo>
                      <a:pt x="70" y="252"/>
                    </a:lnTo>
                    <a:lnTo>
                      <a:pt x="62" y="272"/>
                    </a:lnTo>
                    <a:lnTo>
                      <a:pt x="62" y="272"/>
                    </a:lnTo>
                    <a:close/>
                    <a:moveTo>
                      <a:pt x="88" y="158"/>
                    </a:moveTo>
                    <a:lnTo>
                      <a:pt x="88" y="158"/>
                    </a:lnTo>
                    <a:lnTo>
                      <a:pt x="86" y="190"/>
                    </a:lnTo>
                    <a:lnTo>
                      <a:pt x="80" y="218"/>
                    </a:lnTo>
                    <a:lnTo>
                      <a:pt x="134" y="218"/>
                    </a:lnTo>
                    <a:lnTo>
                      <a:pt x="134" y="218"/>
                    </a:lnTo>
                    <a:lnTo>
                      <a:pt x="140" y="204"/>
                    </a:lnTo>
                    <a:lnTo>
                      <a:pt x="144" y="190"/>
                    </a:lnTo>
                    <a:lnTo>
                      <a:pt x="148" y="174"/>
                    </a:lnTo>
                    <a:lnTo>
                      <a:pt x="148" y="158"/>
                    </a:lnTo>
                    <a:lnTo>
                      <a:pt x="88" y="158"/>
                    </a:lnTo>
                    <a:close/>
                    <a:moveTo>
                      <a:pt x="72" y="158"/>
                    </a:moveTo>
                    <a:lnTo>
                      <a:pt x="0" y="158"/>
                    </a:lnTo>
                    <a:lnTo>
                      <a:pt x="0" y="218"/>
                    </a:lnTo>
                    <a:lnTo>
                      <a:pt x="66" y="218"/>
                    </a:lnTo>
                    <a:lnTo>
                      <a:pt x="66" y="218"/>
                    </a:lnTo>
                    <a:lnTo>
                      <a:pt x="70" y="190"/>
                    </a:lnTo>
                    <a:lnTo>
                      <a:pt x="72" y="158"/>
                    </a:lnTo>
                    <a:lnTo>
                      <a:pt x="72" y="158"/>
                    </a:lnTo>
                    <a:close/>
                    <a:moveTo>
                      <a:pt x="62" y="230"/>
                    </a:moveTo>
                    <a:lnTo>
                      <a:pt x="0" y="230"/>
                    </a:lnTo>
                    <a:lnTo>
                      <a:pt x="0" y="308"/>
                    </a:lnTo>
                    <a:lnTo>
                      <a:pt x="0" y="308"/>
                    </a:lnTo>
                    <a:lnTo>
                      <a:pt x="14" y="304"/>
                    </a:lnTo>
                    <a:lnTo>
                      <a:pt x="26" y="296"/>
                    </a:lnTo>
                    <a:lnTo>
                      <a:pt x="38" y="282"/>
                    </a:lnTo>
                    <a:lnTo>
                      <a:pt x="48" y="266"/>
                    </a:lnTo>
                    <a:lnTo>
                      <a:pt x="48" y="266"/>
                    </a:lnTo>
                    <a:lnTo>
                      <a:pt x="56" y="250"/>
                    </a:lnTo>
                    <a:lnTo>
                      <a:pt x="62" y="230"/>
                    </a:lnTo>
                    <a:lnTo>
                      <a:pt x="62" y="2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4" name="Freeform 65"/>
              <p:cNvSpPr>
                <a:spLocks noEditPoints="1"/>
              </p:cNvSpPr>
              <p:nvPr/>
            </p:nvSpPr>
            <p:spPr bwMode="auto">
              <a:xfrm>
                <a:off x="2649538" y="2673350"/>
                <a:ext cx="203200" cy="488950"/>
              </a:xfrm>
              <a:custGeom>
                <a:avLst/>
                <a:gdLst>
                  <a:gd name="T0" fmla="*/ 128 w 128"/>
                  <a:gd name="T1" fmla="*/ 308 h 308"/>
                  <a:gd name="T2" fmla="*/ 128 w 128"/>
                  <a:gd name="T3" fmla="*/ 0 h 308"/>
                  <a:gd name="T4" fmla="*/ 102 w 128"/>
                  <a:gd name="T5" fmla="*/ 0 h 308"/>
                  <a:gd name="T6" fmla="*/ 102 w 128"/>
                  <a:gd name="T7" fmla="*/ 14 h 308"/>
                  <a:gd name="T8" fmla="*/ 102 w 128"/>
                  <a:gd name="T9" fmla="*/ 14 h 308"/>
                  <a:gd name="T10" fmla="*/ 80 w 128"/>
                  <a:gd name="T11" fmla="*/ 16 h 308"/>
                  <a:gd name="T12" fmla="*/ 62 w 128"/>
                  <a:gd name="T13" fmla="*/ 22 h 308"/>
                  <a:gd name="T14" fmla="*/ 46 w 128"/>
                  <a:gd name="T15" fmla="*/ 30 h 308"/>
                  <a:gd name="T16" fmla="*/ 34 w 128"/>
                  <a:gd name="T17" fmla="*/ 40 h 308"/>
                  <a:gd name="T18" fmla="*/ 34 w 128"/>
                  <a:gd name="T19" fmla="*/ 40 h 308"/>
                  <a:gd name="T20" fmla="*/ 24 w 128"/>
                  <a:gd name="T21" fmla="*/ 50 h 308"/>
                  <a:gd name="T22" fmla="*/ 16 w 128"/>
                  <a:gd name="T23" fmla="*/ 64 h 308"/>
                  <a:gd name="T24" fmla="*/ 12 w 128"/>
                  <a:gd name="T25" fmla="*/ 78 h 308"/>
                  <a:gd name="T26" fmla="*/ 10 w 128"/>
                  <a:gd name="T27" fmla="*/ 94 h 308"/>
                  <a:gd name="T28" fmla="*/ 10 w 128"/>
                  <a:gd name="T29" fmla="*/ 94 h 308"/>
                  <a:gd name="T30" fmla="*/ 12 w 128"/>
                  <a:gd name="T31" fmla="*/ 106 h 308"/>
                  <a:gd name="T32" fmla="*/ 14 w 128"/>
                  <a:gd name="T33" fmla="*/ 116 h 308"/>
                  <a:gd name="T34" fmla="*/ 18 w 128"/>
                  <a:gd name="T35" fmla="*/ 126 h 308"/>
                  <a:gd name="T36" fmla="*/ 22 w 128"/>
                  <a:gd name="T37" fmla="*/ 134 h 308"/>
                  <a:gd name="T38" fmla="*/ 22 w 128"/>
                  <a:gd name="T39" fmla="*/ 134 h 308"/>
                  <a:gd name="T40" fmla="*/ 34 w 128"/>
                  <a:gd name="T41" fmla="*/ 150 h 308"/>
                  <a:gd name="T42" fmla="*/ 42 w 128"/>
                  <a:gd name="T43" fmla="*/ 154 h 308"/>
                  <a:gd name="T44" fmla="*/ 50 w 128"/>
                  <a:gd name="T45" fmla="*/ 158 h 308"/>
                  <a:gd name="T46" fmla="*/ 50 w 128"/>
                  <a:gd name="T47" fmla="*/ 158 h 308"/>
                  <a:gd name="T48" fmla="*/ 70 w 128"/>
                  <a:gd name="T49" fmla="*/ 168 h 308"/>
                  <a:gd name="T50" fmla="*/ 102 w 128"/>
                  <a:gd name="T51" fmla="*/ 176 h 308"/>
                  <a:gd name="T52" fmla="*/ 102 w 128"/>
                  <a:gd name="T53" fmla="*/ 242 h 308"/>
                  <a:gd name="T54" fmla="*/ 102 w 128"/>
                  <a:gd name="T55" fmla="*/ 242 h 308"/>
                  <a:gd name="T56" fmla="*/ 90 w 128"/>
                  <a:gd name="T57" fmla="*/ 236 h 308"/>
                  <a:gd name="T58" fmla="*/ 84 w 128"/>
                  <a:gd name="T59" fmla="*/ 228 h 308"/>
                  <a:gd name="T60" fmla="*/ 84 w 128"/>
                  <a:gd name="T61" fmla="*/ 228 h 308"/>
                  <a:gd name="T62" fmla="*/ 78 w 128"/>
                  <a:gd name="T63" fmla="*/ 218 h 308"/>
                  <a:gd name="T64" fmla="*/ 74 w 128"/>
                  <a:gd name="T65" fmla="*/ 202 h 308"/>
                  <a:gd name="T66" fmla="*/ 0 w 128"/>
                  <a:gd name="T67" fmla="*/ 210 h 308"/>
                  <a:gd name="T68" fmla="*/ 0 w 128"/>
                  <a:gd name="T69" fmla="*/ 210 h 308"/>
                  <a:gd name="T70" fmla="*/ 4 w 128"/>
                  <a:gd name="T71" fmla="*/ 228 h 308"/>
                  <a:gd name="T72" fmla="*/ 10 w 128"/>
                  <a:gd name="T73" fmla="*/ 242 h 308"/>
                  <a:gd name="T74" fmla="*/ 10 w 128"/>
                  <a:gd name="T75" fmla="*/ 242 h 308"/>
                  <a:gd name="T76" fmla="*/ 18 w 128"/>
                  <a:gd name="T77" fmla="*/ 254 h 308"/>
                  <a:gd name="T78" fmla="*/ 28 w 128"/>
                  <a:gd name="T79" fmla="*/ 266 h 308"/>
                  <a:gd name="T80" fmla="*/ 28 w 128"/>
                  <a:gd name="T81" fmla="*/ 266 h 308"/>
                  <a:gd name="T82" fmla="*/ 42 w 128"/>
                  <a:gd name="T83" fmla="*/ 276 h 308"/>
                  <a:gd name="T84" fmla="*/ 58 w 128"/>
                  <a:gd name="T85" fmla="*/ 284 h 308"/>
                  <a:gd name="T86" fmla="*/ 58 w 128"/>
                  <a:gd name="T87" fmla="*/ 284 h 308"/>
                  <a:gd name="T88" fmla="*/ 78 w 128"/>
                  <a:gd name="T89" fmla="*/ 288 h 308"/>
                  <a:gd name="T90" fmla="*/ 102 w 128"/>
                  <a:gd name="T91" fmla="*/ 292 h 308"/>
                  <a:gd name="T92" fmla="*/ 102 w 128"/>
                  <a:gd name="T93" fmla="*/ 308 h 308"/>
                  <a:gd name="T94" fmla="*/ 128 w 128"/>
                  <a:gd name="T95" fmla="*/ 308 h 308"/>
                  <a:gd name="T96" fmla="*/ 86 w 128"/>
                  <a:gd name="T97" fmla="*/ 100 h 308"/>
                  <a:gd name="T98" fmla="*/ 86 w 128"/>
                  <a:gd name="T99" fmla="*/ 100 h 308"/>
                  <a:gd name="T100" fmla="*/ 82 w 128"/>
                  <a:gd name="T101" fmla="*/ 92 h 308"/>
                  <a:gd name="T102" fmla="*/ 80 w 128"/>
                  <a:gd name="T103" fmla="*/ 86 h 308"/>
                  <a:gd name="T104" fmla="*/ 80 w 128"/>
                  <a:gd name="T105" fmla="*/ 86 h 308"/>
                  <a:gd name="T106" fmla="*/ 82 w 128"/>
                  <a:gd name="T107" fmla="*/ 78 h 308"/>
                  <a:gd name="T108" fmla="*/ 86 w 128"/>
                  <a:gd name="T109" fmla="*/ 72 h 308"/>
                  <a:gd name="T110" fmla="*/ 86 w 128"/>
                  <a:gd name="T111" fmla="*/ 72 h 308"/>
                  <a:gd name="T112" fmla="*/ 92 w 128"/>
                  <a:gd name="T113" fmla="*/ 66 h 308"/>
                  <a:gd name="T114" fmla="*/ 102 w 128"/>
                  <a:gd name="T115" fmla="*/ 62 h 308"/>
                  <a:gd name="T116" fmla="*/ 102 w 128"/>
                  <a:gd name="T117" fmla="*/ 110 h 308"/>
                  <a:gd name="T118" fmla="*/ 102 w 128"/>
                  <a:gd name="T119" fmla="*/ 110 h 308"/>
                  <a:gd name="T120" fmla="*/ 92 w 128"/>
                  <a:gd name="T121" fmla="*/ 106 h 308"/>
                  <a:gd name="T122" fmla="*/ 86 w 128"/>
                  <a:gd name="T123" fmla="*/ 100 h 308"/>
                  <a:gd name="T124" fmla="*/ 86 w 128"/>
                  <a:gd name="T125" fmla="*/ 10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308">
                    <a:moveTo>
                      <a:pt x="128" y="308"/>
                    </a:moveTo>
                    <a:lnTo>
                      <a:pt x="128" y="0"/>
                    </a:lnTo>
                    <a:lnTo>
                      <a:pt x="102" y="0"/>
                    </a:lnTo>
                    <a:lnTo>
                      <a:pt x="102" y="14"/>
                    </a:lnTo>
                    <a:lnTo>
                      <a:pt x="102" y="14"/>
                    </a:lnTo>
                    <a:lnTo>
                      <a:pt x="80" y="16"/>
                    </a:lnTo>
                    <a:lnTo>
                      <a:pt x="62" y="22"/>
                    </a:lnTo>
                    <a:lnTo>
                      <a:pt x="46" y="30"/>
                    </a:lnTo>
                    <a:lnTo>
                      <a:pt x="34" y="40"/>
                    </a:lnTo>
                    <a:lnTo>
                      <a:pt x="34" y="40"/>
                    </a:lnTo>
                    <a:lnTo>
                      <a:pt x="24" y="50"/>
                    </a:lnTo>
                    <a:lnTo>
                      <a:pt x="16" y="64"/>
                    </a:lnTo>
                    <a:lnTo>
                      <a:pt x="12" y="78"/>
                    </a:lnTo>
                    <a:lnTo>
                      <a:pt x="10" y="94"/>
                    </a:lnTo>
                    <a:lnTo>
                      <a:pt x="10" y="94"/>
                    </a:lnTo>
                    <a:lnTo>
                      <a:pt x="12" y="106"/>
                    </a:lnTo>
                    <a:lnTo>
                      <a:pt x="14" y="116"/>
                    </a:lnTo>
                    <a:lnTo>
                      <a:pt x="18" y="126"/>
                    </a:lnTo>
                    <a:lnTo>
                      <a:pt x="22" y="134"/>
                    </a:lnTo>
                    <a:lnTo>
                      <a:pt x="22" y="134"/>
                    </a:lnTo>
                    <a:lnTo>
                      <a:pt x="34" y="150"/>
                    </a:lnTo>
                    <a:lnTo>
                      <a:pt x="42" y="154"/>
                    </a:lnTo>
                    <a:lnTo>
                      <a:pt x="50" y="158"/>
                    </a:lnTo>
                    <a:lnTo>
                      <a:pt x="50" y="158"/>
                    </a:lnTo>
                    <a:lnTo>
                      <a:pt x="70" y="168"/>
                    </a:lnTo>
                    <a:lnTo>
                      <a:pt x="102" y="176"/>
                    </a:lnTo>
                    <a:lnTo>
                      <a:pt x="102" y="242"/>
                    </a:lnTo>
                    <a:lnTo>
                      <a:pt x="102" y="242"/>
                    </a:lnTo>
                    <a:lnTo>
                      <a:pt x="90" y="236"/>
                    </a:lnTo>
                    <a:lnTo>
                      <a:pt x="84" y="228"/>
                    </a:lnTo>
                    <a:lnTo>
                      <a:pt x="84" y="228"/>
                    </a:lnTo>
                    <a:lnTo>
                      <a:pt x="78" y="218"/>
                    </a:lnTo>
                    <a:lnTo>
                      <a:pt x="74" y="202"/>
                    </a:lnTo>
                    <a:lnTo>
                      <a:pt x="0" y="210"/>
                    </a:lnTo>
                    <a:lnTo>
                      <a:pt x="0" y="210"/>
                    </a:lnTo>
                    <a:lnTo>
                      <a:pt x="4" y="228"/>
                    </a:lnTo>
                    <a:lnTo>
                      <a:pt x="10" y="242"/>
                    </a:lnTo>
                    <a:lnTo>
                      <a:pt x="10" y="242"/>
                    </a:lnTo>
                    <a:lnTo>
                      <a:pt x="18" y="254"/>
                    </a:lnTo>
                    <a:lnTo>
                      <a:pt x="28" y="266"/>
                    </a:lnTo>
                    <a:lnTo>
                      <a:pt x="28" y="266"/>
                    </a:lnTo>
                    <a:lnTo>
                      <a:pt x="42" y="276"/>
                    </a:lnTo>
                    <a:lnTo>
                      <a:pt x="58" y="284"/>
                    </a:lnTo>
                    <a:lnTo>
                      <a:pt x="58" y="284"/>
                    </a:lnTo>
                    <a:lnTo>
                      <a:pt x="78" y="288"/>
                    </a:lnTo>
                    <a:lnTo>
                      <a:pt x="102" y="292"/>
                    </a:lnTo>
                    <a:lnTo>
                      <a:pt x="102" y="308"/>
                    </a:lnTo>
                    <a:lnTo>
                      <a:pt x="128" y="308"/>
                    </a:lnTo>
                    <a:close/>
                    <a:moveTo>
                      <a:pt x="86" y="100"/>
                    </a:moveTo>
                    <a:lnTo>
                      <a:pt x="86" y="100"/>
                    </a:lnTo>
                    <a:lnTo>
                      <a:pt x="82" y="92"/>
                    </a:lnTo>
                    <a:lnTo>
                      <a:pt x="80" y="86"/>
                    </a:lnTo>
                    <a:lnTo>
                      <a:pt x="80" y="86"/>
                    </a:lnTo>
                    <a:lnTo>
                      <a:pt x="82" y="78"/>
                    </a:lnTo>
                    <a:lnTo>
                      <a:pt x="86" y="72"/>
                    </a:lnTo>
                    <a:lnTo>
                      <a:pt x="86" y="72"/>
                    </a:lnTo>
                    <a:lnTo>
                      <a:pt x="92" y="66"/>
                    </a:lnTo>
                    <a:lnTo>
                      <a:pt x="102" y="62"/>
                    </a:lnTo>
                    <a:lnTo>
                      <a:pt x="102" y="110"/>
                    </a:lnTo>
                    <a:lnTo>
                      <a:pt x="102" y="110"/>
                    </a:lnTo>
                    <a:lnTo>
                      <a:pt x="92" y="106"/>
                    </a:lnTo>
                    <a:lnTo>
                      <a:pt x="86" y="100"/>
                    </a:lnTo>
                    <a:lnTo>
                      <a:pt x="86"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9" name="组合 8"/>
          <p:cNvGrpSpPr/>
          <p:nvPr/>
        </p:nvGrpSpPr>
        <p:grpSpPr>
          <a:xfrm>
            <a:off x="8915639" y="2084851"/>
            <a:ext cx="1839147" cy="1415563"/>
            <a:chOff x="6686729" y="699542"/>
            <a:chExt cx="1379360" cy="1061672"/>
          </a:xfrm>
        </p:grpSpPr>
        <p:grpSp>
          <p:nvGrpSpPr>
            <p:cNvPr id="90" name="组合 89"/>
            <p:cNvGrpSpPr/>
            <p:nvPr/>
          </p:nvGrpSpPr>
          <p:grpSpPr>
            <a:xfrm rot="5400000">
              <a:off x="6845573" y="540698"/>
              <a:ext cx="1061672" cy="1379360"/>
              <a:chOff x="4020870" y="2194485"/>
              <a:chExt cx="1102258" cy="1432090"/>
            </a:xfrm>
            <a:effectLst>
              <a:outerShdw blurRad="444500" dist="254000" dir="8100000" algn="tr" rotWithShape="0">
                <a:prstClr val="black">
                  <a:alpha val="50000"/>
                </a:prstClr>
              </a:outerShdw>
            </a:effectLst>
          </p:grpSpPr>
          <p:sp>
            <p:nvSpPr>
              <p:cNvPr id="9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92"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19" name="组合 118"/>
            <p:cNvGrpSpPr/>
            <p:nvPr/>
          </p:nvGrpSpPr>
          <p:grpSpPr>
            <a:xfrm>
              <a:off x="6956700" y="1031247"/>
              <a:ext cx="536786" cy="457062"/>
              <a:chOff x="2570163" y="3632200"/>
              <a:chExt cx="641350" cy="546100"/>
            </a:xfrm>
            <a:solidFill>
              <a:schemeClr val="accent4"/>
            </a:solidFill>
          </p:grpSpPr>
          <p:sp>
            <p:nvSpPr>
              <p:cNvPr id="120" name="Freeform 80"/>
              <p:cNvSpPr/>
              <p:nvPr/>
            </p:nvSpPr>
            <p:spPr bwMode="auto">
              <a:xfrm>
                <a:off x="2970213" y="3632200"/>
                <a:ext cx="241300" cy="241300"/>
              </a:xfrm>
              <a:custGeom>
                <a:avLst/>
                <a:gdLst>
                  <a:gd name="T0" fmla="*/ 122 w 152"/>
                  <a:gd name="T1" fmla="*/ 148 h 152"/>
                  <a:gd name="T2" fmla="*/ 122 w 152"/>
                  <a:gd name="T3" fmla="*/ 148 h 152"/>
                  <a:gd name="T4" fmla="*/ 120 w 152"/>
                  <a:gd name="T5" fmla="*/ 150 h 152"/>
                  <a:gd name="T6" fmla="*/ 116 w 152"/>
                  <a:gd name="T7" fmla="*/ 152 h 152"/>
                  <a:gd name="T8" fmla="*/ 112 w 152"/>
                  <a:gd name="T9" fmla="*/ 150 h 152"/>
                  <a:gd name="T10" fmla="*/ 108 w 152"/>
                  <a:gd name="T11" fmla="*/ 148 h 152"/>
                  <a:gd name="T12" fmla="*/ 2 w 152"/>
                  <a:gd name="T13" fmla="*/ 42 h 152"/>
                  <a:gd name="T14" fmla="*/ 2 w 152"/>
                  <a:gd name="T15" fmla="*/ 42 h 152"/>
                  <a:gd name="T16" fmla="*/ 0 w 152"/>
                  <a:gd name="T17" fmla="*/ 40 h 152"/>
                  <a:gd name="T18" fmla="*/ 0 w 152"/>
                  <a:gd name="T19" fmla="*/ 36 h 152"/>
                  <a:gd name="T20" fmla="*/ 0 w 152"/>
                  <a:gd name="T21" fmla="*/ 32 h 152"/>
                  <a:gd name="T22" fmla="*/ 2 w 152"/>
                  <a:gd name="T23" fmla="*/ 28 h 152"/>
                  <a:gd name="T24" fmla="*/ 28 w 152"/>
                  <a:gd name="T25" fmla="*/ 2 h 152"/>
                  <a:gd name="T26" fmla="*/ 28 w 152"/>
                  <a:gd name="T27" fmla="*/ 2 h 152"/>
                  <a:gd name="T28" fmla="*/ 32 w 152"/>
                  <a:gd name="T29" fmla="*/ 0 h 152"/>
                  <a:gd name="T30" fmla="*/ 36 w 152"/>
                  <a:gd name="T31" fmla="*/ 0 h 152"/>
                  <a:gd name="T32" fmla="*/ 40 w 152"/>
                  <a:gd name="T33" fmla="*/ 0 h 152"/>
                  <a:gd name="T34" fmla="*/ 42 w 152"/>
                  <a:gd name="T35" fmla="*/ 2 h 152"/>
                  <a:gd name="T36" fmla="*/ 148 w 152"/>
                  <a:gd name="T37" fmla="*/ 108 h 152"/>
                  <a:gd name="T38" fmla="*/ 148 w 152"/>
                  <a:gd name="T39" fmla="*/ 108 h 152"/>
                  <a:gd name="T40" fmla="*/ 152 w 152"/>
                  <a:gd name="T41" fmla="*/ 112 h 152"/>
                  <a:gd name="T42" fmla="*/ 152 w 152"/>
                  <a:gd name="T43" fmla="*/ 116 h 152"/>
                  <a:gd name="T44" fmla="*/ 152 w 152"/>
                  <a:gd name="T45" fmla="*/ 118 h 152"/>
                  <a:gd name="T46" fmla="*/ 148 w 152"/>
                  <a:gd name="T47" fmla="*/ 122 h 152"/>
                  <a:gd name="T48" fmla="*/ 122 w 152"/>
                  <a:gd name="T49" fmla="*/ 14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2">
                    <a:moveTo>
                      <a:pt x="122" y="148"/>
                    </a:moveTo>
                    <a:lnTo>
                      <a:pt x="122" y="148"/>
                    </a:lnTo>
                    <a:lnTo>
                      <a:pt x="120" y="150"/>
                    </a:lnTo>
                    <a:lnTo>
                      <a:pt x="116" y="152"/>
                    </a:lnTo>
                    <a:lnTo>
                      <a:pt x="112" y="150"/>
                    </a:lnTo>
                    <a:lnTo>
                      <a:pt x="108" y="148"/>
                    </a:lnTo>
                    <a:lnTo>
                      <a:pt x="2" y="42"/>
                    </a:lnTo>
                    <a:lnTo>
                      <a:pt x="2" y="42"/>
                    </a:lnTo>
                    <a:lnTo>
                      <a:pt x="0" y="40"/>
                    </a:lnTo>
                    <a:lnTo>
                      <a:pt x="0" y="36"/>
                    </a:lnTo>
                    <a:lnTo>
                      <a:pt x="0" y="32"/>
                    </a:lnTo>
                    <a:lnTo>
                      <a:pt x="2" y="28"/>
                    </a:lnTo>
                    <a:lnTo>
                      <a:pt x="28" y="2"/>
                    </a:lnTo>
                    <a:lnTo>
                      <a:pt x="28" y="2"/>
                    </a:lnTo>
                    <a:lnTo>
                      <a:pt x="32" y="0"/>
                    </a:lnTo>
                    <a:lnTo>
                      <a:pt x="36" y="0"/>
                    </a:lnTo>
                    <a:lnTo>
                      <a:pt x="40" y="0"/>
                    </a:lnTo>
                    <a:lnTo>
                      <a:pt x="42" y="2"/>
                    </a:lnTo>
                    <a:lnTo>
                      <a:pt x="148" y="108"/>
                    </a:lnTo>
                    <a:lnTo>
                      <a:pt x="148" y="108"/>
                    </a:lnTo>
                    <a:lnTo>
                      <a:pt x="152" y="112"/>
                    </a:lnTo>
                    <a:lnTo>
                      <a:pt x="152" y="116"/>
                    </a:lnTo>
                    <a:lnTo>
                      <a:pt x="152" y="118"/>
                    </a:lnTo>
                    <a:lnTo>
                      <a:pt x="148" y="122"/>
                    </a:lnTo>
                    <a:lnTo>
                      <a:pt x="122"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1" name="Freeform 81"/>
              <p:cNvSpPr/>
              <p:nvPr/>
            </p:nvSpPr>
            <p:spPr bwMode="auto">
              <a:xfrm>
                <a:off x="2671763" y="3794125"/>
                <a:ext cx="428625" cy="384175"/>
              </a:xfrm>
              <a:custGeom>
                <a:avLst/>
                <a:gdLst>
                  <a:gd name="T0" fmla="*/ 168 w 270"/>
                  <a:gd name="T1" fmla="*/ 24 h 242"/>
                  <a:gd name="T2" fmla="*/ 136 w 270"/>
                  <a:gd name="T3" fmla="*/ 54 h 242"/>
                  <a:gd name="T4" fmla="*/ 134 w 270"/>
                  <a:gd name="T5" fmla="*/ 60 h 242"/>
                  <a:gd name="T6" fmla="*/ 124 w 270"/>
                  <a:gd name="T7" fmla="*/ 70 h 242"/>
                  <a:gd name="T8" fmla="*/ 118 w 270"/>
                  <a:gd name="T9" fmla="*/ 74 h 242"/>
                  <a:gd name="T10" fmla="*/ 106 w 270"/>
                  <a:gd name="T11" fmla="*/ 78 h 242"/>
                  <a:gd name="T12" fmla="*/ 92 w 270"/>
                  <a:gd name="T13" fmla="*/ 76 h 242"/>
                  <a:gd name="T14" fmla="*/ 84 w 270"/>
                  <a:gd name="T15" fmla="*/ 72 h 242"/>
                  <a:gd name="T16" fmla="*/ 78 w 270"/>
                  <a:gd name="T17" fmla="*/ 68 h 242"/>
                  <a:gd name="T18" fmla="*/ 70 w 270"/>
                  <a:gd name="T19" fmla="*/ 50 h 242"/>
                  <a:gd name="T20" fmla="*/ 70 w 270"/>
                  <a:gd name="T21" fmla="*/ 32 h 242"/>
                  <a:gd name="T22" fmla="*/ 4 w 270"/>
                  <a:gd name="T23" fmla="*/ 78 h 242"/>
                  <a:gd name="T24" fmla="*/ 2 w 270"/>
                  <a:gd name="T25" fmla="*/ 80 h 242"/>
                  <a:gd name="T26" fmla="*/ 2 w 270"/>
                  <a:gd name="T27" fmla="*/ 86 h 242"/>
                  <a:gd name="T28" fmla="*/ 10 w 270"/>
                  <a:gd name="T29" fmla="*/ 98 h 242"/>
                  <a:gd name="T30" fmla="*/ 26 w 270"/>
                  <a:gd name="T31" fmla="*/ 82 h 242"/>
                  <a:gd name="T32" fmla="*/ 42 w 270"/>
                  <a:gd name="T33" fmla="*/ 76 h 242"/>
                  <a:gd name="T34" fmla="*/ 60 w 270"/>
                  <a:gd name="T35" fmla="*/ 82 h 242"/>
                  <a:gd name="T36" fmla="*/ 66 w 270"/>
                  <a:gd name="T37" fmla="*/ 90 h 242"/>
                  <a:gd name="T38" fmla="*/ 66 w 270"/>
                  <a:gd name="T39" fmla="*/ 100 h 242"/>
                  <a:gd name="T40" fmla="*/ 84 w 270"/>
                  <a:gd name="T41" fmla="*/ 108 h 242"/>
                  <a:gd name="T42" fmla="*/ 90 w 270"/>
                  <a:gd name="T43" fmla="*/ 116 h 242"/>
                  <a:gd name="T44" fmla="*/ 92 w 270"/>
                  <a:gd name="T45" fmla="*/ 124 h 242"/>
                  <a:gd name="T46" fmla="*/ 108 w 270"/>
                  <a:gd name="T47" fmla="*/ 132 h 242"/>
                  <a:gd name="T48" fmla="*/ 114 w 270"/>
                  <a:gd name="T49" fmla="*/ 140 h 242"/>
                  <a:gd name="T50" fmla="*/ 116 w 270"/>
                  <a:gd name="T51" fmla="*/ 148 h 242"/>
                  <a:gd name="T52" fmla="*/ 132 w 270"/>
                  <a:gd name="T53" fmla="*/ 156 h 242"/>
                  <a:gd name="T54" fmla="*/ 138 w 270"/>
                  <a:gd name="T55" fmla="*/ 164 h 242"/>
                  <a:gd name="T56" fmla="*/ 138 w 270"/>
                  <a:gd name="T57" fmla="*/ 182 h 242"/>
                  <a:gd name="T58" fmla="*/ 118 w 270"/>
                  <a:gd name="T59" fmla="*/ 204 h 242"/>
                  <a:gd name="T60" fmla="*/ 150 w 270"/>
                  <a:gd name="T61" fmla="*/ 236 h 242"/>
                  <a:gd name="T62" fmla="*/ 162 w 270"/>
                  <a:gd name="T63" fmla="*/ 242 h 242"/>
                  <a:gd name="T64" fmla="*/ 172 w 270"/>
                  <a:gd name="T65" fmla="*/ 236 h 242"/>
                  <a:gd name="T66" fmla="*/ 176 w 270"/>
                  <a:gd name="T67" fmla="*/ 232 h 242"/>
                  <a:gd name="T68" fmla="*/ 176 w 270"/>
                  <a:gd name="T69" fmla="*/ 218 h 242"/>
                  <a:gd name="T70" fmla="*/ 148 w 270"/>
                  <a:gd name="T71" fmla="*/ 188 h 242"/>
                  <a:gd name="T72" fmla="*/ 146 w 270"/>
                  <a:gd name="T73" fmla="*/ 184 h 242"/>
                  <a:gd name="T74" fmla="*/ 148 w 270"/>
                  <a:gd name="T75" fmla="*/ 180 h 242"/>
                  <a:gd name="T76" fmla="*/ 156 w 270"/>
                  <a:gd name="T77" fmla="*/ 180 h 242"/>
                  <a:gd name="T78" fmla="*/ 180 w 270"/>
                  <a:gd name="T79" fmla="*/ 206 h 242"/>
                  <a:gd name="T80" fmla="*/ 192 w 270"/>
                  <a:gd name="T81" fmla="*/ 210 h 242"/>
                  <a:gd name="T82" fmla="*/ 204 w 270"/>
                  <a:gd name="T83" fmla="*/ 206 h 242"/>
                  <a:gd name="T84" fmla="*/ 208 w 270"/>
                  <a:gd name="T85" fmla="*/ 200 h 242"/>
                  <a:gd name="T86" fmla="*/ 208 w 270"/>
                  <a:gd name="T87" fmla="*/ 188 h 242"/>
                  <a:gd name="T88" fmla="*/ 178 w 270"/>
                  <a:gd name="T89" fmla="*/ 158 h 242"/>
                  <a:gd name="T90" fmla="*/ 176 w 270"/>
                  <a:gd name="T91" fmla="*/ 154 h 242"/>
                  <a:gd name="T92" fmla="*/ 178 w 270"/>
                  <a:gd name="T93" fmla="*/ 150 h 242"/>
                  <a:gd name="T94" fmla="*/ 186 w 270"/>
                  <a:gd name="T95" fmla="*/ 150 h 242"/>
                  <a:gd name="T96" fmla="*/ 212 w 270"/>
                  <a:gd name="T97" fmla="*/ 174 h 242"/>
                  <a:gd name="T98" fmla="*/ 224 w 270"/>
                  <a:gd name="T99" fmla="*/ 180 h 242"/>
                  <a:gd name="T100" fmla="*/ 234 w 270"/>
                  <a:gd name="T101" fmla="*/ 174 h 242"/>
                  <a:gd name="T102" fmla="*/ 238 w 270"/>
                  <a:gd name="T103" fmla="*/ 170 h 242"/>
                  <a:gd name="T104" fmla="*/ 238 w 270"/>
                  <a:gd name="T105" fmla="*/ 158 h 242"/>
                  <a:gd name="T106" fmla="*/ 210 w 270"/>
                  <a:gd name="T107" fmla="*/ 126 h 242"/>
                  <a:gd name="T108" fmla="*/ 208 w 270"/>
                  <a:gd name="T109" fmla="*/ 122 h 242"/>
                  <a:gd name="T110" fmla="*/ 210 w 270"/>
                  <a:gd name="T111" fmla="*/ 118 h 242"/>
                  <a:gd name="T112" fmla="*/ 218 w 270"/>
                  <a:gd name="T113" fmla="*/ 118 h 242"/>
                  <a:gd name="T114" fmla="*/ 242 w 270"/>
                  <a:gd name="T115" fmla="*/ 144 h 242"/>
                  <a:gd name="T116" fmla="*/ 254 w 270"/>
                  <a:gd name="T117" fmla="*/ 148 h 242"/>
                  <a:gd name="T118" fmla="*/ 266 w 270"/>
                  <a:gd name="T119" fmla="*/ 144 h 242"/>
                  <a:gd name="T120" fmla="*/ 270 w 270"/>
                  <a:gd name="T121" fmla="*/ 138 h 242"/>
                  <a:gd name="T122" fmla="*/ 270 w 270"/>
                  <a:gd name="T123" fmla="*/ 126 h 242"/>
                  <a:gd name="T124" fmla="*/ 266 w 270"/>
                  <a:gd name="T125" fmla="*/ 12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0" h="242">
                    <a:moveTo>
                      <a:pt x="266" y="120"/>
                    </a:moveTo>
                    <a:lnTo>
                      <a:pt x="168" y="24"/>
                    </a:lnTo>
                    <a:lnTo>
                      <a:pt x="144" y="34"/>
                    </a:lnTo>
                    <a:lnTo>
                      <a:pt x="136" y="54"/>
                    </a:lnTo>
                    <a:lnTo>
                      <a:pt x="136" y="54"/>
                    </a:lnTo>
                    <a:lnTo>
                      <a:pt x="134" y="60"/>
                    </a:lnTo>
                    <a:lnTo>
                      <a:pt x="130" y="66"/>
                    </a:lnTo>
                    <a:lnTo>
                      <a:pt x="124" y="70"/>
                    </a:lnTo>
                    <a:lnTo>
                      <a:pt x="118" y="74"/>
                    </a:lnTo>
                    <a:lnTo>
                      <a:pt x="118" y="74"/>
                    </a:lnTo>
                    <a:lnTo>
                      <a:pt x="112" y="76"/>
                    </a:lnTo>
                    <a:lnTo>
                      <a:pt x="106" y="78"/>
                    </a:lnTo>
                    <a:lnTo>
                      <a:pt x="98" y="78"/>
                    </a:lnTo>
                    <a:lnTo>
                      <a:pt x="92" y="76"/>
                    </a:lnTo>
                    <a:lnTo>
                      <a:pt x="92" y="76"/>
                    </a:lnTo>
                    <a:lnTo>
                      <a:pt x="84" y="72"/>
                    </a:lnTo>
                    <a:lnTo>
                      <a:pt x="78" y="68"/>
                    </a:lnTo>
                    <a:lnTo>
                      <a:pt x="78" y="68"/>
                    </a:lnTo>
                    <a:lnTo>
                      <a:pt x="72" y="60"/>
                    </a:lnTo>
                    <a:lnTo>
                      <a:pt x="70" y="50"/>
                    </a:lnTo>
                    <a:lnTo>
                      <a:pt x="68" y="42"/>
                    </a:lnTo>
                    <a:lnTo>
                      <a:pt x="70" y="32"/>
                    </a:lnTo>
                    <a:lnTo>
                      <a:pt x="82" y="0"/>
                    </a:lnTo>
                    <a:lnTo>
                      <a:pt x="4" y="78"/>
                    </a:lnTo>
                    <a:lnTo>
                      <a:pt x="4" y="78"/>
                    </a:lnTo>
                    <a:lnTo>
                      <a:pt x="2" y="80"/>
                    </a:lnTo>
                    <a:lnTo>
                      <a:pt x="0" y="84"/>
                    </a:lnTo>
                    <a:lnTo>
                      <a:pt x="2" y="86"/>
                    </a:lnTo>
                    <a:lnTo>
                      <a:pt x="4" y="90"/>
                    </a:lnTo>
                    <a:lnTo>
                      <a:pt x="10" y="98"/>
                    </a:lnTo>
                    <a:lnTo>
                      <a:pt x="26" y="82"/>
                    </a:lnTo>
                    <a:lnTo>
                      <a:pt x="26" y="82"/>
                    </a:lnTo>
                    <a:lnTo>
                      <a:pt x="34" y="78"/>
                    </a:lnTo>
                    <a:lnTo>
                      <a:pt x="42" y="76"/>
                    </a:lnTo>
                    <a:lnTo>
                      <a:pt x="52" y="78"/>
                    </a:lnTo>
                    <a:lnTo>
                      <a:pt x="60" y="82"/>
                    </a:lnTo>
                    <a:lnTo>
                      <a:pt x="60" y="82"/>
                    </a:lnTo>
                    <a:lnTo>
                      <a:pt x="66" y="90"/>
                    </a:lnTo>
                    <a:lnTo>
                      <a:pt x="66" y="100"/>
                    </a:lnTo>
                    <a:lnTo>
                      <a:pt x="66" y="100"/>
                    </a:lnTo>
                    <a:lnTo>
                      <a:pt x="76" y="102"/>
                    </a:lnTo>
                    <a:lnTo>
                      <a:pt x="84" y="108"/>
                    </a:lnTo>
                    <a:lnTo>
                      <a:pt x="84" y="108"/>
                    </a:lnTo>
                    <a:lnTo>
                      <a:pt x="90" y="116"/>
                    </a:lnTo>
                    <a:lnTo>
                      <a:pt x="92" y="124"/>
                    </a:lnTo>
                    <a:lnTo>
                      <a:pt x="92" y="124"/>
                    </a:lnTo>
                    <a:lnTo>
                      <a:pt x="100" y="126"/>
                    </a:lnTo>
                    <a:lnTo>
                      <a:pt x="108" y="132"/>
                    </a:lnTo>
                    <a:lnTo>
                      <a:pt x="108" y="132"/>
                    </a:lnTo>
                    <a:lnTo>
                      <a:pt x="114" y="140"/>
                    </a:lnTo>
                    <a:lnTo>
                      <a:pt x="116" y="148"/>
                    </a:lnTo>
                    <a:lnTo>
                      <a:pt x="116" y="148"/>
                    </a:lnTo>
                    <a:lnTo>
                      <a:pt x="124" y="150"/>
                    </a:lnTo>
                    <a:lnTo>
                      <a:pt x="132" y="156"/>
                    </a:lnTo>
                    <a:lnTo>
                      <a:pt x="132" y="156"/>
                    </a:lnTo>
                    <a:lnTo>
                      <a:pt x="138" y="164"/>
                    </a:lnTo>
                    <a:lnTo>
                      <a:pt x="140" y="174"/>
                    </a:lnTo>
                    <a:lnTo>
                      <a:pt x="138" y="182"/>
                    </a:lnTo>
                    <a:lnTo>
                      <a:pt x="132" y="190"/>
                    </a:lnTo>
                    <a:lnTo>
                      <a:pt x="118" y="204"/>
                    </a:lnTo>
                    <a:lnTo>
                      <a:pt x="150" y="236"/>
                    </a:lnTo>
                    <a:lnTo>
                      <a:pt x="150" y="236"/>
                    </a:lnTo>
                    <a:lnTo>
                      <a:pt x="156" y="240"/>
                    </a:lnTo>
                    <a:lnTo>
                      <a:pt x="162" y="242"/>
                    </a:lnTo>
                    <a:lnTo>
                      <a:pt x="168" y="240"/>
                    </a:lnTo>
                    <a:lnTo>
                      <a:pt x="172" y="236"/>
                    </a:lnTo>
                    <a:lnTo>
                      <a:pt x="172" y="236"/>
                    </a:lnTo>
                    <a:lnTo>
                      <a:pt x="176" y="232"/>
                    </a:lnTo>
                    <a:lnTo>
                      <a:pt x="178" y="224"/>
                    </a:lnTo>
                    <a:lnTo>
                      <a:pt x="176" y="218"/>
                    </a:lnTo>
                    <a:lnTo>
                      <a:pt x="172" y="214"/>
                    </a:lnTo>
                    <a:lnTo>
                      <a:pt x="148" y="188"/>
                    </a:lnTo>
                    <a:lnTo>
                      <a:pt x="148" y="188"/>
                    </a:lnTo>
                    <a:lnTo>
                      <a:pt x="146" y="184"/>
                    </a:lnTo>
                    <a:lnTo>
                      <a:pt x="148" y="180"/>
                    </a:lnTo>
                    <a:lnTo>
                      <a:pt x="148" y="180"/>
                    </a:lnTo>
                    <a:lnTo>
                      <a:pt x="152" y="178"/>
                    </a:lnTo>
                    <a:lnTo>
                      <a:pt x="156" y="180"/>
                    </a:lnTo>
                    <a:lnTo>
                      <a:pt x="180" y="206"/>
                    </a:lnTo>
                    <a:lnTo>
                      <a:pt x="180" y="206"/>
                    </a:lnTo>
                    <a:lnTo>
                      <a:pt x="186" y="210"/>
                    </a:lnTo>
                    <a:lnTo>
                      <a:pt x="192" y="210"/>
                    </a:lnTo>
                    <a:lnTo>
                      <a:pt x="198" y="210"/>
                    </a:lnTo>
                    <a:lnTo>
                      <a:pt x="204" y="206"/>
                    </a:lnTo>
                    <a:lnTo>
                      <a:pt x="204" y="206"/>
                    </a:lnTo>
                    <a:lnTo>
                      <a:pt x="208" y="200"/>
                    </a:lnTo>
                    <a:lnTo>
                      <a:pt x="208" y="194"/>
                    </a:lnTo>
                    <a:lnTo>
                      <a:pt x="208" y="188"/>
                    </a:lnTo>
                    <a:lnTo>
                      <a:pt x="204" y="182"/>
                    </a:lnTo>
                    <a:lnTo>
                      <a:pt x="178" y="158"/>
                    </a:lnTo>
                    <a:lnTo>
                      <a:pt x="178" y="158"/>
                    </a:lnTo>
                    <a:lnTo>
                      <a:pt x="176" y="154"/>
                    </a:lnTo>
                    <a:lnTo>
                      <a:pt x="178" y="150"/>
                    </a:lnTo>
                    <a:lnTo>
                      <a:pt x="178" y="150"/>
                    </a:lnTo>
                    <a:lnTo>
                      <a:pt x="182" y="148"/>
                    </a:lnTo>
                    <a:lnTo>
                      <a:pt x="186" y="150"/>
                    </a:lnTo>
                    <a:lnTo>
                      <a:pt x="212" y="174"/>
                    </a:lnTo>
                    <a:lnTo>
                      <a:pt x="212" y="174"/>
                    </a:lnTo>
                    <a:lnTo>
                      <a:pt x="218" y="178"/>
                    </a:lnTo>
                    <a:lnTo>
                      <a:pt x="224" y="180"/>
                    </a:lnTo>
                    <a:lnTo>
                      <a:pt x="230" y="178"/>
                    </a:lnTo>
                    <a:lnTo>
                      <a:pt x="234" y="174"/>
                    </a:lnTo>
                    <a:lnTo>
                      <a:pt x="234" y="174"/>
                    </a:lnTo>
                    <a:lnTo>
                      <a:pt x="238" y="170"/>
                    </a:lnTo>
                    <a:lnTo>
                      <a:pt x="240" y="164"/>
                    </a:lnTo>
                    <a:lnTo>
                      <a:pt x="238" y="158"/>
                    </a:lnTo>
                    <a:lnTo>
                      <a:pt x="234" y="152"/>
                    </a:lnTo>
                    <a:lnTo>
                      <a:pt x="210" y="126"/>
                    </a:lnTo>
                    <a:lnTo>
                      <a:pt x="210" y="126"/>
                    </a:lnTo>
                    <a:lnTo>
                      <a:pt x="208" y="122"/>
                    </a:lnTo>
                    <a:lnTo>
                      <a:pt x="210" y="118"/>
                    </a:lnTo>
                    <a:lnTo>
                      <a:pt x="210" y="118"/>
                    </a:lnTo>
                    <a:lnTo>
                      <a:pt x="214" y="116"/>
                    </a:lnTo>
                    <a:lnTo>
                      <a:pt x="218" y="118"/>
                    </a:lnTo>
                    <a:lnTo>
                      <a:pt x="242" y="144"/>
                    </a:lnTo>
                    <a:lnTo>
                      <a:pt x="242" y="144"/>
                    </a:lnTo>
                    <a:lnTo>
                      <a:pt x="248" y="148"/>
                    </a:lnTo>
                    <a:lnTo>
                      <a:pt x="254" y="148"/>
                    </a:lnTo>
                    <a:lnTo>
                      <a:pt x="260" y="148"/>
                    </a:lnTo>
                    <a:lnTo>
                      <a:pt x="266" y="144"/>
                    </a:lnTo>
                    <a:lnTo>
                      <a:pt x="266" y="144"/>
                    </a:lnTo>
                    <a:lnTo>
                      <a:pt x="270" y="138"/>
                    </a:lnTo>
                    <a:lnTo>
                      <a:pt x="270" y="132"/>
                    </a:lnTo>
                    <a:lnTo>
                      <a:pt x="270" y="126"/>
                    </a:lnTo>
                    <a:lnTo>
                      <a:pt x="266" y="120"/>
                    </a:lnTo>
                    <a:lnTo>
                      <a:pt x="26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2" name="Freeform 82"/>
              <p:cNvSpPr/>
              <p:nvPr/>
            </p:nvSpPr>
            <p:spPr bwMode="auto">
              <a:xfrm>
                <a:off x="2570163" y="3663950"/>
                <a:ext cx="260350" cy="260350"/>
              </a:xfrm>
              <a:custGeom>
                <a:avLst/>
                <a:gdLst>
                  <a:gd name="T0" fmla="*/ 160 w 164"/>
                  <a:gd name="T1" fmla="*/ 32 h 164"/>
                  <a:gd name="T2" fmla="*/ 160 w 164"/>
                  <a:gd name="T3" fmla="*/ 32 h 164"/>
                  <a:gd name="T4" fmla="*/ 162 w 164"/>
                  <a:gd name="T5" fmla="*/ 34 h 164"/>
                  <a:gd name="T6" fmla="*/ 164 w 164"/>
                  <a:gd name="T7" fmla="*/ 38 h 164"/>
                  <a:gd name="T8" fmla="*/ 162 w 164"/>
                  <a:gd name="T9" fmla="*/ 42 h 164"/>
                  <a:gd name="T10" fmla="*/ 160 w 164"/>
                  <a:gd name="T11" fmla="*/ 46 h 164"/>
                  <a:gd name="T12" fmla="*/ 44 w 164"/>
                  <a:gd name="T13" fmla="*/ 162 h 164"/>
                  <a:gd name="T14" fmla="*/ 44 w 164"/>
                  <a:gd name="T15" fmla="*/ 162 h 164"/>
                  <a:gd name="T16" fmla="*/ 42 w 164"/>
                  <a:gd name="T17" fmla="*/ 164 h 164"/>
                  <a:gd name="T18" fmla="*/ 38 w 164"/>
                  <a:gd name="T19" fmla="*/ 164 h 164"/>
                  <a:gd name="T20" fmla="*/ 34 w 164"/>
                  <a:gd name="T21" fmla="*/ 164 h 164"/>
                  <a:gd name="T22" fmla="*/ 30 w 164"/>
                  <a:gd name="T23" fmla="*/ 162 h 164"/>
                  <a:gd name="T24" fmla="*/ 2 w 164"/>
                  <a:gd name="T25" fmla="*/ 132 h 164"/>
                  <a:gd name="T26" fmla="*/ 2 w 164"/>
                  <a:gd name="T27" fmla="*/ 132 h 164"/>
                  <a:gd name="T28" fmla="*/ 0 w 164"/>
                  <a:gd name="T29" fmla="*/ 130 h 164"/>
                  <a:gd name="T30" fmla="*/ 0 w 164"/>
                  <a:gd name="T31" fmla="*/ 126 h 164"/>
                  <a:gd name="T32" fmla="*/ 0 w 164"/>
                  <a:gd name="T33" fmla="*/ 122 h 164"/>
                  <a:gd name="T34" fmla="*/ 2 w 164"/>
                  <a:gd name="T35" fmla="*/ 118 h 164"/>
                  <a:gd name="T36" fmla="*/ 118 w 164"/>
                  <a:gd name="T37" fmla="*/ 2 h 164"/>
                  <a:gd name="T38" fmla="*/ 118 w 164"/>
                  <a:gd name="T39" fmla="*/ 2 h 164"/>
                  <a:gd name="T40" fmla="*/ 122 w 164"/>
                  <a:gd name="T41" fmla="*/ 0 h 164"/>
                  <a:gd name="T42" fmla="*/ 124 w 164"/>
                  <a:gd name="T43" fmla="*/ 0 h 164"/>
                  <a:gd name="T44" fmla="*/ 128 w 164"/>
                  <a:gd name="T45" fmla="*/ 0 h 164"/>
                  <a:gd name="T46" fmla="*/ 132 w 164"/>
                  <a:gd name="T47" fmla="*/ 2 h 164"/>
                  <a:gd name="T48" fmla="*/ 160 w 164"/>
                  <a:gd name="T49" fmla="*/ 3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164">
                    <a:moveTo>
                      <a:pt x="160" y="32"/>
                    </a:moveTo>
                    <a:lnTo>
                      <a:pt x="160" y="32"/>
                    </a:lnTo>
                    <a:lnTo>
                      <a:pt x="162" y="34"/>
                    </a:lnTo>
                    <a:lnTo>
                      <a:pt x="164" y="38"/>
                    </a:lnTo>
                    <a:lnTo>
                      <a:pt x="162" y="42"/>
                    </a:lnTo>
                    <a:lnTo>
                      <a:pt x="160" y="46"/>
                    </a:lnTo>
                    <a:lnTo>
                      <a:pt x="44" y="162"/>
                    </a:lnTo>
                    <a:lnTo>
                      <a:pt x="44" y="162"/>
                    </a:lnTo>
                    <a:lnTo>
                      <a:pt x="42" y="164"/>
                    </a:lnTo>
                    <a:lnTo>
                      <a:pt x="38" y="164"/>
                    </a:lnTo>
                    <a:lnTo>
                      <a:pt x="34" y="164"/>
                    </a:lnTo>
                    <a:lnTo>
                      <a:pt x="30" y="162"/>
                    </a:lnTo>
                    <a:lnTo>
                      <a:pt x="2" y="132"/>
                    </a:lnTo>
                    <a:lnTo>
                      <a:pt x="2" y="132"/>
                    </a:lnTo>
                    <a:lnTo>
                      <a:pt x="0" y="130"/>
                    </a:lnTo>
                    <a:lnTo>
                      <a:pt x="0" y="126"/>
                    </a:lnTo>
                    <a:lnTo>
                      <a:pt x="0" y="122"/>
                    </a:lnTo>
                    <a:lnTo>
                      <a:pt x="2" y="118"/>
                    </a:lnTo>
                    <a:lnTo>
                      <a:pt x="118" y="2"/>
                    </a:lnTo>
                    <a:lnTo>
                      <a:pt x="118" y="2"/>
                    </a:lnTo>
                    <a:lnTo>
                      <a:pt x="122" y="0"/>
                    </a:lnTo>
                    <a:lnTo>
                      <a:pt x="124" y="0"/>
                    </a:lnTo>
                    <a:lnTo>
                      <a:pt x="128" y="0"/>
                    </a:lnTo>
                    <a:lnTo>
                      <a:pt x="132" y="2"/>
                    </a:lnTo>
                    <a:lnTo>
                      <a:pt x="16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3" name="Freeform 83"/>
              <p:cNvSpPr>
                <a:spLocks noEditPoints="1"/>
              </p:cNvSpPr>
              <p:nvPr/>
            </p:nvSpPr>
            <p:spPr bwMode="auto">
              <a:xfrm>
                <a:off x="2687638" y="3724275"/>
                <a:ext cx="406400" cy="396875"/>
              </a:xfrm>
              <a:custGeom>
                <a:avLst/>
                <a:gdLst>
                  <a:gd name="T0" fmla="*/ 186 w 256"/>
                  <a:gd name="T1" fmla="*/ 8 h 250"/>
                  <a:gd name="T2" fmla="*/ 166 w 256"/>
                  <a:gd name="T3" fmla="*/ 0 h 250"/>
                  <a:gd name="T4" fmla="*/ 100 w 256"/>
                  <a:gd name="T5" fmla="*/ 30 h 250"/>
                  <a:gd name="T6" fmla="*/ 86 w 256"/>
                  <a:gd name="T7" fmla="*/ 44 h 250"/>
                  <a:gd name="T8" fmla="*/ 72 w 256"/>
                  <a:gd name="T9" fmla="*/ 86 h 250"/>
                  <a:gd name="T10" fmla="*/ 80 w 256"/>
                  <a:gd name="T11" fmla="*/ 104 h 250"/>
                  <a:gd name="T12" fmla="*/ 88 w 256"/>
                  <a:gd name="T13" fmla="*/ 108 h 250"/>
                  <a:gd name="T14" fmla="*/ 112 w 256"/>
                  <a:gd name="T15" fmla="*/ 102 h 250"/>
                  <a:gd name="T16" fmla="*/ 162 w 256"/>
                  <a:gd name="T17" fmla="*/ 56 h 250"/>
                  <a:gd name="T18" fmla="*/ 250 w 256"/>
                  <a:gd name="T19" fmla="*/ 106 h 250"/>
                  <a:gd name="T20" fmla="*/ 254 w 256"/>
                  <a:gd name="T21" fmla="*/ 78 h 250"/>
                  <a:gd name="T22" fmla="*/ 42 w 256"/>
                  <a:gd name="T23" fmla="*/ 136 h 250"/>
                  <a:gd name="T24" fmla="*/ 32 w 256"/>
                  <a:gd name="T25" fmla="*/ 132 h 250"/>
                  <a:gd name="T26" fmla="*/ 4 w 256"/>
                  <a:gd name="T27" fmla="*/ 156 h 250"/>
                  <a:gd name="T28" fmla="*/ 0 w 256"/>
                  <a:gd name="T29" fmla="*/ 164 h 250"/>
                  <a:gd name="T30" fmla="*/ 4 w 256"/>
                  <a:gd name="T31" fmla="*/ 174 h 250"/>
                  <a:gd name="T32" fmla="*/ 18 w 256"/>
                  <a:gd name="T33" fmla="*/ 176 h 250"/>
                  <a:gd name="T34" fmla="*/ 42 w 256"/>
                  <a:gd name="T35" fmla="*/ 154 h 250"/>
                  <a:gd name="T36" fmla="*/ 44 w 256"/>
                  <a:gd name="T37" fmla="*/ 140 h 250"/>
                  <a:gd name="T38" fmla="*/ 66 w 256"/>
                  <a:gd name="T39" fmla="*/ 160 h 250"/>
                  <a:gd name="T40" fmla="*/ 56 w 256"/>
                  <a:gd name="T41" fmla="*/ 156 h 250"/>
                  <a:gd name="T42" fmla="*/ 28 w 256"/>
                  <a:gd name="T43" fmla="*/ 180 h 250"/>
                  <a:gd name="T44" fmla="*/ 24 w 256"/>
                  <a:gd name="T45" fmla="*/ 188 h 250"/>
                  <a:gd name="T46" fmla="*/ 28 w 256"/>
                  <a:gd name="T47" fmla="*/ 198 h 250"/>
                  <a:gd name="T48" fmla="*/ 42 w 256"/>
                  <a:gd name="T49" fmla="*/ 200 h 250"/>
                  <a:gd name="T50" fmla="*/ 66 w 256"/>
                  <a:gd name="T51" fmla="*/ 178 h 250"/>
                  <a:gd name="T52" fmla="*/ 68 w 256"/>
                  <a:gd name="T53" fmla="*/ 164 h 250"/>
                  <a:gd name="T54" fmla="*/ 96 w 256"/>
                  <a:gd name="T55" fmla="*/ 208 h 250"/>
                  <a:gd name="T56" fmla="*/ 74 w 256"/>
                  <a:gd name="T57" fmla="*/ 232 h 250"/>
                  <a:gd name="T58" fmla="*/ 76 w 256"/>
                  <a:gd name="T59" fmla="*/ 246 h 250"/>
                  <a:gd name="T60" fmla="*/ 86 w 256"/>
                  <a:gd name="T61" fmla="*/ 250 h 250"/>
                  <a:gd name="T62" fmla="*/ 114 w 256"/>
                  <a:gd name="T63" fmla="*/ 226 h 250"/>
                  <a:gd name="T64" fmla="*/ 118 w 256"/>
                  <a:gd name="T65" fmla="*/ 218 h 250"/>
                  <a:gd name="T66" fmla="*/ 114 w 256"/>
                  <a:gd name="T67" fmla="*/ 208 h 250"/>
                  <a:gd name="T68" fmla="*/ 100 w 256"/>
                  <a:gd name="T69" fmla="*/ 206 h 250"/>
                  <a:gd name="T70" fmla="*/ 90 w 256"/>
                  <a:gd name="T71" fmla="*/ 184 h 250"/>
                  <a:gd name="T72" fmla="*/ 82 w 256"/>
                  <a:gd name="T73" fmla="*/ 180 h 250"/>
                  <a:gd name="T74" fmla="*/ 52 w 256"/>
                  <a:gd name="T75" fmla="*/ 204 h 250"/>
                  <a:gd name="T76" fmla="*/ 48 w 256"/>
                  <a:gd name="T77" fmla="*/ 212 h 250"/>
                  <a:gd name="T78" fmla="*/ 52 w 256"/>
                  <a:gd name="T79" fmla="*/ 222 h 250"/>
                  <a:gd name="T80" fmla="*/ 66 w 256"/>
                  <a:gd name="T81" fmla="*/ 224 h 250"/>
                  <a:gd name="T82" fmla="*/ 90 w 256"/>
                  <a:gd name="T83" fmla="*/ 202 h 250"/>
                  <a:gd name="T84" fmla="*/ 92 w 256"/>
                  <a:gd name="T85" fmla="*/ 18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6" h="250">
                    <a:moveTo>
                      <a:pt x="250" y="70"/>
                    </a:moveTo>
                    <a:lnTo>
                      <a:pt x="186" y="8"/>
                    </a:lnTo>
                    <a:lnTo>
                      <a:pt x="186" y="8"/>
                    </a:lnTo>
                    <a:lnTo>
                      <a:pt x="180" y="4"/>
                    </a:lnTo>
                    <a:lnTo>
                      <a:pt x="174" y="0"/>
                    </a:lnTo>
                    <a:lnTo>
                      <a:pt x="166" y="0"/>
                    </a:lnTo>
                    <a:lnTo>
                      <a:pt x="158" y="4"/>
                    </a:lnTo>
                    <a:lnTo>
                      <a:pt x="158" y="4"/>
                    </a:lnTo>
                    <a:lnTo>
                      <a:pt x="100" y="30"/>
                    </a:lnTo>
                    <a:lnTo>
                      <a:pt x="100" y="30"/>
                    </a:lnTo>
                    <a:lnTo>
                      <a:pt x="92" y="36"/>
                    </a:lnTo>
                    <a:lnTo>
                      <a:pt x="86" y="44"/>
                    </a:lnTo>
                    <a:lnTo>
                      <a:pt x="74" y="80"/>
                    </a:lnTo>
                    <a:lnTo>
                      <a:pt x="74" y="80"/>
                    </a:lnTo>
                    <a:lnTo>
                      <a:pt x="72" y="86"/>
                    </a:lnTo>
                    <a:lnTo>
                      <a:pt x="74" y="92"/>
                    </a:lnTo>
                    <a:lnTo>
                      <a:pt x="76" y="98"/>
                    </a:lnTo>
                    <a:lnTo>
                      <a:pt x="80" y="104"/>
                    </a:lnTo>
                    <a:lnTo>
                      <a:pt x="80" y="104"/>
                    </a:lnTo>
                    <a:lnTo>
                      <a:pt x="88" y="108"/>
                    </a:lnTo>
                    <a:lnTo>
                      <a:pt x="88" y="108"/>
                    </a:lnTo>
                    <a:lnTo>
                      <a:pt x="96" y="110"/>
                    </a:lnTo>
                    <a:lnTo>
                      <a:pt x="104" y="108"/>
                    </a:lnTo>
                    <a:lnTo>
                      <a:pt x="112" y="102"/>
                    </a:lnTo>
                    <a:lnTo>
                      <a:pt x="116" y="94"/>
                    </a:lnTo>
                    <a:lnTo>
                      <a:pt x="126" y="68"/>
                    </a:lnTo>
                    <a:lnTo>
                      <a:pt x="162" y="56"/>
                    </a:lnTo>
                    <a:lnTo>
                      <a:pt x="232" y="124"/>
                    </a:lnTo>
                    <a:lnTo>
                      <a:pt x="250" y="106"/>
                    </a:lnTo>
                    <a:lnTo>
                      <a:pt x="250" y="106"/>
                    </a:lnTo>
                    <a:lnTo>
                      <a:pt x="254" y="98"/>
                    </a:lnTo>
                    <a:lnTo>
                      <a:pt x="256" y="88"/>
                    </a:lnTo>
                    <a:lnTo>
                      <a:pt x="254" y="78"/>
                    </a:lnTo>
                    <a:lnTo>
                      <a:pt x="250" y="70"/>
                    </a:lnTo>
                    <a:lnTo>
                      <a:pt x="250" y="70"/>
                    </a:lnTo>
                    <a:close/>
                    <a:moveTo>
                      <a:pt x="42" y="136"/>
                    </a:moveTo>
                    <a:lnTo>
                      <a:pt x="42" y="136"/>
                    </a:lnTo>
                    <a:lnTo>
                      <a:pt x="38" y="132"/>
                    </a:lnTo>
                    <a:lnTo>
                      <a:pt x="32" y="132"/>
                    </a:lnTo>
                    <a:lnTo>
                      <a:pt x="28" y="132"/>
                    </a:lnTo>
                    <a:lnTo>
                      <a:pt x="24" y="136"/>
                    </a:lnTo>
                    <a:lnTo>
                      <a:pt x="4" y="156"/>
                    </a:lnTo>
                    <a:lnTo>
                      <a:pt x="4" y="156"/>
                    </a:lnTo>
                    <a:lnTo>
                      <a:pt x="0" y="160"/>
                    </a:lnTo>
                    <a:lnTo>
                      <a:pt x="0" y="164"/>
                    </a:lnTo>
                    <a:lnTo>
                      <a:pt x="0" y="170"/>
                    </a:lnTo>
                    <a:lnTo>
                      <a:pt x="4" y="174"/>
                    </a:lnTo>
                    <a:lnTo>
                      <a:pt x="4" y="174"/>
                    </a:lnTo>
                    <a:lnTo>
                      <a:pt x="8" y="176"/>
                    </a:lnTo>
                    <a:lnTo>
                      <a:pt x="12" y="178"/>
                    </a:lnTo>
                    <a:lnTo>
                      <a:pt x="18" y="176"/>
                    </a:lnTo>
                    <a:lnTo>
                      <a:pt x="22" y="174"/>
                    </a:lnTo>
                    <a:lnTo>
                      <a:pt x="42" y="154"/>
                    </a:lnTo>
                    <a:lnTo>
                      <a:pt x="42" y="154"/>
                    </a:lnTo>
                    <a:lnTo>
                      <a:pt x="44" y="150"/>
                    </a:lnTo>
                    <a:lnTo>
                      <a:pt x="46" y="144"/>
                    </a:lnTo>
                    <a:lnTo>
                      <a:pt x="44" y="140"/>
                    </a:lnTo>
                    <a:lnTo>
                      <a:pt x="42" y="136"/>
                    </a:lnTo>
                    <a:lnTo>
                      <a:pt x="42" y="136"/>
                    </a:lnTo>
                    <a:close/>
                    <a:moveTo>
                      <a:pt x="66" y="160"/>
                    </a:moveTo>
                    <a:lnTo>
                      <a:pt x="66" y="160"/>
                    </a:lnTo>
                    <a:lnTo>
                      <a:pt x="62" y="156"/>
                    </a:lnTo>
                    <a:lnTo>
                      <a:pt x="56" y="156"/>
                    </a:lnTo>
                    <a:lnTo>
                      <a:pt x="52" y="156"/>
                    </a:lnTo>
                    <a:lnTo>
                      <a:pt x="48" y="160"/>
                    </a:lnTo>
                    <a:lnTo>
                      <a:pt x="28" y="180"/>
                    </a:lnTo>
                    <a:lnTo>
                      <a:pt x="28" y="180"/>
                    </a:lnTo>
                    <a:lnTo>
                      <a:pt x="24" y="184"/>
                    </a:lnTo>
                    <a:lnTo>
                      <a:pt x="24" y="188"/>
                    </a:lnTo>
                    <a:lnTo>
                      <a:pt x="24" y="194"/>
                    </a:lnTo>
                    <a:lnTo>
                      <a:pt x="28" y="198"/>
                    </a:lnTo>
                    <a:lnTo>
                      <a:pt x="28" y="198"/>
                    </a:lnTo>
                    <a:lnTo>
                      <a:pt x="32" y="200"/>
                    </a:lnTo>
                    <a:lnTo>
                      <a:pt x="36" y="202"/>
                    </a:lnTo>
                    <a:lnTo>
                      <a:pt x="42" y="200"/>
                    </a:lnTo>
                    <a:lnTo>
                      <a:pt x="46" y="198"/>
                    </a:lnTo>
                    <a:lnTo>
                      <a:pt x="66" y="178"/>
                    </a:lnTo>
                    <a:lnTo>
                      <a:pt x="66" y="178"/>
                    </a:lnTo>
                    <a:lnTo>
                      <a:pt x="68" y="174"/>
                    </a:lnTo>
                    <a:lnTo>
                      <a:pt x="70" y="168"/>
                    </a:lnTo>
                    <a:lnTo>
                      <a:pt x="68" y="164"/>
                    </a:lnTo>
                    <a:lnTo>
                      <a:pt x="66" y="160"/>
                    </a:lnTo>
                    <a:lnTo>
                      <a:pt x="66" y="160"/>
                    </a:lnTo>
                    <a:close/>
                    <a:moveTo>
                      <a:pt x="96" y="208"/>
                    </a:moveTo>
                    <a:lnTo>
                      <a:pt x="76" y="228"/>
                    </a:lnTo>
                    <a:lnTo>
                      <a:pt x="76" y="228"/>
                    </a:lnTo>
                    <a:lnTo>
                      <a:pt x="74" y="232"/>
                    </a:lnTo>
                    <a:lnTo>
                      <a:pt x="72" y="238"/>
                    </a:lnTo>
                    <a:lnTo>
                      <a:pt x="74" y="242"/>
                    </a:lnTo>
                    <a:lnTo>
                      <a:pt x="76" y="246"/>
                    </a:lnTo>
                    <a:lnTo>
                      <a:pt x="76" y="246"/>
                    </a:lnTo>
                    <a:lnTo>
                      <a:pt x="80" y="250"/>
                    </a:lnTo>
                    <a:lnTo>
                      <a:pt x="86" y="250"/>
                    </a:lnTo>
                    <a:lnTo>
                      <a:pt x="90" y="250"/>
                    </a:lnTo>
                    <a:lnTo>
                      <a:pt x="94" y="246"/>
                    </a:lnTo>
                    <a:lnTo>
                      <a:pt x="114" y="226"/>
                    </a:lnTo>
                    <a:lnTo>
                      <a:pt x="114" y="226"/>
                    </a:lnTo>
                    <a:lnTo>
                      <a:pt x="118" y="222"/>
                    </a:lnTo>
                    <a:lnTo>
                      <a:pt x="118" y="218"/>
                    </a:lnTo>
                    <a:lnTo>
                      <a:pt x="118" y="212"/>
                    </a:lnTo>
                    <a:lnTo>
                      <a:pt x="114" y="208"/>
                    </a:lnTo>
                    <a:lnTo>
                      <a:pt x="114" y="208"/>
                    </a:lnTo>
                    <a:lnTo>
                      <a:pt x="110" y="206"/>
                    </a:lnTo>
                    <a:lnTo>
                      <a:pt x="106" y="204"/>
                    </a:lnTo>
                    <a:lnTo>
                      <a:pt x="100" y="206"/>
                    </a:lnTo>
                    <a:lnTo>
                      <a:pt x="96" y="208"/>
                    </a:lnTo>
                    <a:lnTo>
                      <a:pt x="96" y="208"/>
                    </a:lnTo>
                    <a:close/>
                    <a:moveTo>
                      <a:pt x="90" y="184"/>
                    </a:moveTo>
                    <a:lnTo>
                      <a:pt x="90" y="184"/>
                    </a:lnTo>
                    <a:lnTo>
                      <a:pt x="86" y="180"/>
                    </a:lnTo>
                    <a:lnTo>
                      <a:pt x="82" y="180"/>
                    </a:lnTo>
                    <a:lnTo>
                      <a:pt x="76" y="180"/>
                    </a:lnTo>
                    <a:lnTo>
                      <a:pt x="72" y="184"/>
                    </a:lnTo>
                    <a:lnTo>
                      <a:pt x="52" y="204"/>
                    </a:lnTo>
                    <a:lnTo>
                      <a:pt x="52" y="204"/>
                    </a:lnTo>
                    <a:lnTo>
                      <a:pt x="50" y="208"/>
                    </a:lnTo>
                    <a:lnTo>
                      <a:pt x="48" y="212"/>
                    </a:lnTo>
                    <a:lnTo>
                      <a:pt x="50" y="218"/>
                    </a:lnTo>
                    <a:lnTo>
                      <a:pt x="52" y="222"/>
                    </a:lnTo>
                    <a:lnTo>
                      <a:pt x="52" y="222"/>
                    </a:lnTo>
                    <a:lnTo>
                      <a:pt x="56" y="224"/>
                    </a:lnTo>
                    <a:lnTo>
                      <a:pt x="60" y="226"/>
                    </a:lnTo>
                    <a:lnTo>
                      <a:pt x="66" y="224"/>
                    </a:lnTo>
                    <a:lnTo>
                      <a:pt x="70" y="222"/>
                    </a:lnTo>
                    <a:lnTo>
                      <a:pt x="90" y="202"/>
                    </a:lnTo>
                    <a:lnTo>
                      <a:pt x="90" y="202"/>
                    </a:lnTo>
                    <a:lnTo>
                      <a:pt x="92" y="198"/>
                    </a:lnTo>
                    <a:lnTo>
                      <a:pt x="94" y="192"/>
                    </a:lnTo>
                    <a:lnTo>
                      <a:pt x="92" y="188"/>
                    </a:lnTo>
                    <a:lnTo>
                      <a:pt x="90" y="184"/>
                    </a:lnTo>
                    <a:lnTo>
                      <a:pt x="90" y="1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8" name="组合 7"/>
          <p:cNvGrpSpPr/>
          <p:nvPr/>
        </p:nvGrpSpPr>
        <p:grpSpPr>
          <a:xfrm>
            <a:off x="6422832" y="2084851"/>
            <a:ext cx="1839147" cy="1415563"/>
            <a:chOff x="4817124" y="699542"/>
            <a:chExt cx="1379360" cy="1061672"/>
          </a:xfrm>
        </p:grpSpPr>
        <p:grpSp>
          <p:nvGrpSpPr>
            <p:cNvPr id="87" name="组合 86"/>
            <p:cNvGrpSpPr/>
            <p:nvPr/>
          </p:nvGrpSpPr>
          <p:grpSpPr>
            <a:xfrm rot="5400000">
              <a:off x="4975968" y="540698"/>
              <a:ext cx="1061672" cy="1379360"/>
              <a:chOff x="4020870" y="2194485"/>
              <a:chExt cx="1102258" cy="1432090"/>
            </a:xfrm>
            <a:effectLst>
              <a:outerShdw blurRad="444500" dist="254000" dir="8100000" algn="tr" rotWithShape="0">
                <a:prstClr val="black">
                  <a:alpha val="50000"/>
                </a:prstClr>
              </a:outerShdw>
            </a:effectLst>
          </p:grpSpPr>
          <p:sp>
            <p:nvSpPr>
              <p:cNvPr id="8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8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28" name="组合 127"/>
            <p:cNvGrpSpPr/>
            <p:nvPr/>
          </p:nvGrpSpPr>
          <p:grpSpPr>
            <a:xfrm>
              <a:off x="5130622" y="974628"/>
              <a:ext cx="463438" cy="468919"/>
              <a:chOff x="2627313" y="1546225"/>
              <a:chExt cx="536575" cy="542925"/>
            </a:xfrm>
            <a:solidFill>
              <a:schemeClr val="accent3"/>
            </a:solidFill>
          </p:grpSpPr>
          <p:sp>
            <p:nvSpPr>
              <p:cNvPr id="129" name="Freeform 30"/>
              <p:cNvSpPr>
                <a:spLocks noEditPoints="1"/>
              </p:cNvSpPr>
              <p:nvPr/>
            </p:nvSpPr>
            <p:spPr bwMode="auto">
              <a:xfrm>
                <a:off x="2627313" y="1616075"/>
                <a:ext cx="536575" cy="473075"/>
              </a:xfrm>
              <a:custGeom>
                <a:avLst/>
                <a:gdLst>
                  <a:gd name="T0" fmla="*/ 310 w 338"/>
                  <a:gd name="T1" fmla="*/ 134 h 298"/>
                  <a:gd name="T2" fmla="*/ 296 w 338"/>
                  <a:gd name="T3" fmla="*/ 94 h 298"/>
                  <a:gd name="T4" fmla="*/ 270 w 338"/>
                  <a:gd name="T5" fmla="*/ 62 h 298"/>
                  <a:gd name="T6" fmla="*/ 248 w 338"/>
                  <a:gd name="T7" fmla="*/ 46 h 298"/>
                  <a:gd name="T8" fmla="*/ 208 w 338"/>
                  <a:gd name="T9" fmla="*/ 72 h 298"/>
                  <a:gd name="T10" fmla="*/ 182 w 338"/>
                  <a:gd name="T11" fmla="*/ 72 h 298"/>
                  <a:gd name="T12" fmla="*/ 152 w 338"/>
                  <a:gd name="T13" fmla="*/ 60 h 298"/>
                  <a:gd name="T14" fmla="*/ 132 w 338"/>
                  <a:gd name="T15" fmla="*/ 36 h 298"/>
                  <a:gd name="T16" fmla="*/ 94 w 338"/>
                  <a:gd name="T17" fmla="*/ 2 h 298"/>
                  <a:gd name="T18" fmla="*/ 86 w 338"/>
                  <a:gd name="T19" fmla="*/ 2 h 298"/>
                  <a:gd name="T20" fmla="*/ 80 w 338"/>
                  <a:gd name="T21" fmla="*/ 56 h 298"/>
                  <a:gd name="T22" fmla="*/ 48 w 338"/>
                  <a:gd name="T23" fmla="*/ 92 h 298"/>
                  <a:gd name="T24" fmla="*/ 18 w 338"/>
                  <a:gd name="T25" fmla="*/ 108 h 298"/>
                  <a:gd name="T26" fmla="*/ 2 w 338"/>
                  <a:gd name="T27" fmla="*/ 118 h 298"/>
                  <a:gd name="T28" fmla="*/ 0 w 338"/>
                  <a:gd name="T29" fmla="*/ 174 h 298"/>
                  <a:gd name="T30" fmla="*/ 10 w 338"/>
                  <a:gd name="T31" fmla="*/ 188 h 298"/>
                  <a:gd name="T32" fmla="*/ 36 w 338"/>
                  <a:gd name="T33" fmla="*/ 190 h 298"/>
                  <a:gd name="T34" fmla="*/ 74 w 338"/>
                  <a:gd name="T35" fmla="*/ 246 h 298"/>
                  <a:gd name="T36" fmla="*/ 92 w 338"/>
                  <a:gd name="T37" fmla="*/ 290 h 298"/>
                  <a:gd name="T38" fmla="*/ 136 w 338"/>
                  <a:gd name="T39" fmla="*/ 298 h 298"/>
                  <a:gd name="T40" fmla="*/ 144 w 338"/>
                  <a:gd name="T41" fmla="*/ 290 h 298"/>
                  <a:gd name="T42" fmla="*/ 156 w 338"/>
                  <a:gd name="T43" fmla="*/ 280 h 298"/>
                  <a:gd name="T44" fmla="*/ 184 w 338"/>
                  <a:gd name="T45" fmla="*/ 280 h 298"/>
                  <a:gd name="T46" fmla="*/ 198 w 338"/>
                  <a:gd name="T47" fmla="*/ 290 h 298"/>
                  <a:gd name="T48" fmla="*/ 242 w 338"/>
                  <a:gd name="T49" fmla="*/ 298 h 298"/>
                  <a:gd name="T50" fmla="*/ 248 w 338"/>
                  <a:gd name="T51" fmla="*/ 290 h 298"/>
                  <a:gd name="T52" fmla="*/ 262 w 338"/>
                  <a:gd name="T53" fmla="*/ 250 h 298"/>
                  <a:gd name="T54" fmla="*/ 290 w 338"/>
                  <a:gd name="T55" fmla="*/ 220 h 298"/>
                  <a:gd name="T56" fmla="*/ 308 w 338"/>
                  <a:gd name="T57" fmla="*/ 180 h 298"/>
                  <a:gd name="T58" fmla="*/ 322 w 338"/>
                  <a:gd name="T59" fmla="*/ 166 h 298"/>
                  <a:gd name="T60" fmla="*/ 336 w 338"/>
                  <a:gd name="T61" fmla="*/ 156 h 298"/>
                  <a:gd name="T62" fmla="*/ 336 w 338"/>
                  <a:gd name="T63" fmla="*/ 144 h 298"/>
                  <a:gd name="T64" fmla="*/ 322 w 338"/>
                  <a:gd name="T65" fmla="*/ 134 h 298"/>
                  <a:gd name="T66" fmla="*/ 96 w 338"/>
                  <a:gd name="T67" fmla="*/ 120 h 298"/>
                  <a:gd name="T68" fmla="*/ 78 w 338"/>
                  <a:gd name="T69" fmla="*/ 110 h 298"/>
                  <a:gd name="T70" fmla="*/ 80 w 338"/>
                  <a:gd name="T71" fmla="*/ 108 h 298"/>
                  <a:gd name="T72" fmla="*/ 92 w 338"/>
                  <a:gd name="T73" fmla="*/ 108 h 298"/>
                  <a:gd name="T74" fmla="*/ 102 w 338"/>
                  <a:gd name="T75" fmla="*/ 94 h 298"/>
                  <a:gd name="T76" fmla="*/ 98 w 338"/>
                  <a:gd name="T77" fmla="*/ 84 h 298"/>
                  <a:gd name="T78" fmla="*/ 88 w 338"/>
                  <a:gd name="T79" fmla="*/ 80 h 298"/>
                  <a:gd name="T80" fmla="*/ 90 w 338"/>
                  <a:gd name="T81" fmla="*/ 78 h 298"/>
                  <a:gd name="T82" fmla="*/ 104 w 338"/>
                  <a:gd name="T83" fmla="*/ 78 h 298"/>
                  <a:gd name="T84" fmla="*/ 116 w 338"/>
                  <a:gd name="T85" fmla="*/ 98 h 298"/>
                  <a:gd name="T86" fmla="*/ 110 w 338"/>
                  <a:gd name="T87" fmla="*/ 114 h 298"/>
                  <a:gd name="T88" fmla="*/ 96 w 338"/>
                  <a:gd name="T89" fmla="*/ 12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 h="298">
                    <a:moveTo>
                      <a:pt x="322" y="134"/>
                    </a:moveTo>
                    <a:lnTo>
                      <a:pt x="310" y="134"/>
                    </a:lnTo>
                    <a:lnTo>
                      <a:pt x="310" y="134"/>
                    </a:lnTo>
                    <a:lnTo>
                      <a:pt x="306" y="120"/>
                    </a:lnTo>
                    <a:lnTo>
                      <a:pt x="302" y="108"/>
                    </a:lnTo>
                    <a:lnTo>
                      <a:pt x="296" y="94"/>
                    </a:lnTo>
                    <a:lnTo>
                      <a:pt x="288" y="84"/>
                    </a:lnTo>
                    <a:lnTo>
                      <a:pt x="280" y="72"/>
                    </a:lnTo>
                    <a:lnTo>
                      <a:pt x="270" y="62"/>
                    </a:lnTo>
                    <a:lnTo>
                      <a:pt x="260" y="54"/>
                    </a:lnTo>
                    <a:lnTo>
                      <a:pt x="248" y="46"/>
                    </a:lnTo>
                    <a:lnTo>
                      <a:pt x="248" y="46"/>
                    </a:lnTo>
                    <a:lnTo>
                      <a:pt x="236" y="58"/>
                    </a:lnTo>
                    <a:lnTo>
                      <a:pt x="224" y="66"/>
                    </a:lnTo>
                    <a:lnTo>
                      <a:pt x="208" y="72"/>
                    </a:lnTo>
                    <a:lnTo>
                      <a:pt x="192" y="74"/>
                    </a:lnTo>
                    <a:lnTo>
                      <a:pt x="192" y="74"/>
                    </a:lnTo>
                    <a:lnTo>
                      <a:pt x="182" y="72"/>
                    </a:lnTo>
                    <a:lnTo>
                      <a:pt x="172" y="70"/>
                    </a:lnTo>
                    <a:lnTo>
                      <a:pt x="162" y="66"/>
                    </a:lnTo>
                    <a:lnTo>
                      <a:pt x="152" y="60"/>
                    </a:lnTo>
                    <a:lnTo>
                      <a:pt x="144" y="54"/>
                    </a:lnTo>
                    <a:lnTo>
                      <a:pt x="138" y="46"/>
                    </a:lnTo>
                    <a:lnTo>
                      <a:pt x="132" y="36"/>
                    </a:lnTo>
                    <a:lnTo>
                      <a:pt x="128" y="28"/>
                    </a:lnTo>
                    <a:lnTo>
                      <a:pt x="94" y="2"/>
                    </a:lnTo>
                    <a:lnTo>
                      <a:pt x="94" y="2"/>
                    </a:lnTo>
                    <a:lnTo>
                      <a:pt x="90" y="0"/>
                    </a:lnTo>
                    <a:lnTo>
                      <a:pt x="88" y="0"/>
                    </a:lnTo>
                    <a:lnTo>
                      <a:pt x="86" y="2"/>
                    </a:lnTo>
                    <a:lnTo>
                      <a:pt x="86" y="6"/>
                    </a:lnTo>
                    <a:lnTo>
                      <a:pt x="80" y="56"/>
                    </a:lnTo>
                    <a:lnTo>
                      <a:pt x="80" y="56"/>
                    </a:lnTo>
                    <a:lnTo>
                      <a:pt x="68" y="66"/>
                    </a:lnTo>
                    <a:lnTo>
                      <a:pt x="56" y="80"/>
                    </a:lnTo>
                    <a:lnTo>
                      <a:pt x="48" y="92"/>
                    </a:lnTo>
                    <a:lnTo>
                      <a:pt x="40" y="108"/>
                    </a:lnTo>
                    <a:lnTo>
                      <a:pt x="18" y="108"/>
                    </a:lnTo>
                    <a:lnTo>
                      <a:pt x="18" y="108"/>
                    </a:lnTo>
                    <a:lnTo>
                      <a:pt x="10" y="108"/>
                    </a:lnTo>
                    <a:lnTo>
                      <a:pt x="6" y="112"/>
                    </a:lnTo>
                    <a:lnTo>
                      <a:pt x="2" y="118"/>
                    </a:lnTo>
                    <a:lnTo>
                      <a:pt x="0" y="124"/>
                    </a:lnTo>
                    <a:lnTo>
                      <a:pt x="0" y="174"/>
                    </a:lnTo>
                    <a:lnTo>
                      <a:pt x="0" y="174"/>
                    </a:lnTo>
                    <a:lnTo>
                      <a:pt x="2" y="180"/>
                    </a:lnTo>
                    <a:lnTo>
                      <a:pt x="6" y="184"/>
                    </a:lnTo>
                    <a:lnTo>
                      <a:pt x="10" y="188"/>
                    </a:lnTo>
                    <a:lnTo>
                      <a:pt x="18" y="190"/>
                    </a:lnTo>
                    <a:lnTo>
                      <a:pt x="36" y="190"/>
                    </a:lnTo>
                    <a:lnTo>
                      <a:pt x="36" y="190"/>
                    </a:lnTo>
                    <a:lnTo>
                      <a:pt x="46" y="210"/>
                    </a:lnTo>
                    <a:lnTo>
                      <a:pt x="58" y="228"/>
                    </a:lnTo>
                    <a:lnTo>
                      <a:pt x="74" y="246"/>
                    </a:lnTo>
                    <a:lnTo>
                      <a:pt x="92" y="258"/>
                    </a:lnTo>
                    <a:lnTo>
                      <a:pt x="92" y="290"/>
                    </a:lnTo>
                    <a:lnTo>
                      <a:pt x="92" y="290"/>
                    </a:lnTo>
                    <a:lnTo>
                      <a:pt x="96" y="296"/>
                    </a:lnTo>
                    <a:lnTo>
                      <a:pt x="100" y="298"/>
                    </a:lnTo>
                    <a:lnTo>
                      <a:pt x="136" y="298"/>
                    </a:lnTo>
                    <a:lnTo>
                      <a:pt x="136" y="298"/>
                    </a:lnTo>
                    <a:lnTo>
                      <a:pt x="142" y="296"/>
                    </a:lnTo>
                    <a:lnTo>
                      <a:pt x="144" y="290"/>
                    </a:lnTo>
                    <a:lnTo>
                      <a:pt x="144" y="278"/>
                    </a:lnTo>
                    <a:lnTo>
                      <a:pt x="144" y="278"/>
                    </a:lnTo>
                    <a:lnTo>
                      <a:pt x="156" y="280"/>
                    </a:lnTo>
                    <a:lnTo>
                      <a:pt x="170" y="280"/>
                    </a:lnTo>
                    <a:lnTo>
                      <a:pt x="170" y="280"/>
                    </a:lnTo>
                    <a:lnTo>
                      <a:pt x="184" y="280"/>
                    </a:lnTo>
                    <a:lnTo>
                      <a:pt x="198" y="278"/>
                    </a:lnTo>
                    <a:lnTo>
                      <a:pt x="198" y="290"/>
                    </a:lnTo>
                    <a:lnTo>
                      <a:pt x="198" y="290"/>
                    </a:lnTo>
                    <a:lnTo>
                      <a:pt x="200" y="296"/>
                    </a:lnTo>
                    <a:lnTo>
                      <a:pt x="206" y="298"/>
                    </a:lnTo>
                    <a:lnTo>
                      <a:pt x="242" y="298"/>
                    </a:lnTo>
                    <a:lnTo>
                      <a:pt x="242" y="298"/>
                    </a:lnTo>
                    <a:lnTo>
                      <a:pt x="246" y="296"/>
                    </a:lnTo>
                    <a:lnTo>
                      <a:pt x="248" y="290"/>
                    </a:lnTo>
                    <a:lnTo>
                      <a:pt x="248" y="258"/>
                    </a:lnTo>
                    <a:lnTo>
                      <a:pt x="248" y="258"/>
                    </a:lnTo>
                    <a:lnTo>
                      <a:pt x="262" y="250"/>
                    </a:lnTo>
                    <a:lnTo>
                      <a:pt x="272" y="242"/>
                    </a:lnTo>
                    <a:lnTo>
                      <a:pt x="282" y="230"/>
                    </a:lnTo>
                    <a:lnTo>
                      <a:pt x="290" y="220"/>
                    </a:lnTo>
                    <a:lnTo>
                      <a:pt x="298" y="208"/>
                    </a:lnTo>
                    <a:lnTo>
                      <a:pt x="304" y="194"/>
                    </a:lnTo>
                    <a:lnTo>
                      <a:pt x="308" y="180"/>
                    </a:lnTo>
                    <a:lnTo>
                      <a:pt x="310" y="166"/>
                    </a:lnTo>
                    <a:lnTo>
                      <a:pt x="322" y="166"/>
                    </a:lnTo>
                    <a:lnTo>
                      <a:pt x="322" y="166"/>
                    </a:lnTo>
                    <a:lnTo>
                      <a:pt x="328" y="166"/>
                    </a:lnTo>
                    <a:lnTo>
                      <a:pt x="332" y="162"/>
                    </a:lnTo>
                    <a:lnTo>
                      <a:pt x="336" y="156"/>
                    </a:lnTo>
                    <a:lnTo>
                      <a:pt x="338" y="150"/>
                    </a:lnTo>
                    <a:lnTo>
                      <a:pt x="338" y="150"/>
                    </a:lnTo>
                    <a:lnTo>
                      <a:pt x="336" y="144"/>
                    </a:lnTo>
                    <a:lnTo>
                      <a:pt x="332" y="138"/>
                    </a:lnTo>
                    <a:lnTo>
                      <a:pt x="328" y="136"/>
                    </a:lnTo>
                    <a:lnTo>
                      <a:pt x="322" y="134"/>
                    </a:lnTo>
                    <a:lnTo>
                      <a:pt x="322" y="134"/>
                    </a:lnTo>
                    <a:close/>
                    <a:moveTo>
                      <a:pt x="96" y="120"/>
                    </a:moveTo>
                    <a:lnTo>
                      <a:pt x="96" y="120"/>
                    </a:lnTo>
                    <a:lnTo>
                      <a:pt x="88" y="118"/>
                    </a:lnTo>
                    <a:lnTo>
                      <a:pt x="82" y="114"/>
                    </a:lnTo>
                    <a:lnTo>
                      <a:pt x="78" y="110"/>
                    </a:lnTo>
                    <a:lnTo>
                      <a:pt x="76" y="104"/>
                    </a:lnTo>
                    <a:lnTo>
                      <a:pt x="76" y="104"/>
                    </a:lnTo>
                    <a:lnTo>
                      <a:pt x="80" y="108"/>
                    </a:lnTo>
                    <a:lnTo>
                      <a:pt x="88" y="110"/>
                    </a:lnTo>
                    <a:lnTo>
                      <a:pt x="88" y="110"/>
                    </a:lnTo>
                    <a:lnTo>
                      <a:pt x="92" y="108"/>
                    </a:lnTo>
                    <a:lnTo>
                      <a:pt x="98" y="106"/>
                    </a:lnTo>
                    <a:lnTo>
                      <a:pt x="100" y="100"/>
                    </a:lnTo>
                    <a:lnTo>
                      <a:pt x="102" y="94"/>
                    </a:lnTo>
                    <a:lnTo>
                      <a:pt x="102" y="94"/>
                    </a:lnTo>
                    <a:lnTo>
                      <a:pt x="100" y="88"/>
                    </a:lnTo>
                    <a:lnTo>
                      <a:pt x="98" y="84"/>
                    </a:lnTo>
                    <a:lnTo>
                      <a:pt x="92" y="82"/>
                    </a:lnTo>
                    <a:lnTo>
                      <a:pt x="88" y="80"/>
                    </a:lnTo>
                    <a:lnTo>
                      <a:pt x="88" y="80"/>
                    </a:lnTo>
                    <a:lnTo>
                      <a:pt x="86" y="80"/>
                    </a:lnTo>
                    <a:lnTo>
                      <a:pt x="86" y="80"/>
                    </a:lnTo>
                    <a:lnTo>
                      <a:pt x="90" y="78"/>
                    </a:lnTo>
                    <a:lnTo>
                      <a:pt x="96" y="78"/>
                    </a:lnTo>
                    <a:lnTo>
                      <a:pt x="96" y="78"/>
                    </a:lnTo>
                    <a:lnTo>
                      <a:pt x="104" y="78"/>
                    </a:lnTo>
                    <a:lnTo>
                      <a:pt x="110" y="84"/>
                    </a:lnTo>
                    <a:lnTo>
                      <a:pt x="116" y="90"/>
                    </a:lnTo>
                    <a:lnTo>
                      <a:pt x="116" y="98"/>
                    </a:lnTo>
                    <a:lnTo>
                      <a:pt x="116" y="98"/>
                    </a:lnTo>
                    <a:lnTo>
                      <a:pt x="116" y="106"/>
                    </a:lnTo>
                    <a:lnTo>
                      <a:pt x="110" y="114"/>
                    </a:lnTo>
                    <a:lnTo>
                      <a:pt x="104" y="118"/>
                    </a:lnTo>
                    <a:lnTo>
                      <a:pt x="96" y="120"/>
                    </a:lnTo>
                    <a:lnTo>
                      <a:pt x="9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0" name="Freeform 31"/>
              <p:cNvSpPr>
                <a:spLocks noEditPoints="1"/>
              </p:cNvSpPr>
              <p:nvPr/>
            </p:nvSpPr>
            <p:spPr bwMode="auto">
              <a:xfrm>
                <a:off x="2855913" y="1546225"/>
                <a:ext cx="155575" cy="155575"/>
              </a:xfrm>
              <a:custGeom>
                <a:avLst/>
                <a:gdLst>
                  <a:gd name="T0" fmla="*/ 48 w 98"/>
                  <a:gd name="T1" fmla="*/ 0 h 98"/>
                  <a:gd name="T2" fmla="*/ 30 w 98"/>
                  <a:gd name="T3" fmla="*/ 4 h 98"/>
                  <a:gd name="T4" fmla="*/ 14 w 98"/>
                  <a:gd name="T5" fmla="*/ 16 h 98"/>
                  <a:gd name="T6" fmla="*/ 4 w 98"/>
                  <a:gd name="T7" fmla="*/ 30 h 98"/>
                  <a:gd name="T8" fmla="*/ 0 w 98"/>
                  <a:gd name="T9" fmla="*/ 50 h 98"/>
                  <a:gd name="T10" fmla="*/ 0 w 98"/>
                  <a:gd name="T11" fmla="*/ 60 h 98"/>
                  <a:gd name="T12" fmla="*/ 8 w 98"/>
                  <a:gd name="T13" fmla="*/ 78 h 98"/>
                  <a:gd name="T14" fmla="*/ 22 w 98"/>
                  <a:gd name="T15" fmla="*/ 90 h 98"/>
                  <a:gd name="T16" fmla="*/ 38 w 98"/>
                  <a:gd name="T17" fmla="*/ 98 h 98"/>
                  <a:gd name="T18" fmla="*/ 48 w 98"/>
                  <a:gd name="T19" fmla="*/ 98 h 98"/>
                  <a:gd name="T20" fmla="*/ 68 w 98"/>
                  <a:gd name="T21" fmla="*/ 94 h 98"/>
                  <a:gd name="T22" fmla="*/ 84 w 98"/>
                  <a:gd name="T23" fmla="*/ 84 h 98"/>
                  <a:gd name="T24" fmla="*/ 94 w 98"/>
                  <a:gd name="T25" fmla="*/ 68 h 98"/>
                  <a:gd name="T26" fmla="*/ 98 w 98"/>
                  <a:gd name="T27" fmla="*/ 50 h 98"/>
                  <a:gd name="T28" fmla="*/ 96 w 98"/>
                  <a:gd name="T29" fmla="*/ 40 h 98"/>
                  <a:gd name="T30" fmla="*/ 90 w 98"/>
                  <a:gd name="T31" fmla="*/ 22 h 98"/>
                  <a:gd name="T32" fmla="*/ 76 w 98"/>
                  <a:gd name="T33" fmla="*/ 10 h 98"/>
                  <a:gd name="T34" fmla="*/ 58 w 98"/>
                  <a:gd name="T35" fmla="*/ 2 h 98"/>
                  <a:gd name="T36" fmla="*/ 48 w 98"/>
                  <a:gd name="T37" fmla="*/ 0 h 98"/>
                  <a:gd name="T38" fmla="*/ 52 w 98"/>
                  <a:gd name="T39" fmla="*/ 82 h 98"/>
                  <a:gd name="T40" fmla="*/ 42 w 98"/>
                  <a:gd name="T41" fmla="*/ 74 h 98"/>
                  <a:gd name="T42" fmla="*/ 34 w 98"/>
                  <a:gd name="T43" fmla="*/ 74 h 98"/>
                  <a:gd name="T44" fmla="*/ 30 w 98"/>
                  <a:gd name="T45" fmla="*/ 60 h 98"/>
                  <a:gd name="T46" fmla="*/ 36 w 98"/>
                  <a:gd name="T47" fmla="*/ 62 h 98"/>
                  <a:gd name="T48" fmla="*/ 46 w 98"/>
                  <a:gd name="T49" fmla="*/ 64 h 98"/>
                  <a:gd name="T50" fmla="*/ 52 w 98"/>
                  <a:gd name="T51" fmla="*/ 60 h 98"/>
                  <a:gd name="T52" fmla="*/ 50 w 98"/>
                  <a:gd name="T53" fmla="*/ 56 h 98"/>
                  <a:gd name="T54" fmla="*/ 44 w 98"/>
                  <a:gd name="T55" fmla="*/ 54 h 98"/>
                  <a:gd name="T56" fmla="*/ 32 w 98"/>
                  <a:gd name="T57" fmla="*/ 48 h 98"/>
                  <a:gd name="T58" fmla="*/ 28 w 98"/>
                  <a:gd name="T59" fmla="*/ 38 h 98"/>
                  <a:gd name="T60" fmla="*/ 28 w 98"/>
                  <a:gd name="T61" fmla="*/ 34 h 98"/>
                  <a:gd name="T62" fmla="*/ 36 w 98"/>
                  <a:gd name="T63" fmla="*/ 26 h 98"/>
                  <a:gd name="T64" fmla="*/ 42 w 98"/>
                  <a:gd name="T65" fmla="*/ 16 h 98"/>
                  <a:gd name="T66" fmla="*/ 52 w 98"/>
                  <a:gd name="T67" fmla="*/ 22 h 98"/>
                  <a:gd name="T68" fmla="*/ 60 w 98"/>
                  <a:gd name="T69" fmla="*/ 24 h 98"/>
                  <a:gd name="T70" fmla="*/ 64 w 98"/>
                  <a:gd name="T71" fmla="*/ 36 h 98"/>
                  <a:gd name="T72" fmla="*/ 58 w 98"/>
                  <a:gd name="T73" fmla="*/ 34 h 98"/>
                  <a:gd name="T74" fmla="*/ 50 w 98"/>
                  <a:gd name="T75" fmla="*/ 34 h 98"/>
                  <a:gd name="T76" fmla="*/ 44 w 98"/>
                  <a:gd name="T77" fmla="*/ 38 h 98"/>
                  <a:gd name="T78" fmla="*/ 46 w 98"/>
                  <a:gd name="T79" fmla="*/ 40 h 98"/>
                  <a:gd name="T80" fmla="*/ 54 w 98"/>
                  <a:gd name="T81" fmla="*/ 44 h 98"/>
                  <a:gd name="T82" fmla="*/ 66 w 98"/>
                  <a:gd name="T83" fmla="*/ 50 h 98"/>
                  <a:gd name="T84" fmla="*/ 70 w 98"/>
                  <a:gd name="T85" fmla="*/ 58 h 98"/>
                  <a:gd name="T86" fmla="*/ 68 w 98"/>
                  <a:gd name="T87" fmla="*/ 64 h 98"/>
                  <a:gd name="T88" fmla="*/ 60 w 98"/>
                  <a:gd name="T89" fmla="*/ 72 h 98"/>
                  <a:gd name="T90" fmla="*/ 52 w 98"/>
                  <a:gd name="T91"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8">
                    <a:moveTo>
                      <a:pt x="48" y="0"/>
                    </a:moveTo>
                    <a:lnTo>
                      <a:pt x="48" y="0"/>
                    </a:lnTo>
                    <a:lnTo>
                      <a:pt x="38" y="2"/>
                    </a:lnTo>
                    <a:lnTo>
                      <a:pt x="30" y="4"/>
                    </a:lnTo>
                    <a:lnTo>
                      <a:pt x="22" y="10"/>
                    </a:lnTo>
                    <a:lnTo>
                      <a:pt x="14" y="16"/>
                    </a:lnTo>
                    <a:lnTo>
                      <a:pt x="8" y="22"/>
                    </a:lnTo>
                    <a:lnTo>
                      <a:pt x="4" y="30"/>
                    </a:lnTo>
                    <a:lnTo>
                      <a:pt x="0" y="40"/>
                    </a:lnTo>
                    <a:lnTo>
                      <a:pt x="0" y="50"/>
                    </a:lnTo>
                    <a:lnTo>
                      <a:pt x="0" y="50"/>
                    </a:lnTo>
                    <a:lnTo>
                      <a:pt x="0" y="60"/>
                    </a:lnTo>
                    <a:lnTo>
                      <a:pt x="4" y="68"/>
                    </a:lnTo>
                    <a:lnTo>
                      <a:pt x="8" y="78"/>
                    </a:lnTo>
                    <a:lnTo>
                      <a:pt x="14" y="84"/>
                    </a:lnTo>
                    <a:lnTo>
                      <a:pt x="22" y="90"/>
                    </a:lnTo>
                    <a:lnTo>
                      <a:pt x="30" y="94"/>
                    </a:lnTo>
                    <a:lnTo>
                      <a:pt x="38" y="98"/>
                    </a:lnTo>
                    <a:lnTo>
                      <a:pt x="48" y="98"/>
                    </a:lnTo>
                    <a:lnTo>
                      <a:pt x="48" y="98"/>
                    </a:lnTo>
                    <a:lnTo>
                      <a:pt x="58" y="98"/>
                    </a:lnTo>
                    <a:lnTo>
                      <a:pt x="68" y="94"/>
                    </a:lnTo>
                    <a:lnTo>
                      <a:pt x="76" y="90"/>
                    </a:lnTo>
                    <a:lnTo>
                      <a:pt x="84" y="84"/>
                    </a:lnTo>
                    <a:lnTo>
                      <a:pt x="90" y="78"/>
                    </a:lnTo>
                    <a:lnTo>
                      <a:pt x="94" y="68"/>
                    </a:lnTo>
                    <a:lnTo>
                      <a:pt x="96" y="60"/>
                    </a:lnTo>
                    <a:lnTo>
                      <a:pt x="98" y="50"/>
                    </a:lnTo>
                    <a:lnTo>
                      <a:pt x="98" y="50"/>
                    </a:lnTo>
                    <a:lnTo>
                      <a:pt x="96" y="40"/>
                    </a:lnTo>
                    <a:lnTo>
                      <a:pt x="94" y="30"/>
                    </a:lnTo>
                    <a:lnTo>
                      <a:pt x="90" y="22"/>
                    </a:lnTo>
                    <a:lnTo>
                      <a:pt x="84" y="16"/>
                    </a:lnTo>
                    <a:lnTo>
                      <a:pt x="76" y="10"/>
                    </a:lnTo>
                    <a:lnTo>
                      <a:pt x="68" y="4"/>
                    </a:lnTo>
                    <a:lnTo>
                      <a:pt x="58" y="2"/>
                    </a:lnTo>
                    <a:lnTo>
                      <a:pt x="48" y="0"/>
                    </a:lnTo>
                    <a:lnTo>
                      <a:pt x="48" y="0"/>
                    </a:lnTo>
                    <a:close/>
                    <a:moveTo>
                      <a:pt x="52" y="74"/>
                    </a:moveTo>
                    <a:lnTo>
                      <a:pt x="52" y="82"/>
                    </a:lnTo>
                    <a:lnTo>
                      <a:pt x="42" y="82"/>
                    </a:lnTo>
                    <a:lnTo>
                      <a:pt x="42" y="74"/>
                    </a:lnTo>
                    <a:lnTo>
                      <a:pt x="42" y="74"/>
                    </a:lnTo>
                    <a:lnTo>
                      <a:pt x="34" y="74"/>
                    </a:lnTo>
                    <a:lnTo>
                      <a:pt x="26" y="72"/>
                    </a:lnTo>
                    <a:lnTo>
                      <a:pt x="30" y="60"/>
                    </a:lnTo>
                    <a:lnTo>
                      <a:pt x="30" y="60"/>
                    </a:lnTo>
                    <a:lnTo>
                      <a:pt x="36" y="62"/>
                    </a:lnTo>
                    <a:lnTo>
                      <a:pt x="46" y="64"/>
                    </a:lnTo>
                    <a:lnTo>
                      <a:pt x="46" y="64"/>
                    </a:lnTo>
                    <a:lnTo>
                      <a:pt x="50" y="62"/>
                    </a:lnTo>
                    <a:lnTo>
                      <a:pt x="52" y="60"/>
                    </a:lnTo>
                    <a:lnTo>
                      <a:pt x="52" y="60"/>
                    </a:lnTo>
                    <a:lnTo>
                      <a:pt x="50" y="56"/>
                    </a:lnTo>
                    <a:lnTo>
                      <a:pt x="44" y="54"/>
                    </a:lnTo>
                    <a:lnTo>
                      <a:pt x="44" y="54"/>
                    </a:lnTo>
                    <a:lnTo>
                      <a:pt x="38" y="52"/>
                    </a:lnTo>
                    <a:lnTo>
                      <a:pt x="32" y="48"/>
                    </a:lnTo>
                    <a:lnTo>
                      <a:pt x="28" y="44"/>
                    </a:lnTo>
                    <a:lnTo>
                      <a:pt x="28" y="38"/>
                    </a:lnTo>
                    <a:lnTo>
                      <a:pt x="28" y="38"/>
                    </a:lnTo>
                    <a:lnTo>
                      <a:pt x="28" y="34"/>
                    </a:lnTo>
                    <a:lnTo>
                      <a:pt x="32" y="28"/>
                    </a:lnTo>
                    <a:lnTo>
                      <a:pt x="36" y="26"/>
                    </a:lnTo>
                    <a:lnTo>
                      <a:pt x="42" y="24"/>
                    </a:lnTo>
                    <a:lnTo>
                      <a:pt x="42" y="16"/>
                    </a:lnTo>
                    <a:lnTo>
                      <a:pt x="52" y="16"/>
                    </a:lnTo>
                    <a:lnTo>
                      <a:pt x="52" y="22"/>
                    </a:lnTo>
                    <a:lnTo>
                      <a:pt x="52" y="22"/>
                    </a:lnTo>
                    <a:lnTo>
                      <a:pt x="60" y="24"/>
                    </a:lnTo>
                    <a:lnTo>
                      <a:pt x="66" y="26"/>
                    </a:lnTo>
                    <a:lnTo>
                      <a:pt x="64" y="36"/>
                    </a:lnTo>
                    <a:lnTo>
                      <a:pt x="64" y="36"/>
                    </a:lnTo>
                    <a:lnTo>
                      <a:pt x="58" y="34"/>
                    </a:lnTo>
                    <a:lnTo>
                      <a:pt x="50" y="34"/>
                    </a:lnTo>
                    <a:lnTo>
                      <a:pt x="50" y="34"/>
                    </a:lnTo>
                    <a:lnTo>
                      <a:pt x="44" y="34"/>
                    </a:lnTo>
                    <a:lnTo>
                      <a:pt x="44" y="38"/>
                    </a:lnTo>
                    <a:lnTo>
                      <a:pt x="44" y="38"/>
                    </a:lnTo>
                    <a:lnTo>
                      <a:pt x="46" y="40"/>
                    </a:lnTo>
                    <a:lnTo>
                      <a:pt x="54" y="44"/>
                    </a:lnTo>
                    <a:lnTo>
                      <a:pt x="54" y="44"/>
                    </a:lnTo>
                    <a:lnTo>
                      <a:pt x="60" y="46"/>
                    </a:lnTo>
                    <a:lnTo>
                      <a:pt x="66" y="50"/>
                    </a:lnTo>
                    <a:lnTo>
                      <a:pt x="68" y="54"/>
                    </a:lnTo>
                    <a:lnTo>
                      <a:pt x="70" y="58"/>
                    </a:lnTo>
                    <a:lnTo>
                      <a:pt x="70" y="58"/>
                    </a:lnTo>
                    <a:lnTo>
                      <a:pt x="68" y="64"/>
                    </a:lnTo>
                    <a:lnTo>
                      <a:pt x="64" y="68"/>
                    </a:lnTo>
                    <a:lnTo>
                      <a:pt x="60" y="72"/>
                    </a:lnTo>
                    <a:lnTo>
                      <a:pt x="52" y="74"/>
                    </a:lnTo>
                    <a:lnTo>
                      <a:pt x="5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14:bounceEnd="40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0000">
                                      <p:stCondLst>
                                        <p:cond delay="400"/>
                                      </p:stCondLst>
                                      <p:childTnLst>
                                        <p:set>
                                          <p:cBhvr>
                                            <p:cTn id="14" dur="1" fill="hold">
                                              <p:stCondLst>
                                                <p:cond delay="0"/>
                                              </p:stCondLst>
                                            </p:cTn>
                                            <p:tgtEl>
                                              <p:spTgt spid="8"/>
                                            </p:tgtEl>
                                            <p:attrNameLst>
                                              <p:attrName>style.visibility</p:attrName>
                                            </p:attrNameLst>
                                          </p:cBhvr>
                                          <p:to>
                                            <p:strVal val="visible"/>
                                          </p:to>
                                        </p:set>
                                        <p:anim calcmode="lin" valueType="num" p14:bounceEnd="40000">
                                          <p:cBhvr additive="base">
                                            <p:cTn id="15"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40000">
                                      <p:stCondLst>
                                        <p:cond delay="600"/>
                                      </p:stCondLst>
                                      <p:childTnLst>
                                        <p:set>
                                          <p:cBhvr>
                                            <p:cTn id="18" dur="1" fill="hold">
                                              <p:stCondLst>
                                                <p:cond delay="0"/>
                                              </p:stCondLst>
                                            </p:cTn>
                                            <p:tgtEl>
                                              <p:spTgt spid="9"/>
                                            </p:tgtEl>
                                            <p:attrNameLst>
                                              <p:attrName>style.visibility</p:attrName>
                                            </p:attrNameLst>
                                          </p:cBhvr>
                                          <p:to>
                                            <p:strVal val="visible"/>
                                          </p:to>
                                        </p:set>
                                        <p:anim calcmode="lin" valueType="num" p14:bounceEnd="40000">
                                          <p:cBhvr additive="base">
                                            <p:cTn id="19"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12" presetClass="entr" presetSubtype="1" fill="hold" nodeType="withEffect">
                                      <p:stCondLst>
                                        <p:cond delay="2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ppt_y</p:attrName>
                                            </p:attrNameLst>
                                          </p:cBhvr>
                                          <p:tavLst>
                                            <p:tav tm="0">
                                              <p:val>
                                                <p:strVal val="#ppt_y-#ppt_h*1.125000"/>
                                              </p:val>
                                            </p:tav>
                                            <p:tav tm="100000">
                                              <p:val>
                                                <p:strVal val="#ppt_y"/>
                                              </p:val>
                                            </p:tav>
                                          </p:tavLst>
                                        </p:anim>
                                        <p:animEffect transition="in" filter="wipe(down)">
                                          <p:cBhvr>
                                            <p:cTn id="24" dur="500"/>
                                            <p:tgtEl>
                                              <p:spTgt spid="21"/>
                                            </p:tgtEl>
                                          </p:cBhvr>
                                        </p:animEffect>
                                      </p:childTnLst>
                                    </p:cTn>
                                  </p:par>
                                  <p:par>
                                    <p:cTn id="25" presetID="12" presetClass="entr" presetSubtype="1" fill="hold" nodeType="withEffect">
                                      <p:stCondLst>
                                        <p:cond delay="40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p:tgtEl>
                                              <p:spTgt spid="26"/>
                                            </p:tgtEl>
                                            <p:attrNameLst>
                                              <p:attrName>ppt_y</p:attrName>
                                            </p:attrNameLst>
                                          </p:cBhvr>
                                          <p:tavLst>
                                            <p:tav tm="0">
                                              <p:val>
                                                <p:strVal val="#ppt_y-#ppt_h*1.125000"/>
                                              </p:val>
                                            </p:tav>
                                            <p:tav tm="100000">
                                              <p:val>
                                                <p:strVal val="#ppt_y"/>
                                              </p:val>
                                            </p:tav>
                                          </p:tavLst>
                                        </p:anim>
                                        <p:animEffect transition="in" filter="wipe(down)">
                                          <p:cBhvr>
                                            <p:cTn id="28" dur="500"/>
                                            <p:tgtEl>
                                              <p:spTgt spid="26"/>
                                            </p:tgtEl>
                                          </p:cBhvr>
                                        </p:animEffect>
                                      </p:childTnLst>
                                    </p:cTn>
                                  </p:par>
                                  <p:par>
                                    <p:cTn id="29" presetID="12" presetClass="entr" presetSubtype="1" fill="hold" nodeType="withEffect">
                                      <p:stCondLst>
                                        <p:cond delay="60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p:tgtEl>
                                              <p:spTgt spid="31"/>
                                            </p:tgtEl>
                                            <p:attrNameLst>
                                              <p:attrName>ppt_y</p:attrName>
                                            </p:attrNameLst>
                                          </p:cBhvr>
                                          <p:tavLst>
                                            <p:tav tm="0">
                                              <p:val>
                                                <p:strVal val="#ppt_y-#ppt_h*1.125000"/>
                                              </p:val>
                                            </p:tav>
                                            <p:tav tm="100000">
                                              <p:val>
                                                <p:strVal val="#ppt_y"/>
                                              </p:val>
                                            </p:tav>
                                          </p:tavLst>
                                        </p:anim>
                                        <p:animEffect transition="in" filter="wipe(down)">
                                          <p:cBhvr>
                                            <p:cTn id="32" dur="500"/>
                                            <p:tgtEl>
                                              <p:spTgt spid="31"/>
                                            </p:tgtEl>
                                          </p:cBhvr>
                                        </p:animEffect>
                                      </p:childTnLst>
                                    </p:cTn>
                                  </p:par>
                                  <p:par>
                                    <p:cTn id="33" presetID="12" presetClass="entr" presetSubtype="1" fill="hold" nodeType="withEffect">
                                      <p:stCondLst>
                                        <p:cond delay="80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p:tgtEl>
                                              <p:spTgt spid="36"/>
                                            </p:tgtEl>
                                            <p:attrNameLst>
                                              <p:attrName>ppt_y</p:attrName>
                                            </p:attrNameLst>
                                          </p:cBhvr>
                                          <p:tavLst>
                                            <p:tav tm="0">
                                              <p:val>
                                                <p:strVal val="#ppt_y-#ppt_h*1.125000"/>
                                              </p:val>
                                            </p:tav>
                                            <p:tav tm="100000">
                                              <p:val>
                                                <p:strVal val="#ppt_y"/>
                                              </p:val>
                                            </p:tav>
                                          </p:tavLst>
                                        </p:anim>
                                        <p:animEffect transition="in" filter="wipe(down)">
                                          <p:cBhvr>
                                            <p:cTn id="3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4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6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12" presetClass="entr" presetSubtype="1" fill="hold" nodeType="withEffect">
                                      <p:stCondLst>
                                        <p:cond delay="2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ppt_y</p:attrName>
                                            </p:attrNameLst>
                                          </p:cBhvr>
                                          <p:tavLst>
                                            <p:tav tm="0">
                                              <p:val>
                                                <p:strVal val="#ppt_y-#ppt_h*1.125000"/>
                                              </p:val>
                                            </p:tav>
                                            <p:tav tm="100000">
                                              <p:val>
                                                <p:strVal val="#ppt_y"/>
                                              </p:val>
                                            </p:tav>
                                          </p:tavLst>
                                        </p:anim>
                                        <p:animEffect transition="in" filter="wipe(down)">
                                          <p:cBhvr>
                                            <p:cTn id="24" dur="500"/>
                                            <p:tgtEl>
                                              <p:spTgt spid="21"/>
                                            </p:tgtEl>
                                          </p:cBhvr>
                                        </p:animEffect>
                                      </p:childTnLst>
                                    </p:cTn>
                                  </p:par>
                                  <p:par>
                                    <p:cTn id="25" presetID="12" presetClass="entr" presetSubtype="1" fill="hold" nodeType="withEffect">
                                      <p:stCondLst>
                                        <p:cond delay="40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p:tgtEl>
                                              <p:spTgt spid="26"/>
                                            </p:tgtEl>
                                            <p:attrNameLst>
                                              <p:attrName>ppt_y</p:attrName>
                                            </p:attrNameLst>
                                          </p:cBhvr>
                                          <p:tavLst>
                                            <p:tav tm="0">
                                              <p:val>
                                                <p:strVal val="#ppt_y-#ppt_h*1.125000"/>
                                              </p:val>
                                            </p:tav>
                                            <p:tav tm="100000">
                                              <p:val>
                                                <p:strVal val="#ppt_y"/>
                                              </p:val>
                                            </p:tav>
                                          </p:tavLst>
                                        </p:anim>
                                        <p:animEffect transition="in" filter="wipe(down)">
                                          <p:cBhvr>
                                            <p:cTn id="28" dur="500"/>
                                            <p:tgtEl>
                                              <p:spTgt spid="26"/>
                                            </p:tgtEl>
                                          </p:cBhvr>
                                        </p:animEffect>
                                      </p:childTnLst>
                                    </p:cTn>
                                  </p:par>
                                  <p:par>
                                    <p:cTn id="29" presetID="12" presetClass="entr" presetSubtype="1" fill="hold" nodeType="withEffect">
                                      <p:stCondLst>
                                        <p:cond delay="60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p:tgtEl>
                                              <p:spTgt spid="31"/>
                                            </p:tgtEl>
                                            <p:attrNameLst>
                                              <p:attrName>ppt_y</p:attrName>
                                            </p:attrNameLst>
                                          </p:cBhvr>
                                          <p:tavLst>
                                            <p:tav tm="0">
                                              <p:val>
                                                <p:strVal val="#ppt_y-#ppt_h*1.125000"/>
                                              </p:val>
                                            </p:tav>
                                            <p:tav tm="100000">
                                              <p:val>
                                                <p:strVal val="#ppt_y"/>
                                              </p:val>
                                            </p:tav>
                                          </p:tavLst>
                                        </p:anim>
                                        <p:animEffect transition="in" filter="wipe(down)">
                                          <p:cBhvr>
                                            <p:cTn id="32" dur="500"/>
                                            <p:tgtEl>
                                              <p:spTgt spid="31"/>
                                            </p:tgtEl>
                                          </p:cBhvr>
                                        </p:animEffect>
                                      </p:childTnLst>
                                    </p:cTn>
                                  </p:par>
                                  <p:par>
                                    <p:cTn id="33" presetID="12" presetClass="entr" presetSubtype="1" fill="hold" nodeType="withEffect">
                                      <p:stCondLst>
                                        <p:cond delay="80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p:tgtEl>
                                              <p:spTgt spid="36"/>
                                            </p:tgtEl>
                                            <p:attrNameLst>
                                              <p:attrName>ppt_y</p:attrName>
                                            </p:attrNameLst>
                                          </p:cBhvr>
                                          <p:tavLst>
                                            <p:tav tm="0">
                                              <p:val>
                                                <p:strVal val="#ppt_y-#ppt_h*1.125000"/>
                                              </p:val>
                                            </p:tav>
                                            <p:tav tm="100000">
                                              <p:val>
                                                <p:strVal val="#ppt_y"/>
                                              </p:val>
                                            </p:tav>
                                          </p:tavLst>
                                        </p:anim>
                                        <p:animEffect transition="in" filter="wipe(down)">
                                          <p:cBhvr>
                                            <p:cTn id="3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463555" y="3631696"/>
            <a:ext cx="2294848" cy="1633203"/>
            <a:chOff x="2597666" y="2723772"/>
            <a:chExt cx="1721136" cy="1224902"/>
          </a:xfrm>
        </p:grpSpPr>
        <p:grpSp>
          <p:nvGrpSpPr>
            <p:cNvPr id="83" name="组合 82"/>
            <p:cNvGrpSpPr/>
            <p:nvPr/>
          </p:nvGrpSpPr>
          <p:grpSpPr>
            <a:xfrm>
              <a:off x="2597666" y="2723772"/>
              <a:ext cx="1721136" cy="1224902"/>
              <a:chOff x="4304043" y="1286668"/>
              <a:chExt cx="3837944" cy="2757793"/>
            </a:xfrm>
            <a:effectLst>
              <a:outerShdw blurRad="381000" dist="254000" dir="8100000" algn="tr" rotWithShape="0">
                <a:prstClr val="black">
                  <a:alpha val="40000"/>
                </a:prstClr>
              </a:outerShdw>
            </a:effectLst>
          </p:grpSpPr>
          <p:sp>
            <p:nvSpPr>
              <p:cNvPr id="87" name="圆角矩形 8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8" name="圆角矩形 87"/>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01" name="组合 100"/>
            <p:cNvGrpSpPr/>
            <p:nvPr/>
          </p:nvGrpSpPr>
          <p:grpSpPr>
            <a:xfrm>
              <a:off x="3062607" y="3003798"/>
              <a:ext cx="791254" cy="673742"/>
              <a:chOff x="2570163" y="3632200"/>
              <a:chExt cx="641350" cy="546100"/>
            </a:xfrm>
            <a:solidFill>
              <a:schemeClr val="accent4"/>
            </a:solidFill>
          </p:grpSpPr>
          <p:sp>
            <p:nvSpPr>
              <p:cNvPr id="102" name="Freeform 80"/>
              <p:cNvSpPr/>
              <p:nvPr/>
            </p:nvSpPr>
            <p:spPr bwMode="auto">
              <a:xfrm>
                <a:off x="2970213" y="3632200"/>
                <a:ext cx="241300" cy="241300"/>
              </a:xfrm>
              <a:custGeom>
                <a:avLst/>
                <a:gdLst>
                  <a:gd name="T0" fmla="*/ 122 w 152"/>
                  <a:gd name="T1" fmla="*/ 148 h 152"/>
                  <a:gd name="T2" fmla="*/ 122 w 152"/>
                  <a:gd name="T3" fmla="*/ 148 h 152"/>
                  <a:gd name="T4" fmla="*/ 120 w 152"/>
                  <a:gd name="T5" fmla="*/ 150 h 152"/>
                  <a:gd name="T6" fmla="*/ 116 w 152"/>
                  <a:gd name="T7" fmla="*/ 152 h 152"/>
                  <a:gd name="T8" fmla="*/ 112 w 152"/>
                  <a:gd name="T9" fmla="*/ 150 h 152"/>
                  <a:gd name="T10" fmla="*/ 108 w 152"/>
                  <a:gd name="T11" fmla="*/ 148 h 152"/>
                  <a:gd name="T12" fmla="*/ 2 w 152"/>
                  <a:gd name="T13" fmla="*/ 42 h 152"/>
                  <a:gd name="T14" fmla="*/ 2 w 152"/>
                  <a:gd name="T15" fmla="*/ 42 h 152"/>
                  <a:gd name="T16" fmla="*/ 0 w 152"/>
                  <a:gd name="T17" fmla="*/ 40 h 152"/>
                  <a:gd name="T18" fmla="*/ 0 w 152"/>
                  <a:gd name="T19" fmla="*/ 36 h 152"/>
                  <a:gd name="T20" fmla="*/ 0 w 152"/>
                  <a:gd name="T21" fmla="*/ 32 h 152"/>
                  <a:gd name="T22" fmla="*/ 2 w 152"/>
                  <a:gd name="T23" fmla="*/ 28 h 152"/>
                  <a:gd name="T24" fmla="*/ 28 w 152"/>
                  <a:gd name="T25" fmla="*/ 2 h 152"/>
                  <a:gd name="T26" fmla="*/ 28 w 152"/>
                  <a:gd name="T27" fmla="*/ 2 h 152"/>
                  <a:gd name="T28" fmla="*/ 32 w 152"/>
                  <a:gd name="T29" fmla="*/ 0 h 152"/>
                  <a:gd name="T30" fmla="*/ 36 w 152"/>
                  <a:gd name="T31" fmla="*/ 0 h 152"/>
                  <a:gd name="T32" fmla="*/ 40 w 152"/>
                  <a:gd name="T33" fmla="*/ 0 h 152"/>
                  <a:gd name="T34" fmla="*/ 42 w 152"/>
                  <a:gd name="T35" fmla="*/ 2 h 152"/>
                  <a:gd name="T36" fmla="*/ 148 w 152"/>
                  <a:gd name="T37" fmla="*/ 108 h 152"/>
                  <a:gd name="T38" fmla="*/ 148 w 152"/>
                  <a:gd name="T39" fmla="*/ 108 h 152"/>
                  <a:gd name="T40" fmla="*/ 152 w 152"/>
                  <a:gd name="T41" fmla="*/ 112 h 152"/>
                  <a:gd name="T42" fmla="*/ 152 w 152"/>
                  <a:gd name="T43" fmla="*/ 116 h 152"/>
                  <a:gd name="T44" fmla="*/ 152 w 152"/>
                  <a:gd name="T45" fmla="*/ 118 h 152"/>
                  <a:gd name="T46" fmla="*/ 148 w 152"/>
                  <a:gd name="T47" fmla="*/ 122 h 152"/>
                  <a:gd name="T48" fmla="*/ 122 w 152"/>
                  <a:gd name="T49" fmla="*/ 14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2">
                    <a:moveTo>
                      <a:pt x="122" y="148"/>
                    </a:moveTo>
                    <a:lnTo>
                      <a:pt x="122" y="148"/>
                    </a:lnTo>
                    <a:lnTo>
                      <a:pt x="120" y="150"/>
                    </a:lnTo>
                    <a:lnTo>
                      <a:pt x="116" y="152"/>
                    </a:lnTo>
                    <a:lnTo>
                      <a:pt x="112" y="150"/>
                    </a:lnTo>
                    <a:lnTo>
                      <a:pt x="108" y="148"/>
                    </a:lnTo>
                    <a:lnTo>
                      <a:pt x="2" y="42"/>
                    </a:lnTo>
                    <a:lnTo>
                      <a:pt x="2" y="42"/>
                    </a:lnTo>
                    <a:lnTo>
                      <a:pt x="0" y="40"/>
                    </a:lnTo>
                    <a:lnTo>
                      <a:pt x="0" y="36"/>
                    </a:lnTo>
                    <a:lnTo>
                      <a:pt x="0" y="32"/>
                    </a:lnTo>
                    <a:lnTo>
                      <a:pt x="2" y="28"/>
                    </a:lnTo>
                    <a:lnTo>
                      <a:pt x="28" y="2"/>
                    </a:lnTo>
                    <a:lnTo>
                      <a:pt x="28" y="2"/>
                    </a:lnTo>
                    <a:lnTo>
                      <a:pt x="32" y="0"/>
                    </a:lnTo>
                    <a:lnTo>
                      <a:pt x="36" y="0"/>
                    </a:lnTo>
                    <a:lnTo>
                      <a:pt x="40" y="0"/>
                    </a:lnTo>
                    <a:lnTo>
                      <a:pt x="42" y="2"/>
                    </a:lnTo>
                    <a:lnTo>
                      <a:pt x="148" y="108"/>
                    </a:lnTo>
                    <a:lnTo>
                      <a:pt x="148" y="108"/>
                    </a:lnTo>
                    <a:lnTo>
                      <a:pt x="152" y="112"/>
                    </a:lnTo>
                    <a:lnTo>
                      <a:pt x="152" y="116"/>
                    </a:lnTo>
                    <a:lnTo>
                      <a:pt x="152" y="118"/>
                    </a:lnTo>
                    <a:lnTo>
                      <a:pt x="148" y="122"/>
                    </a:lnTo>
                    <a:lnTo>
                      <a:pt x="122"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3" name="Freeform 81"/>
              <p:cNvSpPr/>
              <p:nvPr/>
            </p:nvSpPr>
            <p:spPr bwMode="auto">
              <a:xfrm>
                <a:off x="2671763" y="3794125"/>
                <a:ext cx="428625" cy="384175"/>
              </a:xfrm>
              <a:custGeom>
                <a:avLst/>
                <a:gdLst>
                  <a:gd name="T0" fmla="*/ 168 w 270"/>
                  <a:gd name="T1" fmla="*/ 24 h 242"/>
                  <a:gd name="T2" fmla="*/ 136 w 270"/>
                  <a:gd name="T3" fmla="*/ 54 h 242"/>
                  <a:gd name="T4" fmla="*/ 134 w 270"/>
                  <a:gd name="T5" fmla="*/ 60 h 242"/>
                  <a:gd name="T6" fmla="*/ 124 w 270"/>
                  <a:gd name="T7" fmla="*/ 70 h 242"/>
                  <a:gd name="T8" fmla="*/ 118 w 270"/>
                  <a:gd name="T9" fmla="*/ 74 h 242"/>
                  <a:gd name="T10" fmla="*/ 106 w 270"/>
                  <a:gd name="T11" fmla="*/ 78 h 242"/>
                  <a:gd name="T12" fmla="*/ 92 w 270"/>
                  <a:gd name="T13" fmla="*/ 76 h 242"/>
                  <a:gd name="T14" fmla="*/ 84 w 270"/>
                  <a:gd name="T15" fmla="*/ 72 h 242"/>
                  <a:gd name="T16" fmla="*/ 78 w 270"/>
                  <a:gd name="T17" fmla="*/ 68 h 242"/>
                  <a:gd name="T18" fmla="*/ 70 w 270"/>
                  <a:gd name="T19" fmla="*/ 50 h 242"/>
                  <a:gd name="T20" fmla="*/ 70 w 270"/>
                  <a:gd name="T21" fmla="*/ 32 h 242"/>
                  <a:gd name="T22" fmla="*/ 4 w 270"/>
                  <a:gd name="T23" fmla="*/ 78 h 242"/>
                  <a:gd name="T24" fmla="*/ 2 w 270"/>
                  <a:gd name="T25" fmla="*/ 80 h 242"/>
                  <a:gd name="T26" fmla="*/ 2 w 270"/>
                  <a:gd name="T27" fmla="*/ 86 h 242"/>
                  <a:gd name="T28" fmla="*/ 10 w 270"/>
                  <a:gd name="T29" fmla="*/ 98 h 242"/>
                  <a:gd name="T30" fmla="*/ 26 w 270"/>
                  <a:gd name="T31" fmla="*/ 82 h 242"/>
                  <a:gd name="T32" fmla="*/ 42 w 270"/>
                  <a:gd name="T33" fmla="*/ 76 h 242"/>
                  <a:gd name="T34" fmla="*/ 60 w 270"/>
                  <a:gd name="T35" fmla="*/ 82 h 242"/>
                  <a:gd name="T36" fmla="*/ 66 w 270"/>
                  <a:gd name="T37" fmla="*/ 90 h 242"/>
                  <a:gd name="T38" fmla="*/ 66 w 270"/>
                  <a:gd name="T39" fmla="*/ 100 h 242"/>
                  <a:gd name="T40" fmla="*/ 84 w 270"/>
                  <a:gd name="T41" fmla="*/ 108 h 242"/>
                  <a:gd name="T42" fmla="*/ 90 w 270"/>
                  <a:gd name="T43" fmla="*/ 116 h 242"/>
                  <a:gd name="T44" fmla="*/ 92 w 270"/>
                  <a:gd name="T45" fmla="*/ 124 h 242"/>
                  <a:gd name="T46" fmla="*/ 108 w 270"/>
                  <a:gd name="T47" fmla="*/ 132 h 242"/>
                  <a:gd name="T48" fmla="*/ 114 w 270"/>
                  <a:gd name="T49" fmla="*/ 140 h 242"/>
                  <a:gd name="T50" fmla="*/ 116 w 270"/>
                  <a:gd name="T51" fmla="*/ 148 h 242"/>
                  <a:gd name="T52" fmla="*/ 132 w 270"/>
                  <a:gd name="T53" fmla="*/ 156 h 242"/>
                  <a:gd name="T54" fmla="*/ 138 w 270"/>
                  <a:gd name="T55" fmla="*/ 164 h 242"/>
                  <a:gd name="T56" fmla="*/ 138 w 270"/>
                  <a:gd name="T57" fmla="*/ 182 h 242"/>
                  <a:gd name="T58" fmla="*/ 118 w 270"/>
                  <a:gd name="T59" fmla="*/ 204 h 242"/>
                  <a:gd name="T60" fmla="*/ 150 w 270"/>
                  <a:gd name="T61" fmla="*/ 236 h 242"/>
                  <a:gd name="T62" fmla="*/ 162 w 270"/>
                  <a:gd name="T63" fmla="*/ 242 h 242"/>
                  <a:gd name="T64" fmla="*/ 172 w 270"/>
                  <a:gd name="T65" fmla="*/ 236 h 242"/>
                  <a:gd name="T66" fmla="*/ 176 w 270"/>
                  <a:gd name="T67" fmla="*/ 232 h 242"/>
                  <a:gd name="T68" fmla="*/ 176 w 270"/>
                  <a:gd name="T69" fmla="*/ 218 h 242"/>
                  <a:gd name="T70" fmla="*/ 148 w 270"/>
                  <a:gd name="T71" fmla="*/ 188 h 242"/>
                  <a:gd name="T72" fmla="*/ 146 w 270"/>
                  <a:gd name="T73" fmla="*/ 184 h 242"/>
                  <a:gd name="T74" fmla="*/ 148 w 270"/>
                  <a:gd name="T75" fmla="*/ 180 h 242"/>
                  <a:gd name="T76" fmla="*/ 156 w 270"/>
                  <a:gd name="T77" fmla="*/ 180 h 242"/>
                  <a:gd name="T78" fmla="*/ 180 w 270"/>
                  <a:gd name="T79" fmla="*/ 206 h 242"/>
                  <a:gd name="T80" fmla="*/ 192 w 270"/>
                  <a:gd name="T81" fmla="*/ 210 h 242"/>
                  <a:gd name="T82" fmla="*/ 204 w 270"/>
                  <a:gd name="T83" fmla="*/ 206 h 242"/>
                  <a:gd name="T84" fmla="*/ 208 w 270"/>
                  <a:gd name="T85" fmla="*/ 200 h 242"/>
                  <a:gd name="T86" fmla="*/ 208 w 270"/>
                  <a:gd name="T87" fmla="*/ 188 h 242"/>
                  <a:gd name="T88" fmla="*/ 178 w 270"/>
                  <a:gd name="T89" fmla="*/ 158 h 242"/>
                  <a:gd name="T90" fmla="*/ 176 w 270"/>
                  <a:gd name="T91" fmla="*/ 154 h 242"/>
                  <a:gd name="T92" fmla="*/ 178 w 270"/>
                  <a:gd name="T93" fmla="*/ 150 h 242"/>
                  <a:gd name="T94" fmla="*/ 186 w 270"/>
                  <a:gd name="T95" fmla="*/ 150 h 242"/>
                  <a:gd name="T96" fmla="*/ 212 w 270"/>
                  <a:gd name="T97" fmla="*/ 174 h 242"/>
                  <a:gd name="T98" fmla="*/ 224 w 270"/>
                  <a:gd name="T99" fmla="*/ 180 h 242"/>
                  <a:gd name="T100" fmla="*/ 234 w 270"/>
                  <a:gd name="T101" fmla="*/ 174 h 242"/>
                  <a:gd name="T102" fmla="*/ 238 w 270"/>
                  <a:gd name="T103" fmla="*/ 170 h 242"/>
                  <a:gd name="T104" fmla="*/ 238 w 270"/>
                  <a:gd name="T105" fmla="*/ 158 h 242"/>
                  <a:gd name="T106" fmla="*/ 210 w 270"/>
                  <a:gd name="T107" fmla="*/ 126 h 242"/>
                  <a:gd name="T108" fmla="*/ 208 w 270"/>
                  <a:gd name="T109" fmla="*/ 122 h 242"/>
                  <a:gd name="T110" fmla="*/ 210 w 270"/>
                  <a:gd name="T111" fmla="*/ 118 h 242"/>
                  <a:gd name="T112" fmla="*/ 218 w 270"/>
                  <a:gd name="T113" fmla="*/ 118 h 242"/>
                  <a:gd name="T114" fmla="*/ 242 w 270"/>
                  <a:gd name="T115" fmla="*/ 144 h 242"/>
                  <a:gd name="T116" fmla="*/ 254 w 270"/>
                  <a:gd name="T117" fmla="*/ 148 h 242"/>
                  <a:gd name="T118" fmla="*/ 266 w 270"/>
                  <a:gd name="T119" fmla="*/ 144 h 242"/>
                  <a:gd name="T120" fmla="*/ 270 w 270"/>
                  <a:gd name="T121" fmla="*/ 138 h 242"/>
                  <a:gd name="T122" fmla="*/ 270 w 270"/>
                  <a:gd name="T123" fmla="*/ 126 h 242"/>
                  <a:gd name="T124" fmla="*/ 266 w 270"/>
                  <a:gd name="T125" fmla="*/ 12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0" h="242">
                    <a:moveTo>
                      <a:pt x="266" y="120"/>
                    </a:moveTo>
                    <a:lnTo>
                      <a:pt x="168" y="24"/>
                    </a:lnTo>
                    <a:lnTo>
                      <a:pt x="144" y="34"/>
                    </a:lnTo>
                    <a:lnTo>
                      <a:pt x="136" y="54"/>
                    </a:lnTo>
                    <a:lnTo>
                      <a:pt x="136" y="54"/>
                    </a:lnTo>
                    <a:lnTo>
                      <a:pt x="134" y="60"/>
                    </a:lnTo>
                    <a:lnTo>
                      <a:pt x="130" y="66"/>
                    </a:lnTo>
                    <a:lnTo>
                      <a:pt x="124" y="70"/>
                    </a:lnTo>
                    <a:lnTo>
                      <a:pt x="118" y="74"/>
                    </a:lnTo>
                    <a:lnTo>
                      <a:pt x="118" y="74"/>
                    </a:lnTo>
                    <a:lnTo>
                      <a:pt x="112" y="76"/>
                    </a:lnTo>
                    <a:lnTo>
                      <a:pt x="106" y="78"/>
                    </a:lnTo>
                    <a:lnTo>
                      <a:pt x="98" y="78"/>
                    </a:lnTo>
                    <a:lnTo>
                      <a:pt x="92" y="76"/>
                    </a:lnTo>
                    <a:lnTo>
                      <a:pt x="92" y="76"/>
                    </a:lnTo>
                    <a:lnTo>
                      <a:pt x="84" y="72"/>
                    </a:lnTo>
                    <a:lnTo>
                      <a:pt x="78" y="68"/>
                    </a:lnTo>
                    <a:lnTo>
                      <a:pt x="78" y="68"/>
                    </a:lnTo>
                    <a:lnTo>
                      <a:pt x="72" y="60"/>
                    </a:lnTo>
                    <a:lnTo>
                      <a:pt x="70" y="50"/>
                    </a:lnTo>
                    <a:lnTo>
                      <a:pt x="68" y="42"/>
                    </a:lnTo>
                    <a:lnTo>
                      <a:pt x="70" y="32"/>
                    </a:lnTo>
                    <a:lnTo>
                      <a:pt x="82" y="0"/>
                    </a:lnTo>
                    <a:lnTo>
                      <a:pt x="4" y="78"/>
                    </a:lnTo>
                    <a:lnTo>
                      <a:pt x="4" y="78"/>
                    </a:lnTo>
                    <a:lnTo>
                      <a:pt x="2" y="80"/>
                    </a:lnTo>
                    <a:lnTo>
                      <a:pt x="0" y="84"/>
                    </a:lnTo>
                    <a:lnTo>
                      <a:pt x="2" y="86"/>
                    </a:lnTo>
                    <a:lnTo>
                      <a:pt x="4" y="90"/>
                    </a:lnTo>
                    <a:lnTo>
                      <a:pt x="10" y="98"/>
                    </a:lnTo>
                    <a:lnTo>
                      <a:pt x="26" y="82"/>
                    </a:lnTo>
                    <a:lnTo>
                      <a:pt x="26" y="82"/>
                    </a:lnTo>
                    <a:lnTo>
                      <a:pt x="34" y="78"/>
                    </a:lnTo>
                    <a:lnTo>
                      <a:pt x="42" y="76"/>
                    </a:lnTo>
                    <a:lnTo>
                      <a:pt x="52" y="78"/>
                    </a:lnTo>
                    <a:lnTo>
                      <a:pt x="60" y="82"/>
                    </a:lnTo>
                    <a:lnTo>
                      <a:pt x="60" y="82"/>
                    </a:lnTo>
                    <a:lnTo>
                      <a:pt x="66" y="90"/>
                    </a:lnTo>
                    <a:lnTo>
                      <a:pt x="66" y="100"/>
                    </a:lnTo>
                    <a:lnTo>
                      <a:pt x="66" y="100"/>
                    </a:lnTo>
                    <a:lnTo>
                      <a:pt x="76" y="102"/>
                    </a:lnTo>
                    <a:lnTo>
                      <a:pt x="84" y="108"/>
                    </a:lnTo>
                    <a:lnTo>
                      <a:pt x="84" y="108"/>
                    </a:lnTo>
                    <a:lnTo>
                      <a:pt x="90" y="116"/>
                    </a:lnTo>
                    <a:lnTo>
                      <a:pt x="92" y="124"/>
                    </a:lnTo>
                    <a:lnTo>
                      <a:pt x="92" y="124"/>
                    </a:lnTo>
                    <a:lnTo>
                      <a:pt x="100" y="126"/>
                    </a:lnTo>
                    <a:lnTo>
                      <a:pt x="108" y="132"/>
                    </a:lnTo>
                    <a:lnTo>
                      <a:pt x="108" y="132"/>
                    </a:lnTo>
                    <a:lnTo>
                      <a:pt x="114" y="140"/>
                    </a:lnTo>
                    <a:lnTo>
                      <a:pt x="116" y="148"/>
                    </a:lnTo>
                    <a:lnTo>
                      <a:pt x="116" y="148"/>
                    </a:lnTo>
                    <a:lnTo>
                      <a:pt x="124" y="150"/>
                    </a:lnTo>
                    <a:lnTo>
                      <a:pt x="132" y="156"/>
                    </a:lnTo>
                    <a:lnTo>
                      <a:pt x="132" y="156"/>
                    </a:lnTo>
                    <a:lnTo>
                      <a:pt x="138" y="164"/>
                    </a:lnTo>
                    <a:lnTo>
                      <a:pt x="140" y="174"/>
                    </a:lnTo>
                    <a:lnTo>
                      <a:pt x="138" y="182"/>
                    </a:lnTo>
                    <a:lnTo>
                      <a:pt x="132" y="190"/>
                    </a:lnTo>
                    <a:lnTo>
                      <a:pt x="118" y="204"/>
                    </a:lnTo>
                    <a:lnTo>
                      <a:pt x="150" y="236"/>
                    </a:lnTo>
                    <a:lnTo>
                      <a:pt x="150" y="236"/>
                    </a:lnTo>
                    <a:lnTo>
                      <a:pt x="156" y="240"/>
                    </a:lnTo>
                    <a:lnTo>
                      <a:pt x="162" y="242"/>
                    </a:lnTo>
                    <a:lnTo>
                      <a:pt x="168" y="240"/>
                    </a:lnTo>
                    <a:lnTo>
                      <a:pt x="172" y="236"/>
                    </a:lnTo>
                    <a:lnTo>
                      <a:pt x="172" y="236"/>
                    </a:lnTo>
                    <a:lnTo>
                      <a:pt x="176" y="232"/>
                    </a:lnTo>
                    <a:lnTo>
                      <a:pt x="178" y="224"/>
                    </a:lnTo>
                    <a:lnTo>
                      <a:pt x="176" y="218"/>
                    </a:lnTo>
                    <a:lnTo>
                      <a:pt x="172" y="214"/>
                    </a:lnTo>
                    <a:lnTo>
                      <a:pt x="148" y="188"/>
                    </a:lnTo>
                    <a:lnTo>
                      <a:pt x="148" y="188"/>
                    </a:lnTo>
                    <a:lnTo>
                      <a:pt x="146" y="184"/>
                    </a:lnTo>
                    <a:lnTo>
                      <a:pt x="148" y="180"/>
                    </a:lnTo>
                    <a:lnTo>
                      <a:pt x="148" y="180"/>
                    </a:lnTo>
                    <a:lnTo>
                      <a:pt x="152" y="178"/>
                    </a:lnTo>
                    <a:lnTo>
                      <a:pt x="156" y="180"/>
                    </a:lnTo>
                    <a:lnTo>
                      <a:pt x="180" y="206"/>
                    </a:lnTo>
                    <a:lnTo>
                      <a:pt x="180" y="206"/>
                    </a:lnTo>
                    <a:lnTo>
                      <a:pt x="186" y="210"/>
                    </a:lnTo>
                    <a:lnTo>
                      <a:pt x="192" y="210"/>
                    </a:lnTo>
                    <a:lnTo>
                      <a:pt x="198" y="210"/>
                    </a:lnTo>
                    <a:lnTo>
                      <a:pt x="204" y="206"/>
                    </a:lnTo>
                    <a:lnTo>
                      <a:pt x="204" y="206"/>
                    </a:lnTo>
                    <a:lnTo>
                      <a:pt x="208" y="200"/>
                    </a:lnTo>
                    <a:lnTo>
                      <a:pt x="208" y="194"/>
                    </a:lnTo>
                    <a:lnTo>
                      <a:pt x="208" y="188"/>
                    </a:lnTo>
                    <a:lnTo>
                      <a:pt x="204" y="182"/>
                    </a:lnTo>
                    <a:lnTo>
                      <a:pt x="178" y="158"/>
                    </a:lnTo>
                    <a:lnTo>
                      <a:pt x="178" y="158"/>
                    </a:lnTo>
                    <a:lnTo>
                      <a:pt x="176" y="154"/>
                    </a:lnTo>
                    <a:lnTo>
                      <a:pt x="178" y="150"/>
                    </a:lnTo>
                    <a:lnTo>
                      <a:pt x="178" y="150"/>
                    </a:lnTo>
                    <a:lnTo>
                      <a:pt x="182" y="148"/>
                    </a:lnTo>
                    <a:lnTo>
                      <a:pt x="186" y="150"/>
                    </a:lnTo>
                    <a:lnTo>
                      <a:pt x="212" y="174"/>
                    </a:lnTo>
                    <a:lnTo>
                      <a:pt x="212" y="174"/>
                    </a:lnTo>
                    <a:lnTo>
                      <a:pt x="218" y="178"/>
                    </a:lnTo>
                    <a:lnTo>
                      <a:pt x="224" y="180"/>
                    </a:lnTo>
                    <a:lnTo>
                      <a:pt x="230" y="178"/>
                    </a:lnTo>
                    <a:lnTo>
                      <a:pt x="234" y="174"/>
                    </a:lnTo>
                    <a:lnTo>
                      <a:pt x="234" y="174"/>
                    </a:lnTo>
                    <a:lnTo>
                      <a:pt x="238" y="170"/>
                    </a:lnTo>
                    <a:lnTo>
                      <a:pt x="240" y="164"/>
                    </a:lnTo>
                    <a:lnTo>
                      <a:pt x="238" y="158"/>
                    </a:lnTo>
                    <a:lnTo>
                      <a:pt x="234" y="152"/>
                    </a:lnTo>
                    <a:lnTo>
                      <a:pt x="210" y="126"/>
                    </a:lnTo>
                    <a:lnTo>
                      <a:pt x="210" y="126"/>
                    </a:lnTo>
                    <a:lnTo>
                      <a:pt x="208" y="122"/>
                    </a:lnTo>
                    <a:lnTo>
                      <a:pt x="210" y="118"/>
                    </a:lnTo>
                    <a:lnTo>
                      <a:pt x="210" y="118"/>
                    </a:lnTo>
                    <a:lnTo>
                      <a:pt x="214" y="116"/>
                    </a:lnTo>
                    <a:lnTo>
                      <a:pt x="218" y="118"/>
                    </a:lnTo>
                    <a:lnTo>
                      <a:pt x="242" y="144"/>
                    </a:lnTo>
                    <a:lnTo>
                      <a:pt x="242" y="144"/>
                    </a:lnTo>
                    <a:lnTo>
                      <a:pt x="248" y="148"/>
                    </a:lnTo>
                    <a:lnTo>
                      <a:pt x="254" y="148"/>
                    </a:lnTo>
                    <a:lnTo>
                      <a:pt x="260" y="148"/>
                    </a:lnTo>
                    <a:lnTo>
                      <a:pt x="266" y="144"/>
                    </a:lnTo>
                    <a:lnTo>
                      <a:pt x="266" y="144"/>
                    </a:lnTo>
                    <a:lnTo>
                      <a:pt x="270" y="138"/>
                    </a:lnTo>
                    <a:lnTo>
                      <a:pt x="270" y="132"/>
                    </a:lnTo>
                    <a:lnTo>
                      <a:pt x="270" y="126"/>
                    </a:lnTo>
                    <a:lnTo>
                      <a:pt x="266" y="120"/>
                    </a:lnTo>
                    <a:lnTo>
                      <a:pt x="26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4" name="Freeform 82"/>
              <p:cNvSpPr/>
              <p:nvPr/>
            </p:nvSpPr>
            <p:spPr bwMode="auto">
              <a:xfrm>
                <a:off x="2570163" y="3663950"/>
                <a:ext cx="260350" cy="260350"/>
              </a:xfrm>
              <a:custGeom>
                <a:avLst/>
                <a:gdLst>
                  <a:gd name="T0" fmla="*/ 160 w 164"/>
                  <a:gd name="T1" fmla="*/ 32 h 164"/>
                  <a:gd name="T2" fmla="*/ 160 w 164"/>
                  <a:gd name="T3" fmla="*/ 32 h 164"/>
                  <a:gd name="T4" fmla="*/ 162 w 164"/>
                  <a:gd name="T5" fmla="*/ 34 h 164"/>
                  <a:gd name="T6" fmla="*/ 164 w 164"/>
                  <a:gd name="T7" fmla="*/ 38 h 164"/>
                  <a:gd name="T8" fmla="*/ 162 w 164"/>
                  <a:gd name="T9" fmla="*/ 42 h 164"/>
                  <a:gd name="T10" fmla="*/ 160 w 164"/>
                  <a:gd name="T11" fmla="*/ 46 h 164"/>
                  <a:gd name="T12" fmla="*/ 44 w 164"/>
                  <a:gd name="T13" fmla="*/ 162 h 164"/>
                  <a:gd name="T14" fmla="*/ 44 w 164"/>
                  <a:gd name="T15" fmla="*/ 162 h 164"/>
                  <a:gd name="T16" fmla="*/ 42 w 164"/>
                  <a:gd name="T17" fmla="*/ 164 h 164"/>
                  <a:gd name="T18" fmla="*/ 38 w 164"/>
                  <a:gd name="T19" fmla="*/ 164 h 164"/>
                  <a:gd name="T20" fmla="*/ 34 w 164"/>
                  <a:gd name="T21" fmla="*/ 164 h 164"/>
                  <a:gd name="T22" fmla="*/ 30 w 164"/>
                  <a:gd name="T23" fmla="*/ 162 h 164"/>
                  <a:gd name="T24" fmla="*/ 2 w 164"/>
                  <a:gd name="T25" fmla="*/ 132 h 164"/>
                  <a:gd name="T26" fmla="*/ 2 w 164"/>
                  <a:gd name="T27" fmla="*/ 132 h 164"/>
                  <a:gd name="T28" fmla="*/ 0 w 164"/>
                  <a:gd name="T29" fmla="*/ 130 h 164"/>
                  <a:gd name="T30" fmla="*/ 0 w 164"/>
                  <a:gd name="T31" fmla="*/ 126 h 164"/>
                  <a:gd name="T32" fmla="*/ 0 w 164"/>
                  <a:gd name="T33" fmla="*/ 122 h 164"/>
                  <a:gd name="T34" fmla="*/ 2 w 164"/>
                  <a:gd name="T35" fmla="*/ 118 h 164"/>
                  <a:gd name="T36" fmla="*/ 118 w 164"/>
                  <a:gd name="T37" fmla="*/ 2 h 164"/>
                  <a:gd name="T38" fmla="*/ 118 w 164"/>
                  <a:gd name="T39" fmla="*/ 2 h 164"/>
                  <a:gd name="T40" fmla="*/ 122 w 164"/>
                  <a:gd name="T41" fmla="*/ 0 h 164"/>
                  <a:gd name="T42" fmla="*/ 124 w 164"/>
                  <a:gd name="T43" fmla="*/ 0 h 164"/>
                  <a:gd name="T44" fmla="*/ 128 w 164"/>
                  <a:gd name="T45" fmla="*/ 0 h 164"/>
                  <a:gd name="T46" fmla="*/ 132 w 164"/>
                  <a:gd name="T47" fmla="*/ 2 h 164"/>
                  <a:gd name="T48" fmla="*/ 160 w 164"/>
                  <a:gd name="T49" fmla="*/ 3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164">
                    <a:moveTo>
                      <a:pt x="160" y="32"/>
                    </a:moveTo>
                    <a:lnTo>
                      <a:pt x="160" y="32"/>
                    </a:lnTo>
                    <a:lnTo>
                      <a:pt x="162" y="34"/>
                    </a:lnTo>
                    <a:lnTo>
                      <a:pt x="164" y="38"/>
                    </a:lnTo>
                    <a:lnTo>
                      <a:pt x="162" y="42"/>
                    </a:lnTo>
                    <a:lnTo>
                      <a:pt x="160" y="46"/>
                    </a:lnTo>
                    <a:lnTo>
                      <a:pt x="44" y="162"/>
                    </a:lnTo>
                    <a:lnTo>
                      <a:pt x="44" y="162"/>
                    </a:lnTo>
                    <a:lnTo>
                      <a:pt x="42" y="164"/>
                    </a:lnTo>
                    <a:lnTo>
                      <a:pt x="38" y="164"/>
                    </a:lnTo>
                    <a:lnTo>
                      <a:pt x="34" y="164"/>
                    </a:lnTo>
                    <a:lnTo>
                      <a:pt x="30" y="162"/>
                    </a:lnTo>
                    <a:lnTo>
                      <a:pt x="2" y="132"/>
                    </a:lnTo>
                    <a:lnTo>
                      <a:pt x="2" y="132"/>
                    </a:lnTo>
                    <a:lnTo>
                      <a:pt x="0" y="130"/>
                    </a:lnTo>
                    <a:lnTo>
                      <a:pt x="0" y="126"/>
                    </a:lnTo>
                    <a:lnTo>
                      <a:pt x="0" y="122"/>
                    </a:lnTo>
                    <a:lnTo>
                      <a:pt x="2" y="118"/>
                    </a:lnTo>
                    <a:lnTo>
                      <a:pt x="118" y="2"/>
                    </a:lnTo>
                    <a:lnTo>
                      <a:pt x="118" y="2"/>
                    </a:lnTo>
                    <a:lnTo>
                      <a:pt x="122" y="0"/>
                    </a:lnTo>
                    <a:lnTo>
                      <a:pt x="124" y="0"/>
                    </a:lnTo>
                    <a:lnTo>
                      <a:pt x="128" y="0"/>
                    </a:lnTo>
                    <a:lnTo>
                      <a:pt x="132" y="2"/>
                    </a:lnTo>
                    <a:lnTo>
                      <a:pt x="16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5" name="Freeform 83"/>
              <p:cNvSpPr>
                <a:spLocks noEditPoints="1"/>
              </p:cNvSpPr>
              <p:nvPr/>
            </p:nvSpPr>
            <p:spPr bwMode="auto">
              <a:xfrm>
                <a:off x="2687638" y="3724275"/>
                <a:ext cx="406400" cy="396875"/>
              </a:xfrm>
              <a:custGeom>
                <a:avLst/>
                <a:gdLst>
                  <a:gd name="T0" fmla="*/ 186 w 256"/>
                  <a:gd name="T1" fmla="*/ 8 h 250"/>
                  <a:gd name="T2" fmla="*/ 166 w 256"/>
                  <a:gd name="T3" fmla="*/ 0 h 250"/>
                  <a:gd name="T4" fmla="*/ 100 w 256"/>
                  <a:gd name="T5" fmla="*/ 30 h 250"/>
                  <a:gd name="T6" fmla="*/ 86 w 256"/>
                  <a:gd name="T7" fmla="*/ 44 h 250"/>
                  <a:gd name="T8" fmla="*/ 72 w 256"/>
                  <a:gd name="T9" fmla="*/ 86 h 250"/>
                  <a:gd name="T10" fmla="*/ 80 w 256"/>
                  <a:gd name="T11" fmla="*/ 104 h 250"/>
                  <a:gd name="T12" fmla="*/ 88 w 256"/>
                  <a:gd name="T13" fmla="*/ 108 h 250"/>
                  <a:gd name="T14" fmla="*/ 112 w 256"/>
                  <a:gd name="T15" fmla="*/ 102 h 250"/>
                  <a:gd name="T16" fmla="*/ 162 w 256"/>
                  <a:gd name="T17" fmla="*/ 56 h 250"/>
                  <a:gd name="T18" fmla="*/ 250 w 256"/>
                  <a:gd name="T19" fmla="*/ 106 h 250"/>
                  <a:gd name="T20" fmla="*/ 254 w 256"/>
                  <a:gd name="T21" fmla="*/ 78 h 250"/>
                  <a:gd name="T22" fmla="*/ 42 w 256"/>
                  <a:gd name="T23" fmla="*/ 136 h 250"/>
                  <a:gd name="T24" fmla="*/ 32 w 256"/>
                  <a:gd name="T25" fmla="*/ 132 h 250"/>
                  <a:gd name="T26" fmla="*/ 4 w 256"/>
                  <a:gd name="T27" fmla="*/ 156 h 250"/>
                  <a:gd name="T28" fmla="*/ 0 w 256"/>
                  <a:gd name="T29" fmla="*/ 164 h 250"/>
                  <a:gd name="T30" fmla="*/ 4 w 256"/>
                  <a:gd name="T31" fmla="*/ 174 h 250"/>
                  <a:gd name="T32" fmla="*/ 18 w 256"/>
                  <a:gd name="T33" fmla="*/ 176 h 250"/>
                  <a:gd name="T34" fmla="*/ 42 w 256"/>
                  <a:gd name="T35" fmla="*/ 154 h 250"/>
                  <a:gd name="T36" fmla="*/ 44 w 256"/>
                  <a:gd name="T37" fmla="*/ 140 h 250"/>
                  <a:gd name="T38" fmla="*/ 66 w 256"/>
                  <a:gd name="T39" fmla="*/ 160 h 250"/>
                  <a:gd name="T40" fmla="*/ 56 w 256"/>
                  <a:gd name="T41" fmla="*/ 156 h 250"/>
                  <a:gd name="T42" fmla="*/ 28 w 256"/>
                  <a:gd name="T43" fmla="*/ 180 h 250"/>
                  <a:gd name="T44" fmla="*/ 24 w 256"/>
                  <a:gd name="T45" fmla="*/ 188 h 250"/>
                  <a:gd name="T46" fmla="*/ 28 w 256"/>
                  <a:gd name="T47" fmla="*/ 198 h 250"/>
                  <a:gd name="T48" fmla="*/ 42 w 256"/>
                  <a:gd name="T49" fmla="*/ 200 h 250"/>
                  <a:gd name="T50" fmla="*/ 66 w 256"/>
                  <a:gd name="T51" fmla="*/ 178 h 250"/>
                  <a:gd name="T52" fmla="*/ 68 w 256"/>
                  <a:gd name="T53" fmla="*/ 164 h 250"/>
                  <a:gd name="T54" fmla="*/ 96 w 256"/>
                  <a:gd name="T55" fmla="*/ 208 h 250"/>
                  <a:gd name="T56" fmla="*/ 74 w 256"/>
                  <a:gd name="T57" fmla="*/ 232 h 250"/>
                  <a:gd name="T58" fmla="*/ 76 w 256"/>
                  <a:gd name="T59" fmla="*/ 246 h 250"/>
                  <a:gd name="T60" fmla="*/ 86 w 256"/>
                  <a:gd name="T61" fmla="*/ 250 h 250"/>
                  <a:gd name="T62" fmla="*/ 114 w 256"/>
                  <a:gd name="T63" fmla="*/ 226 h 250"/>
                  <a:gd name="T64" fmla="*/ 118 w 256"/>
                  <a:gd name="T65" fmla="*/ 218 h 250"/>
                  <a:gd name="T66" fmla="*/ 114 w 256"/>
                  <a:gd name="T67" fmla="*/ 208 h 250"/>
                  <a:gd name="T68" fmla="*/ 100 w 256"/>
                  <a:gd name="T69" fmla="*/ 206 h 250"/>
                  <a:gd name="T70" fmla="*/ 90 w 256"/>
                  <a:gd name="T71" fmla="*/ 184 h 250"/>
                  <a:gd name="T72" fmla="*/ 82 w 256"/>
                  <a:gd name="T73" fmla="*/ 180 h 250"/>
                  <a:gd name="T74" fmla="*/ 52 w 256"/>
                  <a:gd name="T75" fmla="*/ 204 h 250"/>
                  <a:gd name="T76" fmla="*/ 48 w 256"/>
                  <a:gd name="T77" fmla="*/ 212 h 250"/>
                  <a:gd name="T78" fmla="*/ 52 w 256"/>
                  <a:gd name="T79" fmla="*/ 222 h 250"/>
                  <a:gd name="T80" fmla="*/ 66 w 256"/>
                  <a:gd name="T81" fmla="*/ 224 h 250"/>
                  <a:gd name="T82" fmla="*/ 90 w 256"/>
                  <a:gd name="T83" fmla="*/ 202 h 250"/>
                  <a:gd name="T84" fmla="*/ 92 w 256"/>
                  <a:gd name="T85" fmla="*/ 18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6" h="250">
                    <a:moveTo>
                      <a:pt x="250" y="70"/>
                    </a:moveTo>
                    <a:lnTo>
                      <a:pt x="186" y="8"/>
                    </a:lnTo>
                    <a:lnTo>
                      <a:pt x="186" y="8"/>
                    </a:lnTo>
                    <a:lnTo>
                      <a:pt x="180" y="4"/>
                    </a:lnTo>
                    <a:lnTo>
                      <a:pt x="174" y="0"/>
                    </a:lnTo>
                    <a:lnTo>
                      <a:pt x="166" y="0"/>
                    </a:lnTo>
                    <a:lnTo>
                      <a:pt x="158" y="4"/>
                    </a:lnTo>
                    <a:lnTo>
                      <a:pt x="158" y="4"/>
                    </a:lnTo>
                    <a:lnTo>
                      <a:pt x="100" y="30"/>
                    </a:lnTo>
                    <a:lnTo>
                      <a:pt x="100" y="30"/>
                    </a:lnTo>
                    <a:lnTo>
                      <a:pt x="92" y="36"/>
                    </a:lnTo>
                    <a:lnTo>
                      <a:pt x="86" y="44"/>
                    </a:lnTo>
                    <a:lnTo>
                      <a:pt x="74" y="80"/>
                    </a:lnTo>
                    <a:lnTo>
                      <a:pt x="74" y="80"/>
                    </a:lnTo>
                    <a:lnTo>
                      <a:pt x="72" y="86"/>
                    </a:lnTo>
                    <a:lnTo>
                      <a:pt x="74" y="92"/>
                    </a:lnTo>
                    <a:lnTo>
                      <a:pt x="76" y="98"/>
                    </a:lnTo>
                    <a:lnTo>
                      <a:pt x="80" y="104"/>
                    </a:lnTo>
                    <a:lnTo>
                      <a:pt x="80" y="104"/>
                    </a:lnTo>
                    <a:lnTo>
                      <a:pt x="88" y="108"/>
                    </a:lnTo>
                    <a:lnTo>
                      <a:pt x="88" y="108"/>
                    </a:lnTo>
                    <a:lnTo>
                      <a:pt x="96" y="110"/>
                    </a:lnTo>
                    <a:lnTo>
                      <a:pt x="104" y="108"/>
                    </a:lnTo>
                    <a:lnTo>
                      <a:pt x="112" y="102"/>
                    </a:lnTo>
                    <a:lnTo>
                      <a:pt x="116" y="94"/>
                    </a:lnTo>
                    <a:lnTo>
                      <a:pt x="126" y="68"/>
                    </a:lnTo>
                    <a:lnTo>
                      <a:pt x="162" y="56"/>
                    </a:lnTo>
                    <a:lnTo>
                      <a:pt x="232" y="124"/>
                    </a:lnTo>
                    <a:lnTo>
                      <a:pt x="250" y="106"/>
                    </a:lnTo>
                    <a:lnTo>
                      <a:pt x="250" y="106"/>
                    </a:lnTo>
                    <a:lnTo>
                      <a:pt x="254" y="98"/>
                    </a:lnTo>
                    <a:lnTo>
                      <a:pt x="256" y="88"/>
                    </a:lnTo>
                    <a:lnTo>
                      <a:pt x="254" y="78"/>
                    </a:lnTo>
                    <a:lnTo>
                      <a:pt x="250" y="70"/>
                    </a:lnTo>
                    <a:lnTo>
                      <a:pt x="250" y="70"/>
                    </a:lnTo>
                    <a:close/>
                    <a:moveTo>
                      <a:pt x="42" y="136"/>
                    </a:moveTo>
                    <a:lnTo>
                      <a:pt x="42" y="136"/>
                    </a:lnTo>
                    <a:lnTo>
                      <a:pt x="38" y="132"/>
                    </a:lnTo>
                    <a:lnTo>
                      <a:pt x="32" y="132"/>
                    </a:lnTo>
                    <a:lnTo>
                      <a:pt x="28" y="132"/>
                    </a:lnTo>
                    <a:lnTo>
                      <a:pt x="24" y="136"/>
                    </a:lnTo>
                    <a:lnTo>
                      <a:pt x="4" y="156"/>
                    </a:lnTo>
                    <a:lnTo>
                      <a:pt x="4" y="156"/>
                    </a:lnTo>
                    <a:lnTo>
                      <a:pt x="0" y="160"/>
                    </a:lnTo>
                    <a:lnTo>
                      <a:pt x="0" y="164"/>
                    </a:lnTo>
                    <a:lnTo>
                      <a:pt x="0" y="170"/>
                    </a:lnTo>
                    <a:lnTo>
                      <a:pt x="4" y="174"/>
                    </a:lnTo>
                    <a:lnTo>
                      <a:pt x="4" y="174"/>
                    </a:lnTo>
                    <a:lnTo>
                      <a:pt x="8" y="176"/>
                    </a:lnTo>
                    <a:lnTo>
                      <a:pt x="12" y="178"/>
                    </a:lnTo>
                    <a:lnTo>
                      <a:pt x="18" y="176"/>
                    </a:lnTo>
                    <a:lnTo>
                      <a:pt x="22" y="174"/>
                    </a:lnTo>
                    <a:lnTo>
                      <a:pt x="42" y="154"/>
                    </a:lnTo>
                    <a:lnTo>
                      <a:pt x="42" y="154"/>
                    </a:lnTo>
                    <a:lnTo>
                      <a:pt x="44" y="150"/>
                    </a:lnTo>
                    <a:lnTo>
                      <a:pt x="46" y="144"/>
                    </a:lnTo>
                    <a:lnTo>
                      <a:pt x="44" y="140"/>
                    </a:lnTo>
                    <a:lnTo>
                      <a:pt x="42" y="136"/>
                    </a:lnTo>
                    <a:lnTo>
                      <a:pt x="42" y="136"/>
                    </a:lnTo>
                    <a:close/>
                    <a:moveTo>
                      <a:pt x="66" y="160"/>
                    </a:moveTo>
                    <a:lnTo>
                      <a:pt x="66" y="160"/>
                    </a:lnTo>
                    <a:lnTo>
                      <a:pt x="62" y="156"/>
                    </a:lnTo>
                    <a:lnTo>
                      <a:pt x="56" y="156"/>
                    </a:lnTo>
                    <a:lnTo>
                      <a:pt x="52" y="156"/>
                    </a:lnTo>
                    <a:lnTo>
                      <a:pt x="48" y="160"/>
                    </a:lnTo>
                    <a:lnTo>
                      <a:pt x="28" y="180"/>
                    </a:lnTo>
                    <a:lnTo>
                      <a:pt x="28" y="180"/>
                    </a:lnTo>
                    <a:lnTo>
                      <a:pt x="24" y="184"/>
                    </a:lnTo>
                    <a:lnTo>
                      <a:pt x="24" y="188"/>
                    </a:lnTo>
                    <a:lnTo>
                      <a:pt x="24" y="194"/>
                    </a:lnTo>
                    <a:lnTo>
                      <a:pt x="28" y="198"/>
                    </a:lnTo>
                    <a:lnTo>
                      <a:pt x="28" y="198"/>
                    </a:lnTo>
                    <a:lnTo>
                      <a:pt x="32" y="200"/>
                    </a:lnTo>
                    <a:lnTo>
                      <a:pt x="36" y="202"/>
                    </a:lnTo>
                    <a:lnTo>
                      <a:pt x="42" y="200"/>
                    </a:lnTo>
                    <a:lnTo>
                      <a:pt x="46" y="198"/>
                    </a:lnTo>
                    <a:lnTo>
                      <a:pt x="66" y="178"/>
                    </a:lnTo>
                    <a:lnTo>
                      <a:pt x="66" y="178"/>
                    </a:lnTo>
                    <a:lnTo>
                      <a:pt x="68" y="174"/>
                    </a:lnTo>
                    <a:lnTo>
                      <a:pt x="70" y="168"/>
                    </a:lnTo>
                    <a:lnTo>
                      <a:pt x="68" y="164"/>
                    </a:lnTo>
                    <a:lnTo>
                      <a:pt x="66" y="160"/>
                    </a:lnTo>
                    <a:lnTo>
                      <a:pt x="66" y="160"/>
                    </a:lnTo>
                    <a:close/>
                    <a:moveTo>
                      <a:pt x="96" y="208"/>
                    </a:moveTo>
                    <a:lnTo>
                      <a:pt x="76" y="228"/>
                    </a:lnTo>
                    <a:lnTo>
                      <a:pt x="76" y="228"/>
                    </a:lnTo>
                    <a:lnTo>
                      <a:pt x="74" y="232"/>
                    </a:lnTo>
                    <a:lnTo>
                      <a:pt x="72" y="238"/>
                    </a:lnTo>
                    <a:lnTo>
                      <a:pt x="74" y="242"/>
                    </a:lnTo>
                    <a:lnTo>
                      <a:pt x="76" y="246"/>
                    </a:lnTo>
                    <a:lnTo>
                      <a:pt x="76" y="246"/>
                    </a:lnTo>
                    <a:lnTo>
                      <a:pt x="80" y="250"/>
                    </a:lnTo>
                    <a:lnTo>
                      <a:pt x="86" y="250"/>
                    </a:lnTo>
                    <a:lnTo>
                      <a:pt x="90" y="250"/>
                    </a:lnTo>
                    <a:lnTo>
                      <a:pt x="94" y="246"/>
                    </a:lnTo>
                    <a:lnTo>
                      <a:pt x="114" y="226"/>
                    </a:lnTo>
                    <a:lnTo>
                      <a:pt x="114" y="226"/>
                    </a:lnTo>
                    <a:lnTo>
                      <a:pt x="118" y="222"/>
                    </a:lnTo>
                    <a:lnTo>
                      <a:pt x="118" y="218"/>
                    </a:lnTo>
                    <a:lnTo>
                      <a:pt x="118" y="212"/>
                    </a:lnTo>
                    <a:lnTo>
                      <a:pt x="114" y="208"/>
                    </a:lnTo>
                    <a:lnTo>
                      <a:pt x="114" y="208"/>
                    </a:lnTo>
                    <a:lnTo>
                      <a:pt x="110" y="206"/>
                    </a:lnTo>
                    <a:lnTo>
                      <a:pt x="106" y="204"/>
                    </a:lnTo>
                    <a:lnTo>
                      <a:pt x="100" y="206"/>
                    </a:lnTo>
                    <a:lnTo>
                      <a:pt x="96" y="208"/>
                    </a:lnTo>
                    <a:lnTo>
                      <a:pt x="96" y="208"/>
                    </a:lnTo>
                    <a:close/>
                    <a:moveTo>
                      <a:pt x="90" y="184"/>
                    </a:moveTo>
                    <a:lnTo>
                      <a:pt x="90" y="184"/>
                    </a:lnTo>
                    <a:lnTo>
                      <a:pt x="86" y="180"/>
                    </a:lnTo>
                    <a:lnTo>
                      <a:pt x="82" y="180"/>
                    </a:lnTo>
                    <a:lnTo>
                      <a:pt x="76" y="180"/>
                    </a:lnTo>
                    <a:lnTo>
                      <a:pt x="72" y="184"/>
                    </a:lnTo>
                    <a:lnTo>
                      <a:pt x="52" y="204"/>
                    </a:lnTo>
                    <a:lnTo>
                      <a:pt x="52" y="204"/>
                    </a:lnTo>
                    <a:lnTo>
                      <a:pt x="50" y="208"/>
                    </a:lnTo>
                    <a:lnTo>
                      <a:pt x="48" y="212"/>
                    </a:lnTo>
                    <a:lnTo>
                      <a:pt x="50" y="218"/>
                    </a:lnTo>
                    <a:lnTo>
                      <a:pt x="52" y="222"/>
                    </a:lnTo>
                    <a:lnTo>
                      <a:pt x="52" y="222"/>
                    </a:lnTo>
                    <a:lnTo>
                      <a:pt x="56" y="224"/>
                    </a:lnTo>
                    <a:lnTo>
                      <a:pt x="60" y="226"/>
                    </a:lnTo>
                    <a:lnTo>
                      <a:pt x="66" y="224"/>
                    </a:lnTo>
                    <a:lnTo>
                      <a:pt x="70" y="222"/>
                    </a:lnTo>
                    <a:lnTo>
                      <a:pt x="90" y="202"/>
                    </a:lnTo>
                    <a:lnTo>
                      <a:pt x="90" y="202"/>
                    </a:lnTo>
                    <a:lnTo>
                      <a:pt x="92" y="198"/>
                    </a:lnTo>
                    <a:lnTo>
                      <a:pt x="94" y="192"/>
                    </a:lnTo>
                    <a:lnTo>
                      <a:pt x="92" y="188"/>
                    </a:lnTo>
                    <a:lnTo>
                      <a:pt x="90" y="184"/>
                    </a:lnTo>
                    <a:lnTo>
                      <a:pt x="90" y="1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1" name="组合 10"/>
          <p:cNvGrpSpPr/>
          <p:nvPr/>
        </p:nvGrpSpPr>
        <p:grpSpPr>
          <a:xfrm>
            <a:off x="6433597" y="3631696"/>
            <a:ext cx="2294848" cy="1633203"/>
            <a:chOff x="4825198" y="2723772"/>
            <a:chExt cx="1721136" cy="1224902"/>
          </a:xfrm>
        </p:grpSpPr>
        <p:grpSp>
          <p:nvGrpSpPr>
            <p:cNvPr id="84" name="组合 83"/>
            <p:cNvGrpSpPr/>
            <p:nvPr/>
          </p:nvGrpSpPr>
          <p:grpSpPr>
            <a:xfrm>
              <a:off x="4825198" y="2723772"/>
              <a:ext cx="1721136" cy="1224902"/>
              <a:chOff x="4304043" y="1286668"/>
              <a:chExt cx="3837944" cy="2757793"/>
            </a:xfrm>
            <a:effectLst>
              <a:outerShdw blurRad="381000" dist="254000" dir="8100000" algn="tr" rotWithShape="0">
                <a:prstClr val="black">
                  <a:alpha val="40000"/>
                </a:prstClr>
              </a:outerShdw>
            </a:effectLst>
          </p:grpSpPr>
          <p:sp>
            <p:nvSpPr>
              <p:cNvPr id="85" name="圆角矩形 8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6" name="圆角矩形 85"/>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10" name="组合 109"/>
            <p:cNvGrpSpPr/>
            <p:nvPr/>
          </p:nvGrpSpPr>
          <p:grpSpPr>
            <a:xfrm>
              <a:off x="5292909" y="3039046"/>
              <a:ext cx="785714" cy="540816"/>
              <a:chOff x="5840413" y="590550"/>
              <a:chExt cx="733425" cy="504825"/>
            </a:xfrm>
            <a:solidFill>
              <a:schemeClr val="accent5"/>
            </a:solidFill>
          </p:grpSpPr>
          <p:sp>
            <p:nvSpPr>
              <p:cNvPr id="111" name="Freeform 24"/>
              <p:cNvSpPr>
                <a:spLocks noEditPoints="1"/>
              </p:cNvSpPr>
              <p:nvPr/>
            </p:nvSpPr>
            <p:spPr bwMode="auto">
              <a:xfrm>
                <a:off x="5840413" y="590550"/>
                <a:ext cx="568325" cy="438150"/>
              </a:xfrm>
              <a:custGeom>
                <a:avLst/>
                <a:gdLst>
                  <a:gd name="T0" fmla="*/ 334 w 358"/>
                  <a:gd name="T1" fmla="*/ 8 h 276"/>
                  <a:gd name="T2" fmla="*/ 334 w 358"/>
                  <a:gd name="T3" fmla="*/ 8 h 276"/>
                  <a:gd name="T4" fmla="*/ 332 w 358"/>
                  <a:gd name="T5" fmla="*/ 4 h 276"/>
                  <a:gd name="T6" fmla="*/ 328 w 358"/>
                  <a:gd name="T7" fmla="*/ 0 h 276"/>
                  <a:gd name="T8" fmla="*/ 324 w 358"/>
                  <a:gd name="T9" fmla="*/ 0 h 276"/>
                  <a:gd name="T10" fmla="*/ 320 w 358"/>
                  <a:gd name="T11" fmla="*/ 0 h 276"/>
                  <a:gd name="T12" fmla="*/ 84 w 358"/>
                  <a:gd name="T13" fmla="*/ 78 h 276"/>
                  <a:gd name="T14" fmla="*/ 154 w 358"/>
                  <a:gd name="T15" fmla="*/ 78 h 276"/>
                  <a:gd name="T16" fmla="*/ 284 w 358"/>
                  <a:gd name="T17" fmla="*/ 34 h 276"/>
                  <a:gd name="T18" fmla="*/ 284 w 358"/>
                  <a:gd name="T19" fmla="*/ 34 h 276"/>
                  <a:gd name="T20" fmla="*/ 292 w 358"/>
                  <a:gd name="T21" fmla="*/ 44 h 276"/>
                  <a:gd name="T22" fmla="*/ 302 w 358"/>
                  <a:gd name="T23" fmla="*/ 52 h 276"/>
                  <a:gd name="T24" fmla="*/ 314 w 358"/>
                  <a:gd name="T25" fmla="*/ 56 h 276"/>
                  <a:gd name="T26" fmla="*/ 328 w 358"/>
                  <a:gd name="T27" fmla="*/ 56 h 276"/>
                  <a:gd name="T28" fmla="*/ 334 w 358"/>
                  <a:gd name="T29" fmla="*/ 78 h 276"/>
                  <a:gd name="T30" fmla="*/ 358 w 358"/>
                  <a:gd name="T31" fmla="*/ 78 h 276"/>
                  <a:gd name="T32" fmla="*/ 334 w 358"/>
                  <a:gd name="T33" fmla="*/ 8 h 276"/>
                  <a:gd name="T34" fmla="*/ 2 w 358"/>
                  <a:gd name="T35" fmla="*/ 118 h 276"/>
                  <a:gd name="T36" fmla="*/ 54 w 358"/>
                  <a:gd name="T37" fmla="*/ 276 h 276"/>
                  <a:gd name="T38" fmla="*/ 54 w 358"/>
                  <a:gd name="T39" fmla="*/ 208 h 276"/>
                  <a:gd name="T40" fmla="*/ 36 w 358"/>
                  <a:gd name="T41" fmla="*/ 152 h 276"/>
                  <a:gd name="T42" fmla="*/ 36 w 358"/>
                  <a:gd name="T43" fmla="*/ 152 h 276"/>
                  <a:gd name="T44" fmla="*/ 42 w 358"/>
                  <a:gd name="T45" fmla="*/ 148 h 276"/>
                  <a:gd name="T46" fmla="*/ 46 w 358"/>
                  <a:gd name="T47" fmla="*/ 142 h 276"/>
                  <a:gd name="T48" fmla="*/ 50 w 358"/>
                  <a:gd name="T49" fmla="*/ 136 h 276"/>
                  <a:gd name="T50" fmla="*/ 54 w 358"/>
                  <a:gd name="T51" fmla="*/ 130 h 276"/>
                  <a:gd name="T52" fmla="*/ 54 w 358"/>
                  <a:gd name="T53" fmla="*/ 102 h 276"/>
                  <a:gd name="T54" fmla="*/ 54 w 358"/>
                  <a:gd name="T55" fmla="*/ 102 h 276"/>
                  <a:gd name="T56" fmla="*/ 56 w 358"/>
                  <a:gd name="T57" fmla="*/ 92 h 276"/>
                  <a:gd name="T58" fmla="*/ 62 w 358"/>
                  <a:gd name="T59" fmla="*/ 84 h 276"/>
                  <a:gd name="T60" fmla="*/ 10 w 358"/>
                  <a:gd name="T61" fmla="*/ 102 h 276"/>
                  <a:gd name="T62" fmla="*/ 10 w 358"/>
                  <a:gd name="T63" fmla="*/ 102 h 276"/>
                  <a:gd name="T64" fmla="*/ 4 w 358"/>
                  <a:gd name="T65" fmla="*/ 104 h 276"/>
                  <a:gd name="T66" fmla="*/ 2 w 358"/>
                  <a:gd name="T67" fmla="*/ 108 h 276"/>
                  <a:gd name="T68" fmla="*/ 0 w 358"/>
                  <a:gd name="T69" fmla="*/ 112 h 276"/>
                  <a:gd name="T70" fmla="*/ 2 w 358"/>
                  <a:gd name="T71" fmla="*/ 118 h 276"/>
                  <a:gd name="T72" fmla="*/ 2 w 358"/>
                  <a:gd name="T73" fmla="*/ 11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8" h="276">
                    <a:moveTo>
                      <a:pt x="334" y="8"/>
                    </a:moveTo>
                    <a:lnTo>
                      <a:pt x="334" y="8"/>
                    </a:lnTo>
                    <a:lnTo>
                      <a:pt x="332" y="4"/>
                    </a:lnTo>
                    <a:lnTo>
                      <a:pt x="328" y="0"/>
                    </a:lnTo>
                    <a:lnTo>
                      <a:pt x="324" y="0"/>
                    </a:lnTo>
                    <a:lnTo>
                      <a:pt x="320" y="0"/>
                    </a:lnTo>
                    <a:lnTo>
                      <a:pt x="84" y="78"/>
                    </a:lnTo>
                    <a:lnTo>
                      <a:pt x="154" y="78"/>
                    </a:lnTo>
                    <a:lnTo>
                      <a:pt x="284" y="34"/>
                    </a:lnTo>
                    <a:lnTo>
                      <a:pt x="284" y="34"/>
                    </a:lnTo>
                    <a:lnTo>
                      <a:pt x="292" y="44"/>
                    </a:lnTo>
                    <a:lnTo>
                      <a:pt x="302" y="52"/>
                    </a:lnTo>
                    <a:lnTo>
                      <a:pt x="314" y="56"/>
                    </a:lnTo>
                    <a:lnTo>
                      <a:pt x="328" y="56"/>
                    </a:lnTo>
                    <a:lnTo>
                      <a:pt x="334" y="78"/>
                    </a:lnTo>
                    <a:lnTo>
                      <a:pt x="358" y="78"/>
                    </a:lnTo>
                    <a:lnTo>
                      <a:pt x="334" y="8"/>
                    </a:lnTo>
                    <a:close/>
                    <a:moveTo>
                      <a:pt x="2" y="118"/>
                    </a:moveTo>
                    <a:lnTo>
                      <a:pt x="54" y="276"/>
                    </a:lnTo>
                    <a:lnTo>
                      <a:pt x="54" y="208"/>
                    </a:lnTo>
                    <a:lnTo>
                      <a:pt x="36" y="152"/>
                    </a:lnTo>
                    <a:lnTo>
                      <a:pt x="36" y="152"/>
                    </a:lnTo>
                    <a:lnTo>
                      <a:pt x="42" y="148"/>
                    </a:lnTo>
                    <a:lnTo>
                      <a:pt x="46" y="142"/>
                    </a:lnTo>
                    <a:lnTo>
                      <a:pt x="50" y="136"/>
                    </a:lnTo>
                    <a:lnTo>
                      <a:pt x="54" y="130"/>
                    </a:lnTo>
                    <a:lnTo>
                      <a:pt x="54" y="102"/>
                    </a:lnTo>
                    <a:lnTo>
                      <a:pt x="54" y="102"/>
                    </a:lnTo>
                    <a:lnTo>
                      <a:pt x="56" y="92"/>
                    </a:lnTo>
                    <a:lnTo>
                      <a:pt x="62" y="84"/>
                    </a:lnTo>
                    <a:lnTo>
                      <a:pt x="10" y="102"/>
                    </a:lnTo>
                    <a:lnTo>
                      <a:pt x="10" y="102"/>
                    </a:lnTo>
                    <a:lnTo>
                      <a:pt x="4" y="104"/>
                    </a:lnTo>
                    <a:lnTo>
                      <a:pt x="2" y="108"/>
                    </a:lnTo>
                    <a:lnTo>
                      <a:pt x="0" y="112"/>
                    </a:lnTo>
                    <a:lnTo>
                      <a:pt x="2" y="118"/>
                    </a:lnTo>
                    <a:lnTo>
                      <a:pt x="2" y="1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3" name="Freeform 25"/>
              <p:cNvSpPr>
                <a:spLocks noEditPoints="1"/>
              </p:cNvSpPr>
              <p:nvPr/>
            </p:nvSpPr>
            <p:spPr bwMode="auto">
              <a:xfrm>
                <a:off x="6024563" y="793750"/>
                <a:ext cx="403225" cy="234950"/>
              </a:xfrm>
              <a:custGeom>
                <a:avLst/>
                <a:gdLst>
                  <a:gd name="T0" fmla="*/ 226 w 254"/>
                  <a:gd name="T1" fmla="*/ 56 h 148"/>
                  <a:gd name="T2" fmla="*/ 214 w 254"/>
                  <a:gd name="T3" fmla="*/ 74 h 148"/>
                  <a:gd name="T4" fmla="*/ 220 w 254"/>
                  <a:gd name="T5" fmla="*/ 88 h 148"/>
                  <a:gd name="T6" fmla="*/ 234 w 254"/>
                  <a:gd name="T7" fmla="*/ 94 h 148"/>
                  <a:gd name="T8" fmla="*/ 252 w 254"/>
                  <a:gd name="T9" fmla="*/ 82 h 148"/>
                  <a:gd name="T10" fmla="*/ 252 w 254"/>
                  <a:gd name="T11" fmla="*/ 66 h 148"/>
                  <a:gd name="T12" fmla="*/ 234 w 254"/>
                  <a:gd name="T13" fmla="*/ 54 h 148"/>
                  <a:gd name="T14" fmla="*/ 20 w 254"/>
                  <a:gd name="T15" fmla="*/ 54 h 148"/>
                  <a:gd name="T16" fmla="*/ 2 w 254"/>
                  <a:gd name="T17" fmla="*/ 66 h 148"/>
                  <a:gd name="T18" fmla="*/ 2 w 254"/>
                  <a:gd name="T19" fmla="*/ 82 h 148"/>
                  <a:gd name="T20" fmla="*/ 20 w 254"/>
                  <a:gd name="T21" fmla="*/ 94 h 148"/>
                  <a:gd name="T22" fmla="*/ 34 w 254"/>
                  <a:gd name="T23" fmla="*/ 88 h 148"/>
                  <a:gd name="T24" fmla="*/ 40 w 254"/>
                  <a:gd name="T25" fmla="*/ 74 h 148"/>
                  <a:gd name="T26" fmla="*/ 28 w 254"/>
                  <a:gd name="T27" fmla="*/ 56 h 148"/>
                  <a:gd name="T28" fmla="*/ 126 w 254"/>
                  <a:gd name="T29" fmla="*/ 0 h 148"/>
                  <a:gd name="T30" fmla="*/ 102 w 254"/>
                  <a:gd name="T31" fmla="*/ 6 h 148"/>
                  <a:gd name="T32" fmla="*/ 72 w 254"/>
                  <a:gd name="T33" fmla="*/ 32 h 148"/>
                  <a:gd name="T34" fmla="*/ 62 w 254"/>
                  <a:gd name="T35" fmla="*/ 74 h 148"/>
                  <a:gd name="T36" fmla="*/ 66 w 254"/>
                  <a:gd name="T37" fmla="*/ 104 h 148"/>
                  <a:gd name="T38" fmla="*/ 90 w 254"/>
                  <a:gd name="T39" fmla="*/ 136 h 148"/>
                  <a:gd name="T40" fmla="*/ 126 w 254"/>
                  <a:gd name="T41" fmla="*/ 148 h 148"/>
                  <a:gd name="T42" fmla="*/ 152 w 254"/>
                  <a:gd name="T43" fmla="*/ 142 h 148"/>
                  <a:gd name="T44" fmla="*/ 182 w 254"/>
                  <a:gd name="T45" fmla="*/ 116 h 148"/>
                  <a:gd name="T46" fmla="*/ 192 w 254"/>
                  <a:gd name="T47" fmla="*/ 74 h 148"/>
                  <a:gd name="T48" fmla="*/ 188 w 254"/>
                  <a:gd name="T49" fmla="*/ 46 h 148"/>
                  <a:gd name="T50" fmla="*/ 164 w 254"/>
                  <a:gd name="T51" fmla="*/ 12 h 148"/>
                  <a:gd name="T52" fmla="*/ 126 w 254"/>
                  <a:gd name="T53" fmla="*/ 0 h 148"/>
                  <a:gd name="T54" fmla="*/ 134 w 254"/>
                  <a:gd name="T55" fmla="*/ 118 h 148"/>
                  <a:gd name="T56" fmla="*/ 120 w 254"/>
                  <a:gd name="T57" fmla="*/ 108 h 148"/>
                  <a:gd name="T58" fmla="*/ 102 w 254"/>
                  <a:gd name="T59" fmla="*/ 88 h 148"/>
                  <a:gd name="T60" fmla="*/ 122 w 254"/>
                  <a:gd name="T61" fmla="*/ 94 h 148"/>
                  <a:gd name="T62" fmla="*/ 132 w 254"/>
                  <a:gd name="T63" fmla="*/ 90 h 148"/>
                  <a:gd name="T64" fmla="*/ 132 w 254"/>
                  <a:gd name="T65" fmla="*/ 86 h 148"/>
                  <a:gd name="T66" fmla="*/ 120 w 254"/>
                  <a:gd name="T67" fmla="*/ 80 h 148"/>
                  <a:gd name="T68" fmla="*/ 100 w 254"/>
                  <a:gd name="T69" fmla="*/ 68 h 148"/>
                  <a:gd name="T70" fmla="*/ 100 w 254"/>
                  <a:gd name="T71" fmla="*/ 54 h 148"/>
                  <a:gd name="T72" fmla="*/ 120 w 254"/>
                  <a:gd name="T73" fmla="*/ 40 h 148"/>
                  <a:gd name="T74" fmla="*/ 134 w 254"/>
                  <a:gd name="T75" fmla="*/ 40 h 148"/>
                  <a:gd name="T76" fmla="*/ 152 w 254"/>
                  <a:gd name="T77" fmla="*/ 42 h 148"/>
                  <a:gd name="T78" fmla="*/ 142 w 254"/>
                  <a:gd name="T79" fmla="*/ 54 h 148"/>
                  <a:gd name="T80" fmla="*/ 122 w 254"/>
                  <a:gd name="T81" fmla="*/ 54 h 148"/>
                  <a:gd name="T82" fmla="*/ 122 w 254"/>
                  <a:gd name="T83" fmla="*/ 60 h 148"/>
                  <a:gd name="T84" fmla="*/ 134 w 254"/>
                  <a:gd name="T85" fmla="*/ 66 h 148"/>
                  <a:gd name="T86" fmla="*/ 154 w 254"/>
                  <a:gd name="T87" fmla="*/ 80 h 148"/>
                  <a:gd name="T88" fmla="*/ 154 w 254"/>
                  <a:gd name="T89" fmla="*/ 94 h 148"/>
                  <a:gd name="T90" fmla="*/ 134 w 254"/>
                  <a:gd name="T91" fmla="*/ 10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4" h="148">
                    <a:moveTo>
                      <a:pt x="234" y="54"/>
                    </a:moveTo>
                    <a:lnTo>
                      <a:pt x="234" y="54"/>
                    </a:lnTo>
                    <a:lnTo>
                      <a:pt x="226" y="56"/>
                    </a:lnTo>
                    <a:lnTo>
                      <a:pt x="220" y="60"/>
                    </a:lnTo>
                    <a:lnTo>
                      <a:pt x="216" y="66"/>
                    </a:lnTo>
                    <a:lnTo>
                      <a:pt x="214" y="74"/>
                    </a:lnTo>
                    <a:lnTo>
                      <a:pt x="214" y="74"/>
                    </a:lnTo>
                    <a:lnTo>
                      <a:pt x="216" y="82"/>
                    </a:lnTo>
                    <a:lnTo>
                      <a:pt x="220" y="88"/>
                    </a:lnTo>
                    <a:lnTo>
                      <a:pt x="226" y="92"/>
                    </a:lnTo>
                    <a:lnTo>
                      <a:pt x="234" y="94"/>
                    </a:lnTo>
                    <a:lnTo>
                      <a:pt x="234" y="94"/>
                    </a:lnTo>
                    <a:lnTo>
                      <a:pt x="242" y="92"/>
                    </a:lnTo>
                    <a:lnTo>
                      <a:pt x="248" y="88"/>
                    </a:lnTo>
                    <a:lnTo>
                      <a:pt x="252" y="82"/>
                    </a:lnTo>
                    <a:lnTo>
                      <a:pt x="254" y="74"/>
                    </a:lnTo>
                    <a:lnTo>
                      <a:pt x="254" y="74"/>
                    </a:lnTo>
                    <a:lnTo>
                      <a:pt x="252" y="66"/>
                    </a:lnTo>
                    <a:lnTo>
                      <a:pt x="248" y="60"/>
                    </a:lnTo>
                    <a:lnTo>
                      <a:pt x="242" y="56"/>
                    </a:lnTo>
                    <a:lnTo>
                      <a:pt x="234" y="54"/>
                    </a:lnTo>
                    <a:lnTo>
                      <a:pt x="234" y="54"/>
                    </a:lnTo>
                    <a:close/>
                    <a:moveTo>
                      <a:pt x="20" y="54"/>
                    </a:moveTo>
                    <a:lnTo>
                      <a:pt x="20" y="54"/>
                    </a:lnTo>
                    <a:lnTo>
                      <a:pt x="12" y="56"/>
                    </a:lnTo>
                    <a:lnTo>
                      <a:pt x="6" y="60"/>
                    </a:lnTo>
                    <a:lnTo>
                      <a:pt x="2" y="66"/>
                    </a:lnTo>
                    <a:lnTo>
                      <a:pt x="0" y="74"/>
                    </a:lnTo>
                    <a:lnTo>
                      <a:pt x="0" y="74"/>
                    </a:lnTo>
                    <a:lnTo>
                      <a:pt x="2" y="82"/>
                    </a:lnTo>
                    <a:lnTo>
                      <a:pt x="6" y="88"/>
                    </a:lnTo>
                    <a:lnTo>
                      <a:pt x="12" y="92"/>
                    </a:lnTo>
                    <a:lnTo>
                      <a:pt x="20" y="94"/>
                    </a:lnTo>
                    <a:lnTo>
                      <a:pt x="20" y="94"/>
                    </a:lnTo>
                    <a:lnTo>
                      <a:pt x="28" y="92"/>
                    </a:lnTo>
                    <a:lnTo>
                      <a:pt x="34" y="88"/>
                    </a:lnTo>
                    <a:lnTo>
                      <a:pt x="38" y="82"/>
                    </a:lnTo>
                    <a:lnTo>
                      <a:pt x="40" y="74"/>
                    </a:lnTo>
                    <a:lnTo>
                      <a:pt x="40" y="74"/>
                    </a:lnTo>
                    <a:lnTo>
                      <a:pt x="38" y="66"/>
                    </a:lnTo>
                    <a:lnTo>
                      <a:pt x="34" y="60"/>
                    </a:lnTo>
                    <a:lnTo>
                      <a:pt x="28" y="56"/>
                    </a:lnTo>
                    <a:lnTo>
                      <a:pt x="20" y="54"/>
                    </a:lnTo>
                    <a:lnTo>
                      <a:pt x="20" y="54"/>
                    </a:lnTo>
                    <a:close/>
                    <a:moveTo>
                      <a:pt x="126" y="0"/>
                    </a:moveTo>
                    <a:lnTo>
                      <a:pt x="126" y="0"/>
                    </a:lnTo>
                    <a:lnTo>
                      <a:pt x="114" y="2"/>
                    </a:lnTo>
                    <a:lnTo>
                      <a:pt x="102" y="6"/>
                    </a:lnTo>
                    <a:lnTo>
                      <a:pt x="90" y="12"/>
                    </a:lnTo>
                    <a:lnTo>
                      <a:pt x="80" y="22"/>
                    </a:lnTo>
                    <a:lnTo>
                      <a:pt x="72" y="32"/>
                    </a:lnTo>
                    <a:lnTo>
                      <a:pt x="66" y="46"/>
                    </a:lnTo>
                    <a:lnTo>
                      <a:pt x="62" y="60"/>
                    </a:lnTo>
                    <a:lnTo>
                      <a:pt x="62" y="74"/>
                    </a:lnTo>
                    <a:lnTo>
                      <a:pt x="62" y="74"/>
                    </a:lnTo>
                    <a:lnTo>
                      <a:pt x="62" y="90"/>
                    </a:lnTo>
                    <a:lnTo>
                      <a:pt x="66" y="104"/>
                    </a:lnTo>
                    <a:lnTo>
                      <a:pt x="72" y="116"/>
                    </a:lnTo>
                    <a:lnTo>
                      <a:pt x="80" y="126"/>
                    </a:lnTo>
                    <a:lnTo>
                      <a:pt x="90" y="136"/>
                    </a:lnTo>
                    <a:lnTo>
                      <a:pt x="102" y="142"/>
                    </a:lnTo>
                    <a:lnTo>
                      <a:pt x="114" y="146"/>
                    </a:lnTo>
                    <a:lnTo>
                      <a:pt x="126" y="148"/>
                    </a:lnTo>
                    <a:lnTo>
                      <a:pt x="126" y="148"/>
                    </a:lnTo>
                    <a:lnTo>
                      <a:pt x="140" y="146"/>
                    </a:lnTo>
                    <a:lnTo>
                      <a:pt x="152" y="142"/>
                    </a:lnTo>
                    <a:lnTo>
                      <a:pt x="164" y="136"/>
                    </a:lnTo>
                    <a:lnTo>
                      <a:pt x="174" y="126"/>
                    </a:lnTo>
                    <a:lnTo>
                      <a:pt x="182" y="116"/>
                    </a:lnTo>
                    <a:lnTo>
                      <a:pt x="188" y="104"/>
                    </a:lnTo>
                    <a:lnTo>
                      <a:pt x="192" y="90"/>
                    </a:lnTo>
                    <a:lnTo>
                      <a:pt x="192" y="74"/>
                    </a:lnTo>
                    <a:lnTo>
                      <a:pt x="192" y="74"/>
                    </a:lnTo>
                    <a:lnTo>
                      <a:pt x="192" y="60"/>
                    </a:lnTo>
                    <a:lnTo>
                      <a:pt x="188" y="46"/>
                    </a:lnTo>
                    <a:lnTo>
                      <a:pt x="182" y="32"/>
                    </a:lnTo>
                    <a:lnTo>
                      <a:pt x="174" y="22"/>
                    </a:lnTo>
                    <a:lnTo>
                      <a:pt x="164" y="12"/>
                    </a:lnTo>
                    <a:lnTo>
                      <a:pt x="152" y="6"/>
                    </a:lnTo>
                    <a:lnTo>
                      <a:pt x="140" y="2"/>
                    </a:lnTo>
                    <a:lnTo>
                      <a:pt x="126" y="0"/>
                    </a:lnTo>
                    <a:lnTo>
                      <a:pt x="126" y="0"/>
                    </a:lnTo>
                    <a:close/>
                    <a:moveTo>
                      <a:pt x="134" y="108"/>
                    </a:moveTo>
                    <a:lnTo>
                      <a:pt x="134" y="118"/>
                    </a:lnTo>
                    <a:lnTo>
                      <a:pt x="120" y="118"/>
                    </a:lnTo>
                    <a:lnTo>
                      <a:pt x="120" y="108"/>
                    </a:lnTo>
                    <a:lnTo>
                      <a:pt x="120" y="108"/>
                    </a:lnTo>
                    <a:lnTo>
                      <a:pt x="106" y="106"/>
                    </a:lnTo>
                    <a:lnTo>
                      <a:pt x="98" y="104"/>
                    </a:lnTo>
                    <a:lnTo>
                      <a:pt x="102" y="88"/>
                    </a:lnTo>
                    <a:lnTo>
                      <a:pt x="102" y="88"/>
                    </a:lnTo>
                    <a:lnTo>
                      <a:pt x="112" y="92"/>
                    </a:lnTo>
                    <a:lnTo>
                      <a:pt x="122" y="94"/>
                    </a:lnTo>
                    <a:lnTo>
                      <a:pt x="122" y="94"/>
                    </a:lnTo>
                    <a:lnTo>
                      <a:pt x="130" y="92"/>
                    </a:lnTo>
                    <a:lnTo>
                      <a:pt x="132" y="90"/>
                    </a:lnTo>
                    <a:lnTo>
                      <a:pt x="134" y="88"/>
                    </a:lnTo>
                    <a:lnTo>
                      <a:pt x="134" y="88"/>
                    </a:lnTo>
                    <a:lnTo>
                      <a:pt x="132" y="86"/>
                    </a:lnTo>
                    <a:lnTo>
                      <a:pt x="130" y="84"/>
                    </a:lnTo>
                    <a:lnTo>
                      <a:pt x="120" y="80"/>
                    </a:lnTo>
                    <a:lnTo>
                      <a:pt x="120" y="80"/>
                    </a:lnTo>
                    <a:lnTo>
                      <a:pt x="112" y="78"/>
                    </a:lnTo>
                    <a:lnTo>
                      <a:pt x="104" y="74"/>
                    </a:lnTo>
                    <a:lnTo>
                      <a:pt x="100" y="68"/>
                    </a:lnTo>
                    <a:lnTo>
                      <a:pt x="98" y="60"/>
                    </a:lnTo>
                    <a:lnTo>
                      <a:pt x="98" y="60"/>
                    </a:lnTo>
                    <a:lnTo>
                      <a:pt x="100" y="54"/>
                    </a:lnTo>
                    <a:lnTo>
                      <a:pt x="104" y="48"/>
                    </a:lnTo>
                    <a:lnTo>
                      <a:pt x="110" y="42"/>
                    </a:lnTo>
                    <a:lnTo>
                      <a:pt x="120" y="40"/>
                    </a:lnTo>
                    <a:lnTo>
                      <a:pt x="120" y="30"/>
                    </a:lnTo>
                    <a:lnTo>
                      <a:pt x="134" y="30"/>
                    </a:lnTo>
                    <a:lnTo>
                      <a:pt x="134" y="40"/>
                    </a:lnTo>
                    <a:lnTo>
                      <a:pt x="134" y="40"/>
                    </a:lnTo>
                    <a:lnTo>
                      <a:pt x="144" y="40"/>
                    </a:lnTo>
                    <a:lnTo>
                      <a:pt x="152" y="42"/>
                    </a:lnTo>
                    <a:lnTo>
                      <a:pt x="148" y="58"/>
                    </a:lnTo>
                    <a:lnTo>
                      <a:pt x="148" y="58"/>
                    </a:lnTo>
                    <a:lnTo>
                      <a:pt x="142" y="54"/>
                    </a:lnTo>
                    <a:lnTo>
                      <a:pt x="130" y="54"/>
                    </a:lnTo>
                    <a:lnTo>
                      <a:pt x="130" y="54"/>
                    </a:lnTo>
                    <a:lnTo>
                      <a:pt x="122" y="54"/>
                    </a:lnTo>
                    <a:lnTo>
                      <a:pt x="120" y="58"/>
                    </a:lnTo>
                    <a:lnTo>
                      <a:pt x="120" y="58"/>
                    </a:lnTo>
                    <a:lnTo>
                      <a:pt x="122" y="60"/>
                    </a:lnTo>
                    <a:lnTo>
                      <a:pt x="124" y="62"/>
                    </a:lnTo>
                    <a:lnTo>
                      <a:pt x="134" y="66"/>
                    </a:lnTo>
                    <a:lnTo>
                      <a:pt x="134" y="66"/>
                    </a:lnTo>
                    <a:lnTo>
                      <a:pt x="144" y="70"/>
                    </a:lnTo>
                    <a:lnTo>
                      <a:pt x="150" y="74"/>
                    </a:lnTo>
                    <a:lnTo>
                      <a:pt x="154" y="80"/>
                    </a:lnTo>
                    <a:lnTo>
                      <a:pt x="156" y="86"/>
                    </a:lnTo>
                    <a:lnTo>
                      <a:pt x="156" y="86"/>
                    </a:lnTo>
                    <a:lnTo>
                      <a:pt x="154" y="94"/>
                    </a:lnTo>
                    <a:lnTo>
                      <a:pt x="150" y="100"/>
                    </a:lnTo>
                    <a:lnTo>
                      <a:pt x="142" y="104"/>
                    </a:lnTo>
                    <a:lnTo>
                      <a:pt x="134" y="108"/>
                    </a:lnTo>
                    <a:lnTo>
                      <a:pt x="134"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4" name="Freeform 26"/>
              <p:cNvSpPr/>
              <p:nvPr/>
            </p:nvSpPr>
            <p:spPr bwMode="auto">
              <a:xfrm>
                <a:off x="5948363" y="733425"/>
                <a:ext cx="555625" cy="358775"/>
              </a:xfrm>
              <a:custGeom>
                <a:avLst/>
                <a:gdLst>
                  <a:gd name="T0" fmla="*/ 254 w 350"/>
                  <a:gd name="T1" fmla="*/ 218 h 226"/>
                  <a:gd name="T2" fmla="*/ 254 w 350"/>
                  <a:gd name="T3" fmla="*/ 218 h 226"/>
                  <a:gd name="T4" fmla="*/ 254 w 350"/>
                  <a:gd name="T5" fmla="*/ 210 h 226"/>
                  <a:gd name="T6" fmla="*/ 258 w 350"/>
                  <a:gd name="T7" fmla="*/ 204 h 226"/>
                  <a:gd name="T8" fmla="*/ 54 w 350"/>
                  <a:gd name="T9" fmla="*/ 204 h 226"/>
                  <a:gd name="T10" fmla="*/ 54 w 350"/>
                  <a:gd name="T11" fmla="*/ 204 h 226"/>
                  <a:gd name="T12" fmla="*/ 50 w 350"/>
                  <a:gd name="T13" fmla="*/ 192 h 226"/>
                  <a:gd name="T14" fmla="*/ 42 w 350"/>
                  <a:gd name="T15" fmla="*/ 182 h 226"/>
                  <a:gd name="T16" fmla="*/ 34 w 350"/>
                  <a:gd name="T17" fmla="*/ 176 h 226"/>
                  <a:gd name="T18" fmla="*/ 22 w 350"/>
                  <a:gd name="T19" fmla="*/ 172 h 226"/>
                  <a:gd name="T20" fmla="*/ 22 w 350"/>
                  <a:gd name="T21" fmla="*/ 56 h 226"/>
                  <a:gd name="T22" fmla="*/ 22 w 350"/>
                  <a:gd name="T23" fmla="*/ 56 h 226"/>
                  <a:gd name="T24" fmla="*/ 34 w 350"/>
                  <a:gd name="T25" fmla="*/ 52 h 226"/>
                  <a:gd name="T26" fmla="*/ 44 w 350"/>
                  <a:gd name="T27" fmla="*/ 44 h 226"/>
                  <a:gd name="T28" fmla="*/ 50 w 350"/>
                  <a:gd name="T29" fmla="*/ 34 h 226"/>
                  <a:gd name="T30" fmla="*/ 54 w 350"/>
                  <a:gd name="T31" fmla="*/ 22 h 226"/>
                  <a:gd name="T32" fmla="*/ 294 w 350"/>
                  <a:gd name="T33" fmla="*/ 22 h 226"/>
                  <a:gd name="T34" fmla="*/ 294 w 350"/>
                  <a:gd name="T35" fmla="*/ 22 h 226"/>
                  <a:gd name="T36" fmla="*/ 300 w 350"/>
                  <a:gd name="T37" fmla="*/ 34 h 226"/>
                  <a:gd name="T38" fmla="*/ 306 w 350"/>
                  <a:gd name="T39" fmla="*/ 44 h 226"/>
                  <a:gd name="T40" fmla="*/ 316 w 350"/>
                  <a:gd name="T41" fmla="*/ 52 h 226"/>
                  <a:gd name="T42" fmla="*/ 328 w 350"/>
                  <a:gd name="T43" fmla="*/ 56 h 226"/>
                  <a:gd name="T44" fmla="*/ 328 w 350"/>
                  <a:gd name="T45" fmla="*/ 134 h 226"/>
                  <a:gd name="T46" fmla="*/ 350 w 350"/>
                  <a:gd name="T47" fmla="*/ 134 h 226"/>
                  <a:gd name="T48" fmla="*/ 350 w 350"/>
                  <a:gd name="T49" fmla="*/ 12 h 226"/>
                  <a:gd name="T50" fmla="*/ 350 w 350"/>
                  <a:gd name="T51" fmla="*/ 12 h 226"/>
                  <a:gd name="T52" fmla="*/ 350 w 350"/>
                  <a:gd name="T53" fmla="*/ 8 h 226"/>
                  <a:gd name="T54" fmla="*/ 346 w 350"/>
                  <a:gd name="T55" fmla="*/ 4 h 226"/>
                  <a:gd name="T56" fmla="*/ 342 w 350"/>
                  <a:gd name="T57" fmla="*/ 2 h 226"/>
                  <a:gd name="T58" fmla="*/ 338 w 350"/>
                  <a:gd name="T59" fmla="*/ 0 h 226"/>
                  <a:gd name="T60" fmla="*/ 12 w 350"/>
                  <a:gd name="T61" fmla="*/ 0 h 226"/>
                  <a:gd name="T62" fmla="*/ 12 w 350"/>
                  <a:gd name="T63" fmla="*/ 0 h 226"/>
                  <a:gd name="T64" fmla="*/ 8 w 350"/>
                  <a:gd name="T65" fmla="*/ 2 h 226"/>
                  <a:gd name="T66" fmla="*/ 4 w 350"/>
                  <a:gd name="T67" fmla="*/ 4 h 226"/>
                  <a:gd name="T68" fmla="*/ 0 w 350"/>
                  <a:gd name="T69" fmla="*/ 8 h 226"/>
                  <a:gd name="T70" fmla="*/ 0 w 350"/>
                  <a:gd name="T71" fmla="*/ 12 h 226"/>
                  <a:gd name="T72" fmla="*/ 0 w 350"/>
                  <a:gd name="T73" fmla="*/ 214 h 226"/>
                  <a:gd name="T74" fmla="*/ 0 w 350"/>
                  <a:gd name="T75" fmla="*/ 214 h 226"/>
                  <a:gd name="T76" fmla="*/ 0 w 350"/>
                  <a:gd name="T77" fmla="*/ 218 h 226"/>
                  <a:gd name="T78" fmla="*/ 4 w 350"/>
                  <a:gd name="T79" fmla="*/ 222 h 226"/>
                  <a:gd name="T80" fmla="*/ 8 w 350"/>
                  <a:gd name="T81" fmla="*/ 226 h 226"/>
                  <a:gd name="T82" fmla="*/ 12 w 350"/>
                  <a:gd name="T83" fmla="*/ 226 h 226"/>
                  <a:gd name="T84" fmla="*/ 256 w 350"/>
                  <a:gd name="T85" fmla="*/ 226 h 226"/>
                  <a:gd name="T86" fmla="*/ 256 w 350"/>
                  <a:gd name="T87" fmla="*/ 226 h 226"/>
                  <a:gd name="T88" fmla="*/ 254 w 350"/>
                  <a:gd name="T89" fmla="*/ 218 h 226"/>
                  <a:gd name="T90" fmla="*/ 254 w 350"/>
                  <a:gd name="T91"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0" h="226">
                    <a:moveTo>
                      <a:pt x="254" y="218"/>
                    </a:moveTo>
                    <a:lnTo>
                      <a:pt x="254" y="218"/>
                    </a:lnTo>
                    <a:lnTo>
                      <a:pt x="254" y="210"/>
                    </a:lnTo>
                    <a:lnTo>
                      <a:pt x="258" y="204"/>
                    </a:lnTo>
                    <a:lnTo>
                      <a:pt x="54" y="204"/>
                    </a:lnTo>
                    <a:lnTo>
                      <a:pt x="54" y="204"/>
                    </a:lnTo>
                    <a:lnTo>
                      <a:pt x="50" y="192"/>
                    </a:lnTo>
                    <a:lnTo>
                      <a:pt x="42" y="182"/>
                    </a:lnTo>
                    <a:lnTo>
                      <a:pt x="34" y="176"/>
                    </a:lnTo>
                    <a:lnTo>
                      <a:pt x="22" y="172"/>
                    </a:lnTo>
                    <a:lnTo>
                      <a:pt x="22" y="56"/>
                    </a:lnTo>
                    <a:lnTo>
                      <a:pt x="22" y="56"/>
                    </a:lnTo>
                    <a:lnTo>
                      <a:pt x="34" y="52"/>
                    </a:lnTo>
                    <a:lnTo>
                      <a:pt x="44" y="44"/>
                    </a:lnTo>
                    <a:lnTo>
                      <a:pt x="50" y="34"/>
                    </a:lnTo>
                    <a:lnTo>
                      <a:pt x="54" y="22"/>
                    </a:lnTo>
                    <a:lnTo>
                      <a:pt x="294" y="22"/>
                    </a:lnTo>
                    <a:lnTo>
                      <a:pt x="294" y="22"/>
                    </a:lnTo>
                    <a:lnTo>
                      <a:pt x="300" y="34"/>
                    </a:lnTo>
                    <a:lnTo>
                      <a:pt x="306" y="44"/>
                    </a:lnTo>
                    <a:lnTo>
                      <a:pt x="316" y="52"/>
                    </a:lnTo>
                    <a:lnTo>
                      <a:pt x="328" y="56"/>
                    </a:lnTo>
                    <a:lnTo>
                      <a:pt x="328" y="134"/>
                    </a:lnTo>
                    <a:lnTo>
                      <a:pt x="350" y="134"/>
                    </a:lnTo>
                    <a:lnTo>
                      <a:pt x="350" y="12"/>
                    </a:lnTo>
                    <a:lnTo>
                      <a:pt x="350" y="12"/>
                    </a:lnTo>
                    <a:lnTo>
                      <a:pt x="350" y="8"/>
                    </a:lnTo>
                    <a:lnTo>
                      <a:pt x="346" y="4"/>
                    </a:lnTo>
                    <a:lnTo>
                      <a:pt x="342" y="2"/>
                    </a:lnTo>
                    <a:lnTo>
                      <a:pt x="338" y="0"/>
                    </a:lnTo>
                    <a:lnTo>
                      <a:pt x="12" y="0"/>
                    </a:lnTo>
                    <a:lnTo>
                      <a:pt x="12" y="0"/>
                    </a:lnTo>
                    <a:lnTo>
                      <a:pt x="8" y="2"/>
                    </a:lnTo>
                    <a:lnTo>
                      <a:pt x="4" y="4"/>
                    </a:lnTo>
                    <a:lnTo>
                      <a:pt x="0" y="8"/>
                    </a:lnTo>
                    <a:lnTo>
                      <a:pt x="0" y="12"/>
                    </a:lnTo>
                    <a:lnTo>
                      <a:pt x="0" y="214"/>
                    </a:lnTo>
                    <a:lnTo>
                      <a:pt x="0" y="214"/>
                    </a:lnTo>
                    <a:lnTo>
                      <a:pt x="0" y="218"/>
                    </a:lnTo>
                    <a:lnTo>
                      <a:pt x="4" y="222"/>
                    </a:lnTo>
                    <a:lnTo>
                      <a:pt x="8" y="226"/>
                    </a:lnTo>
                    <a:lnTo>
                      <a:pt x="12" y="226"/>
                    </a:lnTo>
                    <a:lnTo>
                      <a:pt x="256" y="226"/>
                    </a:lnTo>
                    <a:lnTo>
                      <a:pt x="256" y="226"/>
                    </a:lnTo>
                    <a:lnTo>
                      <a:pt x="254" y="218"/>
                    </a:lnTo>
                    <a:lnTo>
                      <a:pt x="254" y="2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1" name="Freeform 27"/>
              <p:cNvSpPr/>
              <p:nvPr/>
            </p:nvSpPr>
            <p:spPr bwMode="auto">
              <a:xfrm>
                <a:off x="6373813" y="965200"/>
                <a:ext cx="200025" cy="34925"/>
              </a:xfrm>
              <a:custGeom>
                <a:avLst/>
                <a:gdLst>
                  <a:gd name="T0" fmla="*/ 12 w 126"/>
                  <a:gd name="T1" fmla="*/ 22 h 22"/>
                  <a:gd name="T2" fmla="*/ 12 w 126"/>
                  <a:gd name="T3" fmla="*/ 22 h 22"/>
                  <a:gd name="T4" fmla="*/ 8 w 126"/>
                  <a:gd name="T5" fmla="*/ 20 h 22"/>
                  <a:gd name="T6" fmla="*/ 4 w 126"/>
                  <a:gd name="T7" fmla="*/ 18 h 22"/>
                  <a:gd name="T8" fmla="*/ 2 w 126"/>
                  <a:gd name="T9" fmla="*/ 16 h 22"/>
                  <a:gd name="T10" fmla="*/ 0 w 126"/>
                  <a:gd name="T11" fmla="*/ 10 h 22"/>
                  <a:gd name="T12" fmla="*/ 0 w 126"/>
                  <a:gd name="T13" fmla="*/ 10 h 22"/>
                  <a:gd name="T14" fmla="*/ 0 w 126"/>
                  <a:gd name="T15" fmla="*/ 10 h 22"/>
                  <a:gd name="T16" fmla="*/ 2 w 126"/>
                  <a:gd name="T17" fmla="*/ 6 h 22"/>
                  <a:gd name="T18" fmla="*/ 4 w 126"/>
                  <a:gd name="T19" fmla="*/ 4 h 22"/>
                  <a:gd name="T20" fmla="*/ 8 w 126"/>
                  <a:gd name="T21" fmla="*/ 2 h 22"/>
                  <a:gd name="T22" fmla="*/ 12 w 126"/>
                  <a:gd name="T23" fmla="*/ 0 h 22"/>
                  <a:gd name="T24" fmla="*/ 12 w 126"/>
                  <a:gd name="T25" fmla="*/ 0 h 22"/>
                  <a:gd name="T26" fmla="*/ 116 w 126"/>
                  <a:gd name="T27" fmla="*/ 0 h 22"/>
                  <a:gd name="T28" fmla="*/ 116 w 126"/>
                  <a:gd name="T29" fmla="*/ 0 h 22"/>
                  <a:gd name="T30" fmla="*/ 120 w 126"/>
                  <a:gd name="T31" fmla="*/ 2 h 22"/>
                  <a:gd name="T32" fmla="*/ 124 w 126"/>
                  <a:gd name="T33" fmla="*/ 4 h 22"/>
                  <a:gd name="T34" fmla="*/ 126 w 126"/>
                  <a:gd name="T35" fmla="*/ 6 h 22"/>
                  <a:gd name="T36" fmla="*/ 126 w 126"/>
                  <a:gd name="T37" fmla="*/ 10 h 22"/>
                  <a:gd name="T38" fmla="*/ 126 w 126"/>
                  <a:gd name="T39" fmla="*/ 10 h 22"/>
                  <a:gd name="T40" fmla="*/ 126 w 126"/>
                  <a:gd name="T41" fmla="*/ 10 h 22"/>
                  <a:gd name="T42" fmla="*/ 126 w 126"/>
                  <a:gd name="T43" fmla="*/ 16 h 22"/>
                  <a:gd name="T44" fmla="*/ 124 w 126"/>
                  <a:gd name="T45" fmla="*/ 18 h 22"/>
                  <a:gd name="T46" fmla="*/ 120 w 126"/>
                  <a:gd name="T47" fmla="*/ 20 h 22"/>
                  <a:gd name="T48" fmla="*/ 116 w 126"/>
                  <a:gd name="T49" fmla="*/ 22 h 22"/>
                  <a:gd name="T50" fmla="*/ 116 w 126"/>
                  <a:gd name="T51" fmla="*/ 22 h 22"/>
                  <a:gd name="T52" fmla="*/ 12 w 126"/>
                  <a:gd name="T53" fmla="*/ 22 h 22"/>
                  <a:gd name="T54" fmla="*/ 12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2" y="22"/>
                    </a:moveTo>
                    <a:lnTo>
                      <a:pt x="12" y="22"/>
                    </a:lnTo>
                    <a:lnTo>
                      <a:pt x="8" y="20"/>
                    </a:lnTo>
                    <a:lnTo>
                      <a:pt x="4" y="18"/>
                    </a:lnTo>
                    <a:lnTo>
                      <a:pt x="2" y="16"/>
                    </a:lnTo>
                    <a:lnTo>
                      <a:pt x="0" y="10"/>
                    </a:lnTo>
                    <a:lnTo>
                      <a:pt x="0" y="10"/>
                    </a:lnTo>
                    <a:lnTo>
                      <a:pt x="0" y="10"/>
                    </a:lnTo>
                    <a:lnTo>
                      <a:pt x="2" y="6"/>
                    </a:lnTo>
                    <a:lnTo>
                      <a:pt x="4" y="4"/>
                    </a:lnTo>
                    <a:lnTo>
                      <a:pt x="8" y="2"/>
                    </a:lnTo>
                    <a:lnTo>
                      <a:pt x="12" y="0"/>
                    </a:lnTo>
                    <a:lnTo>
                      <a:pt x="12" y="0"/>
                    </a:lnTo>
                    <a:lnTo>
                      <a:pt x="116" y="0"/>
                    </a:lnTo>
                    <a:lnTo>
                      <a:pt x="116" y="0"/>
                    </a:lnTo>
                    <a:lnTo>
                      <a:pt x="120" y="2"/>
                    </a:lnTo>
                    <a:lnTo>
                      <a:pt x="124" y="4"/>
                    </a:lnTo>
                    <a:lnTo>
                      <a:pt x="126" y="6"/>
                    </a:lnTo>
                    <a:lnTo>
                      <a:pt x="126" y="10"/>
                    </a:lnTo>
                    <a:lnTo>
                      <a:pt x="126" y="10"/>
                    </a:lnTo>
                    <a:lnTo>
                      <a:pt x="126" y="10"/>
                    </a:lnTo>
                    <a:lnTo>
                      <a:pt x="126" y="16"/>
                    </a:lnTo>
                    <a:lnTo>
                      <a:pt x="124" y="18"/>
                    </a:lnTo>
                    <a:lnTo>
                      <a:pt x="120" y="20"/>
                    </a:lnTo>
                    <a:lnTo>
                      <a:pt x="116" y="22"/>
                    </a:lnTo>
                    <a:lnTo>
                      <a:pt x="116" y="22"/>
                    </a:lnTo>
                    <a:lnTo>
                      <a:pt x="12" y="22"/>
                    </a:lnTo>
                    <a:lnTo>
                      <a:pt x="1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2" name="Freeform 28"/>
              <p:cNvSpPr/>
              <p:nvPr/>
            </p:nvSpPr>
            <p:spPr bwMode="auto">
              <a:xfrm>
                <a:off x="6367463" y="1012825"/>
                <a:ext cx="200025" cy="34925"/>
              </a:xfrm>
              <a:custGeom>
                <a:avLst/>
                <a:gdLst>
                  <a:gd name="T0" fmla="*/ 10 w 126"/>
                  <a:gd name="T1" fmla="*/ 22 h 22"/>
                  <a:gd name="T2" fmla="*/ 10 w 126"/>
                  <a:gd name="T3" fmla="*/ 22 h 22"/>
                  <a:gd name="T4" fmla="*/ 6 w 126"/>
                  <a:gd name="T5" fmla="*/ 20 h 22"/>
                  <a:gd name="T6" fmla="*/ 4 w 126"/>
                  <a:gd name="T7" fmla="*/ 18 h 22"/>
                  <a:gd name="T8" fmla="*/ 0 w 126"/>
                  <a:gd name="T9" fmla="*/ 16 h 22"/>
                  <a:gd name="T10" fmla="*/ 0 w 126"/>
                  <a:gd name="T11" fmla="*/ 12 h 22"/>
                  <a:gd name="T12" fmla="*/ 0 w 126"/>
                  <a:gd name="T13" fmla="*/ 12 h 22"/>
                  <a:gd name="T14" fmla="*/ 0 w 126"/>
                  <a:gd name="T15" fmla="*/ 12 h 22"/>
                  <a:gd name="T16" fmla="*/ 0 w 126"/>
                  <a:gd name="T17" fmla="*/ 6 h 22"/>
                  <a:gd name="T18" fmla="*/ 4 w 126"/>
                  <a:gd name="T19" fmla="*/ 4 h 22"/>
                  <a:gd name="T20" fmla="*/ 6 w 126"/>
                  <a:gd name="T21" fmla="*/ 2 h 22"/>
                  <a:gd name="T22" fmla="*/ 10 w 126"/>
                  <a:gd name="T23" fmla="*/ 0 h 22"/>
                  <a:gd name="T24" fmla="*/ 10 w 126"/>
                  <a:gd name="T25" fmla="*/ 0 h 22"/>
                  <a:gd name="T26" fmla="*/ 116 w 126"/>
                  <a:gd name="T27" fmla="*/ 0 h 22"/>
                  <a:gd name="T28" fmla="*/ 116 w 126"/>
                  <a:gd name="T29" fmla="*/ 0 h 22"/>
                  <a:gd name="T30" fmla="*/ 120 w 126"/>
                  <a:gd name="T31" fmla="*/ 2 h 22"/>
                  <a:gd name="T32" fmla="*/ 122 w 126"/>
                  <a:gd name="T33" fmla="*/ 4 h 22"/>
                  <a:gd name="T34" fmla="*/ 124 w 126"/>
                  <a:gd name="T35" fmla="*/ 6 h 22"/>
                  <a:gd name="T36" fmla="*/ 126 w 126"/>
                  <a:gd name="T37" fmla="*/ 12 h 22"/>
                  <a:gd name="T38" fmla="*/ 126 w 126"/>
                  <a:gd name="T39" fmla="*/ 12 h 22"/>
                  <a:gd name="T40" fmla="*/ 126 w 126"/>
                  <a:gd name="T41" fmla="*/ 12 h 22"/>
                  <a:gd name="T42" fmla="*/ 124 w 126"/>
                  <a:gd name="T43" fmla="*/ 16 h 22"/>
                  <a:gd name="T44" fmla="*/ 122 w 126"/>
                  <a:gd name="T45" fmla="*/ 18 h 22"/>
                  <a:gd name="T46" fmla="*/ 120 w 126"/>
                  <a:gd name="T47" fmla="*/ 20 h 22"/>
                  <a:gd name="T48" fmla="*/ 116 w 126"/>
                  <a:gd name="T49" fmla="*/ 22 h 22"/>
                  <a:gd name="T50" fmla="*/ 116 w 126"/>
                  <a:gd name="T51" fmla="*/ 22 h 22"/>
                  <a:gd name="T52" fmla="*/ 10 w 126"/>
                  <a:gd name="T53" fmla="*/ 22 h 22"/>
                  <a:gd name="T54" fmla="*/ 10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0" y="22"/>
                    </a:moveTo>
                    <a:lnTo>
                      <a:pt x="10" y="22"/>
                    </a:lnTo>
                    <a:lnTo>
                      <a:pt x="6" y="20"/>
                    </a:lnTo>
                    <a:lnTo>
                      <a:pt x="4" y="18"/>
                    </a:lnTo>
                    <a:lnTo>
                      <a:pt x="0" y="16"/>
                    </a:lnTo>
                    <a:lnTo>
                      <a:pt x="0" y="12"/>
                    </a:lnTo>
                    <a:lnTo>
                      <a:pt x="0" y="12"/>
                    </a:lnTo>
                    <a:lnTo>
                      <a:pt x="0" y="12"/>
                    </a:lnTo>
                    <a:lnTo>
                      <a:pt x="0" y="6"/>
                    </a:lnTo>
                    <a:lnTo>
                      <a:pt x="4" y="4"/>
                    </a:lnTo>
                    <a:lnTo>
                      <a:pt x="6" y="2"/>
                    </a:lnTo>
                    <a:lnTo>
                      <a:pt x="10" y="0"/>
                    </a:lnTo>
                    <a:lnTo>
                      <a:pt x="10" y="0"/>
                    </a:lnTo>
                    <a:lnTo>
                      <a:pt x="116" y="0"/>
                    </a:lnTo>
                    <a:lnTo>
                      <a:pt x="116" y="0"/>
                    </a:lnTo>
                    <a:lnTo>
                      <a:pt x="120" y="2"/>
                    </a:lnTo>
                    <a:lnTo>
                      <a:pt x="122" y="4"/>
                    </a:lnTo>
                    <a:lnTo>
                      <a:pt x="124" y="6"/>
                    </a:lnTo>
                    <a:lnTo>
                      <a:pt x="126" y="12"/>
                    </a:lnTo>
                    <a:lnTo>
                      <a:pt x="126" y="12"/>
                    </a:lnTo>
                    <a:lnTo>
                      <a:pt x="126" y="12"/>
                    </a:lnTo>
                    <a:lnTo>
                      <a:pt x="124" y="16"/>
                    </a:lnTo>
                    <a:lnTo>
                      <a:pt x="122" y="18"/>
                    </a:lnTo>
                    <a:lnTo>
                      <a:pt x="120" y="20"/>
                    </a:lnTo>
                    <a:lnTo>
                      <a:pt x="116" y="22"/>
                    </a:lnTo>
                    <a:lnTo>
                      <a:pt x="116" y="22"/>
                    </a:lnTo>
                    <a:lnTo>
                      <a:pt x="10" y="22"/>
                    </a:lnTo>
                    <a:lnTo>
                      <a:pt x="1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3" name="Freeform 29"/>
              <p:cNvSpPr/>
              <p:nvPr/>
            </p:nvSpPr>
            <p:spPr bwMode="auto">
              <a:xfrm>
                <a:off x="6370638" y="1060450"/>
                <a:ext cx="200025" cy="34925"/>
              </a:xfrm>
              <a:custGeom>
                <a:avLst/>
                <a:gdLst>
                  <a:gd name="T0" fmla="*/ 12 w 126"/>
                  <a:gd name="T1" fmla="*/ 22 h 22"/>
                  <a:gd name="T2" fmla="*/ 12 w 126"/>
                  <a:gd name="T3" fmla="*/ 22 h 22"/>
                  <a:gd name="T4" fmla="*/ 8 w 126"/>
                  <a:gd name="T5" fmla="*/ 20 h 22"/>
                  <a:gd name="T6" fmla="*/ 4 w 126"/>
                  <a:gd name="T7" fmla="*/ 18 h 22"/>
                  <a:gd name="T8" fmla="*/ 2 w 126"/>
                  <a:gd name="T9" fmla="*/ 16 h 22"/>
                  <a:gd name="T10" fmla="*/ 0 w 126"/>
                  <a:gd name="T11" fmla="*/ 12 h 22"/>
                  <a:gd name="T12" fmla="*/ 0 w 126"/>
                  <a:gd name="T13" fmla="*/ 12 h 22"/>
                  <a:gd name="T14" fmla="*/ 0 w 126"/>
                  <a:gd name="T15" fmla="*/ 12 h 22"/>
                  <a:gd name="T16" fmla="*/ 2 w 126"/>
                  <a:gd name="T17" fmla="*/ 8 h 22"/>
                  <a:gd name="T18" fmla="*/ 4 w 126"/>
                  <a:gd name="T19" fmla="*/ 4 h 22"/>
                  <a:gd name="T20" fmla="*/ 8 w 126"/>
                  <a:gd name="T21" fmla="*/ 2 h 22"/>
                  <a:gd name="T22" fmla="*/ 12 w 126"/>
                  <a:gd name="T23" fmla="*/ 0 h 22"/>
                  <a:gd name="T24" fmla="*/ 12 w 126"/>
                  <a:gd name="T25" fmla="*/ 0 h 22"/>
                  <a:gd name="T26" fmla="*/ 116 w 126"/>
                  <a:gd name="T27" fmla="*/ 0 h 22"/>
                  <a:gd name="T28" fmla="*/ 116 w 126"/>
                  <a:gd name="T29" fmla="*/ 0 h 22"/>
                  <a:gd name="T30" fmla="*/ 120 w 126"/>
                  <a:gd name="T31" fmla="*/ 2 h 22"/>
                  <a:gd name="T32" fmla="*/ 124 w 126"/>
                  <a:gd name="T33" fmla="*/ 4 h 22"/>
                  <a:gd name="T34" fmla="*/ 126 w 126"/>
                  <a:gd name="T35" fmla="*/ 8 h 22"/>
                  <a:gd name="T36" fmla="*/ 126 w 126"/>
                  <a:gd name="T37" fmla="*/ 12 h 22"/>
                  <a:gd name="T38" fmla="*/ 126 w 126"/>
                  <a:gd name="T39" fmla="*/ 12 h 22"/>
                  <a:gd name="T40" fmla="*/ 126 w 126"/>
                  <a:gd name="T41" fmla="*/ 12 h 22"/>
                  <a:gd name="T42" fmla="*/ 126 w 126"/>
                  <a:gd name="T43" fmla="*/ 16 h 22"/>
                  <a:gd name="T44" fmla="*/ 124 w 126"/>
                  <a:gd name="T45" fmla="*/ 18 h 22"/>
                  <a:gd name="T46" fmla="*/ 120 w 126"/>
                  <a:gd name="T47" fmla="*/ 20 h 22"/>
                  <a:gd name="T48" fmla="*/ 116 w 126"/>
                  <a:gd name="T49" fmla="*/ 22 h 22"/>
                  <a:gd name="T50" fmla="*/ 116 w 126"/>
                  <a:gd name="T51" fmla="*/ 22 h 22"/>
                  <a:gd name="T52" fmla="*/ 12 w 126"/>
                  <a:gd name="T53" fmla="*/ 22 h 22"/>
                  <a:gd name="T54" fmla="*/ 12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2" y="22"/>
                    </a:moveTo>
                    <a:lnTo>
                      <a:pt x="12" y="22"/>
                    </a:lnTo>
                    <a:lnTo>
                      <a:pt x="8" y="20"/>
                    </a:lnTo>
                    <a:lnTo>
                      <a:pt x="4" y="18"/>
                    </a:lnTo>
                    <a:lnTo>
                      <a:pt x="2" y="16"/>
                    </a:lnTo>
                    <a:lnTo>
                      <a:pt x="0" y="12"/>
                    </a:lnTo>
                    <a:lnTo>
                      <a:pt x="0" y="12"/>
                    </a:lnTo>
                    <a:lnTo>
                      <a:pt x="0" y="12"/>
                    </a:lnTo>
                    <a:lnTo>
                      <a:pt x="2" y="8"/>
                    </a:lnTo>
                    <a:lnTo>
                      <a:pt x="4" y="4"/>
                    </a:lnTo>
                    <a:lnTo>
                      <a:pt x="8" y="2"/>
                    </a:lnTo>
                    <a:lnTo>
                      <a:pt x="12" y="0"/>
                    </a:lnTo>
                    <a:lnTo>
                      <a:pt x="12" y="0"/>
                    </a:lnTo>
                    <a:lnTo>
                      <a:pt x="116" y="0"/>
                    </a:lnTo>
                    <a:lnTo>
                      <a:pt x="116" y="0"/>
                    </a:lnTo>
                    <a:lnTo>
                      <a:pt x="120" y="2"/>
                    </a:lnTo>
                    <a:lnTo>
                      <a:pt x="124" y="4"/>
                    </a:lnTo>
                    <a:lnTo>
                      <a:pt x="126" y="8"/>
                    </a:lnTo>
                    <a:lnTo>
                      <a:pt x="126" y="12"/>
                    </a:lnTo>
                    <a:lnTo>
                      <a:pt x="126" y="12"/>
                    </a:lnTo>
                    <a:lnTo>
                      <a:pt x="126" y="12"/>
                    </a:lnTo>
                    <a:lnTo>
                      <a:pt x="126" y="16"/>
                    </a:lnTo>
                    <a:lnTo>
                      <a:pt x="124" y="18"/>
                    </a:lnTo>
                    <a:lnTo>
                      <a:pt x="120" y="20"/>
                    </a:lnTo>
                    <a:lnTo>
                      <a:pt x="116" y="22"/>
                    </a:lnTo>
                    <a:lnTo>
                      <a:pt x="116" y="22"/>
                    </a:lnTo>
                    <a:lnTo>
                      <a:pt x="12" y="22"/>
                    </a:lnTo>
                    <a:lnTo>
                      <a:pt x="1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6" name="组合 5"/>
          <p:cNvGrpSpPr/>
          <p:nvPr/>
        </p:nvGrpSpPr>
        <p:grpSpPr>
          <a:xfrm>
            <a:off x="6433597" y="1593101"/>
            <a:ext cx="2294848" cy="1633203"/>
            <a:chOff x="4825198" y="1194826"/>
            <a:chExt cx="1721136" cy="1224902"/>
          </a:xfrm>
        </p:grpSpPr>
        <p:grpSp>
          <p:nvGrpSpPr>
            <p:cNvPr id="79" name="组合 78"/>
            <p:cNvGrpSpPr/>
            <p:nvPr/>
          </p:nvGrpSpPr>
          <p:grpSpPr>
            <a:xfrm>
              <a:off x="4825198" y="1194826"/>
              <a:ext cx="1721136" cy="1224902"/>
              <a:chOff x="4304043" y="1286668"/>
              <a:chExt cx="3837944" cy="2757793"/>
            </a:xfrm>
            <a:effectLst>
              <a:outerShdw blurRad="381000" dist="254000" dir="8100000" algn="tr" rotWithShape="0">
                <a:prstClr val="black">
                  <a:alpha val="40000"/>
                </a:prstClr>
              </a:outerShdw>
            </a:effectLst>
          </p:grpSpPr>
          <p:sp>
            <p:nvSpPr>
              <p:cNvPr id="80" name="圆角矩形 7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1" name="圆角矩形 80"/>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44" name="组合 143"/>
            <p:cNvGrpSpPr/>
            <p:nvPr/>
          </p:nvGrpSpPr>
          <p:grpSpPr>
            <a:xfrm>
              <a:off x="5386394" y="1503172"/>
              <a:ext cx="598744" cy="605830"/>
              <a:chOff x="2627313" y="1546225"/>
              <a:chExt cx="536575" cy="542925"/>
            </a:xfrm>
            <a:solidFill>
              <a:schemeClr val="accent3"/>
            </a:solidFill>
          </p:grpSpPr>
          <p:sp>
            <p:nvSpPr>
              <p:cNvPr id="145" name="Freeform 30"/>
              <p:cNvSpPr>
                <a:spLocks noEditPoints="1"/>
              </p:cNvSpPr>
              <p:nvPr/>
            </p:nvSpPr>
            <p:spPr bwMode="auto">
              <a:xfrm>
                <a:off x="2627313" y="1616075"/>
                <a:ext cx="536575" cy="473075"/>
              </a:xfrm>
              <a:custGeom>
                <a:avLst/>
                <a:gdLst>
                  <a:gd name="T0" fmla="*/ 310 w 338"/>
                  <a:gd name="T1" fmla="*/ 134 h 298"/>
                  <a:gd name="T2" fmla="*/ 296 w 338"/>
                  <a:gd name="T3" fmla="*/ 94 h 298"/>
                  <a:gd name="T4" fmla="*/ 270 w 338"/>
                  <a:gd name="T5" fmla="*/ 62 h 298"/>
                  <a:gd name="T6" fmla="*/ 248 w 338"/>
                  <a:gd name="T7" fmla="*/ 46 h 298"/>
                  <a:gd name="T8" fmla="*/ 208 w 338"/>
                  <a:gd name="T9" fmla="*/ 72 h 298"/>
                  <a:gd name="T10" fmla="*/ 182 w 338"/>
                  <a:gd name="T11" fmla="*/ 72 h 298"/>
                  <a:gd name="T12" fmla="*/ 152 w 338"/>
                  <a:gd name="T13" fmla="*/ 60 h 298"/>
                  <a:gd name="T14" fmla="*/ 132 w 338"/>
                  <a:gd name="T15" fmla="*/ 36 h 298"/>
                  <a:gd name="T16" fmla="*/ 94 w 338"/>
                  <a:gd name="T17" fmla="*/ 2 h 298"/>
                  <a:gd name="T18" fmla="*/ 86 w 338"/>
                  <a:gd name="T19" fmla="*/ 2 h 298"/>
                  <a:gd name="T20" fmla="*/ 80 w 338"/>
                  <a:gd name="T21" fmla="*/ 56 h 298"/>
                  <a:gd name="T22" fmla="*/ 48 w 338"/>
                  <a:gd name="T23" fmla="*/ 92 h 298"/>
                  <a:gd name="T24" fmla="*/ 18 w 338"/>
                  <a:gd name="T25" fmla="*/ 108 h 298"/>
                  <a:gd name="T26" fmla="*/ 2 w 338"/>
                  <a:gd name="T27" fmla="*/ 118 h 298"/>
                  <a:gd name="T28" fmla="*/ 0 w 338"/>
                  <a:gd name="T29" fmla="*/ 174 h 298"/>
                  <a:gd name="T30" fmla="*/ 10 w 338"/>
                  <a:gd name="T31" fmla="*/ 188 h 298"/>
                  <a:gd name="T32" fmla="*/ 36 w 338"/>
                  <a:gd name="T33" fmla="*/ 190 h 298"/>
                  <a:gd name="T34" fmla="*/ 74 w 338"/>
                  <a:gd name="T35" fmla="*/ 246 h 298"/>
                  <a:gd name="T36" fmla="*/ 92 w 338"/>
                  <a:gd name="T37" fmla="*/ 290 h 298"/>
                  <a:gd name="T38" fmla="*/ 136 w 338"/>
                  <a:gd name="T39" fmla="*/ 298 h 298"/>
                  <a:gd name="T40" fmla="*/ 144 w 338"/>
                  <a:gd name="T41" fmla="*/ 290 h 298"/>
                  <a:gd name="T42" fmla="*/ 156 w 338"/>
                  <a:gd name="T43" fmla="*/ 280 h 298"/>
                  <a:gd name="T44" fmla="*/ 184 w 338"/>
                  <a:gd name="T45" fmla="*/ 280 h 298"/>
                  <a:gd name="T46" fmla="*/ 198 w 338"/>
                  <a:gd name="T47" fmla="*/ 290 h 298"/>
                  <a:gd name="T48" fmla="*/ 242 w 338"/>
                  <a:gd name="T49" fmla="*/ 298 h 298"/>
                  <a:gd name="T50" fmla="*/ 248 w 338"/>
                  <a:gd name="T51" fmla="*/ 290 h 298"/>
                  <a:gd name="T52" fmla="*/ 262 w 338"/>
                  <a:gd name="T53" fmla="*/ 250 h 298"/>
                  <a:gd name="T54" fmla="*/ 290 w 338"/>
                  <a:gd name="T55" fmla="*/ 220 h 298"/>
                  <a:gd name="T56" fmla="*/ 308 w 338"/>
                  <a:gd name="T57" fmla="*/ 180 h 298"/>
                  <a:gd name="T58" fmla="*/ 322 w 338"/>
                  <a:gd name="T59" fmla="*/ 166 h 298"/>
                  <a:gd name="T60" fmla="*/ 336 w 338"/>
                  <a:gd name="T61" fmla="*/ 156 h 298"/>
                  <a:gd name="T62" fmla="*/ 336 w 338"/>
                  <a:gd name="T63" fmla="*/ 144 h 298"/>
                  <a:gd name="T64" fmla="*/ 322 w 338"/>
                  <a:gd name="T65" fmla="*/ 134 h 298"/>
                  <a:gd name="T66" fmla="*/ 96 w 338"/>
                  <a:gd name="T67" fmla="*/ 120 h 298"/>
                  <a:gd name="T68" fmla="*/ 78 w 338"/>
                  <a:gd name="T69" fmla="*/ 110 h 298"/>
                  <a:gd name="T70" fmla="*/ 80 w 338"/>
                  <a:gd name="T71" fmla="*/ 108 h 298"/>
                  <a:gd name="T72" fmla="*/ 92 w 338"/>
                  <a:gd name="T73" fmla="*/ 108 h 298"/>
                  <a:gd name="T74" fmla="*/ 102 w 338"/>
                  <a:gd name="T75" fmla="*/ 94 h 298"/>
                  <a:gd name="T76" fmla="*/ 98 w 338"/>
                  <a:gd name="T77" fmla="*/ 84 h 298"/>
                  <a:gd name="T78" fmla="*/ 88 w 338"/>
                  <a:gd name="T79" fmla="*/ 80 h 298"/>
                  <a:gd name="T80" fmla="*/ 90 w 338"/>
                  <a:gd name="T81" fmla="*/ 78 h 298"/>
                  <a:gd name="T82" fmla="*/ 104 w 338"/>
                  <a:gd name="T83" fmla="*/ 78 h 298"/>
                  <a:gd name="T84" fmla="*/ 116 w 338"/>
                  <a:gd name="T85" fmla="*/ 98 h 298"/>
                  <a:gd name="T86" fmla="*/ 110 w 338"/>
                  <a:gd name="T87" fmla="*/ 114 h 298"/>
                  <a:gd name="T88" fmla="*/ 96 w 338"/>
                  <a:gd name="T89" fmla="*/ 12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 h="298">
                    <a:moveTo>
                      <a:pt x="322" y="134"/>
                    </a:moveTo>
                    <a:lnTo>
                      <a:pt x="310" y="134"/>
                    </a:lnTo>
                    <a:lnTo>
                      <a:pt x="310" y="134"/>
                    </a:lnTo>
                    <a:lnTo>
                      <a:pt x="306" y="120"/>
                    </a:lnTo>
                    <a:lnTo>
                      <a:pt x="302" y="108"/>
                    </a:lnTo>
                    <a:lnTo>
                      <a:pt x="296" y="94"/>
                    </a:lnTo>
                    <a:lnTo>
                      <a:pt x="288" y="84"/>
                    </a:lnTo>
                    <a:lnTo>
                      <a:pt x="280" y="72"/>
                    </a:lnTo>
                    <a:lnTo>
                      <a:pt x="270" y="62"/>
                    </a:lnTo>
                    <a:lnTo>
                      <a:pt x="260" y="54"/>
                    </a:lnTo>
                    <a:lnTo>
                      <a:pt x="248" y="46"/>
                    </a:lnTo>
                    <a:lnTo>
                      <a:pt x="248" y="46"/>
                    </a:lnTo>
                    <a:lnTo>
                      <a:pt x="236" y="58"/>
                    </a:lnTo>
                    <a:lnTo>
                      <a:pt x="224" y="66"/>
                    </a:lnTo>
                    <a:lnTo>
                      <a:pt x="208" y="72"/>
                    </a:lnTo>
                    <a:lnTo>
                      <a:pt x="192" y="74"/>
                    </a:lnTo>
                    <a:lnTo>
                      <a:pt x="192" y="74"/>
                    </a:lnTo>
                    <a:lnTo>
                      <a:pt x="182" y="72"/>
                    </a:lnTo>
                    <a:lnTo>
                      <a:pt x="172" y="70"/>
                    </a:lnTo>
                    <a:lnTo>
                      <a:pt x="162" y="66"/>
                    </a:lnTo>
                    <a:lnTo>
                      <a:pt x="152" y="60"/>
                    </a:lnTo>
                    <a:lnTo>
                      <a:pt x="144" y="54"/>
                    </a:lnTo>
                    <a:lnTo>
                      <a:pt x="138" y="46"/>
                    </a:lnTo>
                    <a:lnTo>
                      <a:pt x="132" y="36"/>
                    </a:lnTo>
                    <a:lnTo>
                      <a:pt x="128" y="28"/>
                    </a:lnTo>
                    <a:lnTo>
                      <a:pt x="94" y="2"/>
                    </a:lnTo>
                    <a:lnTo>
                      <a:pt x="94" y="2"/>
                    </a:lnTo>
                    <a:lnTo>
                      <a:pt x="90" y="0"/>
                    </a:lnTo>
                    <a:lnTo>
                      <a:pt x="88" y="0"/>
                    </a:lnTo>
                    <a:lnTo>
                      <a:pt x="86" y="2"/>
                    </a:lnTo>
                    <a:lnTo>
                      <a:pt x="86" y="6"/>
                    </a:lnTo>
                    <a:lnTo>
                      <a:pt x="80" y="56"/>
                    </a:lnTo>
                    <a:lnTo>
                      <a:pt x="80" y="56"/>
                    </a:lnTo>
                    <a:lnTo>
                      <a:pt x="68" y="66"/>
                    </a:lnTo>
                    <a:lnTo>
                      <a:pt x="56" y="80"/>
                    </a:lnTo>
                    <a:lnTo>
                      <a:pt x="48" y="92"/>
                    </a:lnTo>
                    <a:lnTo>
                      <a:pt x="40" y="108"/>
                    </a:lnTo>
                    <a:lnTo>
                      <a:pt x="18" y="108"/>
                    </a:lnTo>
                    <a:lnTo>
                      <a:pt x="18" y="108"/>
                    </a:lnTo>
                    <a:lnTo>
                      <a:pt x="10" y="108"/>
                    </a:lnTo>
                    <a:lnTo>
                      <a:pt x="6" y="112"/>
                    </a:lnTo>
                    <a:lnTo>
                      <a:pt x="2" y="118"/>
                    </a:lnTo>
                    <a:lnTo>
                      <a:pt x="0" y="124"/>
                    </a:lnTo>
                    <a:lnTo>
                      <a:pt x="0" y="174"/>
                    </a:lnTo>
                    <a:lnTo>
                      <a:pt x="0" y="174"/>
                    </a:lnTo>
                    <a:lnTo>
                      <a:pt x="2" y="180"/>
                    </a:lnTo>
                    <a:lnTo>
                      <a:pt x="6" y="184"/>
                    </a:lnTo>
                    <a:lnTo>
                      <a:pt x="10" y="188"/>
                    </a:lnTo>
                    <a:lnTo>
                      <a:pt x="18" y="190"/>
                    </a:lnTo>
                    <a:lnTo>
                      <a:pt x="36" y="190"/>
                    </a:lnTo>
                    <a:lnTo>
                      <a:pt x="36" y="190"/>
                    </a:lnTo>
                    <a:lnTo>
                      <a:pt x="46" y="210"/>
                    </a:lnTo>
                    <a:lnTo>
                      <a:pt x="58" y="228"/>
                    </a:lnTo>
                    <a:lnTo>
                      <a:pt x="74" y="246"/>
                    </a:lnTo>
                    <a:lnTo>
                      <a:pt x="92" y="258"/>
                    </a:lnTo>
                    <a:lnTo>
                      <a:pt x="92" y="290"/>
                    </a:lnTo>
                    <a:lnTo>
                      <a:pt x="92" y="290"/>
                    </a:lnTo>
                    <a:lnTo>
                      <a:pt x="96" y="296"/>
                    </a:lnTo>
                    <a:lnTo>
                      <a:pt x="100" y="298"/>
                    </a:lnTo>
                    <a:lnTo>
                      <a:pt x="136" y="298"/>
                    </a:lnTo>
                    <a:lnTo>
                      <a:pt x="136" y="298"/>
                    </a:lnTo>
                    <a:lnTo>
                      <a:pt x="142" y="296"/>
                    </a:lnTo>
                    <a:lnTo>
                      <a:pt x="144" y="290"/>
                    </a:lnTo>
                    <a:lnTo>
                      <a:pt x="144" y="278"/>
                    </a:lnTo>
                    <a:lnTo>
                      <a:pt x="144" y="278"/>
                    </a:lnTo>
                    <a:lnTo>
                      <a:pt x="156" y="280"/>
                    </a:lnTo>
                    <a:lnTo>
                      <a:pt x="170" y="280"/>
                    </a:lnTo>
                    <a:lnTo>
                      <a:pt x="170" y="280"/>
                    </a:lnTo>
                    <a:lnTo>
                      <a:pt x="184" y="280"/>
                    </a:lnTo>
                    <a:lnTo>
                      <a:pt x="198" y="278"/>
                    </a:lnTo>
                    <a:lnTo>
                      <a:pt x="198" y="290"/>
                    </a:lnTo>
                    <a:lnTo>
                      <a:pt x="198" y="290"/>
                    </a:lnTo>
                    <a:lnTo>
                      <a:pt x="200" y="296"/>
                    </a:lnTo>
                    <a:lnTo>
                      <a:pt x="206" y="298"/>
                    </a:lnTo>
                    <a:lnTo>
                      <a:pt x="242" y="298"/>
                    </a:lnTo>
                    <a:lnTo>
                      <a:pt x="242" y="298"/>
                    </a:lnTo>
                    <a:lnTo>
                      <a:pt x="246" y="296"/>
                    </a:lnTo>
                    <a:lnTo>
                      <a:pt x="248" y="290"/>
                    </a:lnTo>
                    <a:lnTo>
                      <a:pt x="248" y="258"/>
                    </a:lnTo>
                    <a:lnTo>
                      <a:pt x="248" y="258"/>
                    </a:lnTo>
                    <a:lnTo>
                      <a:pt x="262" y="250"/>
                    </a:lnTo>
                    <a:lnTo>
                      <a:pt x="272" y="242"/>
                    </a:lnTo>
                    <a:lnTo>
                      <a:pt x="282" y="230"/>
                    </a:lnTo>
                    <a:lnTo>
                      <a:pt x="290" y="220"/>
                    </a:lnTo>
                    <a:lnTo>
                      <a:pt x="298" y="208"/>
                    </a:lnTo>
                    <a:lnTo>
                      <a:pt x="304" y="194"/>
                    </a:lnTo>
                    <a:lnTo>
                      <a:pt x="308" y="180"/>
                    </a:lnTo>
                    <a:lnTo>
                      <a:pt x="310" y="166"/>
                    </a:lnTo>
                    <a:lnTo>
                      <a:pt x="322" y="166"/>
                    </a:lnTo>
                    <a:lnTo>
                      <a:pt x="322" y="166"/>
                    </a:lnTo>
                    <a:lnTo>
                      <a:pt x="328" y="166"/>
                    </a:lnTo>
                    <a:lnTo>
                      <a:pt x="332" y="162"/>
                    </a:lnTo>
                    <a:lnTo>
                      <a:pt x="336" y="156"/>
                    </a:lnTo>
                    <a:lnTo>
                      <a:pt x="338" y="150"/>
                    </a:lnTo>
                    <a:lnTo>
                      <a:pt x="338" y="150"/>
                    </a:lnTo>
                    <a:lnTo>
                      <a:pt x="336" y="144"/>
                    </a:lnTo>
                    <a:lnTo>
                      <a:pt x="332" y="138"/>
                    </a:lnTo>
                    <a:lnTo>
                      <a:pt x="328" y="136"/>
                    </a:lnTo>
                    <a:lnTo>
                      <a:pt x="322" y="134"/>
                    </a:lnTo>
                    <a:lnTo>
                      <a:pt x="322" y="134"/>
                    </a:lnTo>
                    <a:close/>
                    <a:moveTo>
                      <a:pt x="96" y="120"/>
                    </a:moveTo>
                    <a:lnTo>
                      <a:pt x="96" y="120"/>
                    </a:lnTo>
                    <a:lnTo>
                      <a:pt x="88" y="118"/>
                    </a:lnTo>
                    <a:lnTo>
                      <a:pt x="82" y="114"/>
                    </a:lnTo>
                    <a:lnTo>
                      <a:pt x="78" y="110"/>
                    </a:lnTo>
                    <a:lnTo>
                      <a:pt x="76" y="104"/>
                    </a:lnTo>
                    <a:lnTo>
                      <a:pt x="76" y="104"/>
                    </a:lnTo>
                    <a:lnTo>
                      <a:pt x="80" y="108"/>
                    </a:lnTo>
                    <a:lnTo>
                      <a:pt x="88" y="110"/>
                    </a:lnTo>
                    <a:lnTo>
                      <a:pt x="88" y="110"/>
                    </a:lnTo>
                    <a:lnTo>
                      <a:pt x="92" y="108"/>
                    </a:lnTo>
                    <a:lnTo>
                      <a:pt x="98" y="106"/>
                    </a:lnTo>
                    <a:lnTo>
                      <a:pt x="100" y="100"/>
                    </a:lnTo>
                    <a:lnTo>
                      <a:pt x="102" y="94"/>
                    </a:lnTo>
                    <a:lnTo>
                      <a:pt x="102" y="94"/>
                    </a:lnTo>
                    <a:lnTo>
                      <a:pt x="100" y="88"/>
                    </a:lnTo>
                    <a:lnTo>
                      <a:pt x="98" y="84"/>
                    </a:lnTo>
                    <a:lnTo>
                      <a:pt x="92" y="82"/>
                    </a:lnTo>
                    <a:lnTo>
                      <a:pt x="88" y="80"/>
                    </a:lnTo>
                    <a:lnTo>
                      <a:pt x="88" y="80"/>
                    </a:lnTo>
                    <a:lnTo>
                      <a:pt x="86" y="80"/>
                    </a:lnTo>
                    <a:lnTo>
                      <a:pt x="86" y="80"/>
                    </a:lnTo>
                    <a:lnTo>
                      <a:pt x="90" y="78"/>
                    </a:lnTo>
                    <a:lnTo>
                      <a:pt x="96" y="78"/>
                    </a:lnTo>
                    <a:lnTo>
                      <a:pt x="96" y="78"/>
                    </a:lnTo>
                    <a:lnTo>
                      <a:pt x="104" y="78"/>
                    </a:lnTo>
                    <a:lnTo>
                      <a:pt x="110" y="84"/>
                    </a:lnTo>
                    <a:lnTo>
                      <a:pt x="116" y="90"/>
                    </a:lnTo>
                    <a:lnTo>
                      <a:pt x="116" y="98"/>
                    </a:lnTo>
                    <a:lnTo>
                      <a:pt x="116" y="98"/>
                    </a:lnTo>
                    <a:lnTo>
                      <a:pt x="116" y="106"/>
                    </a:lnTo>
                    <a:lnTo>
                      <a:pt x="110" y="114"/>
                    </a:lnTo>
                    <a:lnTo>
                      <a:pt x="104" y="118"/>
                    </a:lnTo>
                    <a:lnTo>
                      <a:pt x="96" y="120"/>
                    </a:lnTo>
                    <a:lnTo>
                      <a:pt x="9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6" name="Freeform 31"/>
              <p:cNvSpPr>
                <a:spLocks noEditPoints="1"/>
              </p:cNvSpPr>
              <p:nvPr/>
            </p:nvSpPr>
            <p:spPr bwMode="auto">
              <a:xfrm>
                <a:off x="2855913" y="1546225"/>
                <a:ext cx="155575" cy="155575"/>
              </a:xfrm>
              <a:custGeom>
                <a:avLst/>
                <a:gdLst>
                  <a:gd name="T0" fmla="*/ 48 w 98"/>
                  <a:gd name="T1" fmla="*/ 0 h 98"/>
                  <a:gd name="T2" fmla="*/ 30 w 98"/>
                  <a:gd name="T3" fmla="*/ 4 h 98"/>
                  <a:gd name="T4" fmla="*/ 14 w 98"/>
                  <a:gd name="T5" fmla="*/ 16 h 98"/>
                  <a:gd name="T6" fmla="*/ 4 w 98"/>
                  <a:gd name="T7" fmla="*/ 30 h 98"/>
                  <a:gd name="T8" fmla="*/ 0 w 98"/>
                  <a:gd name="T9" fmla="*/ 50 h 98"/>
                  <a:gd name="T10" fmla="*/ 0 w 98"/>
                  <a:gd name="T11" fmla="*/ 60 h 98"/>
                  <a:gd name="T12" fmla="*/ 8 w 98"/>
                  <a:gd name="T13" fmla="*/ 78 h 98"/>
                  <a:gd name="T14" fmla="*/ 22 w 98"/>
                  <a:gd name="T15" fmla="*/ 90 h 98"/>
                  <a:gd name="T16" fmla="*/ 38 w 98"/>
                  <a:gd name="T17" fmla="*/ 98 h 98"/>
                  <a:gd name="T18" fmla="*/ 48 w 98"/>
                  <a:gd name="T19" fmla="*/ 98 h 98"/>
                  <a:gd name="T20" fmla="*/ 68 w 98"/>
                  <a:gd name="T21" fmla="*/ 94 h 98"/>
                  <a:gd name="T22" fmla="*/ 84 w 98"/>
                  <a:gd name="T23" fmla="*/ 84 h 98"/>
                  <a:gd name="T24" fmla="*/ 94 w 98"/>
                  <a:gd name="T25" fmla="*/ 68 h 98"/>
                  <a:gd name="T26" fmla="*/ 98 w 98"/>
                  <a:gd name="T27" fmla="*/ 50 h 98"/>
                  <a:gd name="T28" fmla="*/ 96 w 98"/>
                  <a:gd name="T29" fmla="*/ 40 h 98"/>
                  <a:gd name="T30" fmla="*/ 90 w 98"/>
                  <a:gd name="T31" fmla="*/ 22 h 98"/>
                  <a:gd name="T32" fmla="*/ 76 w 98"/>
                  <a:gd name="T33" fmla="*/ 10 h 98"/>
                  <a:gd name="T34" fmla="*/ 58 w 98"/>
                  <a:gd name="T35" fmla="*/ 2 h 98"/>
                  <a:gd name="T36" fmla="*/ 48 w 98"/>
                  <a:gd name="T37" fmla="*/ 0 h 98"/>
                  <a:gd name="T38" fmla="*/ 52 w 98"/>
                  <a:gd name="T39" fmla="*/ 82 h 98"/>
                  <a:gd name="T40" fmla="*/ 42 w 98"/>
                  <a:gd name="T41" fmla="*/ 74 h 98"/>
                  <a:gd name="T42" fmla="*/ 34 w 98"/>
                  <a:gd name="T43" fmla="*/ 74 h 98"/>
                  <a:gd name="T44" fmla="*/ 30 w 98"/>
                  <a:gd name="T45" fmla="*/ 60 h 98"/>
                  <a:gd name="T46" fmla="*/ 36 w 98"/>
                  <a:gd name="T47" fmla="*/ 62 h 98"/>
                  <a:gd name="T48" fmla="*/ 46 w 98"/>
                  <a:gd name="T49" fmla="*/ 64 h 98"/>
                  <a:gd name="T50" fmla="*/ 52 w 98"/>
                  <a:gd name="T51" fmla="*/ 60 h 98"/>
                  <a:gd name="T52" fmla="*/ 50 w 98"/>
                  <a:gd name="T53" fmla="*/ 56 h 98"/>
                  <a:gd name="T54" fmla="*/ 44 w 98"/>
                  <a:gd name="T55" fmla="*/ 54 h 98"/>
                  <a:gd name="T56" fmla="*/ 32 w 98"/>
                  <a:gd name="T57" fmla="*/ 48 h 98"/>
                  <a:gd name="T58" fmla="*/ 28 w 98"/>
                  <a:gd name="T59" fmla="*/ 38 h 98"/>
                  <a:gd name="T60" fmla="*/ 28 w 98"/>
                  <a:gd name="T61" fmla="*/ 34 h 98"/>
                  <a:gd name="T62" fmla="*/ 36 w 98"/>
                  <a:gd name="T63" fmla="*/ 26 h 98"/>
                  <a:gd name="T64" fmla="*/ 42 w 98"/>
                  <a:gd name="T65" fmla="*/ 16 h 98"/>
                  <a:gd name="T66" fmla="*/ 52 w 98"/>
                  <a:gd name="T67" fmla="*/ 22 h 98"/>
                  <a:gd name="T68" fmla="*/ 60 w 98"/>
                  <a:gd name="T69" fmla="*/ 24 h 98"/>
                  <a:gd name="T70" fmla="*/ 64 w 98"/>
                  <a:gd name="T71" fmla="*/ 36 h 98"/>
                  <a:gd name="T72" fmla="*/ 58 w 98"/>
                  <a:gd name="T73" fmla="*/ 34 h 98"/>
                  <a:gd name="T74" fmla="*/ 50 w 98"/>
                  <a:gd name="T75" fmla="*/ 34 h 98"/>
                  <a:gd name="T76" fmla="*/ 44 w 98"/>
                  <a:gd name="T77" fmla="*/ 38 h 98"/>
                  <a:gd name="T78" fmla="*/ 46 w 98"/>
                  <a:gd name="T79" fmla="*/ 40 h 98"/>
                  <a:gd name="T80" fmla="*/ 54 w 98"/>
                  <a:gd name="T81" fmla="*/ 44 h 98"/>
                  <a:gd name="T82" fmla="*/ 66 w 98"/>
                  <a:gd name="T83" fmla="*/ 50 h 98"/>
                  <a:gd name="T84" fmla="*/ 70 w 98"/>
                  <a:gd name="T85" fmla="*/ 58 h 98"/>
                  <a:gd name="T86" fmla="*/ 68 w 98"/>
                  <a:gd name="T87" fmla="*/ 64 h 98"/>
                  <a:gd name="T88" fmla="*/ 60 w 98"/>
                  <a:gd name="T89" fmla="*/ 72 h 98"/>
                  <a:gd name="T90" fmla="*/ 52 w 98"/>
                  <a:gd name="T91"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8">
                    <a:moveTo>
                      <a:pt x="48" y="0"/>
                    </a:moveTo>
                    <a:lnTo>
                      <a:pt x="48" y="0"/>
                    </a:lnTo>
                    <a:lnTo>
                      <a:pt x="38" y="2"/>
                    </a:lnTo>
                    <a:lnTo>
                      <a:pt x="30" y="4"/>
                    </a:lnTo>
                    <a:lnTo>
                      <a:pt x="22" y="10"/>
                    </a:lnTo>
                    <a:lnTo>
                      <a:pt x="14" y="16"/>
                    </a:lnTo>
                    <a:lnTo>
                      <a:pt x="8" y="22"/>
                    </a:lnTo>
                    <a:lnTo>
                      <a:pt x="4" y="30"/>
                    </a:lnTo>
                    <a:lnTo>
                      <a:pt x="0" y="40"/>
                    </a:lnTo>
                    <a:lnTo>
                      <a:pt x="0" y="50"/>
                    </a:lnTo>
                    <a:lnTo>
                      <a:pt x="0" y="50"/>
                    </a:lnTo>
                    <a:lnTo>
                      <a:pt x="0" y="60"/>
                    </a:lnTo>
                    <a:lnTo>
                      <a:pt x="4" y="68"/>
                    </a:lnTo>
                    <a:lnTo>
                      <a:pt x="8" y="78"/>
                    </a:lnTo>
                    <a:lnTo>
                      <a:pt x="14" y="84"/>
                    </a:lnTo>
                    <a:lnTo>
                      <a:pt x="22" y="90"/>
                    </a:lnTo>
                    <a:lnTo>
                      <a:pt x="30" y="94"/>
                    </a:lnTo>
                    <a:lnTo>
                      <a:pt x="38" y="98"/>
                    </a:lnTo>
                    <a:lnTo>
                      <a:pt x="48" y="98"/>
                    </a:lnTo>
                    <a:lnTo>
                      <a:pt x="48" y="98"/>
                    </a:lnTo>
                    <a:lnTo>
                      <a:pt x="58" y="98"/>
                    </a:lnTo>
                    <a:lnTo>
                      <a:pt x="68" y="94"/>
                    </a:lnTo>
                    <a:lnTo>
                      <a:pt x="76" y="90"/>
                    </a:lnTo>
                    <a:lnTo>
                      <a:pt x="84" y="84"/>
                    </a:lnTo>
                    <a:lnTo>
                      <a:pt x="90" y="78"/>
                    </a:lnTo>
                    <a:lnTo>
                      <a:pt x="94" y="68"/>
                    </a:lnTo>
                    <a:lnTo>
                      <a:pt x="96" y="60"/>
                    </a:lnTo>
                    <a:lnTo>
                      <a:pt x="98" y="50"/>
                    </a:lnTo>
                    <a:lnTo>
                      <a:pt x="98" y="50"/>
                    </a:lnTo>
                    <a:lnTo>
                      <a:pt x="96" y="40"/>
                    </a:lnTo>
                    <a:lnTo>
                      <a:pt x="94" y="30"/>
                    </a:lnTo>
                    <a:lnTo>
                      <a:pt x="90" y="22"/>
                    </a:lnTo>
                    <a:lnTo>
                      <a:pt x="84" y="16"/>
                    </a:lnTo>
                    <a:lnTo>
                      <a:pt x="76" y="10"/>
                    </a:lnTo>
                    <a:lnTo>
                      <a:pt x="68" y="4"/>
                    </a:lnTo>
                    <a:lnTo>
                      <a:pt x="58" y="2"/>
                    </a:lnTo>
                    <a:lnTo>
                      <a:pt x="48" y="0"/>
                    </a:lnTo>
                    <a:lnTo>
                      <a:pt x="48" y="0"/>
                    </a:lnTo>
                    <a:close/>
                    <a:moveTo>
                      <a:pt x="52" y="74"/>
                    </a:moveTo>
                    <a:lnTo>
                      <a:pt x="52" y="82"/>
                    </a:lnTo>
                    <a:lnTo>
                      <a:pt x="42" y="82"/>
                    </a:lnTo>
                    <a:lnTo>
                      <a:pt x="42" y="74"/>
                    </a:lnTo>
                    <a:lnTo>
                      <a:pt x="42" y="74"/>
                    </a:lnTo>
                    <a:lnTo>
                      <a:pt x="34" y="74"/>
                    </a:lnTo>
                    <a:lnTo>
                      <a:pt x="26" y="72"/>
                    </a:lnTo>
                    <a:lnTo>
                      <a:pt x="30" y="60"/>
                    </a:lnTo>
                    <a:lnTo>
                      <a:pt x="30" y="60"/>
                    </a:lnTo>
                    <a:lnTo>
                      <a:pt x="36" y="62"/>
                    </a:lnTo>
                    <a:lnTo>
                      <a:pt x="46" y="64"/>
                    </a:lnTo>
                    <a:lnTo>
                      <a:pt x="46" y="64"/>
                    </a:lnTo>
                    <a:lnTo>
                      <a:pt x="50" y="62"/>
                    </a:lnTo>
                    <a:lnTo>
                      <a:pt x="52" y="60"/>
                    </a:lnTo>
                    <a:lnTo>
                      <a:pt x="52" y="60"/>
                    </a:lnTo>
                    <a:lnTo>
                      <a:pt x="50" y="56"/>
                    </a:lnTo>
                    <a:lnTo>
                      <a:pt x="44" y="54"/>
                    </a:lnTo>
                    <a:lnTo>
                      <a:pt x="44" y="54"/>
                    </a:lnTo>
                    <a:lnTo>
                      <a:pt x="38" y="52"/>
                    </a:lnTo>
                    <a:lnTo>
                      <a:pt x="32" y="48"/>
                    </a:lnTo>
                    <a:lnTo>
                      <a:pt x="28" y="44"/>
                    </a:lnTo>
                    <a:lnTo>
                      <a:pt x="28" y="38"/>
                    </a:lnTo>
                    <a:lnTo>
                      <a:pt x="28" y="38"/>
                    </a:lnTo>
                    <a:lnTo>
                      <a:pt x="28" y="34"/>
                    </a:lnTo>
                    <a:lnTo>
                      <a:pt x="32" y="28"/>
                    </a:lnTo>
                    <a:lnTo>
                      <a:pt x="36" y="26"/>
                    </a:lnTo>
                    <a:lnTo>
                      <a:pt x="42" y="24"/>
                    </a:lnTo>
                    <a:lnTo>
                      <a:pt x="42" y="16"/>
                    </a:lnTo>
                    <a:lnTo>
                      <a:pt x="52" y="16"/>
                    </a:lnTo>
                    <a:lnTo>
                      <a:pt x="52" y="22"/>
                    </a:lnTo>
                    <a:lnTo>
                      <a:pt x="52" y="22"/>
                    </a:lnTo>
                    <a:lnTo>
                      <a:pt x="60" y="24"/>
                    </a:lnTo>
                    <a:lnTo>
                      <a:pt x="66" y="26"/>
                    </a:lnTo>
                    <a:lnTo>
                      <a:pt x="64" y="36"/>
                    </a:lnTo>
                    <a:lnTo>
                      <a:pt x="64" y="36"/>
                    </a:lnTo>
                    <a:lnTo>
                      <a:pt x="58" y="34"/>
                    </a:lnTo>
                    <a:lnTo>
                      <a:pt x="50" y="34"/>
                    </a:lnTo>
                    <a:lnTo>
                      <a:pt x="50" y="34"/>
                    </a:lnTo>
                    <a:lnTo>
                      <a:pt x="44" y="34"/>
                    </a:lnTo>
                    <a:lnTo>
                      <a:pt x="44" y="38"/>
                    </a:lnTo>
                    <a:lnTo>
                      <a:pt x="44" y="38"/>
                    </a:lnTo>
                    <a:lnTo>
                      <a:pt x="46" y="40"/>
                    </a:lnTo>
                    <a:lnTo>
                      <a:pt x="54" y="44"/>
                    </a:lnTo>
                    <a:lnTo>
                      <a:pt x="54" y="44"/>
                    </a:lnTo>
                    <a:lnTo>
                      <a:pt x="60" y="46"/>
                    </a:lnTo>
                    <a:lnTo>
                      <a:pt x="66" y="50"/>
                    </a:lnTo>
                    <a:lnTo>
                      <a:pt x="68" y="54"/>
                    </a:lnTo>
                    <a:lnTo>
                      <a:pt x="70" y="58"/>
                    </a:lnTo>
                    <a:lnTo>
                      <a:pt x="70" y="58"/>
                    </a:lnTo>
                    <a:lnTo>
                      <a:pt x="68" y="64"/>
                    </a:lnTo>
                    <a:lnTo>
                      <a:pt x="64" y="68"/>
                    </a:lnTo>
                    <a:lnTo>
                      <a:pt x="60" y="72"/>
                    </a:lnTo>
                    <a:lnTo>
                      <a:pt x="52" y="74"/>
                    </a:lnTo>
                    <a:lnTo>
                      <a:pt x="5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4" name="组合 3"/>
          <p:cNvGrpSpPr/>
          <p:nvPr/>
        </p:nvGrpSpPr>
        <p:grpSpPr>
          <a:xfrm>
            <a:off x="3463555" y="1593101"/>
            <a:ext cx="2294848" cy="1633203"/>
            <a:chOff x="2597666" y="1194826"/>
            <a:chExt cx="1721136" cy="1224902"/>
          </a:xfrm>
        </p:grpSpPr>
        <p:grpSp>
          <p:nvGrpSpPr>
            <p:cNvPr id="76" name="组合 75"/>
            <p:cNvGrpSpPr/>
            <p:nvPr/>
          </p:nvGrpSpPr>
          <p:grpSpPr>
            <a:xfrm>
              <a:off x="2597666" y="1194826"/>
              <a:ext cx="1721136" cy="1224902"/>
              <a:chOff x="4304043" y="1286668"/>
              <a:chExt cx="3837944" cy="2757793"/>
            </a:xfrm>
            <a:effectLst>
              <a:outerShdw blurRad="381000" dist="254000" dir="8100000" algn="tr" rotWithShape="0">
                <a:prstClr val="black">
                  <a:alpha val="40000"/>
                </a:prstClr>
              </a:outerShdw>
            </a:effectLst>
          </p:grpSpPr>
          <p:sp>
            <p:nvSpPr>
              <p:cNvPr id="77" name="圆角矩形 7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8" name="圆角矩形 77"/>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51" name="组合 150"/>
            <p:cNvGrpSpPr/>
            <p:nvPr/>
          </p:nvGrpSpPr>
          <p:grpSpPr>
            <a:xfrm>
              <a:off x="3194291" y="1522096"/>
              <a:ext cx="527886" cy="545598"/>
              <a:chOff x="2649538" y="2673350"/>
              <a:chExt cx="473075" cy="488950"/>
            </a:xfrm>
            <a:solidFill>
              <a:schemeClr val="accent2"/>
            </a:solidFill>
          </p:grpSpPr>
          <p:sp>
            <p:nvSpPr>
              <p:cNvPr id="152" name="Freeform 64"/>
              <p:cNvSpPr>
                <a:spLocks noEditPoints="1"/>
              </p:cNvSpPr>
              <p:nvPr/>
            </p:nvSpPr>
            <p:spPr bwMode="auto">
              <a:xfrm>
                <a:off x="2887663" y="2673350"/>
                <a:ext cx="234950" cy="488950"/>
              </a:xfrm>
              <a:custGeom>
                <a:avLst/>
                <a:gdLst>
                  <a:gd name="T0" fmla="*/ 148 w 148"/>
                  <a:gd name="T1" fmla="*/ 146 h 308"/>
                  <a:gd name="T2" fmla="*/ 146 w 148"/>
                  <a:gd name="T3" fmla="*/ 132 h 308"/>
                  <a:gd name="T4" fmla="*/ 140 w 148"/>
                  <a:gd name="T5" fmla="*/ 102 h 308"/>
                  <a:gd name="T6" fmla="*/ 80 w 148"/>
                  <a:gd name="T7" fmla="*/ 86 h 308"/>
                  <a:gd name="T8" fmla="*/ 86 w 148"/>
                  <a:gd name="T9" fmla="*/ 116 h 308"/>
                  <a:gd name="T10" fmla="*/ 88 w 148"/>
                  <a:gd name="T11" fmla="*/ 146 h 308"/>
                  <a:gd name="T12" fmla="*/ 48 w 148"/>
                  <a:gd name="T13" fmla="*/ 42 h 308"/>
                  <a:gd name="T14" fmla="*/ 26 w 148"/>
                  <a:gd name="T15" fmla="*/ 12 h 308"/>
                  <a:gd name="T16" fmla="*/ 0 w 148"/>
                  <a:gd name="T17" fmla="*/ 0 h 308"/>
                  <a:gd name="T18" fmla="*/ 62 w 148"/>
                  <a:gd name="T19" fmla="*/ 74 h 308"/>
                  <a:gd name="T20" fmla="*/ 56 w 148"/>
                  <a:gd name="T21" fmla="*/ 58 h 308"/>
                  <a:gd name="T22" fmla="*/ 48 w 148"/>
                  <a:gd name="T23" fmla="*/ 42 h 308"/>
                  <a:gd name="T24" fmla="*/ 0 w 148"/>
                  <a:gd name="T25" fmla="*/ 86 h 308"/>
                  <a:gd name="T26" fmla="*/ 72 w 148"/>
                  <a:gd name="T27" fmla="*/ 146 h 308"/>
                  <a:gd name="T28" fmla="*/ 70 w 148"/>
                  <a:gd name="T29" fmla="*/ 116 h 308"/>
                  <a:gd name="T30" fmla="*/ 64 w 148"/>
                  <a:gd name="T31" fmla="*/ 86 h 308"/>
                  <a:gd name="T32" fmla="*/ 126 w 148"/>
                  <a:gd name="T33" fmla="*/ 74 h 308"/>
                  <a:gd name="T34" fmla="*/ 120 w 148"/>
                  <a:gd name="T35" fmla="*/ 64 h 308"/>
                  <a:gd name="T36" fmla="*/ 100 w 148"/>
                  <a:gd name="T37" fmla="*/ 42 h 308"/>
                  <a:gd name="T38" fmla="*/ 80 w 148"/>
                  <a:gd name="T39" fmla="*/ 24 h 308"/>
                  <a:gd name="T40" fmla="*/ 54 w 148"/>
                  <a:gd name="T41" fmla="*/ 12 h 308"/>
                  <a:gd name="T42" fmla="*/ 42 w 148"/>
                  <a:gd name="T43" fmla="*/ 6 h 308"/>
                  <a:gd name="T44" fmla="*/ 62 w 148"/>
                  <a:gd name="T45" fmla="*/ 36 h 308"/>
                  <a:gd name="T46" fmla="*/ 70 w 148"/>
                  <a:gd name="T47" fmla="*/ 54 h 308"/>
                  <a:gd name="T48" fmla="*/ 78 w 148"/>
                  <a:gd name="T49" fmla="*/ 74 h 308"/>
                  <a:gd name="T50" fmla="*/ 62 w 148"/>
                  <a:gd name="T51" fmla="*/ 272 h 308"/>
                  <a:gd name="T52" fmla="*/ 42 w 148"/>
                  <a:gd name="T53" fmla="*/ 302 h 308"/>
                  <a:gd name="T54" fmla="*/ 54 w 148"/>
                  <a:gd name="T55" fmla="*/ 296 h 308"/>
                  <a:gd name="T56" fmla="*/ 80 w 148"/>
                  <a:gd name="T57" fmla="*/ 282 h 308"/>
                  <a:gd name="T58" fmla="*/ 102 w 148"/>
                  <a:gd name="T59" fmla="*/ 264 h 308"/>
                  <a:gd name="T60" fmla="*/ 120 w 148"/>
                  <a:gd name="T61" fmla="*/ 242 h 308"/>
                  <a:gd name="T62" fmla="*/ 78 w 148"/>
                  <a:gd name="T63" fmla="*/ 230 h 308"/>
                  <a:gd name="T64" fmla="*/ 70 w 148"/>
                  <a:gd name="T65" fmla="*/ 252 h 308"/>
                  <a:gd name="T66" fmla="*/ 62 w 148"/>
                  <a:gd name="T67" fmla="*/ 272 h 308"/>
                  <a:gd name="T68" fmla="*/ 88 w 148"/>
                  <a:gd name="T69" fmla="*/ 158 h 308"/>
                  <a:gd name="T70" fmla="*/ 80 w 148"/>
                  <a:gd name="T71" fmla="*/ 218 h 308"/>
                  <a:gd name="T72" fmla="*/ 134 w 148"/>
                  <a:gd name="T73" fmla="*/ 218 h 308"/>
                  <a:gd name="T74" fmla="*/ 144 w 148"/>
                  <a:gd name="T75" fmla="*/ 190 h 308"/>
                  <a:gd name="T76" fmla="*/ 148 w 148"/>
                  <a:gd name="T77" fmla="*/ 158 h 308"/>
                  <a:gd name="T78" fmla="*/ 72 w 148"/>
                  <a:gd name="T79" fmla="*/ 158 h 308"/>
                  <a:gd name="T80" fmla="*/ 0 w 148"/>
                  <a:gd name="T81" fmla="*/ 218 h 308"/>
                  <a:gd name="T82" fmla="*/ 66 w 148"/>
                  <a:gd name="T83" fmla="*/ 218 h 308"/>
                  <a:gd name="T84" fmla="*/ 72 w 148"/>
                  <a:gd name="T85" fmla="*/ 158 h 308"/>
                  <a:gd name="T86" fmla="*/ 62 w 148"/>
                  <a:gd name="T87" fmla="*/ 230 h 308"/>
                  <a:gd name="T88" fmla="*/ 0 w 148"/>
                  <a:gd name="T89" fmla="*/ 308 h 308"/>
                  <a:gd name="T90" fmla="*/ 14 w 148"/>
                  <a:gd name="T91" fmla="*/ 304 h 308"/>
                  <a:gd name="T92" fmla="*/ 38 w 148"/>
                  <a:gd name="T93" fmla="*/ 282 h 308"/>
                  <a:gd name="T94" fmla="*/ 48 w 148"/>
                  <a:gd name="T95" fmla="*/ 266 h 308"/>
                  <a:gd name="T96" fmla="*/ 62 w 148"/>
                  <a:gd name="T97"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308">
                    <a:moveTo>
                      <a:pt x="88" y="146"/>
                    </a:moveTo>
                    <a:lnTo>
                      <a:pt x="148" y="146"/>
                    </a:lnTo>
                    <a:lnTo>
                      <a:pt x="148" y="146"/>
                    </a:lnTo>
                    <a:lnTo>
                      <a:pt x="146" y="132"/>
                    </a:lnTo>
                    <a:lnTo>
                      <a:pt x="144" y="116"/>
                    </a:lnTo>
                    <a:lnTo>
                      <a:pt x="140" y="102"/>
                    </a:lnTo>
                    <a:lnTo>
                      <a:pt x="134" y="86"/>
                    </a:lnTo>
                    <a:lnTo>
                      <a:pt x="80" y="86"/>
                    </a:lnTo>
                    <a:lnTo>
                      <a:pt x="80" y="86"/>
                    </a:lnTo>
                    <a:lnTo>
                      <a:pt x="86" y="116"/>
                    </a:lnTo>
                    <a:lnTo>
                      <a:pt x="88" y="146"/>
                    </a:lnTo>
                    <a:lnTo>
                      <a:pt x="88" y="146"/>
                    </a:lnTo>
                    <a:close/>
                    <a:moveTo>
                      <a:pt x="48" y="42"/>
                    </a:moveTo>
                    <a:lnTo>
                      <a:pt x="48" y="42"/>
                    </a:lnTo>
                    <a:lnTo>
                      <a:pt x="38" y="26"/>
                    </a:lnTo>
                    <a:lnTo>
                      <a:pt x="26" y="12"/>
                    </a:lnTo>
                    <a:lnTo>
                      <a:pt x="14" y="4"/>
                    </a:lnTo>
                    <a:lnTo>
                      <a:pt x="0" y="0"/>
                    </a:lnTo>
                    <a:lnTo>
                      <a:pt x="0" y="74"/>
                    </a:lnTo>
                    <a:lnTo>
                      <a:pt x="62" y="74"/>
                    </a:lnTo>
                    <a:lnTo>
                      <a:pt x="62" y="74"/>
                    </a:lnTo>
                    <a:lnTo>
                      <a:pt x="56" y="58"/>
                    </a:lnTo>
                    <a:lnTo>
                      <a:pt x="48" y="42"/>
                    </a:lnTo>
                    <a:lnTo>
                      <a:pt x="48" y="42"/>
                    </a:lnTo>
                    <a:close/>
                    <a:moveTo>
                      <a:pt x="64" y="86"/>
                    </a:moveTo>
                    <a:lnTo>
                      <a:pt x="0" y="86"/>
                    </a:lnTo>
                    <a:lnTo>
                      <a:pt x="0" y="146"/>
                    </a:lnTo>
                    <a:lnTo>
                      <a:pt x="72" y="146"/>
                    </a:lnTo>
                    <a:lnTo>
                      <a:pt x="72" y="146"/>
                    </a:lnTo>
                    <a:lnTo>
                      <a:pt x="70" y="116"/>
                    </a:lnTo>
                    <a:lnTo>
                      <a:pt x="64" y="86"/>
                    </a:lnTo>
                    <a:lnTo>
                      <a:pt x="64" y="86"/>
                    </a:lnTo>
                    <a:close/>
                    <a:moveTo>
                      <a:pt x="78" y="74"/>
                    </a:moveTo>
                    <a:lnTo>
                      <a:pt x="126" y="74"/>
                    </a:lnTo>
                    <a:lnTo>
                      <a:pt x="126" y="74"/>
                    </a:lnTo>
                    <a:lnTo>
                      <a:pt x="120" y="64"/>
                    </a:lnTo>
                    <a:lnTo>
                      <a:pt x="110" y="52"/>
                    </a:lnTo>
                    <a:lnTo>
                      <a:pt x="100" y="42"/>
                    </a:lnTo>
                    <a:lnTo>
                      <a:pt x="90" y="32"/>
                    </a:lnTo>
                    <a:lnTo>
                      <a:pt x="80" y="24"/>
                    </a:lnTo>
                    <a:lnTo>
                      <a:pt x="68" y="18"/>
                    </a:lnTo>
                    <a:lnTo>
                      <a:pt x="54" y="12"/>
                    </a:lnTo>
                    <a:lnTo>
                      <a:pt x="42" y="6"/>
                    </a:lnTo>
                    <a:lnTo>
                      <a:pt x="42" y="6"/>
                    </a:lnTo>
                    <a:lnTo>
                      <a:pt x="52" y="20"/>
                    </a:lnTo>
                    <a:lnTo>
                      <a:pt x="62" y="36"/>
                    </a:lnTo>
                    <a:lnTo>
                      <a:pt x="62" y="36"/>
                    </a:lnTo>
                    <a:lnTo>
                      <a:pt x="70" y="54"/>
                    </a:lnTo>
                    <a:lnTo>
                      <a:pt x="78" y="74"/>
                    </a:lnTo>
                    <a:lnTo>
                      <a:pt x="78" y="74"/>
                    </a:lnTo>
                    <a:close/>
                    <a:moveTo>
                      <a:pt x="62" y="272"/>
                    </a:moveTo>
                    <a:lnTo>
                      <a:pt x="62" y="272"/>
                    </a:lnTo>
                    <a:lnTo>
                      <a:pt x="52" y="288"/>
                    </a:lnTo>
                    <a:lnTo>
                      <a:pt x="42" y="302"/>
                    </a:lnTo>
                    <a:lnTo>
                      <a:pt x="42" y="302"/>
                    </a:lnTo>
                    <a:lnTo>
                      <a:pt x="54" y="296"/>
                    </a:lnTo>
                    <a:lnTo>
                      <a:pt x="68" y="290"/>
                    </a:lnTo>
                    <a:lnTo>
                      <a:pt x="80" y="282"/>
                    </a:lnTo>
                    <a:lnTo>
                      <a:pt x="92" y="274"/>
                    </a:lnTo>
                    <a:lnTo>
                      <a:pt x="102" y="264"/>
                    </a:lnTo>
                    <a:lnTo>
                      <a:pt x="112" y="254"/>
                    </a:lnTo>
                    <a:lnTo>
                      <a:pt x="120" y="242"/>
                    </a:lnTo>
                    <a:lnTo>
                      <a:pt x="128" y="230"/>
                    </a:lnTo>
                    <a:lnTo>
                      <a:pt x="78" y="230"/>
                    </a:lnTo>
                    <a:lnTo>
                      <a:pt x="78" y="230"/>
                    </a:lnTo>
                    <a:lnTo>
                      <a:pt x="70" y="252"/>
                    </a:lnTo>
                    <a:lnTo>
                      <a:pt x="62" y="272"/>
                    </a:lnTo>
                    <a:lnTo>
                      <a:pt x="62" y="272"/>
                    </a:lnTo>
                    <a:close/>
                    <a:moveTo>
                      <a:pt x="88" y="158"/>
                    </a:moveTo>
                    <a:lnTo>
                      <a:pt x="88" y="158"/>
                    </a:lnTo>
                    <a:lnTo>
                      <a:pt x="86" y="190"/>
                    </a:lnTo>
                    <a:lnTo>
                      <a:pt x="80" y="218"/>
                    </a:lnTo>
                    <a:lnTo>
                      <a:pt x="134" y="218"/>
                    </a:lnTo>
                    <a:lnTo>
                      <a:pt x="134" y="218"/>
                    </a:lnTo>
                    <a:lnTo>
                      <a:pt x="140" y="204"/>
                    </a:lnTo>
                    <a:lnTo>
                      <a:pt x="144" y="190"/>
                    </a:lnTo>
                    <a:lnTo>
                      <a:pt x="148" y="174"/>
                    </a:lnTo>
                    <a:lnTo>
                      <a:pt x="148" y="158"/>
                    </a:lnTo>
                    <a:lnTo>
                      <a:pt x="88" y="158"/>
                    </a:lnTo>
                    <a:close/>
                    <a:moveTo>
                      <a:pt x="72" y="158"/>
                    </a:moveTo>
                    <a:lnTo>
                      <a:pt x="0" y="158"/>
                    </a:lnTo>
                    <a:lnTo>
                      <a:pt x="0" y="218"/>
                    </a:lnTo>
                    <a:lnTo>
                      <a:pt x="66" y="218"/>
                    </a:lnTo>
                    <a:lnTo>
                      <a:pt x="66" y="218"/>
                    </a:lnTo>
                    <a:lnTo>
                      <a:pt x="70" y="190"/>
                    </a:lnTo>
                    <a:lnTo>
                      <a:pt x="72" y="158"/>
                    </a:lnTo>
                    <a:lnTo>
                      <a:pt x="72" y="158"/>
                    </a:lnTo>
                    <a:close/>
                    <a:moveTo>
                      <a:pt x="62" y="230"/>
                    </a:moveTo>
                    <a:lnTo>
                      <a:pt x="0" y="230"/>
                    </a:lnTo>
                    <a:lnTo>
                      <a:pt x="0" y="308"/>
                    </a:lnTo>
                    <a:lnTo>
                      <a:pt x="0" y="308"/>
                    </a:lnTo>
                    <a:lnTo>
                      <a:pt x="14" y="304"/>
                    </a:lnTo>
                    <a:lnTo>
                      <a:pt x="26" y="296"/>
                    </a:lnTo>
                    <a:lnTo>
                      <a:pt x="38" y="282"/>
                    </a:lnTo>
                    <a:lnTo>
                      <a:pt x="48" y="266"/>
                    </a:lnTo>
                    <a:lnTo>
                      <a:pt x="48" y="266"/>
                    </a:lnTo>
                    <a:lnTo>
                      <a:pt x="56" y="250"/>
                    </a:lnTo>
                    <a:lnTo>
                      <a:pt x="62" y="230"/>
                    </a:lnTo>
                    <a:lnTo>
                      <a:pt x="62" y="2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53" name="Freeform 65"/>
              <p:cNvSpPr>
                <a:spLocks noEditPoints="1"/>
              </p:cNvSpPr>
              <p:nvPr/>
            </p:nvSpPr>
            <p:spPr bwMode="auto">
              <a:xfrm>
                <a:off x="2649538" y="2673350"/>
                <a:ext cx="203200" cy="488950"/>
              </a:xfrm>
              <a:custGeom>
                <a:avLst/>
                <a:gdLst>
                  <a:gd name="T0" fmla="*/ 128 w 128"/>
                  <a:gd name="T1" fmla="*/ 308 h 308"/>
                  <a:gd name="T2" fmla="*/ 128 w 128"/>
                  <a:gd name="T3" fmla="*/ 0 h 308"/>
                  <a:gd name="T4" fmla="*/ 102 w 128"/>
                  <a:gd name="T5" fmla="*/ 0 h 308"/>
                  <a:gd name="T6" fmla="*/ 102 w 128"/>
                  <a:gd name="T7" fmla="*/ 14 h 308"/>
                  <a:gd name="T8" fmla="*/ 102 w 128"/>
                  <a:gd name="T9" fmla="*/ 14 h 308"/>
                  <a:gd name="T10" fmla="*/ 80 w 128"/>
                  <a:gd name="T11" fmla="*/ 16 h 308"/>
                  <a:gd name="T12" fmla="*/ 62 w 128"/>
                  <a:gd name="T13" fmla="*/ 22 h 308"/>
                  <a:gd name="T14" fmla="*/ 46 w 128"/>
                  <a:gd name="T15" fmla="*/ 30 h 308"/>
                  <a:gd name="T16" fmla="*/ 34 w 128"/>
                  <a:gd name="T17" fmla="*/ 40 h 308"/>
                  <a:gd name="T18" fmla="*/ 34 w 128"/>
                  <a:gd name="T19" fmla="*/ 40 h 308"/>
                  <a:gd name="T20" fmla="*/ 24 w 128"/>
                  <a:gd name="T21" fmla="*/ 50 h 308"/>
                  <a:gd name="T22" fmla="*/ 16 w 128"/>
                  <a:gd name="T23" fmla="*/ 64 h 308"/>
                  <a:gd name="T24" fmla="*/ 12 w 128"/>
                  <a:gd name="T25" fmla="*/ 78 h 308"/>
                  <a:gd name="T26" fmla="*/ 10 w 128"/>
                  <a:gd name="T27" fmla="*/ 94 h 308"/>
                  <a:gd name="T28" fmla="*/ 10 w 128"/>
                  <a:gd name="T29" fmla="*/ 94 h 308"/>
                  <a:gd name="T30" fmla="*/ 12 w 128"/>
                  <a:gd name="T31" fmla="*/ 106 h 308"/>
                  <a:gd name="T32" fmla="*/ 14 w 128"/>
                  <a:gd name="T33" fmla="*/ 116 h 308"/>
                  <a:gd name="T34" fmla="*/ 18 w 128"/>
                  <a:gd name="T35" fmla="*/ 126 h 308"/>
                  <a:gd name="T36" fmla="*/ 22 w 128"/>
                  <a:gd name="T37" fmla="*/ 134 h 308"/>
                  <a:gd name="T38" fmla="*/ 22 w 128"/>
                  <a:gd name="T39" fmla="*/ 134 h 308"/>
                  <a:gd name="T40" fmla="*/ 34 w 128"/>
                  <a:gd name="T41" fmla="*/ 150 h 308"/>
                  <a:gd name="T42" fmla="*/ 42 w 128"/>
                  <a:gd name="T43" fmla="*/ 154 h 308"/>
                  <a:gd name="T44" fmla="*/ 50 w 128"/>
                  <a:gd name="T45" fmla="*/ 158 h 308"/>
                  <a:gd name="T46" fmla="*/ 50 w 128"/>
                  <a:gd name="T47" fmla="*/ 158 h 308"/>
                  <a:gd name="T48" fmla="*/ 70 w 128"/>
                  <a:gd name="T49" fmla="*/ 168 h 308"/>
                  <a:gd name="T50" fmla="*/ 102 w 128"/>
                  <a:gd name="T51" fmla="*/ 176 h 308"/>
                  <a:gd name="T52" fmla="*/ 102 w 128"/>
                  <a:gd name="T53" fmla="*/ 242 h 308"/>
                  <a:gd name="T54" fmla="*/ 102 w 128"/>
                  <a:gd name="T55" fmla="*/ 242 h 308"/>
                  <a:gd name="T56" fmla="*/ 90 w 128"/>
                  <a:gd name="T57" fmla="*/ 236 h 308"/>
                  <a:gd name="T58" fmla="*/ 84 w 128"/>
                  <a:gd name="T59" fmla="*/ 228 h 308"/>
                  <a:gd name="T60" fmla="*/ 84 w 128"/>
                  <a:gd name="T61" fmla="*/ 228 h 308"/>
                  <a:gd name="T62" fmla="*/ 78 w 128"/>
                  <a:gd name="T63" fmla="*/ 218 h 308"/>
                  <a:gd name="T64" fmla="*/ 74 w 128"/>
                  <a:gd name="T65" fmla="*/ 202 h 308"/>
                  <a:gd name="T66" fmla="*/ 0 w 128"/>
                  <a:gd name="T67" fmla="*/ 210 h 308"/>
                  <a:gd name="T68" fmla="*/ 0 w 128"/>
                  <a:gd name="T69" fmla="*/ 210 h 308"/>
                  <a:gd name="T70" fmla="*/ 4 w 128"/>
                  <a:gd name="T71" fmla="*/ 228 h 308"/>
                  <a:gd name="T72" fmla="*/ 10 w 128"/>
                  <a:gd name="T73" fmla="*/ 242 h 308"/>
                  <a:gd name="T74" fmla="*/ 10 w 128"/>
                  <a:gd name="T75" fmla="*/ 242 h 308"/>
                  <a:gd name="T76" fmla="*/ 18 w 128"/>
                  <a:gd name="T77" fmla="*/ 254 h 308"/>
                  <a:gd name="T78" fmla="*/ 28 w 128"/>
                  <a:gd name="T79" fmla="*/ 266 h 308"/>
                  <a:gd name="T80" fmla="*/ 28 w 128"/>
                  <a:gd name="T81" fmla="*/ 266 h 308"/>
                  <a:gd name="T82" fmla="*/ 42 w 128"/>
                  <a:gd name="T83" fmla="*/ 276 h 308"/>
                  <a:gd name="T84" fmla="*/ 58 w 128"/>
                  <a:gd name="T85" fmla="*/ 284 h 308"/>
                  <a:gd name="T86" fmla="*/ 58 w 128"/>
                  <a:gd name="T87" fmla="*/ 284 h 308"/>
                  <a:gd name="T88" fmla="*/ 78 w 128"/>
                  <a:gd name="T89" fmla="*/ 288 h 308"/>
                  <a:gd name="T90" fmla="*/ 102 w 128"/>
                  <a:gd name="T91" fmla="*/ 292 h 308"/>
                  <a:gd name="T92" fmla="*/ 102 w 128"/>
                  <a:gd name="T93" fmla="*/ 308 h 308"/>
                  <a:gd name="T94" fmla="*/ 128 w 128"/>
                  <a:gd name="T95" fmla="*/ 308 h 308"/>
                  <a:gd name="T96" fmla="*/ 86 w 128"/>
                  <a:gd name="T97" fmla="*/ 100 h 308"/>
                  <a:gd name="T98" fmla="*/ 86 w 128"/>
                  <a:gd name="T99" fmla="*/ 100 h 308"/>
                  <a:gd name="T100" fmla="*/ 82 w 128"/>
                  <a:gd name="T101" fmla="*/ 92 h 308"/>
                  <a:gd name="T102" fmla="*/ 80 w 128"/>
                  <a:gd name="T103" fmla="*/ 86 h 308"/>
                  <a:gd name="T104" fmla="*/ 80 w 128"/>
                  <a:gd name="T105" fmla="*/ 86 h 308"/>
                  <a:gd name="T106" fmla="*/ 82 w 128"/>
                  <a:gd name="T107" fmla="*/ 78 h 308"/>
                  <a:gd name="T108" fmla="*/ 86 w 128"/>
                  <a:gd name="T109" fmla="*/ 72 h 308"/>
                  <a:gd name="T110" fmla="*/ 86 w 128"/>
                  <a:gd name="T111" fmla="*/ 72 h 308"/>
                  <a:gd name="T112" fmla="*/ 92 w 128"/>
                  <a:gd name="T113" fmla="*/ 66 h 308"/>
                  <a:gd name="T114" fmla="*/ 102 w 128"/>
                  <a:gd name="T115" fmla="*/ 62 h 308"/>
                  <a:gd name="T116" fmla="*/ 102 w 128"/>
                  <a:gd name="T117" fmla="*/ 110 h 308"/>
                  <a:gd name="T118" fmla="*/ 102 w 128"/>
                  <a:gd name="T119" fmla="*/ 110 h 308"/>
                  <a:gd name="T120" fmla="*/ 92 w 128"/>
                  <a:gd name="T121" fmla="*/ 106 h 308"/>
                  <a:gd name="T122" fmla="*/ 86 w 128"/>
                  <a:gd name="T123" fmla="*/ 100 h 308"/>
                  <a:gd name="T124" fmla="*/ 86 w 128"/>
                  <a:gd name="T125" fmla="*/ 10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308">
                    <a:moveTo>
                      <a:pt x="128" y="308"/>
                    </a:moveTo>
                    <a:lnTo>
                      <a:pt x="128" y="0"/>
                    </a:lnTo>
                    <a:lnTo>
                      <a:pt x="102" y="0"/>
                    </a:lnTo>
                    <a:lnTo>
                      <a:pt x="102" y="14"/>
                    </a:lnTo>
                    <a:lnTo>
                      <a:pt x="102" y="14"/>
                    </a:lnTo>
                    <a:lnTo>
                      <a:pt x="80" y="16"/>
                    </a:lnTo>
                    <a:lnTo>
                      <a:pt x="62" y="22"/>
                    </a:lnTo>
                    <a:lnTo>
                      <a:pt x="46" y="30"/>
                    </a:lnTo>
                    <a:lnTo>
                      <a:pt x="34" y="40"/>
                    </a:lnTo>
                    <a:lnTo>
                      <a:pt x="34" y="40"/>
                    </a:lnTo>
                    <a:lnTo>
                      <a:pt x="24" y="50"/>
                    </a:lnTo>
                    <a:lnTo>
                      <a:pt x="16" y="64"/>
                    </a:lnTo>
                    <a:lnTo>
                      <a:pt x="12" y="78"/>
                    </a:lnTo>
                    <a:lnTo>
                      <a:pt x="10" y="94"/>
                    </a:lnTo>
                    <a:lnTo>
                      <a:pt x="10" y="94"/>
                    </a:lnTo>
                    <a:lnTo>
                      <a:pt x="12" y="106"/>
                    </a:lnTo>
                    <a:lnTo>
                      <a:pt x="14" y="116"/>
                    </a:lnTo>
                    <a:lnTo>
                      <a:pt x="18" y="126"/>
                    </a:lnTo>
                    <a:lnTo>
                      <a:pt x="22" y="134"/>
                    </a:lnTo>
                    <a:lnTo>
                      <a:pt x="22" y="134"/>
                    </a:lnTo>
                    <a:lnTo>
                      <a:pt x="34" y="150"/>
                    </a:lnTo>
                    <a:lnTo>
                      <a:pt x="42" y="154"/>
                    </a:lnTo>
                    <a:lnTo>
                      <a:pt x="50" y="158"/>
                    </a:lnTo>
                    <a:lnTo>
                      <a:pt x="50" y="158"/>
                    </a:lnTo>
                    <a:lnTo>
                      <a:pt x="70" y="168"/>
                    </a:lnTo>
                    <a:lnTo>
                      <a:pt x="102" y="176"/>
                    </a:lnTo>
                    <a:lnTo>
                      <a:pt x="102" y="242"/>
                    </a:lnTo>
                    <a:lnTo>
                      <a:pt x="102" y="242"/>
                    </a:lnTo>
                    <a:lnTo>
                      <a:pt x="90" y="236"/>
                    </a:lnTo>
                    <a:lnTo>
                      <a:pt x="84" y="228"/>
                    </a:lnTo>
                    <a:lnTo>
                      <a:pt x="84" y="228"/>
                    </a:lnTo>
                    <a:lnTo>
                      <a:pt x="78" y="218"/>
                    </a:lnTo>
                    <a:lnTo>
                      <a:pt x="74" y="202"/>
                    </a:lnTo>
                    <a:lnTo>
                      <a:pt x="0" y="210"/>
                    </a:lnTo>
                    <a:lnTo>
                      <a:pt x="0" y="210"/>
                    </a:lnTo>
                    <a:lnTo>
                      <a:pt x="4" y="228"/>
                    </a:lnTo>
                    <a:lnTo>
                      <a:pt x="10" y="242"/>
                    </a:lnTo>
                    <a:lnTo>
                      <a:pt x="10" y="242"/>
                    </a:lnTo>
                    <a:lnTo>
                      <a:pt x="18" y="254"/>
                    </a:lnTo>
                    <a:lnTo>
                      <a:pt x="28" y="266"/>
                    </a:lnTo>
                    <a:lnTo>
                      <a:pt x="28" y="266"/>
                    </a:lnTo>
                    <a:lnTo>
                      <a:pt x="42" y="276"/>
                    </a:lnTo>
                    <a:lnTo>
                      <a:pt x="58" y="284"/>
                    </a:lnTo>
                    <a:lnTo>
                      <a:pt x="58" y="284"/>
                    </a:lnTo>
                    <a:lnTo>
                      <a:pt x="78" y="288"/>
                    </a:lnTo>
                    <a:lnTo>
                      <a:pt x="102" y="292"/>
                    </a:lnTo>
                    <a:lnTo>
                      <a:pt x="102" y="308"/>
                    </a:lnTo>
                    <a:lnTo>
                      <a:pt x="128" y="308"/>
                    </a:lnTo>
                    <a:close/>
                    <a:moveTo>
                      <a:pt x="86" y="100"/>
                    </a:moveTo>
                    <a:lnTo>
                      <a:pt x="86" y="100"/>
                    </a:lnTo>
                    <a:lnTo>
                      <a:pt x="82" y="92"/>
                    </a:lnTo>
                    <a:lnTo>
                      <a:pt x="80" y="86"/>
                    </a:lnTo>
                    <a:lnTo>
                      <a:pt x="80" y="86"/>
                    </a:lnTo>
                    <a:lnTo>
                      <a:pt x="82" y="78"/>
                    </a:lnTo>
                    <a:lnTo>
                      <a:pt x="86" y="72"/>
                    </a:lnTo>
                    <a:lnTo>
                      <a:pt x="86" y="72"/>
                    </a:lnTo>
                    <a:lnTo>
                      <a:pt x="92" y="66"/>
                    </a:lnTo>
                    <a:lnTo>
                      <a:pt x="102" y="62"/>
                    </a:lnTo>
                    <a:lnTo>
                      <a:pt x="102" y="110"/>
                    </a:lnTo>
                    <a:lnTo>
                      <a:pt x="102" y="110"/>
                    </a:lnTo>
                    <a:lnTo>
                      <a:pt x="92" y="106"/>
                    </a:lnTo>
                    <a:lnTo>
                      <a:pt x="86" y="100"/>
                    </a:lnTo>
                    <a:lnTo>
                      <a:pt x="86"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25" name="组合 124"/>
          <p:cNvGrpSpPr/>
          <p:nvPr/>
        </p:nvGrpSpPr>
        <p:grpSpPr>
          <a:xfrm>
            <a:off x="790845" y="4372557"/>
            <a:ext cx="2616857" cy="819512"/>
            <a:chOff x="3199529" y="1770394"/>
            <a:chExt cx="1962643" cy="614634"/>
          </a:xfrm>
        </p:grpSpPr>
        <p:sp>
          <p:nvSpPr>
            <p:cNvPr id="126"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7"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8" name="组合 127"/>
          <p:cNvGrpSpPr/>
          <p:nvPr/>
        </p:nvGrpSpPr>
        <p:grpSpPr>
          <a:xfrm>
            <a:off x="790845" y="2260323"/>
            <a:ext cx="2616857" cy="819512"/>
            <a:chOff x="3199529" y="1770394"/>
            <a:chExt cx="1962643" cy="614634"/>
          </a:xfrm>
        </p:grpSpPr>
        <p:sp>
          <p:nvSpPr>
            <p:cNvPr id="129"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0"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34" name="组合 133"/>
          <p:cNvGrpSpPr/>
          <p:nvPr/>
        </p:nvGrpSpPr>
        <p:grpSpPr>
          <a:xfrm flipH="1">
            <a:off x="8784299" y="2260323"/>
            <a:ext cx="2372308" cy="819512"/>
            <a:chOff x="3199529" y="1770394"/>
            <a:chExt cx="1779231" cy="614634"/>
          </a:xfrm>
        </p:grpSpPr>
        <p:sp>
          <p:nvSpPr>
            <p:cNvPr id="135" name="Text Placeholder 2"/>
            <p:cNvSpPr txBox="1"/>
            <p:nvPr/>
          </p:nvSpPr>
          <p:spPr bwMode="auto">
            <a:xfrm>
              <a:off x="3455068"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6"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37" name="组合 136"/>
          <p:cNvGrpSpPr/>
          <p:nvPr/>
        </p:nvGrpSpPr>
        <p:grpSpPr>
          <a:xfrm flipH="1">
            <a:off x="8784299" y="4372557"/>
            <a:ext cx="2372308" cy="819512"/>
            <a:chOff x="3199529" y="1770394"/>
            <a:chExt cx="1779231" cy="614634"/>
          </a:xfrm>
        </p:grpSpPr>
        <p:sp>
          <p:nvSpPr>
            <p:cNvPr id="138" name="Text Placeholder 2"/>
            <p:cNvSpPr txBox="1"/>
            <p:nvPr/>
          </p:nvSpPr>
          <p:spPr bwMode="auto">
            <a:xfrm>
              <a:off x="3455068"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9"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5307108" y="2640112"/>
            <a:ext cx="1577787" cy="1577776"/>
            <a:chOff x="4641550" y="1440594"/>
            <a:chExt cx="587801" cy="587801"/>
          </a:xfrm>
        </p:grpSpPr>
        <p:grpSp>
          <p:nvGrpSpPr>
            <p:cNvPr id="91" name="组合 90"/>
            <p:cNvGrpSpPr/>
            <p:nvPr/>
          </p:nvGrpSpPr>
          <p:grpSpPr>
            <a:xfrm>
              <a:off x="4641550" y="1440594"/>
              <a:ext cx="587801" cy="587801"/>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98" name="椭圆 9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92" name="组合 91"/>
            <p:cNvGrpSpPr/>
            <p:nvPr/>
          </p:nvGrpSpPr>
          <p:grpSpPr>
            <a:xfrm>
              <a:off x="4795215" y="1597882"/>
              <a:ext cx="286520" cy="248944"/>
              <a:chOff x="2601913" y="584200"/>
              <a:chExt cx="581025" cy="504825"/>
            </a:xfrm>
            <a:solidFill>
              <a:schemeClr val="accent1"/>
            </a:solidFill>
          </p:grpSpPr>
          <p:sp>
            <p:nvSpPr>
              <p:cNvPr id="93" name="Freeform 21"/>
              <p:cNvSpPr/>
              <p:nvPr/>
            </p:nvSpPr>
            <p:spPr bwMode="auto">
              <a:xfrm>
                <a:off x="2601913" y="1054100"/>
                <a:ext cx="581025" cy="34925"/>
              </a:xfrm>
              <a:custGeom>
                <a:avLst/>
                <a:gdLst>
                  <a:gd name="T0" fmla="*/ 352 w 366"/>
                  <a:gd name="T1" fmla="*/ 0 h 22"/>
                  <a:gd name="T2" fmla="*/ 14 w 366"/>
                  <a:gd name="T3" fmla="*/ 0 h 22"/>
                  <a:gd name="T4" fmla="*/ 14 w 366"/>
                  <a:gd name="T5" fmla="*/ 0 h 22"/>
                  <a:gd name="T6" fmla="*/ 8 w 366"/>
                  <a:gd name="T7" fmla="*/ 0 h 22"/>
                  <a:gd name="T8" fmla="*/ 4 w 366"/>
                  <a:gd name="T9" fmla="*/ 2 h 22"/>
                  <a:gd name="T10" fmla="*/ 0 w 366"/>
                  <a:gd name="T11" fmla="*/ 6 h 22"/>
                  <a:gd name="T12" fmla="*/ 0 w 366"/>
                  <a:gd name="T13" fmla="*/ 10 h 22"/>
                  <a:gd name="T14" fmla="*/ 0 w 366"/>
                  <a:gd name="T15" fmla="*/ 12 h 22"/>
                  <a:gd name="T16" fmla="*/ 0 w 366"/>
                  <a:gd name="T17" fmla="*/ 12 h 22"/>
                  <a:gd name="T18" fmla="*/ 0 w 366"/>
                  <a:gd name="T19" fmla="*/ 16 h 22"/>
                  <a:gd name="T20" fmla="*/ 4 w 366"/>
                  <a:gd name="T21" fmla="*/ 20 h 22"/>
                  <a:gd name="T22" fmla="*/ 8 w 366"/>
                  <a:gd name="T23" fmla="*/ 22 h 22"/>
                  <a:gd name="T24" fmla="*/ 14 w 366"/>
                  <a:gd name="T25" fmla="*/ 22 h 22"/>
                  <a:gd name="T26" fmla="*/ 352 w 366"/>
                  <a:gd name="T27" fmla="*/ 22 h 22"/>
                  <a:gd name="T28" fmla="*/ 352 w 366"/>
                  <a:gd name="T29" fmla="*/ 22 h 22"/>
                  <a:gd name="T30" fmla="*/ 358 w 366"/>
                  <a:gd name="T31" fmla="*/ 22 h 22"/>
                  <a:gd name="T32" fmla="*/ 362 w 366"/>
                  <a:gd name="T33" fmla="*/ 20 h 22"/>
                  <a:gd name="T34" fmla="*/ 366 w 366"/>
                  <a:gd name="T35" fmla="*/ 16 h 22"/>
                  <a:gd name="T36" fmla="*/ 366 w 366"/>
                  <a:gd name="T37" fmla="*/ 12 h 22"/>
                  <a:gd name="T38" fmla="*/ 366 w 366"/>
                  <a:gd name="T39" fmla="*/ 10 h 22"/>
                  <a:gd name="T40" fmla="*/ 366 w 366"/>
                  <a:gd name="T41" fmla="*/ 10 h 22"/>
                  <a:gd name="T42" fmla="*/ 366 w 366"/>
                  <a:gd name="T43" fmla="*/ 6 h 22"/>
                  <a:gd name="T44" fmla="*/ 362 w 366"/>
                  <a:gd name="T45" fmla="*/ 2 h 22"/>
                  <a:gd name="T46" fmla="*/ 358 w 366"/>
                  <a:gd name="T47" fmla="*/ 0 h 22"/>
                  <a:gd name="T48" fmla="*/ 352 w 366"/>
                  <a:gd name="T49" fmla="*/ 0 h 22"/>
                  <a:gd name="T50" fmla="*/ 352 w 36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6" h="22">
                    <a:moveTo>
                      <a:pt x="352" y="0"/>
                    </a:moveTo>
                    <a:lnTo>
                      <a:pt x="14" y="0"/>
                    </a:lnTo>
                    <a:lnTo>
                      <a:pt x="14" y="0"/>
                    </a:lnTo>
                    <a:lnTo>
                      <a:pt x="8" y="0"/>
                    </a:lnTo>
                    <a:lnTo>
                      <a:pt x="4" y="2"/>
                    </a:lnTo>
                    <a:lnTo>
                      <a:pt x="0" y="6"/>
                    </a:lnTo>
                    <a:lnTo>
                      <a:pt x="0" y="10"/>
                    </a:lnTo>
                    <a:lnTo>
                      <a:pt x="0" y="12"/>
                    </a:lnTo>
                    <a:lnTo>
                      <a:pt x="0" y="12"/>
                    </a:lnTo>
                    <a:lnTo>
                      <a:pt x="0" y="16"/>
                    </a:lnTo>
                    <a:lnTo>
                      <a:pt x="4" y="20"/>
                    </a:lnTo>
                    <a:lnTo>
                      <a:pt x="8" y="22"/>
                    </a:lnTo>
                    <a:lnTo>
                      <a:pt x="14" y="22"/>
                    </a:lnTo>
                    <a:lnTo>
                      <a:pt x="352" y="22"/>
                    </a:lnTo>
                    <a:lnTo>
                      <a:pt x="352" y="22"/>
                    </a:lnTo>
                    <a:lnTo>
                      <a:pt x="358" y="22"/>
                    </a:lnTo>
                    <a:lnTo>
                      <a:pt x="362" y="20"/>
                    </a:lnTo>
                    <a:lnTo>
                      <a:pt x="366" y="16"/>
                    </a:lnTo>
                    <a:lnTo>
                      <a:pt x="366" y="12"/>
                    </a:lnTo>
                    <a:lnTo>
                      <a:pt x="366" y="10"/>
                    </a:lnTo>
                    <a:lnTo>
                      <a:pt x="366" y="10"/>
                    </a:lnTo>
                    <a:lnTo>
                      <a:pt x="366" y="6"/>
                    </a:lnTo>
                    <a:lnTo>
                      <a:pt x="362" y="2"/>
                    </a:lnTo>
                    <a:lnTo>
                      <a:pt x="358" y="0"/>
                    </a:lnTo>
                    <a:lnTo>
                      <a:pt x="352" y="0"/>
                    </a:lnTo>
                    <a:lnTo>
                      <a:pt x="3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4" name="Freeform 22"/>
              <p:cNvSpPr>
                <a:spLocks noEditPoints="1"/>
              </p:cNvSpPr>
              <p:nvPr/>
            </p:nvSpPr>
            <p:spPr bwMode="auto">
              <a:xfrm>
                <a:off x="2687638" y="752475"/>
                <a:ext cx="409575" cy="206375"/>
              </a:xfrm>
              <a:custGeom>
                <a:avLst/>
                <a:gdLst>
                  <a:gd name="T0" fmla="*/ 118 w 258"/>
                  <a:gd name="T1" fmla="*/ 0 h 130"/>
                  <a:gd name="T2" fmla="*/ 112 w 258"/>
                  <a:gd name="T3" fmla="*/ 2 h 130"/>
                  <a:gd name="T4" fmla="*/ 104 w 258"/>
                  <a:gd name="T5" fmla="*/ 8 h 130"/>
                  <a:gd name="T6" fmla="*/ 104 w 258"/>
                  <a:gd name="T7" fmla="*/ 116 h 130"/>
                  <a:gd name="T8" fmla="*/ 104 w 258"/>
                  <a:gd name="T9" fmla="*/ 122 h 130"/>
                  <a:gd name="T10" fmla="*/ 112 w 258"/>
                  <a:gd name="T11" fmla="*/ 128 h 130"/>
                  <a:gd name="T12" fmla="*/ 140 w 258"/>
                  <a:gd name="T13" fmla="*/ 130 h 130"/>
                  <a:gd name="T14" fmla="*/ 146 w 258"/>
                  <a:gd name="T15" fmla="*/ 128 h 130"/>
                  <a:gd name="T16" fmla="*/ 154 w 258"/>
                  <a:gd name="T17" fmla="*/ 122 h 130"/>
                  <a:gd name="T18" fmla="*/ 154 w 258"/>
                  <a:gd name="T19" fmla="*/ 14 h 130"/>
                  <a:gd name="T20" fmla="*/ 154 w 258"/>
                  <a:gd name="T21" fmla="*/ 8 h 130"/>
                  <a:gd name="T22" fmla="*/ 146 w 258"/>
                  <a:gd name="T23" fmla="*/ 2 h 130"/>
                  <a:gd name="T24" fmla="*/ 140 w 258"/>
                  <a:gd name="T25" fmla="*/ 0 h 130"/>
                  <a:gd name="T26" fmla="*/ 14 w 258"/>
                  <a:gd name="T27" fmla="*/ 0 h 130"/>
                  <a:gd name="T28" fmla="*/ 8 w 258"/>
                  <a:gd name="T29" fmla="*/ 2 h 130"/>
                  <a:gd name="T30" fmla="*/ 2 w 258"/>
                  <a:gd name="T31" fmla="*/ 8 h 130"/>
                  <a:gd name="T32" fmla="*/ 0 w 258"/>
                  <a:gd name="T33" fmla="*/ 116 h 130"/>
                  <a:gd name="T34" fmla="*/ 2 w 258"/>
                  <a:gd name="T35" fmla="*/ 122 h 130"/>
                  <a:gd name="T36" fmla="*/ 8 w 258"/>
                  <a:gd name="T37" fmla="*/ 128 h 130"/>
                  <a:gd name="T38" fmla="*/ 38 w 258"/>
                  <a:gd name="T39" fmla="*/ 130 h 130"/>
                  <a:gd name="T40" fmla="*/ 42 w 258"/>
                  <a:gd name="T41" fmla="*/ 128 h 130"/>
                  <a:gd name="T42" fmla="*/ 50 w 258"/>
                  <a:gd name="T43" fmla="*/ 122 h 130"/>
                  <a:gd name="T44" fmla="*/ 52 w 258"/>
                  <a:gd name="T45" fmla="*/ 14 h 130"/>
                  <a:gd name="T46" fmla="*/ 50 w 258"/>
                  <a:gd name="T47" fmla="*/ 8 h 130"/>
                  <a:gd name="T48" fmla="*/ 42 w 258"/>
                  <a:gd name="T49" fmla="*/ 2 h 130"/>
                  <a:gd name="T50" fmla="*/ 38 w 258"/>
                  <a:gd name="T51" fmla="*/ 0 h 130"/>
                  <a:gd name="T52" fmla="*/ 220 w 258"/>
                  <a:gd name="T53" fmla="*/ 0 h 130"/>
                  <a:gd name="T54" fmla="*/ 216 w 258"/>
                  <a:gd name="T55" fmla="*/ 2 h 130"/>
                  <a:gd name="T56" fmla="*/ 208 w 258"/>
                  <a:gd name="T57" fmla="*/ 8 h 130"/>
                  <a:gd name="T58" fmla="*/ 206 w 258"/>
                  <a:gd name="T59" fmla="*/ 116 h 130"/>
                  <a:gd name="T60" fmla="*/ 208 w 258"/>
                  <a:gd name="T61" fmla="*/ 122 h 130"/>
                  <a:gd name="T62" fmla="*/ 216 w 258"/>
                  <a:gd name="T63" fmla="*/ 128 h 130"/>
                  <a:gd name="T64" fmla="*/ 244 w 258"/>
                  <a:gd name="T65" fmla="*/ 130 h 130"/>
                  <a:gd name="T66" fmla="*/ 250 w 258"/>
                  <a:gd name="T67" fmla="*/ 128 h 130"/>
                  <a:gd name="T68" fmla="*/ 256 w 258"/>
                  <a:gd name="T69" fmla="*/ 122 h 130"/>
                  <a:gd name="T70" fmla="*/ 258 w 258"/>
                  <a:gd name="T71" fmla="*/ 14 h 130"/>
                  <a:gd name="T72" fmla="*/ 256 w 258"/>
                  <a:gd name="T73" fmla="*/ 8 h 130"/>
                  <a:gd name="T74" fmla="*/ 250 w 258"/>
                  <a:gd name="T75" fmla="*/ 2 h 130"/>
                  <a:gd name="T76" fmla="*/ 244 w 258"/>
                  <a:gd name="T7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130">
                    <a:moveTo>
                      <a:pt x="140" y="0"/>
                    </a:moveTo>
                    <a:lnTo>
                      <a:pt x="118" y="0"/>
                    </a:lnTo>
                    <a:lnTo>
                      <a:pt x="118" y="0"/>
                    </a:lnTo>
                    <a:lnTo>
                      <a:pt x="112" y="2"/>
                    </a:lnTo>
                    <a:lnTo>
                      <a:pt x="108" y="4"/>
                    </a:lnTo>
                    <a:lnTo>
                      <a:pt x="104" y="8"/>
                    </a:lnTo>
                    <a:lnTo>
                      <a:pt x="104" y="14"/>
                    </a:lnTo>
                    <a:lnTo>
                      <a:pt x="104" y="116"/>
                    </a:lnTo>
                    <a:lnTo>
                      <a:pt x="104" y="116"/>
                    </a:lnTo>
                    <a:lnTo>
                      <a:pt x="104" y="122"/>
                    </a:lnTo>
                    <a:lnTo>
                      <a:pt x="108" y="126"/>
                    </a:lnTo>
                    <a:lnTo>
                      <a:pt x="112" y="128"/>
                    </a:lnTo>
                    <a:lnTo>
                      <a:pt x="118" y="130"/>
                    </a:lnTo>
                    <a:lnTo>
                      <a:pt x="140" y="130"/>
                    </a:lnTo>
                    <a:lnTo>
                      <a:pt x="140" y="130"/>
                    </a:lnTo>
                    <a:lnTo>
                      <a:pt x="146" y="128"/>
                    </a:lnTo>
                    <a:lnTo>
                      <a:pt x="150" y="126"/>
                    </a:lnTo>
                    <a:lnTo>
                      <a:pt x="154" y="122"/>
                    </a:lnTo>
                    <a:lnTo>
                      <a:pt x="154" y="116"/>
                    </a:lnTo>
                    <a:lnTo>
                      <a:pt x="154" y="14"/>
                    </a:lnTo>
                    <a:lnTo>
                      <a:pt x="154" y="14"/>
                    </a:lnTo>
                    <a:lnTo>
                      <a:pt x="154" y="8"/>
                    </a:lnTo>
                    <a:lnTo>
                      <a:pt x="150" y="4"/>
                    </a:lnTo>
                    <a:lnTo>
                      <a:pt x="146" y="2"/>
                    </a:lnTo>
                    <a:lnTo>
                      <a:pt x="140" y="0"/>
                    </a:lnTo>
                    <a:lnTo>
                      <a:pt x="140" y="0"/>
                    </a:lnTo>
                    <a:close/>
                    <a:moveTo>
                      <a:pt x="38" y="0"/>
                    </a:moveTo>
                    <a:lnTo>
                      <a:pt x="14" y="0"/>
                    </a:lnTo>
                    <a:lnTo>
                      <a:pt x="14" y="0"/>
                    </a:lnTo>
                    <a:lnTo>
                      <a:pt x="8" y="2"/>
                    </a:lnTo>
                    <a:lnTo>
                      <a:pt x="4" y="4"/>
                    </a:lnTo>
                    <a:lnTo>
                      <a:pt x="2" y="8"/>
                    </a:lnTo>
                    <a:lnTo>
                      <a:pt x="0" y="14"/>
                    </a:lnTo>
                    <a:lnTo>
                      <a:pt x="0" y="116"/>
                    </a:lnTo>
                    <a:lnTo>
                      <a:pt x="0" y="116"/>
                    </a:lnTo>
                    <a:lnTo>
                      <a:pt x="2" y="122"/>
                    </a:lnTo>
                    <a:lnTo>
                      <a:pt x="4" y="126"/>
                    </a:lnTo>
                    <a:lnTo>
                      <a:pt x="8" y="128"/>
                    </a:lnTo>
                    <a:lnTo>
                      <a:pt x="14" y="130"/>
                    </a:lnTo>
                    <a:lnTo>
                      <a:pt x="38" y="130"/>
                    </a:lnTo>
                    <a:lnTo>
                      <a:pt x="38" y="130"/>
                    </a:lnTo>
                    <a:lnTo>
                      <a:pt x="42" y="128"/>
                    </a:lnTo>
                    <a:lnTo>
                      <a:pt x="48" y="126"/>
                    </a:lnTo>
                    <a:lnTo>
                      <a:pt x="50" y="122"/>
                    </a:lnTo>
                    <a:lnTo>
                      <a:pt x="52" y="116"/>
                    </a:lnTo>
                    <a:lnTo>
                      <a:pt x="52" y="14"/>
                    </a:lnTo>
                    <a:lnTo>
                      <a:pt x="52" y="14"/>
                    </a:lnTo>
                    <a:lnTo>
                      <a:pt x="50" y="8"/>
                    </a:lnTo>
                    <a:lnTo>
                      <a:pt x="48" y="4"/>
                    </a:lnTo>
                    <a:lnTo>
                      <a:pt x="42" y="2"/>
                    </a:lnTo>
                    <a:lnTo>
                      <a:pt x="38" y="0"/>
                    </a:lnTo>
                    <a:lnTo>
                      <a:pt x="38" y="0"/>
                    </a:lnTo>
                    <a:close/>
                    <a:moveTo>
                      <a:pt x="244" y="0"/>
                    </a:moveTo>
                    <a:lnTo>
                      <a:pt x="220" y="0"/>
                    </a:lnTo>
                    <a:lnTo>
                      <a:pt x="220" y="0"/>
                    </a:lnTo>
                    <a:lnTo>
                      <a:pt x="216" y="2"/>
                    </a:lnTo>
                    <a:lnTo>
                      <a:pt x="210" y="4"/>
                    </a:lnTo>
                    <a:lnTo>
                      <a:pt x="208" y="8"/>
                    </a:lnTo>
                    <a:lnTo>
                      <a:pt x="206" y="14"/>
                    </a:lnTo>
                    <a:lnTo>
                      <a:pt x="206" y="116"/>
                    </a:lnTo>
                    <a:lnTo>
                      <a:pt x="206" y="116"/>
                    </a:lnTo>
                    <a:lnTo>
                      <a:pt x="208" y="122"/>
                    </a:lnTo>
                    <a:lnTo>
                      <a:pt x="210" y="126"/>
                    </a:lnTo>
                    <a:lnTo>
                      <a:pt x="216" y="128"/>
                    </a:lnTo>
                    <a:lnTo>
                      <a:pt x="220" y="130"/>
                    </a:lnTo>
                    <a:lnTo>
                      <a:pt x="244" y="130"/>
                    </a:lnTo>
                    <a:lnTo>
                      <a:pt x="244" y="130"/>
                    </a:lnTo>
                    <a:lnTo>
                      <a:pt x="250" y="128"/>
                    </a:lnTo>
                    <a:lnTo>
                      <a:pt x="254" y="126"/>
                    </a:lnTo>
                    <a:lnTo>
                      <a:pt x="256" y="122"/>
                    </a:lnTo>
                    <a:lnTo>
                      <a:pt x="258" y="116"/>
                    </a:lnTo>
                    <a:lnTo>
                      <a:pt x="258" y="14"/>
                    </a:lnTo>
                    <a:lnTo>
                      <a:pt x="258" y="14"/>
                    </a:lnTo>
                    <a:lnTo>
                      <a:pt x="256" y="8"/>
                    </a:lnTo>
                    <a:lnTo>
                      <a:pt x="254" y="4"/>
                    </a:lnTo>
                    <a:lnTo>
                      <a:pt x="250" y="2"/>
                    </a:lnTo>
                    <a:lnTo>
                      <a:pt x="244" y="0"/>
                    </a:lnTo>
                    <a:lnTo>
                      <a:pt x="2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5" name="Freeform 23"/>
              <p:cNvSpPr/>
              <p:nvPr/>
            </p:nvSpPr>
            <p:spPr bwMode="auto">
              <a:xfrm>
                <a:off x="2601913" y="584200"/>
                <a:ext cx="581025" cy="136525"/>
              </a:xfrm>
              <a:custGeom>
                <a:avLst/>
                <a:gdLst>
                  <a:gd name="T0" fmla="*/ 358 w 366"/>
                  <a:gd name="T1" fmla="*/ 66 h 86"/>
                  <a:gd name="T2" fmla="*/ 186 w 366"/>
                  <a:gd name="T3" fmla="*/ 0 h 86"/>
                  <a:gd name="T4" fmla="*/ 186 w 366"/>
                  <a:gd name="T5" fmla="*/ 0 h 86"/>
                  <a:gd name="T6" fmla="*/ 180 w 366"/>
                  <a:gd name="T7" fmla="*/ 0 h 86"/>
                  <a:gd name="T8" fmla="*/ 8 w 366"/>
                  <a:gd name="T9" fmla="*/ 66 h 86"/>
                  <a:gd name="T10" fmla="*/ 8 w 366"/>
                  <a:gd name="T11" fmla="*/ 66 h 86"/>
                  <a:gd name="T12" fmla="*/ 4 w 366"/>
                  <a:gd name="T13" fmla="*/ 68 h 86"/>
                  <a:gd name="T14" fmla="*/ 2 w 366"/>
                  <a:gd name="T15" fmla="*/ 70 h 86"/>
                  <a:gd name="T16" fmla="*/ 0 w 366"/>
                  <a:gd name="T17" fmla="*/ 74 h 86"/>
                  <a:gd name="T18" fmla="*/ 0 w 366"/>
                  <a:gd name="T19" fmla="*/ 78 h 86"/>
                  <a:gd name="T20" fmla="*/ 0 w 366"/>
                  <a:gd name="T21" fmla="*/ 78 h 86"/>
                  <a:gd name="T22" fmla="*/ 2 w 366"/>
                  <a:gd name="T23" fmla="*/ 80 h 86"/>
                  <a:gd name="T24" fmla="*/ 4 w 366"/>
                  <a:gd name="T25" fmla="*/ 82 h 86"/>
                  <a:gd name="T26" fmla="*/ 6 w 366"/>
                  <a:gd name="T27" fmla="*/ 84 h 86"/>
                  <a:gd name="T28" fmla="*/ 10 w 366"/>
                  <a:gd name="T29" fmla="*/ 86 h 86"/>
                  <a:gd name="T30" fmla="*/ 356 w 366"/>
                  <a:gd name="T31" fmla="*/ 86 h 86"/>
                  <a:gd name="T32" fmla="*/ 356 w 366"/>
                  <a:gd name="T33" fmla="*/ 86 h 86"/>
                  <a:gd name="T34" fmla="*/ 360 w 366"/>
                  <a:gd name="T35" fmla="*/ 84 h 86"/>
                  <a:gd name="T36" fmla="*/ 362 w 366"/>
                  <a:gd name="T37" fmla="*/ 82 h 86"/>
                  <a:gd name="T38" fmla="*/ 364 w 366"/>
                  <a:gd name="T39" fmla="*/ 80 h 86"/>
                  <a:gd name="T40" fmla="*/ 366 w 366"/>
                  <a:gd name="T41" fmla="*/ 78 h 86"/>
                  <a:gd name="T42" fmla="*/ 366 w 366"/>
                  <a:gd name="T43" fmla="*/ 78 h 86"/>
                  <a:gd name="T44" fmla="*/ 366 w 366"/>
                  <a:gd name="T45" fmla="*/ 74 h 86"/>
                  <a:gd name="T46" fmla="*/ 364 w 366"/>
                  <a:gd name="T47" fmla="*/ 70 h 86"/>
                  <a:gd name="T48" fmla="*/ 362 w 366"/>
                  <a:gd name="T49" fmla="*/ 68 h 86"/>
                  <a:gd name="T50" fmla="*/ 358 w 366"/>
                  <a:gd name="T51" fmla="*/ 66 h 86"/>
                  <a:gd name="T52" fmla="*/ 358 w 36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86">
                    <a:moveTo>
                      <a:pt x="358" y="66"/>
                    </a:moveTo>
                    <a:lnTo>
                      <a:pt x="186" y="0"/>
                    </a:lnTo>
                    <a:lnTo>
                      <a:pt x="186" y="0"/>
                    </a:lnTo>
                    <a:lnTo>
                      <a:pt x="180" y="0"/>
                    </a:lnTo>
                    <a:lnTo>
                      <a:pt x="8" y="66"/>
                    </a:lnTo>
                    <a:lnTo>
                      <a:pt x="8" y="66"/>
                    </a:lnTo>
                    <a:lnTo>
                      <a:pt x="4" y="68"/>
                    </a:lnTo>
                    <a:lnTo>
                      <a:pt x="2" y="70"/>
                    </a:lnTo>
                    <a:lnTo>
                      <a:pt x="0" y="74"/>
                    </a:lnTo>
                    <a:lnTo>
                      <a:pt x="0" y="78"/>
                    </a:lnTo>
                    <a:lnTo>
                      <a:pt x="0" y="78"/>
                    </a:lnTo>
                    <a:lnTo>
                      <a:pt x="2" y="80"/>
                    </a:lnTo>
                    <a:lnTo>
                      <a:pt x="4" y="82"/>
                    </a:lnTo>
                    <a:lnTo>
                      <a:pt x="6" y="84"/>
                    </a:lnTo>
                    <a:lnTo>
                      <a:pt x="10" y="86"/>
                    </a:lnTo>
                    <a:lnTo>
                      <a:pt x="356" y="86"/>
                    </a:lnTo>
                    <a:lnTo>
                      <a:pt x="356" y="86"/>
                    </a:lnTo>
                    <a:lnTo>
                      <a:pt x="360" y="84"/>
                    </a:lnTo>
                    <a:lnTo>
                      <a:pt x="362" y="82"/>
                    </a:lnTo>
                    <a:lnTo>
                      <a:pt x="364" y="80"/>
                    </a:lnTo>
                    <a:lnTo>
                      <a:pt x="366" y="78"/>
                    </a:lnTo>
                    <a:lnTo>
                      <a:pt x="366" y="78"/>
                    </a:lnTo>
                    <a:lnTo>
                      <a:pt x="366" y="74"/>
                    </a:lnTo>
                    <a:lnTo>
                      <a:pt x="364" y="70"/>
                    </a:lnTo>
                    <a:lnTo>
                      <a:pt x="362" y="68"/>
                    </a:lnTo>
                    <a:lnTo>
                      <a:pt x="358" y="66"/>
                    </a:lnTo>
                    <a:lnTo>
                      <a:pt x="358"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6" name="Freeform 84"/>
              <p:cNvSpPr/>
              <p:nvPr/>
            </p:nvSpPr>
            <p:spPr bwMode="auto">
              <a:xfrm>
                <a:off x="2630488" y="987425"/>
                <a:ext cx="523875" cy="38100"/>
              </a:xfrm>
              <a:custGeom>
                <a:avLst/>
                <a:gdLst>
                  <a:gd name="T0" fmla="*/ 330 w 330"/>
                  <a:gd name="T1" fmla="*/ 12 h 24"/>
                  <a:gd name="T2" fmla="*/ 330 w 330"/>
                  <a:gd name="T3" fmla="*/ 12 h 24"/>
                  <a:gd name="T4" fmla="*/ 330 w 330"/>
                  <a:gd name="T5" fmla="*/ 12 h 24"/>
                  <a:gd name="T6" fmla="*/ 330 w 330"/>
                  <a:gd name="T7" fmla="*/ 18 h 24"/>
                  <a:gd name="T8" fmla="*/ 326 w 330"/>
                  <a:gd name="T9" fmla="*/ 20 h 24"/>
                  <a:gd name="T10" fmla="*/ 322 w 330"/>
                  <a:gd name="T11" fmla="*/ 24 h 24"/>
                  <a:gd name="T12" fmla="*/ 316 w 330"/>
                  <a:gd name="T13" fmla="*/ 24 h 24"/>
                  <a:gd name="T14" fmla="*/ 14 w 330"/>
                  <a:gd name="T15" fmla="*/ 24 h 24"/>
                  <a:gd name="T16" fmla="*/ 14 w 330"/>
                  <a:gd name="T17" fmla="*/ 24 h 24"/>
                  <a:gd name="T18" fmla="*/ 8 w 330"/>
                  <a:gd name="T19" fmla="*/ 24 h 24"/>
                  <a:gd name="T20" fmla="*/ 4 w 330"/>
                  <a:gd name="T21" fmla="*/ 20 h 24"/>
                  <a:gd name="T22" fmla="*/ 0 w 330"/>
                  <a:gd name="T23" fmla="*/ 18 h 24"/>
                  <a:gd name="T24" fmla="*/ 0 w 330"/>
                  <a:gd name="T25" fmla="*/ 12 h 24"/>
                  <a:gd name="T26" fmla="*/ 0 w 330"/>
                  <a:gd name="T27" fmla="*/ 12 h 24"/>
                  <a:gd name="T28" fmla="*/ 0 w 330"/>
                  <a:gd name="T29" fmla="*/ 12 h 24"/>
                  <a:gd name="T30" fmla="*/ 0 w 330"/>
                  <a:gd name="T31" fmla="*/ 8 h 24"/>
                  <a:gd name="T32" fmla="*/ 4 w 330"/>
                  <a:gd name="T33" fmla="*/ 4 h 24"/>
                  <a:gd name="T34" fmla="*/ 8 w 330"/>
                  <a:gd name="T35" fmla="*/ 2 h 24"/>
                  <a:gd name="T36" fmla="*/ 14 w 330"/>
                  <a:gd name="T37" fmla="*/ 0 h 24"/>
                  <a:gd name="T38" fmla="*/ 316 w 330"/>
                  <a:gd name="T39" fmla="*/ 0 h 24"/>
                  <a:gd name="T40" fmla="*/ 316 w 330"/>
                  <a:gd name="T41" fmla="*/ 0 h 24"/>
                  <a:gd name="T42" fmla="*/ 322 w 330"/>
                  <a:gd name="T43" fmla="*/ 2 h 24"/>
                  <a:gd name="T44" fmla="*/ 326 w 330"/>
                  <a:gd name="T45" fmla="*/ 4 h 24"/>
                  <a:gd name="T46" fmla="*/ 330 w 330"/>
                  <a:gd name="T47" fmla="*/ 8 h 24"/>
                  <a:gd name="T48" fmla="*/ 330 w 330"/>
                  <a:gd name="T49" fmla="*/ 12 h 24"/>
                  <a:gd name="T50" fmla="*/ 330 w 330"/>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24">
                    <a:moveTo>
                      <a:pt x="330" y="12"/>
                    </a:moveTo>
                    <a:lnTo>
                      <a:pt x="330" y="12"/>
                    </a:lnTo>
                    <a:lnTo>
                      <a:pt x="330" y="12"/>
                    </a:lnTo>
                    <a:lnTo>
                      <a:pt x="330" y="18"/>
                    </a:lnTo>
                    <a:lnTo>
                      <a:pt x="326" y="20"/>
                    </a:lnTo>
                    <a:lnTo>
                      <a:pt x="322" y="24"/>
                    </a:lnTo>
                    <a:lnTo>
                      <a:pt x="316" y="24"/>
                    </a:lnTo>
                    <a:lnTo>
                      <a:pt x="14" y="24"/>
                    </a:lnTo>
                    <a:lnTo>
                      <a:pt x="14" y="24"/>
                    </a:lnTo>
                    <a:lnTo>
                      <a:pt x="8" y="24"/>
                    </a:lnTo>
                    <a:lnTo>
                      <a:pt x="4" y="20"/>
                    </a:lnTo>
                    <a:lnTo>
                      <a:pt x="0" y="18"/>
                    </a:lnTo>
                    <a:lnTo>
                      <a:pt x="0" y="12"/>
                    </a:lnTo>
                    <a:lnTo>
                      <a:pt x="0" y="12"/>
                    </a:lnTo>
                    <a:lnTo>
                      <a:pt x="0" y="12"/>
                    </a:lnTo>
                    <a:lnTo>
                      <a:pt x="0" y="8"/>
                    </a:lnTo>
                    <a:lnTo>
                      <a:pt x="4" y="4"/>
                    </a:lnTo>
                    <a:lnTo>
                      <a:pt x="8" y="2"/>
                    </a:lnTo>
                    <a:lnTo>
                      <a:pt x="14" y="0"/>
                    </a:lnTo>
                    <a:lnTo>
                      <a:pt x="316" y="0"/>
                    </a:lnTo>
                    <a:lnTo>
                      <a:pt x="316" y="0"/>
                    </a:lnTo>
                    <a:lnTo>
                      <a:pt x="322" y="2"/>
                    </a:lnTo>
                    <a:lnTo>
                      <a:pt x="326" y="4"/>
                    </a:lnTo>
                    <a:lnTo>
                      <a:pt x="330" y="8"/>
                    </a:lnTo>
                    <a:lnTo>
                      <a:pt x="330" y="12"/>
                    </a:lnTo>
                    <a:lnTo>
                      <a:pt x="33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0.7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8" decel="46000" fill="hold" nodeType="afterEffect">
                                  <p:stCondLst>
                                    <p:cond delay="0"/>
                                  </p:stCondLst>
                                  <p:childTnLst>
                                    <p:set>
                                      <p:cBhvr>
                                        <p:cTn id="12" dur="1" fill="hold">
                                          <p:stCondLst>
                                            <p:cond delay="0"/>
                                          </p:stCondLst>
                                        </p:cTn>
                                        <p:tgtEl>
                                          <p:spTgt spid="128"/>
                                        </p:tgtEl>
                                        <p:attrNameLst>
                                          <p:attrName>style.visibility</p:attrName>
                                        </p:attrNameLst>
                                      </p:cBhvr>
                                      <p:to>
                                        <p:strVal val="visible"/>
                                      </p:to>
                                    </p:set>
                                    <p:anim calcmode="lin" valueType="num">
                                      <p:cBhvr additive="base">
                                        <p:cTn id="13" dur="500" fill="hold"/>
                                        <p:tgtEl>
                                          <p:spTgt spid="128"/>
                                        </p:tgtEl>
                                        <p:attrNameLst>
                                          <p:attrName>ppt_x</p:attrName>
                                        </p:attrNameLst>
                                      </p:cBhvr>
                                      <p:tavLst>
                                        <p:tav tm="0">
                                          <p:val>
                                            <p:strVal val="0-#ppt_w/2"/>
                                          </p:val>
                                        </p:tav>
                                        <p:tav tm="100000">
                                          <p:val>
                                            <p:strVal val="#ppt_x"/>
                                          </p:val>
                                        </p:tav>
                                      </p:tavLst>
                                    </p:anim>
                                    <p:anim calcmode="lin" valueType="num">
                                      <p:cBhvr additive="base">
                                        <p:cTn id="14" dur="500" fill="hold"/>
                                        <p:tgtEl>
                                          <p:spTgt spid="128"/>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5"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strVal val="#ppt_w*0.70"/>
                                          </p:val>
                                        </p:tav>
                                        <p:tav tm="100000">
                                          <p:val>
                                            <p:strVal val="#ppt_w"/>
                                          </p:val>
                                        </p:tav>
                                      </p:tavLst>
                                    </p:anim>
                                    <p:anim calcmode="lin" valueType="num">
                                      <p:cBhvr>
                                        <p:cTn id="19" dur="500" fill="hold"/>
                                        <p:tgtEl>
                                          <p:spTgt spid="6"/>
                                        </p:tgtEl>
                                        <p:attrNameLst>
                                          <p:attrName>ppt_h</p:attrName>
                                        </p:attrNameLst>
                                      </p:cBhvr>
                                      <p:tavLst>
                                        <p:tav tm="0">
                                          <p:val>
                                            <p:strVal val="#ppt_h"/>
                                          </p:val>
                                        </p:tav>
                                        <p:tav tm="100000">
                                          <p:val>
                                            <p:strVal val="#ppt_h"/>
                                          </p:val>
                                        </p:tav>
                                      </p:tavLst>
                                    </p:anim>
                                    <p:animEffect transition="in" filter="fade">
                                      <p:cBhvr>
                                        <p:cTn id="20" dur="500"/>
                                        <p:tgtEl>
                                          <p:spTgt spid="6"/>
                                        </p:tgtEl>
                                      </p:cBhvr>
                                    </p:animEffect>
                                  </p:childTnLst>
                                </p:cTn>
                              </p:par>
                            </p:childTnLst>
                          </p:cTn>
                        </p:par>
                        <p:par>
                          <p:cTn id="21" fill="hold">
                            <p:stCondLst>
                              <p:cond delay="1500"/>
                            </p:stCondLst>
                            <p:childTnLst>
                              <p:par>
                                <p:cTn id="22" presetID="2" presetClass="entr" presetSubtype="2" decel="46000" fill="hold" nodeType="afterEffect">
                                  <p:stCondLst>
                                    <p:cond delay="0"/>
                                  </p:stCondLst>
                                  <p:childTnLst>
                                    <p:set>
                                      <p:cBhvr>
                                        <p:cTn id="23" dur="1" fill="hold">
                                          <p:stCondLst>
                                            <p:cond delay="0"/>
                                          </p:stCondLst>
                                        </p:cTn>
                                        <p:tgtEl>
                                          <p:spTgt spid="134"/>
                                        </p:tgtEl>
                                        <p:attrNameLst>
                                          <p:attrName>style.visibility</p:attrName>
                                        </p:attrNameLst>
                                      </p:cBhvr>
                                      <p:to>
                                        <p:strVal val="visible"/>
                                      </p:to>
                                    </p:set>
                                    <p:anim calcmode="lin" valueType="num">
                                      <p:cBhvr additive="base">
                                        <p:cTn id="24" dur="500" fill="hold"/>
                                        <p:tgtEl>
                                          <p:spTgt spid="134"/>
                                        </p:tgtEl>
                                        <p:attrNameLst>
                                          <p:attrName>ppt_x</p:attrName>
                                        </p:attrNameLst>
                                      </p:cBhvr>
                                      <p:tavLst>
                                        <p:tav tm="0">
                                          <p:val>
                                            <p:strVal val="1+#ppt_w/2"/>
                                          </p:val>
                                        </p:tav>
                                        <p:tav tm="100000">
                                          <p:val>
                                            <p:strVal val="#ppt_x"/>
                                          </p:val>
                                        </p:tav>
                                      </p:tavLst>
                                    </p:anim>
                                    <p:anim calcmode="lin" valueType="num">
                                      <p:cBhvr additive="base">
                                        <p:cTn id="25" dur="500" fill="hold"/>
                                        <p:tgtEl>
                                          <p:spTgt spid="134"/>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55"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strVal val="#ppt_w*0.70"/>
                                          </p:val>
                                        </p:tav>
                                        <p:tav tm="100000">
                                          <p:val>
                                            <p:strVal val="#ppt_w"/>
                                          </p:val>
                                        </p:tav>
                                      </p:tavLst>
                                    </p:anim>
                                    <p:anim calcmode="lin" valueType="num">
                                      <p:cBhvr>
                                        <p:cTn id="30" dur="500" fill="hold"/>
                                        <p:tgtEl>
                                          <p:spTgt spid="9"/>
                                        </p:tgtEl>
                                        <p:attrNameLst>
                                          <p:attrName>ppt_h</p:attrName>
                                        </p:attrNameLst>
                                      </p:cBhvr>
                                      <p:tavLst>
                                        <p:tav tm="0">
                                          <p:val>
                                            <p:strVal val="#ppt_h"/>
                                          </p:val>
                                        </p:tav>
                                        <p:tav tm="100000">
                                          <p:val>
                                            <p:strVal val="#ppt_h"/>
                                          </p:val>
                                        </p:tav>
                                      </p:tavLst>
                                    </p:anim>
                                    <p:animEffect transition="in" filter="fade">
                                      <p:cBhvr>
                                        <p:cTn id="31" dur="500"/>
                                        <p:tgtEl>
                                          <p:spTgt spid="9"/>
                                        </p:tgtEl>
                                      </p:cBhvr>
                                    </p:animEffect>
                                  </p:childTnLst>
                                </p:cTn>
                              </p:par>
                            </p:childTnLst>
                          </p:cTn>
                        </p:par>
                        <p:par>
                          <p:cTn id="32" fill="hold">
                            <p:stCondLst>
                              <p:cond delay="2500"/>
                            </p:stCondLst>
                            <p:childTnLst>
                              <p:par>
                                <p:cTn id="33" presetID="2" presetClass="entr" presetSubtype="8" decel="46000" fill="hold" nodeType="afterEffect">
                                  <p:stCondLst>
                                    <p:cond delay="0"/>
                                  </p:stCondLst>
                                  <p:childTnLst>
                                    <p:set>
                                      <p:cBhvr>
                                        <p:cTn id="34" dur="1" fill="hold">
                                          <p:stCondLst>
                                            <p:cond delay="0"/>
                                          </p:stCondLst>
                                        </p:cTn>
                                        <p:tgtEl>
                                          <p:spTgt spid="125"/>
                                        </p:tgtEl>
                                        <p:attrNameLst>
                                          <p:attrName>style.visibility</p:attrName>
                                        </p:attrNameLst>
                                      </p:cBhvr>
                                      <p:to>
                                        <p:strVal val="visible"/>
                                      </p:to>
                                    </p:set>
                                    <p:anim calcmode="lin" valueType="num">
                                      <p:cBhvr additive="base">
                                        <p:cTn id="35" dur="500" fill="hold"/>
                                        <p:tgtEl>
                                          <p:spTgt spid="125"/>
                                        </p:tgtEl>
                                        <p:attrNameLst>
                                          <p:attrName>ppt_x</p:attrName>
                                        </p:attrNameLst>
                                      </p:cBhvr>
                                      <p:tavLst>
                                        <p:tav tm="0">
                                          <p:val>
                                            <p:strVal val="0-#ppt_w/2"/>
                                          </p:val>
                                        </p:tav>
                                        <p:tav tm="100000">
                                          <p:val>
                                            <p:strVal val="#ppt_x"/>
                                          </p:val>
                                        </p:tav>
                                      </p:tavLst>
                                    </p:anim>
                                    <p:anim calcmode="lin" valueType="num">
                                      <p:cBhvr additive="base">
                                        <p:cTn id="36" dur="500" fill="hold"/>
                                        <p:tgtEl>
                                          <p:spTgt spid="125"/>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55" presetClass="entr" presetSubtype="0"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strVal val="#ppt_w*0.70"/>
                                          </p:val>
                                        </p:tav>
                                        <p:tav tm="100000">
                                          <p:val>
                                            <p:strVal val="#ppt_w"/>
                                          </p:val>
                                        </p:tav>
                                      </p:tavLst>
                                    </p:anim>
                                    <p:anim calcmode="lin" valueType="num">
                                      <p:cBhvr>
                                        <p:cTn id="41" dur="500" fill="hold"/>
                                        <p:tgtEl>
                                          <p:spTgt spid="11"/>
                                        </p:tgtEl>
                                        <p:attrNameLst>
                                          <p:attrName>ppt_h</p:attrName>
                                        </p:attrNameLst>
                                      </p:cBhvr>
                                      <p:tavLst>
                                        <p:tav tm="0">
                                          <p:val>
                                            <p:strVal val="#ppt_h"/>
                                          </p:val>
                                        </p:tav>
                                        <p:tav tm="100000">
                                          <p:val>
                                            <p:strVal val="#ppt_h"/>
                                          </p:val>
                                        </p:tav>
                                      </p:tavLst>
                                    </p:anim>
                                    <p:animEffect transition="in" filter="fade">
                                      <p:cBhvr>
                                        <p:cTn id="42" dur="500"/>
                                        <p:tgtEl>
                                          <p:spTgt spid="11"/>
                                        </p:tgtEl>
                                      </p:cBhvr>
                                    </p:animEffect>
                                  </p:childTnLst>
                                </p:cTn>
                              </p:par>
                            </p:childTnLst>
                          </p:cTn>
                        </p:par>
                        <p:par>
                          <p:cTn id="43" fill="hold">
                            <p:stCondLst>
                              <p:cond delay="3500"/>
                            </p:stCondLst>
                            <p:childTnLst>
                              <p:par>
                                <p:cTn id="44" presetID="2" presetClass="entr" presetSubtype="2" decel="46000" fill="hold" nodeType="afterEffect">
                                  <p:stCondLst>
                                    <p:cond delay="0"/>
                                  </p:stCondLst>
                                  <p:childTnLst>
                                    <p:set>
                                      <p:cBhvr>
                                        <p:cTn id="45" dur="1" fill="hold">
                                          <p:stCondLst>
                                            <p:cond delay="0"/>
                                          </p:stCondLst>
                                        </p:cTn>
                                        <p:tgtEl>
                                          <p:spTgt spid="137"/>
                                        </p:tgtEl>
                                        <p:attrNameLst>
                                          <p:attrName>style.visibility</p:attrName>
                                        </p:attrNameLst>
                                      </p:cBhvr>
                                      <p:to>
                                        <p:strVal val="visible"/>
                                      </p:to>
                                    </p:set>
                                    <p:anim calcmode="lin" valueType="num">
                                      <p:cBhvr additive="base">
                                        <p:cTn id="46" dur="500" fill="hold"/>
                                        <p:tgtEl>
                                          <p:spTgt spid="137"/>
                                        </p:tgtEl>
                                        <p:attrNameLst>
                                          <p:attrName>ppt_x</p:attrName>
                                        </p:attrNameLst>
                                      </p:cBhvr>
                                      <p:tavLst>
                                        <p:tav tm="0">
                                          <p:val>
                                            <p:strVal val="1+#ppt_w/2"/>
                                          </p:val>
                                        </p:tav>
                                        <p:tav tm="100000">
                                          <p:val>
                                            <p:strVal val="#ppt_x"/>
                                          </p:val>
                                        </p:tav>
                                      </p:tavLst>
                                    </p:anim>
                                    <p:anim calcmode="lin" valueType="num">
                                      <p:cBhvr additive="base">
                                        <p:cTn id="47" dur="500" fill="hold"/>
                                        <p:tgtEl>
                                          <p:spTgt spid="137"/>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14" presetClass="entr" presetSubtype="10" fill="hold"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randombar(horizontal)">
                                      <p:cBhvr>
                                        <p:cTn id="51"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Straight Connector 44"/>
          <p:cNvCxnSpPr/>
          <p:nvPr/>
        </p:nvCxnSpPr>
        <p:spPr>
          <a:xfrm>
            <a:off x="2279637" y="4688792"/>
            <a:ext cx="0" cy="1236485"/>
          </a:xfrm>
          <a:prstGeom prst="line">
            <a:avLst/>
          </a:prstGeom>
          <a:ln w="1270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5"/>
          <p:cNvCxnSpPr/>
          <p:nvPr/>
        </p:nvCxnSpPr>
        <p:spPr>
          <a:xfrm>
            <a:off x="4090900" y="4688792"/>
            <a:ext cx="0" cy="1332496"/>
          </a:xfrm>
          <a:prstGeom prst="line">
            <a:avLst/>
          </a:prstGeom>
          <a:ln w="1270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6" name="Straight Connector 50"/>
          <p:cNvCxnSpPr/>
          <p:nvPr/>
        </p:nvCxnSpPr>
        <p:spPr>
          <a:xfrm>
            <a:off x="5902163" y="4688792"/>
            <a:ext cx="0" cy="1044464"/>
          </a:xfrm>
          <a:prstGeom prst="line">
            <a:avLst/>
          </a:prstGeom>
          <a:ln w="1270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7"/>
          <p:cNvCxnSpPr/>
          <p:nvPr/>
        </p:nvCxnSpPr>
        <p:spPr>
          <a:xfrm>
            <a:off x="7713425" y="4688792"/>
            <a:ext cx="0" cy="1044464"/>
          </a:xfrm>
          <a:prstGeom prst="line">
            <a:avLst/>
          </a:prstGeom>
          <a:ln w="1270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8"/>
          <p:cNvCxnSpPr/>
          <p:nvPr/>
        </p:nvCxnSpPr>
        <p:spPr>
          <a:xfrm>
            <a:off x="9524688" y="4688792"/>
            <a:ext cx="0" cy="1620528"/>
          </a:xfrm>
          <a:prstGeom prst="line">
            <a:avLst/>
          </a:prstGeom>
          <a:ln w="1270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59" name="Picture 77" descr="F:\Trabajos\Envato\Graphic River\Mica PPT\mountains.png"/>
          <p:cNvPicPr>
            <a:picLocks noChangeAspect="1" noChangeArrowheads="1"/>
          </p:cNvPicPr>
          <p:nvPr/>
        </p:nvPicPr>
        <p:blipFill rotWithShape="1">
          <a:blip r:embed="rId1" cstate="print">
            <a:extLst>
              <a:ext uri="{BEBA8EAE-BF5A-486C-A8C5-ECC9F3942E4B}">
                <a14:imgProps xmlns:a14="http://schemas.microsoft.com/office/drawing/2010/main">
                  <a14:imgLayer r:embed="rId2">
                    <a14:imgEffect>
                      <a14:brightnessContrast bright="20000" contrast="-40000"/>
                    </a14:imgEffect>
                  </a14:imgLayer>
                </a14:imgProps>
              </a:ext>
            </a:extLst>
          </a:blip>
          <a:srcRect/>
          <a:stretch>
            <a:fillRect/>
          </a:stretch>
        </p:blipFill>
        <p:spPr bwMode="auto">
          <a:xfrm>
            <a:off x="869534" y="5028666"/>
            <a:ext cx="10452935" cy="1376665"/>
          </a:xfrm>
          <a:prstGeom prst="rect">
            <a:avLst/>
          </a:prstGeom>
          <a:noFill/>
          <a:extLst>
            <a:ext uri="{909E8E84-426E-40DD-AFC4-6F175D3DCCD1}">
              <a14:hiddenFill xmlns:a14="http://schemas.microsoft.com/office/drawing/2010/main">
                <a:solidFill>
                  <a:srgbClr val="FFFFFF"/>
                </a:solidFill>
              </a14:hiddenFill>
            </a:ext>
          </a:extLst>
        </p:spPr>
      </p:pic>
      <p:grpSp>
        <p:nvGrpSpPr>
          <p:cNvPr id="117" name="组合 116"/>
          <p:cNvGrpSpPr/>
          <p:nvPr/>
        </p:nvGrpSpPr>
        <p:grpSpPr>
          <a:xfrm>
            <a:off x="1280102" y="3665605"/>
            <a:ext cx="2031589" cy="819512"/>
            <a:chOff x="3638480" y="1770394"/>
            <a:chExt cx="1523692" cy="614634"/>
          </a:xfrm>
        </p:grpSpPr>
        <p:sp>
          <p:nvSpPr>
            <p:cNvPr id="118"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0" name="组合 119"/>
          <p:cNvGrpSpPr/>
          <p:nvPr/>
        </p:nvGrpSpPr>
        <p:grpSpPr>
          <a:xfrm>
            <a:off x="3080302" y="3665605"/>
            <a:ext cx="2031589" cy="819512"/>
            <a:chOff x="3638480" y="1770394"/>
            <a:chExt cx="1523692" cy="614634"/>
          </a:xfrm>
        </p:grpSpPr>
        <p:sp>
          <p:nvSpPr>
            <p:cNvPr id="121"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2"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3" name="组合 122"/>
          <p:cNvGrpSpPr/>
          <p:nvPr/>
        </p:nvGrpSpPr>
        <p:grpSpPr>
          <a:xfrm>
            <a:off x="4880502" y="3665605"/>
            <a:ext cx="2031589" cy="819512"/>
            <a:chOff x="3638480" y="1770394"/>
            <a:chExt cx="1523692" cy="614634"/>
          </a:xfrm>
        </p:grpSpPr>
        <p:sp>
          <p:nvSpPr>
            <p:cNvPr id="124"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5"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6" name="组合 125"/>
          <p:cNvGrpSpPr/>
          <p:nvPr/>
        </p:nvGrpSpPr>
        <p:grpSpPr>
          <a:xfrm>
            <a:off x="6680702" y="3665605"/>
            <a:ext cx="2031589" cy="819512"/>
            <a:chOff x="3638480" y="1770394"/>
            <a:chExt cx="1523692" cy="614634"/>
          </a:xfrm>
        </p:grpSpPr>
        <p:sp>
          <p:nvSpPr>
            <p:cNvPr id="127"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8"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9" name="组合 128"/>
          <p:cNvGrpSpPr/>
          <p:nvPr/>
        </p:nvGrpSpPr>
        <p:grpSpPr>
          <a:xfrm>
            <a:off x="8480902" y="3665605"/>
            <a:ext cx="2031589" cy="819512"/>
            <a:chOff x="3638480" y="1770394"/>
            <a:chExt cx="1523692" cy="614634"/>
          </a:xfrm>
        </p:grpSpPr>
        <p:sp>
          <p:nvSpPr>
            <p:cNvPr id="130"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1"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1673818" y="2271187"/>
            <a:ext cx="1253831" cy="1253824"/>
            <a:chOff x="4641550" y="1440594"/>
            <a:chExt cx="587801" cy="587801"/>
          </a:xfrm>
        </p:grpSpPr>
        <p:grpSp>
          <p:nvGrpSpPr>
            <p:cNvPr id="134" name="组合 133"/>
            <p:cNvGrpSpPr/>
            <p:nvPr/>
          </p:nvGrpSpPr>
          <p:grpSpPr>
            <a:xfrm>
              <a:off x="4641550" y="1440594"/>
              <a:ext cx="587801" cy="587801"/>
              <a:chOff x="304800" y="673100"/>
              <a:chExt cx="4000500" cy="4000500"/>
            </a:xfrm>
            <a:effectLst>
              <a:outerShdw blurRad="444500" dist="254000" dir="8100000" algn="tr" rotWithShape="0">
                <a:prstClr val="black">
                  <a:alpha val="50000"/>
                </a:prstClr>
              </a:outerShdw>
            </a:effectLst>
          </p:grpSpPr>
          <p:sp>
            <p:nvSpPr>
              <p:cNvPr id="140" name="同心圆 1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41" name="椭圆 1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35" name="组合 134"/>
            <p:cNvGrpSpPr/>
            <p:nvPr/>
          </p:nvGrpSpPr>
          <p:grpSpPr>
            <a:xfrm>
              <a:off x="4795215" y="1597882"/>
              <a:ext cx="286520" cy="248944"/>
              <a:chOff x="2601913" y="584200"/>
              <a:chExt cx="581025" cy="504825"/>
            </a:xfrm>
            <a:solidFill>
              <a:schemeClr val="accent1"/>
            </a:solidFill>
          </p:grpSpPr>
          <p:sp>
            <p:nvSpPr>
              <p:cNvPr id="136" name="Freeform 21"/>
              <p:cNvSpPr/>
              <p:nvPr/>
            </p:nvSpPr>
            <p:spPr bwMode="auto">
              <a:xfrm>
                <a:off x="2601913" y="1054100"/>
                <a:ext cx="581025" cy="34925"/>
              </a:xfrm>
              <a:custGeom>
                <a:avLst/>
                <a:gdLst>
                  <a:gd name="T0" fmla="*/ 352 w 366"/>
                  <a:gd name="T1" fmla="*/ 0 h 22"/>
                  <a:gd name="T2" fmla="*/ 14 w 366"/>
                  <a:gd name="T3" fmla="*/ 0 h 22"/>
                  <a:gd name="T4" fmla="*/ 14 w 366"/>
                  <a:gd name="T5" fmla="*/ 0 h 22"/>
                  <a:gd name="T6" fmla="*/ 8 w 366"/>
                  <a:gd name="T7" fmla="*/ 0 h 22"/>
                  <a:gd name="T8" fmla="*/ 4 w 366"/>
                  <a:gd name="T9" fmla="*/ 2 h 22"/>
                  <a:gd name="T10" fmla="*/ 0 w 366"/>
                  <a:gd name="T11" fmla="*/ 6 h 22"/>
                  <a:gd name="T12" fmla="*/ 0 w 366"/>
                  <a:gd name="T13" fmla="*/ 10 h 22"/>
                  <a:gd name="T14" fmla="*/ 0 w 366"/>
                  <a:gd name="T15" fmla="*/ 12 h 22"/>
                  <a:gd name="T16" fmla="*/ 0 w 366"/>
                  <a:gd name="T17" fmla="*/ 12 h 22"/>
                  <a:gd name="T18" fmla="*/ 0 w 366"/>
                  <a:gd name="T19" fmla="*/ 16 h 22"/>
                  <a:gd name="T20" fmla="*/ 4 w 366"/>
                  <a:gd name="T21" fmla="*/ 20 h 22"/>
                  <a:gd name="T22" fmla="*/ 8 w 366"/>
                  <a:gd name="T23" fmla="*/ 22 h 22"/>
                  <a:gd name="T24" fmla="*/ 14 w 366"/>
                  <a:gd name="T25" fmla="*/ 22 h 22"/>
                  <a:gd name="T26" fmla="*/ 352 w 366"/>
                  <a:gd name="T27" fmla="*/ 22 h 22"/>
                  <a:gd name="T28" fmla="*/ 352 w 366"/>
                  <a:gd name="T29" fmla="*/ 22 h 22"/>
                  <a:gd name="T30" fmla="*/ 358 w 366"/>
                  <a:gd name="T31" fmla="*/ 22 h 22"/>
                  <a:gd name="T32" fmla="*/ 362 w 366"/>
                  <a:gd name="T33" fmla="*/ 20 h 22"/>
                  <a:gd name="T34" fmla="*/ 366 w 366"/>
                  <a:gd name="T35" fmla="*/ 16 h 22"/>
                  <a:gd name="T36" fmla="*/ 366 w 366"/>
                  <a:gd name="T37" fmla="*/ 12 h 22"/>
                  <a:gd name="T38" fmla="*/ 366 w 366"/>
                  <a:gd name="T39" fmla="*/ 10 h 22"/>
                  <a:gd name="T40" fmla="*/ 366 w 366"/>
                  <a:gd name="T41" fmla="*/ 10 h 22"/>
                  <a:gd name="T42" fmla="*/ 366 w 366"/>
                  <a:gd name="T43" fmla="*/ 6 h 22"/>
                  <a:gd name="T44" fmla="*/ 362 w 366"/>
                  <a:gd name="T45" fmla="*/ 2 h 22"/>
                  <a:gd name="T46" fmla="*/ 358 w 366"/>
                  <a:gd name="T47" fmla="*/ 0 h 22"/>
                  <a:gd name="T48" fmla="*/ 352 w 366"/>
                  <a:gd name="T49" fmla="*/ 0 h 22"/>
                  <a:gd name="T50" fmla="*/ 352 w 36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6" h="22">
                    <a:moveTo>
                      <a:pt x="352" y="0"/>
                    </a:moveTo>
                    <a:lnTo>
                      <a:pt x="14" y="0"/>
                    </a:lnTo>
                    <a:lnTo>
                      <a:pt x="14" y="0"/>
                    </a:lnTo>
                    <a:lnTo>
                      <a:pt x="8" y="0"/>
                    </a:lnTo>
                    <a:lnTo>
                      <a:pt x="4" y="2"/>
                    </a:lnTo>
                    <a:lnTo>
                      <a:pt x="0" y="6"/>
                    </a:lnTo>
                    <a:lnTo>
                      <a:pt x="0" y="10"/>
                    </a:lnTo>
                    <a:lnTo>
                      <a:pt x="0" y="12"/>
                    </a:lnTo>
                    <a:lnTo>
                      <a:pt x="0" y="12"/>
                    </a:lnTo>
                    <a:lnTo>
                      <a:pt x="0" y="16"/>
                    </a:lnTo>
                    <a:lnTo>
                      <a:pt x="4" y="20"/>
                    </a:lnTo>
                    <a:lnTo>
                      <a:pt x="8" y="22"/>
                    </a:lnTo>
                    <a:lnTo>
                      <a:pt x="14" y="22"/>
                    </a:lnTo>
                    <a:lnTo>
                      <a:pt x="352" y="22"/>
                    </a:lnTo>
                    <a:lnTo>
                      <a:pt x="352" y="22"/>
                    </a:lnTo>
                    <a:lnTo>
                      <a:pt x="358" y="22"/>
                    </a:lnTo>
                    <a:lnTo>
                      <a:pt x="362" y="20"/>
                    </a:lnTo>
                    <a:lnTo>
                      <a:pt x="366" y="16"/>
                    </a:lnTo>
                    <a:lnTo>
                      <a:pt x="366" y="12"/>
                    </a:lnTo>
                    <a:lnTo>
                      <a:pt x="366" y="10"/>
                    </a:lnTo>
                    <a:lnTo>
                      <a:pt x="366" y="10"/>
                    </a:lnTo>
                    <a:lnTo>
                      <a:pt x="366" y="6"/>
                    </a:lnTo>
                    <a:lnTo>
                      <a:pt x="362" y="2"/>
                    </a:lnTo>
                    <a:lnTo>
                      <a:pt x="358" y="0"/>
                    </a:lnTo>
                    <a:lnTo>
                      <a:pt x="352" y="0"/>
                    </a:lnTo>
                    <a:lnTo>
                      <a:pt x="3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7" name="Freeform 22"/>
              <p:cNvSpPr>
                <a:spLocks noEditPoints="1"/>
              </p:cNvSpPr>
              <p:nvPr/>
            </p:nvSpPr>
            <p:spPr bwMode="auto">
              <a:xfrm>
                <a:off x="2687638" y="752475"/>
                <a:ext cx="409575" cy="206375"/>
              </a:xfrm>
              <a:custGeom>
                <a:avLst/>
                <a:gdLst>
                  <a:gd name="T0" fmla="*/ 118 w 258"/>
                  <a:gd name="T1" fmla="*/ 0 h 130"/>
                  <a:gd name="T2" fmla="*/ 112 w 258"/>
                  <a:gd name="T3" fmla="*/ 2 h 130"/>
                  <a:gd name="T4" fmla="*/ 104 w 258"/>
                  <a:gd name="T5" fmla="*/ 8 h 130"/>
                  <a:gd name="T6" fmla="*/ 104 w 258"/>
                  <a:gd name="T7" fmla="*/ 116 h 130"/>
                  <a:gd name="T8" fmla="*/ 104 w 258"/>
                  <a:gd name="T9" fmla="*/ 122 h 130"/>
                  <a:gd name="T10" fmla="*/ 112 w 258"/>
                  <a:gd name="T11" fmla="*/ 128 h 130"/>
                  <a:gd name="T12" fmla="*/ 140 w 258"/>
                  <a:gd name="T13" fmla="*/ 130 h 130"/>
                  <a:gd name="T14" fmla="*/ 146 w 258"/>
                  <a:gd name="T15" fmla="*/ 128 h 130"/>
                  <a:gd name="T16" fmla="*/ 154 w 258"/>
                  <a:gd name="T17" fmla="*/ 122 h 130"/>
                  <a:gd name="T18" fmla="*/ 154 w 258"/>
                  <a:gd name="T19" fmla="*/ 14 h 130"/>
                  <a:gd name="T20" fmla="*/ 154 w 258"/>
                  <a:gd name="T21" fmla="*/ 8 h 130"/>
                  <a:gd name="T22" fmla="*/ 146 w 258"/>
                  <a:gd name="T23" fmla="*/ 2 h 130"/>
                  <a:gd name="T24" fmla="*/ 140 w 258"/>
                  <a:gd name="T25" fmla="*/ 0 h 130"/>
                  <a:gd name="T26" fmla="*/ 14 w 258"/>
                  <a:gd name="T27" fmla="*/ 0 h 130"/>
                  <a:gd name="T28" fmla="*/ 8 w 258"/>
                  <a:gd name="T29" fmla="*/ 2 h 130"/>
                  <a:gd name="T30" fmla="*/ 2 w 258"/>
                  <a:gd name="T31" fmla="*/ 8 h 130"/>
                  <a:gd name="T32" fmla="*/ 0 w 258"/>
                  <a:gd name="T33" fmla="*/ 116 h 130"/>
                  <a:gd name="T34" fmla="*/ 2 w 258"/>
                  <a:gd name="T35" fmla="*/ 122 h 130"/>
                  <a:gd name="T36" fmla="*/ 8 w 258"/>
                  <a:gd name="T37" fmla="*/ 128 h 130"/>
                  <a:gd name="T38" fmla="*/ 38 w 258"/>
                  <a:gd name="T39" fmla="*/ 130 h 130"/>
                  <a:gd name="T40" fmla="*/ 42 w 258"/>
                  <a:gd name="T41" fmla="*/ 128 h 130"/>
                  <a:gd name="T42" fmla="*/ 50 w 258"/>
                  <a:gd name="T43" fmla="*/ 122 h 130"/>
                  <a:gd name="T44" fmla="*/ 52 w 258"/>
                  <a:gd name="T45" fmla="*/ 14 h 130"/>
                  <a:gd name="T46" fmla="*/ 50 w 258"/>
                  <a:gd name="T47" fmla="*/ 8 h 130"/>
                  <a:gd name="T48" fmla="*/ 42 w 258"/>
                  <a:gd name="T49" fmla="*/ 2 h 130"/>
                  <a:gd name="T50" fmla="*/ 38 w 258"/>
                  <a:gd name="T51" fmla="*/ 0 h 130"/>
                  <a:gd name="T52" fmla="*/ 220 w 258"/>
                  <a:gd name="T53" fmla="*/ 0 h 130"/>
                  <a:gd name="T54" fmla="*/ 216 w 258"/>
                  <a:gd name="T55" fmla="*/ 2 h 130"/>
                  <a:gd name="T56" fmla="*/ 208 w 258"/>
                  <a:gd name="T57" fmla="*/ 8 h 130"/>
                  <a:gd name="T58" fmla="*/ 206 w 258"/>
                  <a:gd name="T59" fmla="*/ 116 h 130"/>
                  <a:gd name="T60" fmla="*/ 208 w 258"/>
                  <a:gd name="T61" fmla="*/ 122 h 130"/>
                  <a:gd name="T62" fmla="*/ 216 w 258"/>
                  <a:gd name="T63" fmla="*/ 128 h 130"/>
                  <a:gd name="T64" fmla="*/ 244 w 258"/>
                  <a:gd name="T65" fmla="*/ 130 h 130"/>
                  <a:gd name="T66" fmla="*/ 250 w 258"/>
                  <a:gd name="T67" fmla="*/ 128 h 130"/>
                  <a:gd name="T68" fmla="*/ 256 w 258"/>
                  <a:gd name="T69" fmla="*/ 122 h 130"/>
                  <a:gd name="T70" fmla="*/ 258 w 258"/>
                  <a:gd name="T71" fmla="*/ 14 h 130"/>
                  <a:gd name="T72" fmla="*/ 256 w 258"/>
                  <a:gd name="T73" fmla="*/ 8 h 130"/>
                  <a:gd name="T74" fmla="*/ 250 w 258"/>
                  <a:gd name="T75" fmla="*/ 2 h 130"/>
                  <a:gd name="T76" fmla="*/ 244 w 258"/>
                  <a:gd name="T7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130">
                    <a:moveTo>
                      <a:pt x="140" y="0"/>
                    </a:moveTo>
                    <a:lnTo>
                      <a:pt x="118" y="0"/>
                    </a:lnTo>
                    <a:lnTo>
                      <a:pt x="118" y="0"/>
                    </a:lnTo>
                    <a:lnTo>
                      <a:pt x="112" y="2"/>
                    </a:lnTo>
                    <a:lnTo>
                      <a:pt x="108" y="4"/>
                    </a:lnTo>
                    <a:lnTo>
                      <a:pt x="104" y="8"/>
                    </a:lnTo>
                    <a:lnTo>
                      <a:pt x="104" y="14"/>
                    </a:lnTo>
                    <a:lnTo>
                      <a:pt x="104" y="116"/>
                    </a:lnTo>
                    <a:lnTo>
                      <a:pt x="104" y="116"/>
                    </a:lnTo>
                    <a:lnTo>
                      <a:pt x="104" y="122"/>
                    </a:lnTo>
                    <a:lnTo>
                      <a:pt x="108" y="126"/>
                    </a:lnTo>
                    <a:lnTo>
                      <a:pt x="112" y="128"/>
                    </a:lnTo>
                    <a:lnTo>
                      <a:pt x="118" y="130"/>
                    </a:lnTo>
                    <a:lnTo>
                      <a:pt x="140" y="130"/>
                    </a:lnTo>
                    <a:lnTo>
                      <a:pt x="140" y="130"/>
                    </a:lnTo>
                    <a:lnTo>
                      <a:pt x="146" y="128"/>
                    </a:lnTo>
                    <a:lnTo>
                      <a:pt x="150" y="126"/>
                    </a:lnTo>
                    <a:lnTo>
                      <a:pt x="154" y="122"/>
                    </a:lnTo>
                    <a:lnTo>
                      <a:pt x="154" y="116"/>
                    </a:lnTo>
                    <a:lnTo>
                      <a:pt x="154" y="14"/>
                    </a:lnTo>
                    <a:lnTo>
                      <a:pt x="154" y="14"/>
                    </a:lnTo>
                    <a:lnTo>
                      <a:pt x="154" y="8"/>
                    </a:lnTo>
                    <a:lnTo>
                      <a:pt x="150" y="4"/>
                    </a:lnTo>
                    <a:lnTo>
                      <a:pt x="146" y="2"/>
                    </a:lnTo>
                    <a:lnTo>
                      <a:pt x="140" y="0"/>
                    </a:lnTo>
                    <a:lnTo>
                      <a:pt x="140" y="0"/>
                    </a:lnTo>
                    <a:close/>
                    <a:moveTo>
                      <a:pt x="38" y="0"/>
                    </a:moveTo>
                    <a:lnTo>
                      <a:pt x="14" y="0"/>
                    </a:lnTo>
                    <a:lnTo>
                      <a:pt x="14" y="0"/>
                    </a:lnTo>
                    <a:lnTo>
                      <a:pt x="8" y="2"/>
                    </a:lnTo>
                    <a:lnTo>
                      <a:pt x="4" y="4"/>
                    </a:lnTo>
                    <a:lnTo>
                      <a:pt x="2" y="8"/>
                    </a:lnTo>
                    <a:lnTo>
                      <a:pt x="0" y="14"/>
                    </a:lnTo>
                    <a:lnTo>
                      <a:pt x="0" y="116"/>
                    </a:lnTo>
                    <a:lnTo>
                      <a:pt x="0" y="116"/>
                    </a:lnTo>
                    <a:lnTo>
                      <a:pt x="2" y="122"/>
                    </a:lnTo>
                    <a:lnTo>
                      <a:pt x="4" y="126"/>
                    </a:lnTo>
                    <a:lnTo>
                      <a:pt x="8" y="128"/>
                    </a:lnTo>
                    <a:lnTo>
                      <a:pt x="14" y="130"/>
                    </a:lnTo>
                    <a:lnTo>
                      <a:pt x="38" y="130"/>
                    </a:lnTo>
                    <a:lnTo>
                      <a:pt x="38" y="130"/>
                    </a:lnTo>
                    <a:lnTo>
                      <a:pt x="42" y="128"/>
                    </a:lnTo>
                    <a:lnTo>
                      <a:pt x="48" y="126"/>
                    </a:lnTo>
                    <a:lnTo>
                      <a:pt x="50" y="122"/>
                    </a:lnTo>
                    <a:lnTo>
                      <a:pt x="52" y="116"/>
                    </a:lnTo>
                    <a:lnTo>
                      <a:pt x="52" y="14"/>
                    </a:lnTo>
                    <a:lnTo>
                      <a:pt x="52" y="14"/>
                    </a:lnTo>
                    <a:lnTo>
                      <a:pt x="50" y="8"/>
                    </a:lnTo>
                    <a:lnTo>
                      <a:pt x="48" y="4"/>
                    </a:lnTo>
                    <a:lnTo>
                      <a:pt x="42" y="2"/>
                    </a:lnTo>
                    <a:lnTo>
                      <a:pt x="38" y="0"/>
                    </a:lnTo>
                    <a:lnTo>
                      <a:pt x="38" y="0"/>
                    </a:lnTo>
                    <a:close/>
                    <a:moveTo>
                      <a:pt x="244" y="0"/>
                    </a:moveTo>
                    <a:lnTo>
                      <a:pt x="220" y="0"/>
                    </a:lnTo>
                    <a:lnTo>
                      <a:pt x="220" y="0"/>
                    </a:lnTo>
                    <a:lnTo>
                      <a:pt x="216" y="2"/>
                    </a:lnTo>
                    <a:lnTo>
                      <a:pt x="210" y="4"/>
                    </a:lnTo>
                    <a:lnTo>
                      <a:pt x="208" y="8"/>
                    </a:lnTo>
                    <a:lnTo>
                      <a:pt x="206" y="14"/>
                    </a:lnTo>
                    <a:lnTo>
                      <a:pt x="206" y="116"/>
                    </a:lnTo>
                    <a:lnTo>
                      <a:pt x="206" y="116"/>
                    </a:lnTo>
                    <a:lnTo>
                      <a:pt x="208" y="122"/>
                    </a:lnTo>
                    <a:lnTo>
                      <a:pt x="210" y="126"/>
                    </a:lnTo>
                    <a:lnTo>
                      <a:pt x="216" y="128"/>
                    </a:lnTo>
                    <a:lnTo>
                      <a:pt x="220" y="130"/>
                    </a:lnTo>
                    <a:lnTo>
                      <a:pt x="244" y="130"/>
                    </a:lnTo>
                    <a:lnTo>
                      <a:pt x="244" y="130"/>
                    </a:lnTo>
                    <a:lnTo>
                      <a:pt x="250" y="128"/>
                    </a:lnTo>
                    <a:lnTo>
                      <a:pt x="254" y="126"/>
                    </a:lnTo>
                    <a:lnTo>
                      <a:pt x="256" y="122"/>
                    </a:lnTo>
                    <a:lnTo>
                      <a:pt x="258" y="116"/>
                    </a:lnTo>
                    <a:lnTo>
                      <a:pt x="258" y="14"/>
                    </a:lnTo>
                    <a:lnTo>
                      <a:pt x="258" y="14"/>
                    </a:lnTo>
                    <a:lnTo>
                      <a:pt x="256" y="8"/>
                    </a:lnTo>
                    <a:lnTo>
                      <a:pt x="254" y="4"/>
                    </a:lnTo>
                    <a:lnTo>
                      <a:pt x="250" y="2"/>
                    </a:lnTo>
                    <a:lnTo>
                      <a:pt x="244" y="0"/>
                    </a:lnTo>
                    <a:lnTo>
                      <a:pt x="2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8" name="Freeform 23"/>
              <p:cNvSpPr/>
              <p:nvPr/>
            </p:nvSpPr>
            <p:spPr bwMode="auto">
              <a:xfrm>
                <a:off x="2601913" y="584200"/>
                <a:ext cx="581025" cy="136525"/>
              </a:xfrm>
              <a:custGeom>
                <a:avLst/>
                <a:gdLst>
                  <a:gd name="T0" fmla="*/ 358 w 366"/>
                  <a:gd name="T1" fmla="*/ 66 h 86"/>
                  <a:gd name="T2" fmla="*/ 186 w 366"/>
                  <a:gd name="T3" fmla="*/ 0 h 86"/>
                  <a:gd name="T4" fmla="*/ 186 w 366"/>
                  <a:gd name="T5" fmla="*/ 0 h 86"/>
                  <a:gd name="T6" fmla="*/ 180 w 366"/>
                  <a:gd name="T7" fmla="*/ 0 h 86"/>
                  <a:gd name="T8" fmla="*/ 8 w 366"/>
                  <a:gd name="T9" fmla="*/ 66 h 86"/>
                  <a:gd name="T10" fmla="*/ 8 w 366"/>
                  <a:gd name="T11" fmla="*/ 66 h 86"/>
                  <a:gd name="T12" fmla="*/ 4 w 366"/>
                  <a:gd name="T13" fmla="*/ 68 h 86"/>
                  <a:gd name="T14" fmla="*/ 2 w 366"/>
                  <a:gd name="T15" fmla="*/ 70 h 86"/>
                  <a:gd name="T16" fmla="*/ 0 w 366"/>
                  <a:gd name="T17" fmla="*/ 74 h 86"/>
                  <a:gd name="T18" fmla="*/ 0 w 366"/>
                  <a:gd name="T19" fmla="*/ 78 h 86"/>
                  <a:gd name="T20" fmla="*/ 0 w 366"/>
                  <a:gd name="T21" fmla="*/ 78 h 86"/>
                  <a:gd name="T22" fmla="*/ 2 w 366"/>
                  <a:gd name="T23" fmla="*/ 80 h 86"/>
                  <a:gd name="T24" fmla="*/ 4 w 366"/>
                  <a:gd name="T25" fmla="*/ 82 h 86"/>
                  <a:gd name="T26" fmla="*/ 6 w 366"/>
                  <a:gd name="T27" fmla="*/ 84 h 86"/>
                  <a:gd name="T28" fmla="*/ 10 w 366"/>
                  <a:gd name="T29" fmla="*/ 86 h 86"/>
                  <a:gd name="T30" fmla="*/ 356 w 366"/>
                  <a:gd name="T31" fmla="*/ 86 h 86"/>
                  <a:gd name="T32" fmla="*/ 356 w 366"/>
                  <a:gd name="T33" fmla="*/ 86 h 86"/>
                  <a:gd name="T34" fmla="*/ 360 w 366"/>
                  <a:gd name="T35" fmla="*/ 84 h 86"/>
                  <a:gd name="T36" fmla="*/ 362 w 366"/>
                  <a:gd name="T37" fmla="*/ 82 h 86"/>
                  <a:gd name="T38" fmla="*/ 364 w 366"/>
                  <a:gd name="T39" fmla="*/ 80 h 86"/>
                  <a:gd name="T40" fmla="*/ 366 w 366"/>
                  <a:gd name="T41" fmla="*/ 78 h 86"/>
                  <a:gd name="T42" fmla="*/ 366 w 366"/>
                  <a:gd name="T43" fmla="*/ 78 h 86"/>
                  <a:gd name="T44" fmla="*/ 366 w 366"/>
                  <a:gd name="T45" fmla="*/ 74 h 86"/>
                  <a:gd name="T46" fmla="*/ 364 w 366"/>
                  <a:gd name="T47" fmla="*/ 70 h 86"/>
                  <a:gd name="T48" fmla="*/ 362 w 366"/>
                  <a:gd name="T49" fmla="*/ 68 h 86"/>
                  <a:gd name="T50" fmla="*/ 358 w 366"/>
                  <a:gd name="T51" fmla="*/ 66 h 86"/>
                  <a:gd name="T52" fmla="*/ 358 w 36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86">
                    <a:moveTo>
                      <a:pt x="358" y="66"/>
                    </a:moveTo>
                    <a:lnTo>
                      <a:pt x="186" y="0"/>
                    </a:lnTo>
                    <a:lnTo>
                      <a:pt x="186" y="0"/>
                    </a:lnTo>
                    <a:lnTo>
                      <a:pt x="180" y="0"/>
                    </a:lnTo>
                    <a:lnTo>
                      <a:pt x="8" y="66"/>
                    </a:lnTo>
                    <a:lnTo>
                      <a:pt x="8" y="66"/>
                    </a:lnTo>
                    <a:lnTo>
                      <a:pt x="4" y="68"/>
                    </a:lnTo>
                    <a:lnTo>
                      <a:pt x="2" y="70"/>
                    </a:lnTo>
                    <a:lnTo>
                      <a:pt x="0" y="74"/>
                    </a:lnTo>
                    <a:lnTo>
                      <a:pt x="0" y="78"/>
                    </a:lnTo>
                    <a:lnTo>
                      <a:pt x="0" y="78"/>
                    </a:lnTo>
                    <a:lnTo>
                      <a:pt x="2" y="80"/>
                    </a:lnTo>
                    <a:lnTo>
                      <a:pt x="4" y="82"/>
                    </a:lnTo>
                    <a:lnTo>
                      <a:pt x="6" y="84"/>
                    </a:lnTo>
                    <a:lnTo>
                      <a:pt x="10" y="86"/>
                    </a:lnTo>
                    <a:lnTo>
                      <a:pt x="356" y="86"/>
                    </a:lnTo>
                    <a:lnTo>
                      <a:pt x="356" y="86"/>
                    </a:lnTo>
                    <a:lnTo>
                      <a:pt x="360" y="84"/>
                    </a:lnTo>
                    <a:lnTo>
                      <a:pt x="362" y="82"/>
                    </a:lnTo>
                    <a:lnTo>
                      <a:pt x="364" y="80"/>
                    </a:lnTo>
                    <a:lnTo>
                      <a:pt x="366" y="78"/>
                    </a:lnTo>
                    <a:lnTo>
                      <a:pt x="366" y="78"/>
                    </a:lnTo>
                    <a:lnTo>
                      <a:pt x="366" y="74"/>
                    </a:lnTo>
                    <a:lnTo>
                      <a:pt x="364" y="70"/>
                    </a:lnTo>
                    <a:lnTo>
                      <a:pt x="362" y="68"/>
                    </a:lnTo>
                    <a:lnTo>
                      <a:pt x="358" y="66"/>
                    </a:lnTo>
                    <a:lnTo>
                      <a:pt x="358"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9" name="Freeform 84"/>
              <p:cNvSpPr/>
              <p:nvPr/>
            </p:nvSpPr>
            <p:spPr bwMode="auto">
              <a:xfrm>
                <a:off x="2630488" y="987425"/>
                <a:ext cx="523875" cy="38100"/>
              </a:xfrm>
              <a:custGeom>
                <a:avLst/>
                <a:gdLst>
                  <a:gd name="T0" fmla="*/ 330 w 330"/>
                  <a:gd name="T1" fmla="*/ 12 h 24"/>
                  <a:gd name="T2" fmla="*/ 330 w 330"/>
                  <a:gd name="T3" fmla="*/ 12 h 24"/>
                  <a:gd name="T4" fmla="*/ 330 w 330"/>
                  <a:gd name="T5" fmla="*/ 12 h 24"/>
                  <a:gd name="T6" fmla="*/ 330 w 330"/>
                  <a:gd name="T7" fmla="*/ 18 h 24"/>
                  <a:gd name="T8" fmla="*/ 326 w 330"/>
                  <a:gd name="T9" fmla="*/ 20 h 24"/>
                  <a:gd name="T10" fmla="*/ 322 w 330"/>
                  <a:gd name="T11" fmla="*/ 24 h 24"/>
                  <a:gd name="T12" fmla="*/ 316 w 330"/>
                  <a:gd name="T13" fmla="*/ 24 h 24"/>
                  <a:gd name="T14" fmla="*/ 14 w 330"/>
                  <a:gd name="T15" fmla="*/ 24 h 24"/>
                  <a:gd name="T16" fmla="*/ 14 w 330"/>
                  <a:gd name="T17" fmla="*/ 24 h 24"/>
                  <a:gd name="T18" fmla="*/ 8 w 330"/>
                  <a:gd name="T19" fmla="*/ 24 h 24"/>
                  <a:gd name="T20" fmla="*/ 4 w 330"/>
                  <a:gd name="T21" fmla="*/ 20 h 24"/>
                  <a:gd name="T22" fmla="*/ 0 w 330"/>
                  <a:gd name="T23" fmla="*/ 18 h 24"/>
                  <a:gd name="T24" fmla="*/ 0 w 330"/>
                  <a:gd name="T25" fmla="*/ 12 h 24"/>
                  <a:gd name="T26" fmla="*/ 0 w 330"/>
                  <a:gd name="T27" fmla="*/ 12 h 24"/>
                  <a:gd name="T28" fmla="*/ 0 w 330"/>
                  <a:gd name="T29" fmla="*/ 12 h 24"/>
                  <a:gd name="T30" fmla="*/ 0 w 330"/>
                  <a:gd name="T31" fmla="*/ 8 h 24"/>
                  <a:gd name="T32" fmla="*/ 4 w 330"/>
                  <a:gd name="T33" fmla="*/ 4 h 24"/>
                  <a:gd name="T34" fmla="*/ 8 w 330"/>
                  <a:gd name="T35" fmla="*/ 2 h 24"/>
                  <a:gd name="T36" fmla="*/ 14 w 330"/>
                  <a:gd name="T37" fmla="*/ 0 h 24"/>
                  <a:gd name="T38" fmla="*/ 316 w 330"/>
                  <a:gd name="T39" fmla="*/ 0 h 24"/>
                  <a:gd name="T40" fmla="*/ 316 w 330"/>
                  <a:gd name="T41" fmla="*/ 0 h 24"/>
                  <a:gd name="T42" fmla="*/ 322 w 330"/>
                  <a:gd name="T43" fmla="*/ 2 h 24"/>
                  <a:gd name="T44" fmla="*/ 326 w 330"/>
                  <a:gd name="T45" fmla="*/ 4 h 24"/>
                  <a:gd name="T46" fmla="*/ 330 w 330"/>
                  <a:gd name="T47" fmla="*/ 8 h 24"/>
                  <a:gd name="T48" fmla="*/ 330 w 330"/>
                  <a:gd name="T49" fmla="*/ 12 h 24"/>
                  <a:gd name="T50" fmla="*/ 330 w 330"/>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24">
                    <a:moveTo>
                      <a:pt x="330" y="12"/>
                    </a:moveTo>
                    <a:lnTo>
                      <a:pt x="330" y="12"/>
                    </a:lnTo>
                    <a:lnTo>
                      <a:pt x="330" y="12"/>
                    </a:lnTo>
                    <a:lnTo>
                      <a:pt x="330" y="18"/>
                    </a:lnTo>
                    <a:lnTo>
                      <a:pt x="326" y="20"/>
                    </a:lnTo>
                    <a:lnTo>
                      <a:pt x="322" y="24"/>
                    </a:lnTo>
                    <a:lnTo>
                      <a:pt x="316" y="24"/>
                    </a:lnTo>
                    <a:lnTo>
                      <a:pt x="14" y="24"/>
                    </a:lnTo>
                    <a:lnTo>
                      <a:pt x="14" y="24"/>
                    </a:lnTo>
                    <a:lnTo>
                      <a:pt x="8" y="24"/>
                    </a:lnTo>
                    <a:lnTo>
                      <a:pt x="4" y="20"/>
                    </a:lnTo>
                    <a:lnTo>
                      <a:pt x="0" y="18"/>
                    </a:lnTo>
                    <a:lnTo>
                      <a:pt x="0" y="12"/>
                    </a:lnTo>
                    <a:lnTo>
                      <a:pt x="0" y="12"/>
                    </a:lnTo>
                    <a:lnTo>
                      <a:pt x="0" y="12"/>
                    </a:lnTo>
                    <a:lnTo>
                      <a:pt x="0" y="8"/>
                    </a:lnTo>
                    <a:lnTo>
                      <a:pt x="4" y="4"/>
                    </a:lnTo>
                    <a:lnTo>
                      <a:pt x="8" y="2"/>
                    </a:lnTo>
                    <a:lnTo>
                      <a:pt x="14" y="0"/>
                    </a:lnTo>
                    <a:lnTo>
                      <a:pt x="316" y="0"/>
                    </a:lnTo>
                    <a:lnTo>
                      <a:pt x="316" y="0"/>
                    </a:lnTo>
                    <a:lnTo>
                      <a:pt x="322" y="2"/>
                    </a:lnTo>
                    <a:lnTo>
                      <a:pt x="326" y="4"/>
                    </a:lnTo>
                    <a:lnTo>
                      <a:pt x="330" y="8"/>
                    </a:lnTo>
                    <a:lnTo>
                      <a:pt x="330" y="12"/>
                    </a:lnTo>
                    <a:lnTo>
                      <a:pt x="33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42" name="组合 141"/>
          <p:cNvGrpSpPr/>
          <p:nvPr/>
        </p:nvGrpSpPr>
        <p:grpSpPr>
          <a:xfrm>
            <a:off x="3474018" y="2271187"/>
            <a:ext cx="1253831" cy="1253824"/>
            <a:chOff x="4641550" y="2233932"/>
            <a:chExt cx="587801" cy="587801"/>
          </a:xfrm>
        </p:grpSpPr>
        <p:grpSp>
          <p:nvGrpSpPr>
            <p:cNvPr id="143" name="组合 142"/>
            <p:cNvGrpSpPr/>
            <p:nvPr/>
          </p:nvGrpSpPr>
          <p:grpSpPr>
            <a:xfrm>
              <a:off x="4641550" y="2233932"/>
              <a:ext cx="587801" cy="587801"/>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48" name="椭圆 14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44" name="组合 143"/>
            <p:cNvGrpSpPr/>
            <p:nvPr/>
          </p:nvGrpSpPr>
          <p:grpSpPr>
            <a:xfrm>
              <a:off x="4817013" y="2396824"/>
              <a:ext cx="253510" cy="262016"/>
              <a:chOff x="2649538" y="2673350"/>
              <a:chExt cx="473075" cy="488950"/>
            </a:xfrm>
            <a:solidFill>
              <a:schemeClr val="accent2"/>
            </a:solidFill>
          </p:grpSpPr>
          <p:sp>
            <p:nvSpPr>
              <p:cNvPr id="145" name="Freeform 64"/>
              <p:cNvSpPr>
                <a:spLocks noEditPoints="1"/>
              </p:cNvSpPr>
              <p:nvPr/>
            </p:nvSpPr>
            <p:spPr bwMode="auto">
              <a:xfrm>
                <a:off x="2887663" y="2673350"/>
                <a:ext cx="234950" cy="488950"/>
              </a:xfrm>
              <a:custGeom>
                <a:avLst/>
                <a:gdLst>
                  <a:gd name="T0" fmla="*/ 148 w 148"/>
                  <a:gd name="T1" fmla="*/ 146 h 308"/>
                  <a:gd name="T2" fmla="*/ 146 w 148"/>
                  <a:gd name="T3" fmla="*/ 132 h 308"/>
                  <a:gd name="T4" fmla="*/ 140 w 148"/>
                  <a:gd name="T5" fmla="*/ 102 h 308"/>
                  <a:gd name="T6" fmla="*/ 80 w 148"/>
                  <a:gd name="T7" fmla="*/ 86 h 308"/>
                  <a:gd name="T8" fmla="*/ 86 w 148"/>
                  <a:gd name="T9" fmla="*/ 116 h 308"/>
                  <a:gd name="T10" fmla="*/ 88 w 148"/>
                  <a:gd name="T11" fmla="*/ 146 h 308"/>
                  <a:gd name="T12" fmla="*/ 48 w 148"/>
                  <a:gd name="T13" fmla="*/ 42 h 308"/>
                  <a:gd name="T14" fmla="*/ 26 w 148"/>
                  <a:gd name="T15" fmla="*/ 12 h 308"/>
                  <a:gd name="T16" fmla="*/ 0 w 148"/>
                  <a:gd name="T17" fmla="*/ 0 h 308"/>
                  <a:gd name="T18" fmla="*/ 62 w 148"/>
                  <a:gd name="T19" fmla="*/ 74 h 308"/>
                  <a:gd name="T20" fmla="*/ 56 w 148"/>
                  <a:gd name="T21" fmla="*/ 58 h 308"/>
                  <a:gd name="T22" fmla="*/ 48 w 148"/>
                  <a:gd name="T23" fmla="*/ 42 h 308"/>
                  <a:gd name="T24" fmla="*/ 0 w 148"/>
                  <a:gd name="T25" fmla="*/ 86 h 308"/>
                  <a:gd name="T26" fmla="*/ 72 w 148"/>
                  <a:gd name="T27" fmla="*/ 146 h 308"/>
                  <a:gd name="T28" fmla="*/ 70 w 148"/>
                  <a:gd name="T29" fmla="*/ 116 h 308"/>
                  <a:gd name="T30" fmla="*/ 64 w 148"/>
                  <a:gd name="T31" fmla="*/ 86 h 308"/>
                  <a:gd name="T32" fmla="*/ 126 w 148"/>
                  <a:gd name="T33" fmla="*/ 74 h 308"/>
                  <a:gd name="T34" fmla="*/ 120 w 148"/>
                  <a:gd name="T35" fmla="*/ 64 h 308"/>
                  <a:gd name="T36" fmla="*/ 100 w 148"/>
                  <a:gd name="T37" fmla="*/ 42 h 308"/>
                  <a:gd name="T38" fmla="*/ 80 w 148"/>
                  <a:gd name="T39" fmla="*/ 24 h 308"/>
                  <a:gd name="T40" fmla="*/ 54 w 148"/>
                  <a:gd name="T41" fmla="*/ 12 h 308"/>
                  <a:gd name="T42" fmla="*/ 42 w 148"/>
                  <a:gd name="T43" fmla="*/ 6 h 308"/>
                  <a:gd name="T44" fmla="*/ 62 w 148"/>
                  <a:gd name="T45" fmla="*/ 36 h 308"/>
                  <a:gd name="T46" fmla="*/ 70 w 148"/>
                  <a:gd name="T47" fmla="*/ 54 h 308"/>
                  <a:gd name="T48" fmla="*/ 78 w 148"/>
                  <a:gd name="T49" fmla="*/ 74 h 308"/>
                  <a:gd name="T50" fmla="*/ 62 w 148"/>
                  <a:gd name="T51" fmla="*/ 272 h 308"/>
                  <a:gd name="T52" fmla="*/ 42 w 148"/>
                  <a:gd name="T53" fmla="*/ 302 h 308"/>
                  <a:gd name="T54" fmla="*/ 54 w 148"/>
                  <a:gd name="T55" fmla="*/ 296 h 308"/>
                  <a:gd name="T56" fmla="*/ 80 w 148"/>
                  <a:gd name="T57" fmla="*/ 282 h 308"/>
                  <a:gd name="T58" fmla="*/ 102 w 148"/>
                  <a:gd name="T59" fmla="*/ 264 h 308"/>
                  <a:gd name="T60" fmla="*/ 120 w 148"/>
                  <a:gd name="T61" fmla="*/ 242 h 308"/>
                  <a:gd name="T62" fmla="*/ 78 w 148"/>
                  <a:gd name="T63" fmla="*/ 230 h 308"/>
                  <a:gd name="T64" fmla="*/ 70 w 148"/>
                  <a:gd name="T65" fmla="*/ 252 h 308"/>
                  <a:gd name="T66" fmla="*/ 62 w 148"/>
                  <a:gd name="T67" fmla="*/ 272 h 308"/>
                  <a:gd name="T68" fmla="*/ 88 w 148"/>
                  <a:gd name="T69" fmla="*/ 158 h 308"/>
                  <a:gd name="T70" fmla="*/ 80 w 148"/>
                  <a:gd name="T71" fmla="*/ 218 h 308"/>
                  <a:gd name="T72" fmla="*/ 134 w 148"/>
                  <a:gd name="T73" fmla="*/ 218 h 308"/>
                  <a:gd name="T74" fmla="*/ 144 w 148"/>
                  <a:gd name="T75" fmla="*/ 190 h 308"/>
                  <a:gd name="T76" fmla="*/ 148 w 148"/>
                  <a:gd name="T77" fmla="*/ 158 h 308"/>
                  <a:gd name="T78" fmla="*/ 72 w 148"/>
                  <a:gd name="T79" fmla="*/ 158 h 308"/>
                  <a:gd name="T80" fmla="*/ 0 w 148"/>
                  <a:gd name="T81" fmla="*/ 218 h 308"/>
                  <a:gd name="T82" fmla="*/ 66 w 148"/>
                  <a:gd name="T83" fmla="*/ 218 h 308"/>
                  <a:gd name="T84" fmla="*/ 72 w 148"/>
                  <a:gd name="T85" fmla="*/ 158 h 308"/>
                  <a:gd name="T86" fmla="*/ 62 w 148"/>
                  <a:gd name="T87" fmla="*/ 230 h 308"/>
                  <a:gd name="T88" fmla="*/ 0 w 148"/>
                  <a:gd name="T89" fmla="*/ 308 h 308"/>
                  <a:gd name="T90" fmla="*/ 14 w 148"/>
                  <a:gd name="T91" fmla="*/ 304 h 308"/>
                  <a:gd name="T92" fmla="*/ 38 w 148"/>
                  <a:gd name="T93" fmla="*/ 282 h 308"/>
                  <a:gd name="T94" fmla="*/ 48 w 148"/>
                  <a:gd name="T95" fmla="*/ 266 h 308"/>
                  <a:gd name="T96" fmla="*/ 62 w 148"/>
                  <a:gd name="T97"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308">
                    <a:moveTo>
                      <a:pt x="88" y="146"/>
                    </a:moveTo>
                    <a:lnTo>
                      <a:pt x="148" y="146"/>
                    </a:lnTo>
                    <a:lnTo>
                      <a:pt x="148" y="146"/>
                    </a:lnTo>
                    <a:lnTo>
                      <a:pt x="146" y="132"/>
                    </a:lnTo>
                    <a:lnTo>
                      <a:pt x="144" y="116"/>
                    </a:lnTo>
                    <a:lnTo>
                      <a:pt x="140" y="102"/>
                    </a:lnTo>
                    <a:lnTo>
                      <a:pt x="134" y="86"/>
                    </a:lnTo>
                    <a:lnTo>
                      <a:pt x="80" y="86"/>
                    </a:lnTo>
                    <a:lnTo>
                      <a:pt x="80" y="86"/>
                    </a:lnTo>
                    <a:lnTo>
                      <a:pt x="86" y="116"/>
                    </a:lnTo>
                    <a:lnTo>
                      <a:pt x="88" y="146"/>
                    </a:lnTo>
                    <a:lnTo>
                      <a:pt x="88" y="146"/>
                    </a:lnTo>
                    <a:close/>
                    <a:moveTo>
                      <a:pt x="48" y="42"/>
                    </a:moveTo>
                    <a:lnTo>
                      <a:pt x="48" y="42"/>
                    </a:lnTo>
                    <a:lnTo>
                      <a:pt x="38" y="26"/>
                    </a:lnTo>
                    <a:lnTo>
                      <a:pt x="26" y="12"/>
                    </a:lnTo>
                    <a:lnTo>
                      <a:pt x="14" y="4"/>
                    </a:lnTo>
                    <a:lnTo>
                      <a:pt x="0" y="0"/>
                    </a:lnTo>
                    <a:lnTo>
                      <a:pt x="0" y="74"/>
                    </a:lnTo>
                    <a:lnTo>
                      <a:pt x="62" y="74"/>
                    </a:lnTo>
                    <a:lnTo>
                      <a:pt x="62" y="74"/>
                    </a:lnTo>
                    <a:lnTo>
                      <a:pt x="56" y="58"/>
                    </a:lnTo>
                    <a:lnTo>
                      <a:pt x="48" y="42"/>
                    </a:lnTo>
                    <a:lnTo>
                      <a:pt x="48" y="42"/>
                    </a:lnTo>
                    <a:close/>
                    <a:moveTo>
                      <a:pt x="64" y="86"/>
                    </a:moveTo>
                    <a:lnTo>
                      <a:pt x="0" y="86"/>
                    </a:lnTo>
                    <a:lnTo>
                      <a:pt x="0" y="146"/>
                    </a:lnTo>
                    <a:lnTo>
                      <a:pt x="72" y="146"/>
                    </a:lnTo>
                    <a:lnTo>
                      <a:pt x="72" y="146"/>
                    </a:lnTo>
                    <a:lnTo>
                      <a:pt x="70" y="116"/>
                    </a:lnTo>
                    <a:lnTo>
                      <a:pt x="64" y="86"/>
                    </a:lnTo>
                    <a:lnTo>
                      <a:pt x="64" y="86"/>
                    </a:lnTo>
                    <a:close/>
                    <a:moveTo>
                      <a:pt x="78" y="74"/>
                    </a:moveTo>
                    <a:lnTo>
                      <a:pt x="126" y="74"/>
                    </a:lnTo>
                    <a:lnTo>
                      <a:pt x="126" y="74"/>
                    </a:lnTo>
                    <a:lnTo>
                      <a:pt x="120" y="64"/>
                    </a:lnTo>
                    <a:lnTo>
                      <a:pt x="110" y="52"/>
                    </a:lnTo>
                    <a:lnTo>
                      <a:pt x="100" y="42"/>
                    </a:lnTo>
                    <a:lnTo>
                      <a:pt x="90" y="32"/>
                    </a:lnTo>
                    <a:lnTo>
                      <a:pt x="80" y="24"/>
                    </a:lnTo>
                    <a:lnTo>
                      <a:pt x="68" y="18"/>
                    </a:lnTo>
                    <a:lnTo>
                      <a:pt x="54" y="12"/>
                    </a:lnTo>
                    <a:lnTo>
                      <a:pt x="42" y="6"/>
                    </a:lnTo>
                    <a:lnTo>
                      <a:pt x="42" y="6"/>
                    </a:lnTo>
                    <a:lnTo>
                      <a:pt x="52" y="20"/>
                    </a:lnTo>
                    <a:lnTo>
                      <a:pt x="62" y="36"/>
                    </a:lnTo>
                    <a:lnTo>
                      <a:pt x="62" y="36"/>
                    </a:lnTo>
                    <a:lnTo>
                      <a:pt x="70" y="54"/>
                    </a:lnTo>
                    <a:lnTo>
                      <a:pt x="78" y="74"/>
                    </a:lnTo>
                    <a:lnTo>
                      <a:pt x="78" y="74"/>
                    </a:lnTo>
                    <a:close/>
                    <a:moveTo>
                      <a:pt x="62" y="272"/>
                    </a:moveTo>
                    <a:lnTo>
                      <a:pt x="62" y="272"/>
                    </a:lnTo>
                    <a:lnTo>
                      <a:pt x="52" y="288"/>
                    </a:lnTo>
                    <a:lnTo>
                      <a:pt x="42" y="302"/>
                    </a:lnTo>
                    <a:lnTo>
                      <a:pt x="42" y="302"/>
                    </a:lnTo>
                    <a:lnTo>
                      <a:pt x="54" y="296"/>
                    </a:lnTo>
                    <a:lnTo>
                      <a:pt x="68" y="290"/>
                    </a:lnTo>
                    <a:lnTo>
                      <a:pt x="80" y="282"/>
                    </a:lnTo>
                    <a:lnTo>
                      <a:pt x="92" y="274"/>
                    </a:lnTo>
                    <a:lnTo>
                      <a:pt x="102" y="264"/>
                    </a:lnTo>
                    <a:lnTo>
                      <a:pt x="112" y="254"/>
                    </a:lnTo>
                    <a:lnTo>
                      <a:pt x="120" y="242"/>
                    </a:lnTo>
                    <a:lnTo>
                      <a:pt x="128" y="230"/>
                    </a:lnTo>
                    <a:lnTo>
                      <a:pt x="78" y="230"/>
                    </a:lnTo>
                    <a:lnTo>
                      <a:pt x="78" y="230"/>
                    </a:lnTo>
                    <a:lnTo>
                      <a:pt x="70" y="252"/>
                    </a:lnTo>
                    <a:lnTo>
                      <a:pt x="62" y="272"/>
                    </a:lnTo>
                    <a:lnTo>
                      <a:pt x="62" y="272"/>
                    </a:lnTo>
                    <a:close/>
                    <a:moveTo>
                      <a:pt x="88" y="158"/>
                    </a:moveTo>
                    <a:lnTo>
                      <a:pt x="88" y="158"/>
                    </a:lnTo>
                    <a:lnTo>
                      <a:pt x="86" y="190"/>
                    </a:lnTo>
                    <a:lnTo>
                      <a:pt x="80" y="218"/>
                    </a:lnTo>
                    <a:lnTo>
                      <a:pt x="134" y="218"/>
                    </a:lnTo>
                    <a:lnTo>
                      <a:pt x="134" y="218"/>
                    </a:lnTo>
                    <a:lnTo>
                      <a:pt x="140" y="204"/>
                    </a:lnTo>
                    <a:lnTo>
                      <a:pt x="144" y="190"/>
                    </a:lnTo>
                    <a:lnTo>
                      <a:pt x="148" y="174"/>
                    </a:lnTo>
                    <a:lnTo>
                      <a:pt x="148" y="158"/>
                    </a:lnTo>
                    <a:lnTo>
                      <a:pt x="88" y="158"/>
                    </a:lnTo>
                    <a:close/>
                    <a:moveTo>
                      <a:pt x="72" y="158"/>
                    </a:moveTo>
                    <a:lnTo>
                      <a:pt x="0" y="158"/>
                    </a:lnTo>
                    <a:lnTo>
                      <a:pt x="0" y="218"/>
                    </a:lnTo>
                    <a:lnTo>
                      <a:pt x="66" y="218"/>
                    </a:lnTo>
                    <a:lnTo>
                      <a:pt x="66" y="218"/>
                    </a:lnTo>
                    <a:lnTo>
                      <a:pt x="70" y="190"/>
                    </a:lnTo>
                    <a:lnTo>
                      <a:pt x="72" y="158"/>
                    </a:lnTo>
                    <a:lnTo>
                      <a:pt x="72" y="158"/>
                    </a:lnTo>
                    <a:close/>
                    <a:moveTo>
                      <a:pt x="62" y="230"/>
                    </a:moveTo>
                    <a:lnTo>
                      <a:pt x="0" y="230"/>
                    </a:lnTo>
                    <a:lnTo>
                      <a:pt x="0" y="308"/>
                    </a:lnTo>
                    <a:lnTo>
                      <a:pt x="0" y="308"/>
                    </a:lnTo>
                    <a:lnTo>
                      <a:pt x="14" y="304"/>
                    </a:lnTo>
                    <a:lnTo>
                      <a:pt x="26" y="296"/>
                    </a:lnTo>
                    <a:lnTo>
                      <a:pt x="38" y="282"/>
                    </a:lnTo>
                    <a:lnTo>
                      <a:pt x="48" y="266"/>
                    </a:lnTo>
                    <a:lnTo>
                      <a:pt x="48" y="266"/>
                    </a:lnTo>
                    <a:lnTo>
                      <a:pt x="56" y="250"/>
                    </a:lnTo>
                    <a:lnTo>
                      <a:pt x="62" y="230"/>
                    </a:lnTo>
                    <a:lnTo>
                      <a:pt x="62" y="2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6" name="Freeform 65"/>
              <p:cNvSpPr>
                <a:spLocks noEditPoints="1"/>
              </p:cNvSpPr>
              <p:nvPr/>
            </p:nvSpPr>
            <p:spPr bwMode="auto">
              <a:xfrm>
                <a:off x="2649538" y="2673350"/>
                <a:ext cx="203200" cy="488950"/>
              </a:xfrm>
              <a:custGeom>
                <a:avLst/>
                <a:gdLst>
                  <a:gd name="T0" fmla="*/ 128 w 128"/>
                  <a:gd name="T1" fmla="*/ 308 h 308"/>
                  <a:gd name="T2" fmla="*/ 128 w 128"/>
                  <a:gd name="T3" fmla="*/ 0 h 308"/>
                  <a:gd name="T4" fmla="*/ 102 w 128"/>
                  <a:gd name="T5" fmla="*/ 0 h 308"/>
                  <a:gd name="T6" fmla="*/ 102 w 128"/>
                  <a:gd name="T7" fmla="*/ 14 h 308"/>
                  <a:gd name="T8" fmla="*/ 102 w 128"/>
                  <a:gd name="T9" fmla="*/ 14 h 308"/>
                  <a:gd name="T10" fmla="*/ 80 w 128"/>
                  <a:gd name="T11" fmla="*/ 16 h 308"/>
                  <a:gd name="T12" fmla="*/ 62 w 128"/>
                  <a:gd name="T13" fmla="*/ 22 h 308"/>
                  <a:gd name="T14" fmla="*/ 46 w 128"/>
                  <a:gd name="T15" fmla="*/ 30 h 308"/>
                  <a:gd name="T16" fmla="*/ 34 w 128"/>
                  <a:gd name="T17" fmla="*/ 40 h 308"/>
                  <a:gd name="T18" fmla="*/ 34 w 128"/>
                  <a:gd name="T19" fmla="*/ 40 h 308"/>
                  <a:gd name="T20" fmla="*/ 24 w 128"/>
                  <a:gd name="T21" fmla="*/ 50 h 308"/>
                  <a:gd name="T22" fmla="*/ 16 w 128"/>
                  <a:gd name="T23" fmla="*/ 64 h 308"/>
                  <a:gd name="T24" fmla="*/ 12 w 128"/>
                  <a:gd name="T25" fmla="*/ 78 h 308"/>
                  <a:gd name="T26" fmla="*/ 10 w 128"/>
                  <a:gd name="T27" fmla="*/ 94 h 308"/>
                  <a:gd name="T28" fmla="*/ 10 w 128"/>
                  <a:gd name="T29" fmla="*/ 94 h 308"/>
                  <a:gd name="T30" fmla="*/ 12 w 128"/>
                  <a:gd name="T31" fmla="*/ 106 h 308"/>
                  <a:gd name="T32" fmla="*/ 14 w 128"/>
                  <a:gd name="T33" fmla="*/ 116 h 308"/>
                  <a:gd name="T34" fmla="*/ 18 w 128"/>
                  <a:gd name="T35" fmla="*/ 126 h 308"/>
                  <a:gd name="T36" fmla="*/ 22 w 128"/>
                  <a:gd name="T37" fmla="*/ 134 h 308"/>
                  <a:gd name="T38" fmla="*/ 22 w 128"/>
                  <a:gd name="T39" fmla="*/ 134 h 308"/>
                  <a:gd name="T40" fmla="*/ 34 w 128"/>
                  <a:gd name="T41" fmla="*/ 150 h 308"/>
                  <a:gd name="T42" fmla="*/ 42 w 128"/>
                  <a:gd name="T43" fmla="*/ 154 h 308"/>
                  <a:gd name="T44" fmla="*/ 50 w 128"/>
                  <a:gd name="T45" fmla="*/ 158 h 308"/>
                  <a:gd name="T46" fmla="*/ 50 w 128"/>
                  <a:gd name="T47" fmla="*/ 158 h 308"/>
                  <a:gd name="T48" fmla="*/ 70 w 128"/>
                  <a:gd name="T49" fmla="*/ 168 h 308"/>
                  <a:gd name="T50" fmla="*/ 102 w 128"/>
                  <a:gd name="T51" fmla="*/ 176 h 308"/>
                  <a:gd name="T52" fmla="*/ 102 w 128"/>
                  <a:gd name="T53" fmla="*/ 242 h 308"/>
                  <a:gd name="T54" fmla="*/ 102 w 128"/>
                  <a:gd name="T55" fmla="*/ 242 h 308"/>
                  <a:gd name="T56" fmla="*/ 90 w 128"/>
                  <a:gd name="T57" fmla="*/ 236 h 308"/>
                  <a:gd name="T58" fmla="*/ 84 w 128"/>
                  <a:gd name="T59" fmla="*/ 228 h 308"/>
                  <a:gd name="T60" fmla="*/ 84 w 128"/>
                  <a:gd name="T61" fmla="*/ 228 h 308"/>
                  <a:gd name="T62" fmla="*/ 78 w 128"/>
                  <a:gd name="T63" fmla="*/ 218 h 308"/>
                  <a:gd name="T64" fmla="*/ 74 w 128"/>
                  <a:gd name="T65" fmla="*/ 202 h 308"/>
                  <a:gd name="T66" fmla="*/ 0 w 128"/>
                  <a:gd name="T67" fmla="*/ 210 h 308"/>
                  <a:gd name="T68" fmla="*/ 0 w 128"/>
                  <a:gd name="T69" fmla="*/ 210 h 308"/>
                  <a:gd name="T70" fmla="*/ 4 w 128"/>
                  <a:gd name="T71" fmla="*/ 228 h 308"/>
                  <a:gd name="T72" fmla="*/ 10 w 128"/>
                  <a:gd name="T73" fmla="*/ 242 h 308"/>
                  <a:gd name="T74" fmla="*/ 10 w 128"/>
                  <a:gd name="T75" fmla="*/ 242 h 308"/>
                  <a:gd name="T76" fmla="*/ 18 w 128"/>
                  <a:gd name="T77" fmla="*/ 254 h 308"/>
                  <a:gd name="T78" fmla="*/ 28 w 128"/>
                  <a:gd name="T79" fmla="*/ 266 h 308"/>
                  <a:gd name="T80" fmla="*/ 28 w 128"/>
                  <a:gd name="T81" fmla="*/ 266 h 308"/>
                  <a:gd name="T82" fmla="*/ 42 w 128"/>
                  <a:gd name="T83" fmla="*/ 276 h 308"/>
                  <a:gd name="T84" fmla="*/ 58 w 128"/>
                  <a:gd name="T85" fmla="*/ 284 h 308"/>
                  <a:gd name="T86" fmla="*/ 58 w 128"/>
                  <a:gd name="T87" fmla="*/ 284 h 308"/>
                  <a:gd name="T88" fmla="*/ 78 w 128"/>
                  <a:gd name="T89" fmla="*/ 288 h 308"/>
                  <a:gd name="T90" fmla="*/ 102 w 128"/>
                  <a:gd name="T91" fmla="*/ 292 h 308"/>
                  <a:gd name="T92" fmla="*/ 102 w 128"/>
                  <a:gd name="T93" fmla="*/ 308 h 308"/>
                  <a:gd name="T94" fmla="*/ 128 w 128"/>
                  <a:gd name="T95" fmla="*/ 308 h 308"/>
                  <a:gd name="T96" fmla="*/ 86 w 128"/>
                  <a:gd name="T97" fmla="*/ 100 h 308"/>
                  <a:gd name="T98" fmla="*/ 86 w 128"/>
                  <a:gd name="T99" fmla="*/ 100 h 308"/>
                  <a:gd name="T100" fmla="*/ 82 w 128"/>
                  <a:gd name="T101" fmla="*/ 92 h 308"/>
                  <a:gd name="T102" fmla="*/ 80 w 128"/>
                  <a:gd name="T103" fmla="*/ 86 h 308"/>
                  <a:gd name="T104" fmla="*/ 80 w 128"/>
                  <a:gd name="T105" fmla="*/ 86 h 308"/>
                  <a:gd name="T106" fmla="*/ 82 w 128"/>
                  <a:gd name="T107" fmla="*/ 78 h 308"/>
                  <a:gd name="T108" fmla="*/ 86 w 128"/>
                  <a:gd name="T109" fmla="*/ 72 h 308"/>
                  <a:gd name="T110" fmla="*/ 86 w 128"/>
                  <a:gd name="T111" fmla="*/ 72 h 308"/>
                  <a:gd name="T112" fmla="*/ 92 w 128"/>
                  <a:gd name="T113" fmla="*/ 66 h 308"/>
                  <a:gd name="T114" fmla="*/ 102 w 128"/>
                  <a:gd name="T115" fmla="*/ 62 h 308"/>
                  <a:gd name="T116" fmla="*/ 102 w 128"/>
                  <a:gd name="T117" fmla="*/ 110 h 308"/>
                  <a:gd name="T118" fmla="*/ 102 w 128"/>
                  <a:gd name="T119" fmla="*/ 110 h 308"/>
                  <a:gd name="T120" fmla="*/ 92 w 128"/>
                  <a:gd name="T121" fmla="*/ 106 h 308"/>
                  <a:gd name="T122" fmla="*/ 86 w 128"/>
                  <a:gd name="T123" fmla="*/ 100 h 308"/>
                  <a:gd name="T124" fmla="*/ 86 w 128"/>
                  <a:gd name="T125" fmla="*/ 10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308">
                    <a:moveTo>
                      <a:pt x="128" y="308"/>
                    </a:moveTo>
                    <a:lnTo>
                      <a:pt x="128" y="0"/>
                    </a:lnTo>
                    <a:lnTo>
                      <a:pt x="102" y="0"/>
                    </a:lnTo>
                    <a:lnTo>
                      <a:pt x="102" y="14"/>
                    </a:lnTo>
                    <a:lnTo>
                      <a:pt x="102" y="14"/>
                    </a:lnTo>
                    <a:lnTo>
                      <a:pt x="80" y="16"/>
                    </a:lnTo>
                    <a:lnTo>
                      <a:pt x="62" y="22"/>
                    </a:lnTo>
                    <a:lnTo>
                      <a:pt x="46" y="30"/>
                    </a:lnTo>
                    <a:lnTo>
                      <a:pt x="34" y="40"/>
                    </a:lnTo>
                    <a:lnTo>
                      <a:pt x="34" y="40"/>
                    </a:lnTo>
                    <a:lnTo>
                      <a:pt x="24" y="50"/>
                    </a:lnTo>
                    <a:lnTo>
                      <a:pt x="16" y="64"/>
                    </a:lnTo>
                    <a:lnTo>
                      <a:pt x="12" y="78"/>
                    </a:lnTo>
                    <a:lnTo>
                      <a:pt x="10" y="94"/>
                    </a:lnTo>
                    <a:lnTo>
                      <a:pt x="10" y="94"/>
                    </a:lnTo>
                    <a:lnTo>
                      <a:pt x="12" y="106"/>
                    </a:lnTo>
                    <a:lnTo>
                      <a:pt x="14" y="116"/>
                    </a:lnTo>
                    <a:lnTo>
                      <a:pt x="18" y="126"/>
                    </a:lnTo>
                    <a:lnTo>
                      <a:pt x="22" y="134"/>
                    </a:lnTo>
                    <a:lnTo>
                      <a:pt x="22" y="134"/>
                    </a:lnTo>
                    <a:lnTo>
                      <a:pt x="34" y="150"/>
                    </a:lnTo>
                    <a:lnTo>
                      <a:pt x="42" y="154"/>
                    </a:lnTo>
                    <a:lnTo>
                      <a:pt x="50" y="158"/>
                    </a:lnTo>
                    <a:lnTo>
                      <a:pt x="50" y="158"/>
                    </a:lnTo>
                    <a:lnTo>
                      <a:pt x="70" y="168"/>
                    </a:lnTo>
                    <a:lnTo>
                      <a:pt x="102" y="176"/>
                    </a:lnTo>
                    <a:lnTo>
                      <a:pt x="102" y="242"/>
                    </a:lnTo>
                    <a:lnTo>
                      <a:pt x="102" y="242"/>
                    </a:lnTo>
                    <a:lnTo>
                      <a:pt x="90" y="236"/>
                    </a:lnTo>
                    <a:lnTo>
                      <a:pt x="84" y="228"/>
                    </a:lnTo>
                    <a:lnTo>
                      <a:pt x="84" y="228"/>
                    </a:lnTo>
                    <a:lnTo>
                      <a:pt x="78" y="218"/>
                    </a:lnTo>
                    <a:lnTo>
                      <a:pt x="74" y="202"/>
                    </a:lnTo>
                    <a:lnTo>
                      <a:pt x="0" y="210"/>
                    </a:lnTo>
                    <a:lnTo>
                      <a:pt x="0" y="210"/>
                    </a:lnTo>
                    <a:lnTo>
                      <a:pt x="4" y="228"/>
                    </a:lnTo>
                    <a:lnTo>
                      <a:pt x="10" y="242"/>
                    </a:lnTo>
                    <a:lnTo>
                      <a:pt x="10" y="242"/>
                    </a:lnTo>
                    <a:lnTo>
                      <a:pt x="18" y="254"/>
                    </a:lnTo>
                    <a:lnTo>
                      <a:pt x="28" y="266"/>
                    </a:lnTo>
                    <a:lnTo>
                      <a:pt x="28" y="266"/>
                    </a:lnTo>
                    <a:lnTo>
                      <a:pt x="42" y="276"/>
                    </a:lnTo>
                    <a:lnTo>
                      <a:pt x="58" y="284"/>
                    </a:lnTo>
                    <a:lnTo>
                      <a:pt x="58" y="284"/>
                    </a:lnTo>
                    <a:lnTo>
                      <a:pt x="78" y="288"/>
                    </a:lnTo>
                    <a:lnTo>
                      <a:pt x="102" y="292"/>
                    </a:lnTo>
                    <a:lnTo>
                      <a:pt x="102" y="308"/>
                    </a:lnTo>
                    <a:lnTo>
                      <a:pt x="128" y="308"/>
                    </a:lnTo>
                    <a:close/>
                    <a:moveTo>
                      <a:pt x="86" y="100"/>
                    </a:moveTo>
                    <a:lnTo>
                      <a:pt x="86" y="100"/>
                    </a:lnTo>
                    <a:lnTo>
                      <a:pt x="82" y="92"/>
                    </a:lnTo>
                    <a:lnTo>
                      <a:pt x="80" y="86"/>
                    </a:lnTo>
                    <a:lnTo>
                      <a:pt x="80" y="86"/>
                    </a:lnTo>
                    <a:lnTo>
                      <a:pt x="82" y="78"/>
                    </a:lnTo>
                    <a:lnTo>
                      <a:pt x="86" y="72"/>
                    </a:lnTo>
                    <a:lnTo>
                      <a:pt x="86" y="72"/>
                    </a:lnTo>
                    <a:lnTo>
                      <a:pt x="92" y="66"/>
                    </a:lnTo>
                    <a:lnTo>
                      <a:pt x="102" y="62"/>
                    </a:lnTo>
                    <a:lnTo>
                      <a:pt x="102" y="110"/>
                    </a:lnTo>
                    <a:lnTo>
                      <a:pt x="102" y="110"/>
                    </a:lnTo>
                    <a:lnTo>
                      <a:pt x="92" y="106"/>
                    </a:lnTo>
                    <a:lnTo>
                      <a:pt x="86" y="100"/>
                    </a:lnTo>
                    <a:lnTo>
                      <a:pt x="86"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49" name="组合 148"/>
          <p:cNvGrpSpPr/>
          <p:nvPr/>
        </p:nvGrpSpPr>
        <p:grpSpPr>
          <a:xfrm>
            <a:off x="7074418" y="2271187"/>
            <a:ext cx="1253831" cy="1253824"/>
            <a:chOff x="4641550" y="3820609"/>
            <a:chExt cx="587801" cy="587801"/>
          </a:xfrm>
        </p:grpSpPr>
        <p:grpSp>
          <p:nvGrpSpPr>
            <p:cNvPr id="150" name="组合 149"/>
            <p:cNvGrpSpPr/>
            <p:nvPr/>
          </p:nvGrpSpPr>
          <p:grpSpPr>
            <a:xfrm>
              <a:off x="4641550" y="3820609"/>
              <a:ext cx="587801" cy="587801"/>
              <a:chOff x="304800" y="673100"/>
              <a:chExt cx="4000500" cy="4000500"/>
            </a:xfrm>
            <a:effectLst>
              <a:outerShdw blurRad="444500" dist="254000" dir="8100000" algn="tr" rotWithShape="0">
                <a:prstClr val="black">
                  <a:alpha val="50000"/>
                </a:prstClr>
              </a:outerShdw>
            </a:effectLst>
          </p:grpSpPr>
          <p:sp>
            <p:nvSpPr>
              <p:cNvPr id="156" name="同心圆 1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57" name="椭圆 1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51" name="组合 150"/>
            <p:cNvGrpSpPr/>
            <p:nvPr/>
          </p:nvGrpSpPr>
          <p:grpSpPr>
            <a:xfrm>
              <a:off x="4767685" y="3993961"/>
              <a:ext cx="335530" cy="285698"/>
              <a:chOff x="2570163" y="3632200"/>
              <a:chExt cx="641350" cy="546100"/>
            </a:xfrm>
            <a:solidFill>
              <a:schemeClr val="accent4"/>
            </a:solidFill>
          </p:grpSpPr>
          <p:sp>
            <p:nvSpPr>
              <p:cNvPr id="152" name="Freeform 80"/>
              <p:cNvSpPr/>
              <p:nvPr/>
            </p:nvSpPr>
            <p:spPr bwMode="auto">
              <a:xfrm>
                <a:off x="2970213" y="3632200"/>
                <a:ext cx="241300" cy="241300"/>
              </a:xfrm>
              <a:custGeom>
                <a:avLst/>
                <a:gdLst>
                  <a:gd name="T0" fmla="*/ 122 w 152"/>
                  <a:gd name="T1" fmla="*/ 148 h 152"/>
                  <a:gd name="T2" fmla="*/ 122 w 152"/>
                  <a:gd name="T3" fmla="*/ 148 h 152"/>
                  <a:gd name="T4" fmla="*/ 120 w 152"/>
                  <a:gd name="T5" fmla="*/ 150 h 152"/>
                  <a:gd name="T6" fmla="*/ 116 w 152"/>
                  <a:gd name="T7" fmla="*/ 152 h 152"/>
                  <a:gd name="T8" fmla="*/ 112 w 152"/>
                  <a:gd name="T9" fmla="*/ 150 h 152"/>
                  <a:gd name="T10" fmla="*/ 108 w 152"/>
                  <a:gd name="T11" fmla="*/ 148 h 152"/>
                  <a:gd name="T12" fmla="*/ 2 w 152"/>
                  <a:gd name="T13" fmla="*/ 42 h 152"/>
                  <a:gd name="T14" fmla="*/ 2 w 152"/>
                  <a:gd name="T15" fmla="*/ 42 h 152"/>
                  <a:gd name="T16" fmla="*/ 0 w 152"/>
                  <a:gd name="T17" fmla="*/ 40 h 152"/>
                  <a:gd name="T18" fmla="*/ 0 w 152"/>
                  <a:gd name="T19" fmla="*/ 36 h 152"/>
                  <a:gd name="T20" fmla="*/ 0 w 152"/>
                  <a:gd name="T21" fmla="*/ 32 h 152"/>
                  <a:gd name="T22" fmla="*/ 2 w 152"/>
                  <a:gd name="T23" fmla="*/ 28 h 152"/>
                  <a:gd name="T24" fmla="*/ 28 w 152"/>
                  <a:gd name="T25" fmla="*/ 2 h 152"/>
                  <a:gd name="T26" fmla="*/ 28 w 152"/>
                  <a:gd name="T27" fmla="*/ 2 h 152"/>
                  <a:gd name="T28" fmla="*/ 32 w 152"/>
                  <a:gd name="T29" fmla="*/ 0 h 152"/>
                  <a:gd name="T30" fmla="*/ 36 w 152"/>
                  <a:gd name="T31" fmla="*/ 0 h 152"/>
                  <a:gd name="T32" fmla="*/ 40 w 152"/>
                  <a:gd name="T33" fmla="*/ 0 h 152"/>
                  <a:gd name="T34" fmla="*/ 42 w 152"/>
                  <a:gd name="T35" fmla="*/ 2 h 152"/>
                  <a:gd name="T36" fmla="*/ 148 w 152"/>
                  <a:gd name="T37" fmla="*/ 108 h 152"/>
                  <a:gd name="T38" fmla="*/ 148 w 152"/>
                  <a:gd name="T39" fmla="*/ 108 h 152"/>
                  <a:gd name="T40" fmla="*/ 152 w 152"/>
                  <a:gd name="T41" fmla="*/ 112 h 152"/>
                  <a:gd name="T42" fmla="*/ 152 w 152"/>
                  <a:gd name="T43" fmla="*/ 116 h 152"/>
                  <a:gd name="T44" fmla="*/ 152 w 152"/>
                  <a:gd name="T45" fmla="*/ 118 h 152"/>
                  <a:gd name="T46" fmla="*/ 148 w 152"/>
                  <a:gd name="T47" fmla="*/ 122 h 152"/>
                  <a:gd name="T48" fmla="*/ 122 w 152"/>
                  <a:gd name="T49" fmla="*/ 14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2">
                    <a:moveTo>
                      <a:pt x="122" y="148"/>
                    </a:moveTo>
                    <a:lnTo>
                      <a:pt x="122" y="148"/>
                    </a:lnTo>
                    <a:lnTo>
                      <a:pt x="120" y="150"/>
                    </a:lnTo>
                    <a:lnTo>
                      <a:pt x="116" y="152"/>
                    </a:lnTo>
                    <a:lnTo>
                      <a:pt x="112" y="150"/>
                    </a:lnTo>
                    <a:lnTo>
                      <a:pt x="108" y="148"/>
                    </a:lnTo>
                    <a:lnTo>
                      <a:pt x="2" y="42"/>
                    </a:lnTo>
                    <a:lnTo>
                      <a:pt x="2" y="42"/>
                    </a:lnTo>
                    <a:lnTo>
                      <a:pt x="0" y="40"/>
                    </a:lnTo>
                    <a:lnTo>
                      <a:pt x="0" y="36"/>
                    </a:lnTo>
                    <a:lnTo>
                      <a:pt x="0" y="32"/>
                    </a:lnTo>
                    <a:lnTo>
                      <a:pt x="2" y="28"/>
                    </a:lnTo>
                    <a:lnTo>
                      <a:pt x="28" y="2"/>
                    </a:lnTo>
                    <a:lnTo>
                      <a:pt x="28" y="2"/>
                    </a:lnTo>
                    <a:lnTo>
                      <a:pt x="32" y="0"/>
                    </a:lnTo>
                    <a:lnTo>
                      <a:pt x="36" y="0"/>
                    </a:lnTo>
                    <a:lnTo>
                      <a:pt x="40" y="0"/>
                    </a:lnTo>
                    <a:lnTo>
                      <a:pt x="42" y="2"/>
                    </a:lnTo>
                    <a:lnTo>
                      <a:pt x="148" y="108"/>
                    </a:lnTo>
                    <a:lnTo>
                      <a:pt x="148" y="108"/>
                    </a:lnTo>
                    <a:lnTo>
                      <a:pt x="152" y="112"/>
                    </a:lnTo>
                    <a:lnTo>
                      <a:pt x="152" y="116"/>
                    </a:lnTo>
                    <a:lnTo>
                      <a:pt x="152" y="118"/>
                    </a:lnTo>
                    <a:lnTo>
                      <a:pt x="148" y="122"/>
                    </a:lnTo>
                    <a:lnTo>
                      <a:pt x="122"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53" name="Freeform 81"/>
              <p:cNvSpPr/>
              <p:nvPr/>
            </p:nvSpPr>
            <p:spPr bwMode="auto">
              <a:xfrm>
                <a:off x="2671763" y="3794125"/>
                <a:ext cx="428625" cy="384175"/>
              </a:xfrm>
              <a:custGeom>
                <a:avLst/>
                <a:gdLst>
                  <a:gd name="T0" fmla="*/ 168 w 270"/>
                  <a:gd name="T1" fmla="*/ 24 h 242"/>
                  <a:gd name="T2" fmla="*/ 136 w 270"/>
                  <a:gd name="T3" fmla="*/ 54 h 242"/>
                  <a:gd name="T4" fmla="*/ 134 w 270"/>
                  <a:gd name="T5" fmla="*/ 60 h 242"/>
                  <a:gd name="T6" fmla="*/ 124 w 270"/>
                  <a:gd name="T7" fmla="*/ 70 h 242"/>
                  <a:gd name="T8" fmla="*/ 118 w 270"/>
                  <a:gd name="T9" fmla="*/ 74 h 242"/>
                  <a:gd name="T10" fmla="*/ 106 w 270"/>
                  <a:gd name="T11" fmla="*/ 78 h 242"/>
                  <a:gd name="T12" fmla="*/ 92 w 270"/>
                  <a:gd name="T13" fmla="*/ 76 h 242"/>
                  <a:gd name="T14" fmla="*/ 84 w 270"/>
                  <a:gd name="T15" fmla="*/ 72 h 242"/>
                  <a:gd name="T16" fmla="*/ 78 w 270"/>
                  <a:gd name="T17" fmla="*/ 68 h 242"/>
                  <a:gd name="T18" fmla="*/ 70 w 270"/>
                  <a:gd name="T19" fmla="*/ 50 h 242"/>
                  <a:gd name="T20" fmla="*/ 70 w 270"/>
                  <a:gd name="T21" fmla="*/ 32 h 242"/>
                  <a:gd name="T22" fmla="*/ 4 w 270"/>
                  <a:gd name="T23" fmla="*/ 78 h 242"/>
                  <a:gd name="T24" fmla="*/ 2 w 270"/>
                  <a:gd name="T25" fmla="*/ 80 h 242"/>
                  <a:gd name="T26" fmla="*/ 2 w 270"/>
                  <a:gd name="T27" fmla="*/ 86 h 242"/>
                  <a:gd name="T28" fmla="*/ 10 w 270"/>
                  <a:gd name="T29" fmla="*/ 98 h 242"/>
                  <a:gd name="T30" fmla="*/ 26 w 270"/>
                  <a:gd name="T31" fmla="*/ 82 h 242"/>
                  <a:gd name="T32" fmla="*/ 42 w 270"/>
                  <a:gd name="T33" fmla="*/ 76 h 242"/>
                  <a:gd name="T34" fmla="*/ 60 w 270"/>
                  <a:gd name="T35" fmla="*/ 82 h 242"/>
                  <a:gd name="T36" fmla="*/ 66 w 270"/>
                  <a:gd name="T37" fmla="*/ 90 h 242"/>
                  <a:gd name="T38" fmla="*/ 66 w 270"/>
                  <a:gd name="T39" fmla="*/ 100 h 242"/>
                  <a:gd name="T40" fmla="*/ 84 w 270"/>
                  <a:gd name="T41" fmla="*/ 108 h 242"/>
                  <a:gd name="T42" fmla="*/ 90 w 270"/>
                  <a:gd name="T43" fmla="*/ 116 h 242"/>
                  <a:gd name="T44" fmla="*/ 92 w 270"/>
                  <a:gd name="T45" fmla="*/ 124 h 242"/>
                  <a:gd name="T46" fmla="*/ 108 w 270"/>
                  <a:gd name="T47" fmla="*/ 132 h 242"/>
                  <a:gd name="T48" fmla="*/ 114 w 270"/>
                  <a:gd name="T49" fmla="*/ 140 h 242"/>
                  <a:gd name="T50" fmla="*/ 116 w 270"/>
                  <a:gd name="T51" fmla="*/ 148 h 242"/>
                  <a:gd name="T52" fmla="*/ 132 w 270"/>
                  <a:gd name="T53" fmla="*/ 156 h 242"/>
                  <a:gd name="T54" fmla="*/ 138 w 270"/>
                  <a:gd name="T55" fmla="*/ 164 h 242"/>
                  <a:gd name="T56" fmla="*/ 138 w 270"/>
                  <a:gd name="T57" fmla="*/ 182 h 242"/>
                  <a:gd name="T58" fmla="*/ 118 w 270"/>
                  <a:gd name="T59" fmla="*/ 204 h 242"/>
                  <a:gd name="T60" fmla="*/ 150 w 270"/>
                  <a:gd name="T61" fmla="*/ 236 h 242"/>
                  <a:gd name="T62" fmla="*/ 162 w 270"/>
                  <a:gd name="T63" fmla="*/ 242 h 242"/>
                  <a:gd name="T64" fmla="*/ 172 w 270"/>
                  <a:gd name="T65" fmla="*/ 236 h 242"/>
                  <a:gd name="T66" fmla="*/ 176 w 270"/>
                  <a:gd name="T67" fmla="*/ 232 h 242"/>
                  <a:gd name="T68" fmla="*/ 176 w 270"/>
                  <a:gd name="T69" fmla="*/ 218 h 242"/>
                  <a:gd name="T70" fmla="*/ 148 w 270"/>
                  <a:gd name="T71" fmla="*/ 188 h 242"/>
                  <a:gd name="T72" fmla="*/ 146 w 270"/>
                  <a:gd name="T73" fmla="*/ 184 h 242"/>
                  <a:gd name="T74" fmla="*/ 148 w 270"/>
                  <a:gd name="T75" fmla="*/ 180 h 242"/>
                  <a:gd name="T76" fmla="*/ 156 w 270"/>
                  <a:gd name="T77" fmla="*/ 180 h 242"/>
                  <a:gd name="T78" fmla="*/ 180 w 270"/>
                  <a:gd name="T79" fmla="*/ 206 h 242"/>
                  <a:gd name="T80" fmla="*/ 192 w 270"/>
                  <a:gd name="T81" fmla="*/ 210 h 242"/>
                  <a:gd name="T82" fmla="*/ 204 w 270"/>
                  <a:gd name="T83" fmla="*/ 206 h 242"/>
                  <a:gd name="T84" fmla="*/ 208 w 270"/>
                  <a:gd name="T85" fmla="*/ 200 h 242"/>
                  <a:gd name="T86" fmla="*/ 208 w 270"/>
                  <a:gd name="T87" fmla="*/ 188 h 242"/>
                  <a:gd name="T88" fmla="*/ 178 w 270"/>
                  <a:gd name="T89" fmla="*/ 158 h 242"/>
                  <a:gd name="T90" fmla="*/ 176 w 270"/>
                  <a:gd name="T91" fmla="*/ 154 h 242"/>
                  <a:gd name="T92" fmla="*/ 178 w 270"/>
                  <a:gd name="T93" fmla="*/ 150 h 242"/>
                  <a:gd name="T94" fmla="*/ 186 w 270"/>
                  <a:gd name="T95" fmla="*/ 150 h 242"/>
                  <a:gd name="T96" fmla="*/ 212 w 270"/>
                  <a:gd name="T97" fmla="*/ 174 h 242"/>
                  <a:gd name="T98" fmla="*/ 224 w 270"/>
                  <a:gd name="T99" fmla="*/ 180 h 242"/>
                  <a:gd name="T100" fmla="*/ 234 w 270"/>
                  <a:gd name="T101" fmla="*/ 174 h 242"/>
                  <a:gd name="T102" fmla="*/ 238 w 270"/>
                  <a:gd name="T103" fmla="*/ 170 h 242"/>
                  <a:gd name="T104" fmla="*/ 238 w 270"/>
                  <a:gd name="T105" fmla="*/ 158 h 242"/>
                  <a:gd name="T106" fmla="*/ 210 w 270"/>
                  <a:gd name="T107" fmla="*/ 126 h 242"/>
                  <a:gd name="T108" fmla="*/ 208 w 270"/>
                  <a:gd name="T109" fmla="*/ 122 h 242"/>
                  <a:gd name="T110" fmla="*/ 210 w 270"/>
                  <a:gd name="T111" fmla="*/ 118 h 242"/>
                  <a:gd name="T112" fmla="*/ 218 w 270"/>
                  <a:gd name="T113" fmla="*/ 118 h 242"/>
                  <a:gd name="T114" fmla="*/ 242 w 270"/>
                  <a:gd name="T115" fmla="*/ 144 h 242"/>
                  <a:gd name="T116" fmla="*/ 254 w 270"/>
                  <a:gd name="T117" fmla="*/ 148 h 242"/>
                  <a:gd name="T118" fmla="*/ 266 w 270"/>
                  <a:gd name="T119" fmla="*/ 144 h 242"/>
                  <a:gd name="T120" fmla="*/ 270 w 270"/>
                  <a:gd name="T121" fmla="*/ 138 h 242"/>
                  <a:gd name="T122" fmla="*/ 270 w 270"/>
                  <a:gd name="T123" fmla="*/ 126 h 242"/>
                  <a:gd name="T124" fmla="*/ 266 w 270"/>
                  <a:gd name="T125" fmla="*/ 12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0" h="242">
                    <a:moveTo>
                      <a:pt x="266" y="120"/>
                    </a:moveTo>
                    <a:lnTo>
                      <a:pt x="168" y="24"/>
                    </a:lnTo>
                    <a:lnTo>
                      <a:pt x="144" y="34"/>
                    </a:lnTo>
                    <a:lnTo>
                      <a:pt x="136" y="54"/>
                    </a:lnTo>
                    <a:lnTo>
                      <a:pt x="136" y="54"/>
                    </a:lnTo>
                    <a:lnTo>
                      <a:pt x="134" y="60"/>
                    </a:lnTo>
                    <a:lnTo>
                      <a:pt x="130" y="66"/>
                    </a:lnTo>
                    <a:lnTo>
                      <a:pt x="124" y="70"/>
                    </a:lnTo>
                    <a:lnTo>
                      <a:pt x="118" y="74"/>
                    </a:lnTo>
                    <a:lnTo>
                      <a:pt x="118" y="74"/>
                    </a:lnTo>
                    <a:lnTo>
                      <a:pt x="112" y="76"/>
                    </a:lnTo>
                    <a:lnTo>
                      <a:pt x="106" y="78"/>
                    </a:lnTo>
                    <a:lnTo>
                      <a:pt x="98" y="78"/>
                    </a:lnTo>
                    <a:lnTo>
                      <a:pt x="92" y="76"/>
                    </a:lnTo>
                    <a:lnTo>
                      <a:pt x="92" y="76"/>
                    </a:lnTo>
                    <a:lnTo>
                      <a:pt x="84" y="72"/>
                    </a:lnTo>
                    <a:lnTo>
                      <a:pt x="78" y="68"/>
                    </a:lnTo>
                    <a:lnTo>
                      <a:pt x="78" y="68"/>
                    </a:lnTo>
                    <a:lnTo>
                      <a:pt x="72" y="60"/>
                    </a:lnTo>
                    <a:lnTo>
                      <a:pt x="70" y="50"/>
                    </a:lnTo>
                    <a:lnTo>
                      <a:pt x="68" y="42"/>
                    </a:lnTo>
                    <a:lnTo>
                      <a:pt x="70" y="32"/>
                    </a:lnTo>
                    <a:lnTo>
                      <a:pt x="82" y="0"/>
                    </a:lnTo>
                    <a:lnTo>
                      <a:pt x="4" y="78"/>
                    </a:lnTo>
                    <a:lnTo>
                      <a:pt x="4" y="78"/>
                    </a:lnTo>
                    <a:lnTo>
                      <a:pt x="2" y="80"/>
                    </a:lnTo>
                    <a:lnTo>
                      <a:pt x="0" y="84"/>
                    </a:lnTo>
                    <a:lnTo>
                      <a:pt x="2" y="86"/>
                    </a:lnTo>
                    <a:lnTo>
                      <a:pt x="4" y="90"/>
                    </a:lnTo>
                    <a:lnTo>
                      <a:pt x="10" y="98"/>
                    </a:lnTo>
                    <a:lnTo>
                      <a:pt x="26" y="82"/>
                    </a:lnTo>
                    <a:lnTo>
                      <a:pt x="26" y="82"/>
                    </a:lnTo>
                    <a:lnTo>
                      <a:pt x="34" y="78"/>
                    </a:lnTo>
                    <a:lnTo>
                      <a:pt x="42" y="76"/>
                    </a:lnTo>
                    <a:lnTo>
                      <a:pt x="52" y="78"/>
                    </a:lnTo>
                    <a:lnTo>
                      <a:pt x="60" y="82"/>
                    </a:lnTo>
                    <a:lnTo>
                      <a:pt x="60" y="82"/>
                    </a:lnTo>
                    <a:lnTo>
                      <a:pt x="66" y="90"/>
                    </a:lnTo>
                    <a:lnTo>
                      <a:pt x="66" y="100"/>
                    </a:lnTo>
                    <a:lnTo>
                      <a:pt x="66" y="100"/>
                    </a:lnTo>
                    <a:lnTo>
                      <a:pt x="76" y="102"/>
                    </a:lnTo>
                    <a:lnTo>
                      <a:pt x="84" y="108"/>
                    </a:lnTo>
                    <a:lnTo>
                      <a:pt x="84" y="108"/>
                    </a:lnTo>
                    <a:lnTo>
                      <a:pt x="90" y="116"/>
                    </a:lnTo>
                    <a:lnTo>
                      <a:pt x="92" y="124"/>
                    </a:lnTo>
                    <a:lnTo>
                      <a:pt x="92" y="124"/>
                    </a:lnTo>
                    <a:lnTo>
                      <a:pt x="100" y="126"/>
                    </a:lnTo>
                    <a:lnTo>
                      <a:pt x="108" y="132"/>
                    </a:lnTo>
                    <a:lnTo>
                      <a:pt x="108" y="132"/>
                    </a:lnTo>
                    <a:lnTo>
                      <a:pt x="114" y="140"/>
                    </a:lnTo>
                    <a:lnTo>
                      <a:pt x="116" y="148"/>
                    </a:lnTo>
                    <a:lnTo>
                      <a:pt x="116" y="148"/>
                    </a:lnTo>
                    <a:lnTo>
                      <a:pt x="124" y="150"/>
                    </a:lnTo>
                    <a:lnTo>
                      <a:pt x="132" y="156"/>
                    </a:lnTo>
                    <a:lnTo>
                      <a:pt x="132" y="156"/>
                    </a:lnTo>
                    <a:lnTo>
                      <a:pt x="138" y="164"/>
                    </a:lnTo>
                    <a:lnTo>
                      <a:pt x="140" y="174"/>
                    </a:lnTo>
                    <a:lnTo>
                      <a:pt x="138" y="182"/>
                    </a:lnTo>
                    <a:lnTo>
                      <a:pt x="132" y="190"/>
                    </a:lnTo>
                    <a:lnTo>
                      <a:pt x="118" y="204"/>
                    </a:lnTo>
                    <a:lnTo>
                      <a:pt x="150" y="236"/>
                    </a:lnTo>
                    <a:lnTo>
                      <a:pt x="150" y="236"/>
                    </a:lnTo>
                    <a:lnTo>
                      <a:pt x="156" y="240"/>
                    </a:lnTo>
                    <a:lnTo>
                      <a:pt x="162" y="242"/>
                    </a:lnTo>
                    <a:lnTo>
                      <a:pt x="168" y="240"/>
                    </a:lnTo>
                    <a:lnTo>
                      <a:pt x="172" y="236"/>
                    </a:lnTo>
                    <a:lnTo>
                      <a:pt x="172" y="236"/>
                    </a:lnTo>
                    <a:lnTo>
                      <a:pt x="176" y="232"/>
                    </a:lnTo>
                    <a:lnTo>
                      <a:pt x="178" y="224"/>
                    </a:lnTo>
                    <a:lnTo>
                      <a:pt x="176" y="218"/>
                    </a:lnTo>
                    <a:lnTo>
                      <a:pt x="172" y="214"/>
                    </a:lnTo>
                    <a:lnTo>
                      <a:pt x="148" y="188"/>
                    </a:lnTo>
                    <a:lnTo>
                      <a:pt x="148" y="188"/>
                    </a:lnTo>
                    <a:lnTo>
                      <a:pt x="146" y="184"/>
                    </a:lnTo>
                    <a:lnTo>
                      <a:pt x="148" y="180"/>
                    </a:lnTo>
                    <a:lnTo>
                      <a:pt x="148" y="180"/>
                    </a:lnTo>
                    <a:lnTo>
                      <a:pt x="152" y="178"/>
                    </a:lnTo>
                    <a:lnTo>
                      <a:pt x="156" y="180"/>
                    </a:lnTo>
                    <a:lnTo>
                      <a:pt x="180" y="206"/>
                    </a:lnTo>
                    <a:lnTo>
                      <a:pt x="180" y="206"/>
                    </a:lnTo>
                    <a:lnTo>
                      <a:pt x="186" y="210"/>
                    </a:lnTo>
                    <a:lnTo>
                      <a:pt x="192" y="210"/>
                    </a:lnTo>
                    <a:lnTo>
                      <a:pt x="198" y="210"/>
                    </a:lnTo>
                    <a:lnTo>
                      <a:pt x="204" y="206"/>
                    </a:lnTo>
                    <a:lnTo>
                      <a:pt x="204" y="206"/>
                    </a:lnTo>
                    <a:lnTo>
                      <a:pt x="208" y="200"/>
                    </a:lnTo>
                    <a:lnTo>
                      <a:pt x="208" y="194"/>
                    </a:lnTo>
                    <a:lnTo>
                      <a:pt x="208" y="188"/>
                    </a:lnTo>
                    <a:lnTo>
                      <a:pt x="204" y="182"/>
                    </a:lnTo>
                    <a:lnTo>
                      <a:pt x="178" y="158"/>
                    </a:lnTo>
                    <a:lnTo>
                      <a:pt x="178" y="158"/>
                    </a:lnTo>
                    <a:lnTo>
                      <a:pt x="176" y="154"/>
                    </a:lnTo>
                    <a:lnTo>
                      <a:pt x="178" y="150"/>
                    </a:lnTo>
                    <a:lnTo>
                      <a:pt x="178" y="150"/>
                    </a:lnTo>
                    <a:lnTo>
                      <a:pt x="182" y="148"/>
                    </a:lnTo>
                    <a:lnTo>
                      <a:pt x="186" y="150"/>
                    </a:lnTo>
                    <a:lnTo>
                      <a:pt x="212" y="174"/>
                    </a:lnTo>
                    <a:lnTo>
                      <a:pt x="212" y="174"/>
                    </a:lnTo>
                    <a:lnTo>
                      <a:pt x="218" y="178"/>
                    </a:lnTo>
                    <a:lnTo>
                      <a:pt x="224" y="180"/>
                    </a:lnTo>
                    <a:lnTo>
                      <a:pt x="230" y="178"/>
                    </a:lnTo>
                    <a:lnTo>
                      <a:pt x="234" y="174"/>
                    </a:lnTo>
                    <a:lnTo>
                      <a:pt x="234" y="174"/>
                    </a:lnTo>
                    <a:lnTo>
                      <a:pt x="238" y="170"/>
                    </a:lnTo>
                    <a:lnTo>
                      <a:pt x="240" y="164"/>
                    </a:lnTo>
                    <a:lnTo>
                      <a:pt x="238" y="158"/>
                    </a:lnTo>
                    <a:lnTo>
                      <a:pt x="234" y="152"/>
                    </a:lnTo>
                    <a:lnTo>
                      <a:pt x="210" y="126"/>
                    </a:lnTo>
                    <a:lnTo>
                      <a:pt x="210" y="126"/>
                    </a:lnTo>
                    <a:lnTo>
                      <a:pt x="208" y="122"/>
                    </a:lnTo>
                    <a:lnTo>
                      <a:pt x="210" y="118"/>
                    </a:lnTo>
                    <a:lnTo>
                      <a:pt x="210" y="118"/>
                    </a:lnTo>
                    <a:lnTo>
                      <a:pt x="214" y="116"/>
                    </a:lnTo>
                    <a:lnTo>
                      <a:pt x="218" y="118"/>
                    </a:lnTo>
                    <a:lnTo>
                      <a:pt x="242" y="144"/>
                    </a:lnTo>
                    <a:lnTo>
                      <a:pt x="242" y="144"/>
                    </a:lnTo>
                    <a:lnTo>
                      <a:pt x="248" y="148"/>
                    </a:lnTo>
                    <a:lnTo>
                      <a:pt x="254" y="148"/>
                    </a:lnTo>
                    <a:lnTo>
                      <a:pt x="260" y="148"/>
                    </a:lnTo>
                    <a:lnTo>
                      <a:pt x="266" y="144"/>
                    </a:lnTo>
                    <a:lnTo>
                      <a:pt x="266" y="144"/>
                    </a:lnTo>
                    <a:lnTo>
                      <a:pt x="270" y="138"/>
                    </a:lnTo>
                    <a:lnTo>
                      <a:pt x="270" y="132"/>
                    </a:lnTo>
                    <a:lnTo>
                      <a:pt x="270" y="126"/>
                    </a:lnTo>
                    <a:lnTo>
                      <a:pt x="266" y="120"/>
                    </a:lnTo>
                    <a:lnTo>
                      <a:pt x="26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54" name="Freeform 82"/>
              <p:cNvSpPr/>
              <p:nvPr/>
            </p:nvSpPr>
            <p:spPr bwMode="auto">
              <a:xfrm>
                <a:off x="2570163" y="3663950"/>
                <a:ext cx="260350" cy="260350"/>
              </a:xfrm>
              <a:custGeom>
                <a:avLst/>
                <a:gdLst>
                  <a:gd name="T0" fmla="*/ 160 w 164"/>
                  <a:gd name="T1" fmla="*/ 32 h 164"/>
                  <a:gd name="T2" fmla="*/ 160 w 164"/>
                  <a:gd name="T3" fmla="*/ 32 h 164"/>
                  <a:gd name="T4" fmla="*/ 162 w 164"/>
                  <a:gd name="T5" fmla="*/ 34 h 164"/>
                  <a:gd name="T6" fmla="*/ 164 w 164"/>
                  <a:gd name="T7" fmla="*/ 38 h 164"/>
                  <a:gd name="T8" fmla="*/ 162 w 164"/>
                  <a:gd name="T9" fmla="*/ 42 h 164"/>
                  <a:gd name="T10" fmla="*/ 160 w 164"/>
                  <a:gd name="T11" fmla="*/ 46 h 164"/>
                  <a:gd name="T12" fmla="*/ 44 w 164"/>
                  <a:gd name="T13" fmla="*/ 162 h 164"/>
                  <a:gd name="T14" fmla="*/ 44 w 164"/>
                  <a:gd name="T15" fmla="*/ 162 h 164"/>
                  <a:gd name="T16" fmla="*/ 42 w 164"/>
                  <a:gd name="T17" fmla="*/ 164 h 164"/>
                  <a:gd name="T18" fmla="*/ 38 w 164"/>
                  <a:gd name="T19" fmla="*/ 164 h 164"/>
                  <a:gd name="T20" fmla="*/ 34 w 164"/>
                  <a:gd name="T21" fmla="*/ 164 h 164"/>
                  <a:gd name="T22" fmla="*/ 30 w 164"/>
                  <a:gd name="T23" fmla="*/ 162 h 164"/>
                  <a:gd name="T24" fmla="*/ 2 w 164"/>
                  <a:gd name="T25" fmla="*/ 132 h 164"/>
                  <a:gd name="T26" fmla="*/ 2 w 164"/>
                  <a:gd name="T27" fmla="*/ 132 h 164"/>
                  <a:gd name="T28" fmla="*/ 0 w 164"/>
                  <a:gd name="T29" fmla="*/ 130 h 164"/>
                  <a:gd name="T30" fmla="*/ 0 w 164"/>
                  <a:gd name="T31" fmla="*/ 126 h 164"/>
                  <a:gd name="T32" fmla="*/ 0 w 164"/>
                  <a:gd name="T33" fmla="*/ 122 h 164"/>
                  <a:gd name="T34" fmla="*/ 2 w 164"/>
                  <a:gd name="T35" fmla="*/ 118 h 164"/>
                  <a:gd name="T36" fmla="*/ 118 w 164"/>
                  <a:gd name="T37" fmla="*/ 2 h 164"/>
                  <a:gd name="T38" fmla="*/ 118 w 164"/>
                  <a:gd name="T39" fmla="*/ 2 h 164"/>
                  <a:gd name="T40" fmla="*/ 122 w 164"/>
                  <a:gd name="T41" fmla="*/ 0 h 164"/>
                  <a:gd name="T42" fmla="*/ 124 w 164"/>
                  <a:gd name="T43" fmla="*/ 0 h 164"/>
                  <a:gd name="T44" fmla="*/ 128 w 164"/>
                  <a:gd name="T45" fmla="*/ 0 h 164"/>
                  <a:gd name="T46" fmla="*/ 132 w 164"/>
                  <a:gd name="T47" fmla="*/ 2 h 164"/>
                  <a:gd name="T48" fmla="*/ 160 w 164"/>
                  <a:gd name="T49" fmla="*/ 3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164">
                    <a:moveTo>
                      <a:pt x="160" y="32"/>
                    </a:moveTo>
                    <a:lnTo>
                      <a:pt x="160" y="32"/>
                    </a:lnTo>
                    <a:lnTo>
                      <a:pt x="162" y="34"/>
                    </a:lnTo>
                    <a:lnTo>
                      <a:pt x="164" y="38"/>
                    </a:lnTo>
                    <a:lnTo>
                      <a:pt x="162" y="42"/>
                    </a:lnTo>
                    <a:lnTo>
                      <a:pt x="160" y="46"/>
                    </a:lnTo>
                    <a:lnTo>
                      <a:pt x="44" y="162"/>
                    </a:lnTo>
                    <a:lnTo>
                      <a:pt x="44" y="162"/>
                    </a:lnTo>
                    <a:lnTo>
                      <a:pt x="42" y="164"/>
                    </a:lnTo>
                    <a:lnTo>
                      <a:pt x="38" y="164"/>
                    </a:lnTo>
                    <a:lnTo>
                      <a:pt x="34" y="164"/>
                    </a:lnTo>
                    <a:lnTo>
                      <a:pt x="30" y="162"/>
                    </a:lnTo>
                    <a:lnTo>
                      <a:pt x="2" y="132"/>
                    </a:lnTo>
                    <a:lnTo>
                      <a:pt x="2" y="132"/>
                    </a:lnTo>
                    <a:lnTo>
                      <a:pt x="0" y="130"/>
                    </a:lnTo>
                    <a:lnTo>
                      <a:pt x="0" y="126"/>
                    </a:lnTo>
                    <a:lnTo>
                      <a:pt x="0" y="122"/>
                    </a:lnTo>
                    <a:lnTo>
                      <a:pt x="2" y="118"/>
                    </a:lnTo>
                    <a:lnTo>
                      <a:pt x="118" y="2"/>
                    </a:lnTo>
                    <a:lnTo>
                      <a:pt x="118" y="2"/>
                    </a:lnTo>
                    <a:lnTo>
                      <a:pt x="122" y="0"/>
                    </a:lnTo>
                    <a:lnTo>
                      <a:pt x="124" y="0"/>
                    </a:lnTo>
                    <a:lnTo>
                      <a:pt x="128" y="0"/>
                    </a:lnTo>
                    <a:lnTo>
                      <a:pt x="132" y="2"/>
                    </a:lnTo>
                    <a:lnTo>
                      <a:pt x="16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55" name="Freeform 83"/>
              <p:cNvSpPr>
                <a:spLocks noEditPoints="1"/>
              </p:cNvSpPr>
              <p:nvPr/>
            </p:nvSpPr>
            <p:spPr bwMode="auto">
              <a:xfrm>
                <a:off x="2687638" y="3724275"/>
                <a:ext cx="406400" cy="396875"/>
              </a:xfrm>
              <a:custGeom>
                <a:avLst/>
                <a:gdLst>
                  <a:gd name="T0" fmla="*/ 186 w 256"/>
                  <a:gd name="T1" fmla="*/ 8 h 250"/>
                  <a:gd name="T2" fmla="*/ 166 w 256"/>
                  <a:gd name="T3" fmla="*/ 0 h 250"/>
                  <a:gd name="T4" fmla="*/ 100 w 256"/>
                  <a:gd name="T5" fmla="*/ 30 h 250"/>
                  <a:gd name="T6" fmla="*/ 86 w 256"/>
                  <a:gd name="T7" fmla="*/ 44 h 250"/>
                  <a:gd name="T8" fmla="*/ 72 w 256"/>
                  <a:gd name="T9" fmla="*/ 86 h 250"/>
                  <a:gd name="T10" fmla="*/ 80 w 256"/>
                  <a:gd name="T11" fmla="*/ 104 h 250"/>
                  <a:gd name="T12" fmla="*/ 88 w 256"/>
                  <a:gd name="T13" fmla="*/ 108 h 250"/>
                  <a:gd name="T14" fmla="*/ 112 w 256"/>
                  <a:gd name="T15" fmla="*/ 102 h 250"/>
                  <a:gd name="T16" fmla="*/ 162 w 256"/>
                  <a:gd name="T17" fmla="*/ 56 h 250"/>
                  <a:gd name="T18" fmla="*/ 250 w 256"/>
                  <a:gd name="T19" fmla="*/ 106 h 250"/>
                  <a:gd name="T20" fmla="*/ 254 w 256"/>
                  <a:gd name="T21" fmla="*/ 78 h 250"/>
                  <a:gd name="T22" fmla="*/ 42 w 256"/>
                  <a:gd name="T23" fmla="*/ 136 h 250"/>
                  <a:gd name="T24" fmla="*/ 32 w 256"/>
                  <a:gd name="T25" fmla="*/ 132 h 250"/>
                  <a:gd name="T26" fmla="*/ 4 w 256"/>
                  <a:gd name="T27" fmla="*/ 156 h 250"/>
                  <a:gd name="T28" fmla="*/ 0 w 256"/>
                  <a:gd name="T29" fmla="*/ 164 h 250"/>
                  <a:gd name="T30" fmla="*/ 4 w 256"/>
                  <a:gd name="T31" fmla="*/ 174 h 250"/>
                  <a:gd name="T32" fmla="*/ 18 w 256"/>
                  <a:gd name="T33" fmla="*/ 176 h 250"/>
                  <a:gd name="T34" fmla="*/ 42 w 256"/>
                  <a:gd name="T35" fmla="*/ 154 h 250"/>
                  <a:gd name="T36" fmla="*/ 44 w 256"/>
                  <a:gd name="T37" fmla="*/ 140 h 250"/>
                  <a:gd name="T38" fmla="*/ 66 w 256"/>
                  <a:gd name="T39" fmla="*/ 160 h 250"/>
                  <a:gd name="T40" fmla="*/ 56 w 256"/>
                  <a:gd name="T41" fmla="*/ 156 h 250"/>
                  <a:gd name="T42" fmla="*/ 28 w 256"/>
                  <a:gd name="T43" fmla="*/ 180 h 250"/>
                  <a:gd name="T44" fmla="*/ 24 w 256"/>
                  <a:gd name="T45" fmla="*/ 188 h 250"/>
                  <a:gd name="T46" fmla="*/ 28 w 256"/>
                  <a:gd name="T47" fmla="*/ 198 h 250"/>
                  <a:gd name="T48" fmla="*/ 42 w 256"/>
                  <a:gd name="T49" fmla="*/ 200 h 250"/>
                  <a:gd name="T50" fmla="*/ 66 w 256"/>
                  <a:gd name="T51" fmla="*/ 178 h 250"/>
                  <a:gd name="T52" fmla="*/ 68 w 256"/>
                  <a:gd name="T53" fmla="*/ 164 h 250"/>
                  <a:gd name="T54" fmla="*/ 96 w 256"/>
                  <a:gd name="T55" fmla="*/ 208 h 250"/>
                  <a:gd name="T56" fmla="*/ 74 w 256"/>
                  <a:gd name="T57" fmla="*/ 232 h 250"/>
                  <a:gd name="T58" fmla="*/ 76 w 256"/>
                  <a:gd name="T59" fmla="*/ 246 h 250"/>
                  <a:gd name="T60" fmla="*/ 86 w 256"/>
                  <a:gd name="T61" fmla="*/ 250 h 250"/>
                  <a:gd name="T62" fmla="*/ 114 w 256"/>
                  <a:gd name="T63" fmla="*/ 226 h 250"/>
                  <a:gd name="T64" fmla="*/ 118 w 256"/>
                  <a:gd name="T65" fmla="*/ 218 h 250"/>
                  <a:gd name="T66" fmla="*/ 114 w 256"/>
                  <a:gd name="T67" fmla="*/ 208 h 250"/>
                  <a:gd name="T68" fmla="*/ 100 w 256"/>
                  <a:gd name="T69" fmla="*/ 206 h 250"/>
                  <a:gd name="T70" fmla="*/ 90 w 256"/>
                  <a:gd name="T71" fmla="*/ 184 h 250"/>
                  <a:gd name="T72" fmla="*/ 82 w 256"/>
                  <a:gd name="T73" fmla="*/ 180 h 250"/>
                  <a:gd name="T74" fmla="*/ 52 w 256"/>
                  <a:gd name="T75" fmla="*/ 204 h 250"/>
                  <a:gd name="T76" fmla="*/ 48 w 256"/>
                  <a:gd name="T77" fmla="*/ 212 h 250"/>
                  <a:gd name="T78" fmla="*/ 52 w 256"/>
                  <a:gd name="T79" fmla="*/ 222 h 250"/>
                  <a:gd name="T80" fmla="*/ 66 w 256"/>
                  <a:gd name="T81" fmla="*/ 224 h 250"/>
                  <a:gd name="T82" fmla="*/ 90 w 256"/>
                  <a:gd name="T83" fmla="*/ 202 h 250"/>
                  <a:gd name="T84" fmla="*/ 92 w 256"/>
                  <a:gd name="T85" fmla="*/ 18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6" h="250">
                    <a:moveTo>
                      <a:pt x="250" y="70"/>
                    </a:moveTo>
                    <a:lnTo>
                      <a:pt x="186" y="8"/>
                    </a:lnTo>
                    <a:lnTo>
                      <a:pt x="186" y="8"/>
                    </a:lnTo>
                    <a:lnTo>
                      <a:pt x="180" y="4"/>
                    </a:lnTo>
                    <a:lnTo>
                      <a:pt x="174" y="0"/>
                    </a:lnTo>
                    <a:lnTo>
                      <a:pt x="166" y="0"/>
                    </a:lnTo>
                    <a:lnTo>
                      <a:pt x="158" y="4"/>
                    </a:lnTo>
                    <a:lnTo>
                      <a:pt x="158" y="4"/>
                    </a:lnTo>
                    <a:lnTo>
                      <a:pt x="100" y="30"/>
                    </a:lnTo>
                    <a:lnTo>
                      <a:pt x="100" y="30"/>
                    </a:lnTo>
                    <a:lnTo>
                      <a:pt x="92" y="36"/>
                    </a:lnTo>
                    <a:lnTo>
                      <a:pt x="86" y="44"/>
                    </a:lnTo>
                    <a:lnTo>
                      <a:pt x="74" y="80"/>
                    </a:lnTo>
                    <a:lnTo>
                      <a:pt x="74" y="80"/>
                    </a:lnTo>
                    <a:lnTo>
                      <a:pt x="72" y="86"/>
                    </a:lnTo>
                    <a:lnTo>
                      <a:pt x="74" y="92"/>
                    </a:lnTo>
                    <a:lnTo>
                      <a:pt x="76" y="98"/>
                    </a:lnTo>
                    <a:lnTo>
                      <a:pt x="80" y="104"/>
                    </a:lnTo>
                    <a:lnTo>
                      <a:pt x="80" y="104"/>
                    </a:lnTo>
                    <a:lnTo>
                      <a:pt x="88" y="108"/>
                    </a:lnTo>
                    <a:lnTo>
                      <a:pt x="88" y="108"/>
                    </a:lnTo>
                    <a:lnTo>
                      <a:pt x="96" y="110"/>
                    </a:lnTo>
                    <a:lnTo>
                      <a:pt x="104" y="108"/>
                    </a:lnTo>
                    <a:lnTo>
                      <a:pt x="112" y="102"/>
                    </a:lnTo>
                    <a:lnTo>
                      <a:pt x="116" y="94"/>
                    </a:lnTo>
                    <a:lnTo>
                      <a:pt x="126" y="68"/>
                    </a:lnTo>
                    <a:lnTo>
                      <a:pt x="162" y="56"/>
                    </a:lnTo>
                    <a:lnTo>
                      <a:pt x="232" y="124"/>
                    </a:lnTo>
                    <a:lnTo>
                      <a:pt x="250" y="106"/>
                    </a:lnTo>
                    <a:lnTo>
                      <a:pt x="250" y="106"/>
                    </a:lnTo>
                    <a:lnTo>
                      <a:pt x="254" y="98"/>
                    </a:lnTo>
                    <a:lnTo>
                      <a:pt x="256" y="88"/>
                    </a:lnTo>
                    <a:lnTo>
                      <a:pt x="254" y="78"/>
                    </a:lnTo>
                    <a:lnTo>
                      <a:pt x="250" y="70"/>
                    </a:lnTo>
                    <a:lnTo>
                      <a:pt x="250" y="70"/>
                    </a:lnTo>
                    <a:close/>
                    <a:moveTo>
                      <a:pt x="42" y="136"/>
                    </a:moveTo>
                    <a:lnTo>
                      <a:pt x="42" y="136"/>
                    </a:lnTo>
                    <a:lnTo>
                      <a:pt x="38" y="132"/>
                    </a:lnTo>
                    <a:lnTo>
                      <a:pt x="32" y="132"/>
                    </a:lnTo>
                    <a:lnTo>
                      <a:pt x="28" y="132"/>
                    </a:lnTo>
                    <a:lnTo>
                      <a:pt x="24" y="136"/>
                    </a:lnTo>
                    <a:lnTo>
                      <a:pt x="4" y="156"/>
                    </a:lnTo>
                    <a:lnTo>
                      <a:pt x="4" y="156"/>
                    </a:lnTo>
                    <a:lnTo>
                      <a:pt x="0" y="160"/>
                    </a:lnTo>
                    <a:lnTo>
                      <a:pt x="0" y="164"/>
                    </a:lnTo>
                    <a:lnTo>
                      <a:pt x="0" y="170"/>
                    </a:lnTo>
                    <a:lnTo>
                      <a:pt x="4" y="174"/>
                    </a:lnTo>
                    <a:lnTo>
                      <a:pt x="4" y="174"/>
                    </a:lnTo>
                    <a:lnTo>
                      <a:pt x="8" y="176"/>
                    </a:lnTo>
                    <a:lnTo>
                      <a:pt x="12" y="178"/>
                    </a:lnTo>
                    <a:lnTo>
                      <a:pt x="18" y="176"/>
                    </a:lnTo>
                    <a:lnTo>
                      <a:pt x="22" y="174"/>
                    </a:lnTo>
                    <a:lnTo>
                      <a:pt x="42" y="154"/>
                    </a:lnTo>
                    <a:lnTo>
                      <a:pt x="42" y="154"/>
                    </a:lnTo>
                    <a:lnTo>
                      <a:pt x="44" y="150"/>
                    </a:lnTo>
                    <a:lnTo>
                      <a:pt x="46" y="144"/>
                    </a:lnTo>
                    <a:lnTo>
                      <a:pt x="44" y="140"/>
                    </a:lnTo>
                    <a:lnTo>
                      <a:pt x="42" y="136"/>
                    </a:lnTo>
                    <a:lnTo>
                      <a:pt x="42" y="136"/>
                    </a:lnTo>
                    <a:close/>
                    <a:moveTo>
                      <a:pt x="66" y="160"/>
                    </a:moveTo>
                    <a:lnTo>
                      <a:pt x="66" y="160"/>
                    </a:lnTo>
                    <a:lnTo>
                      <a:pt x="62" y="156"/>
                    </a:lnTo>
                    <a:lnTo>
                      <a:pt x="56" y="156"/>
                    </a:lnTo>
                    <a:lnTo>
                      <a:pt x="52" y="156"/>
                    </a:lnTo>
                    <a:lnTo>
                      <a:pt x="48" y="160"/>
                    </a:lnTo>
                    <a:lnTo>
                      <a:pt x="28" y="180"/>
                    </a:lnTo>
                    <a:lnTo>
                      <a:pt x="28" y="180"/>
                    </a:lnTo>
                    <a:lnTo>
                      <a:pt x="24" y="184"/>
                    </a:lnTo>
                    <a:lnTo>
                      <a:pt x="24" y="188"/>
                    </a:lnTo>
                    <a:lnTo>
                      <a:pt x="24" y="194"/>
                    </a:lnTo>
                    <a:lnTo>
                      <a:pt x="28" y="198"/>
                    </a:lnTo>
                    <a:lnTo>
                      <a:pt x="28" y="198"/>
                    </a:lnTo>
                    <a:lnTo>
                      <a:pt x="32" y="200"/>
                    </a:lnTo>
                    <a:lnTo>
                      <a:pt x="36" y="202"/>
                    </a:lnTo>
                    <a:lnTo>
                      <a:pt x="42" y="200"/>
                    </a:lnTo>
                    <a:lnTo>
                      <a:pt x="46" y="198"/>
                    </a:lnTo>
                    <a:lnTo>
                      <a:pt x="66" y="178"/>
                    </a:lnTo>
                    <a:lnTo>
                      <a:pt x="66" y="178"/>
                    </a:lnTo>
                    <a:lnTo>
                      <a:pt x="68" y="174"/>
                    </a:lnTo>
                    <a:lnTo>
                      <a:pt x="70" y="168"/>
                    </a:lnTo>
                    <a:lnTo>
                      <a:pt x="68" y="164"/>
                    </a:lnTo>
                    <a:lnTo>
                      <a:pt x="66" y="160"/>
                    </a:lnTo>
                    <a:lnTo>
                      <a:pt x="66" y="160"/>
                    </a:lnTo>
                    <a:close/>
                    <a:moveTo>
                      <a:pt x="96" y="208"/>
                    </a:moveTo>
                    <a:lnTo>
                      <a:pt x="76" y="228"/>
                    </a:lnTo>
                    <a:lnTo>
                      <a:pt x="76" y="228"/>
                    </a:lnTo>
                    <a:lnTo>
                      <a:pt x="74" y="232"/>
                    </a:lnTo>
                    <a:lnTo>
                      <a:pt x="72" y="238"/>
                    </a:lnTo>
                    <a:lnTo>
                      <a:pt x="74" y="242"/>
                    </a:lnTo>
                    <a:lnTo>
                      <a:pt x="76" y="246"/>
                    </a:lnTo>
                    <a:lnTo>
                      <a:pt x="76" y="246"/>
                    </a:lnTo>
                    <a:lnTo>
                      <a:pt x="80" y="250"/>
                    </a:lnTo>
                    <a:lnTo>
                      <a:pt x="86" y="250"/>
                    </a:lnTo>
                    <a:lnTo>
                      <a:pt x="90" y="250"/>
                    </a:lnTo>
                    <a:lnTo>
                      <a:pt x="94" y="246"/>
                    </a:lnTo>
                    <a:lnTo>
                      <a:pt x="114" y="226"/>
                    </a:lnTo>
                    <a:lnTo>
                      <a:pt x="114" y="226"/>
                    </a:lnTo>
                    <a:lnTo>
                      <a:pt x="118" y="222"/>
                    </a:lnTo>
                    <a:lnTo>
                      <a:pt x="118" y="218"/>
                    </a:lnTo>
                    <a:lnTo>
                      <a:pt x="118" y="212"/>
                    </a:lnTo>
                    <a:lnTo>
                      <a:pt x="114" y="208"/>
                    </a:lnTo>
                    <a:lnTo>
                      <a:pt x="114" y="208"/>
                    </a:lnTo>
                    <a:lnTo>
                      <a:pt x="110" y="206"/>
                    </a:lnTo>
                    <a:lnTo>
                      <a:pt x="106" y="204"/>
                    </a:lnTo>
                    <a:lnTo>
                      <a:pt x="100" y="206"/>
                    </a:lnTo>
                    <a:lnTo>
                      <a:pt x="96" y="208"/>
                    </a:lnTo>
                    <a:lnTo>
                      <a:pt x="96" y="208"/>
                    </a:lnTo>
                    <a:close/>
                    <a:moveTo>
                      <a:pt x="90" y="184"/>
                    </a:moveTo>
                    <a:lnTo>
                      <a:pt x="90" y="184"/>
                    </a:lnTo>
                    <a:lnTo>
                      <a:pt x="86" y="180"/>
                    </a:lnTo>
                    <a:lnTo>
                      <a:pt x="82" y="180"/>
                    </a:lnTo>
                    <a:lnTo>
                      <a:pt x="76" y="180"/>
                    </a:lnTo>
                    <a:lnTo>
                      <a:pt x="72" y="184"/>
                    </a:lnTo>
                    <a:lnTo>
                      <a:pt x="52" y="204"/>
                    </a:lnTo>
                    <a:lnTo>
                      <a:pt x="52" y="204"/>
                    </a:lnTo>
                    <a:lnTo>
                      <a:pt x="50" y="208"/>
                    </a:lnTo>
                    <a:lnTo>
                      <a:pt x="48" y="212"/>
                    </a:lnTo>
                    <a:lnTo>
                      <a:pt x="50" y="218"/>
                    </a:lnTo>
                    <a:lnTo>
                      <a:pt x="52" y="222"/>
                    </a:lnTo>
                    <a:lnTo>
                      <a:pt x="52" y="222"/>
                    </a:lnTo>
                    <a:lnTo>
                      <a:pt x="56" y="224"/>
                    </a:lnTo>
                    <a:lnTo>
                      <a:pt x="60" y="226"/>
                    </a:lnTo>
                    <a:lnTo>
                      <a:pt x="66" y="224"/>
                    </a:lnTo>
                    <a:lnTo>
                      <a:pt x="70" y="222"/>
                    </a:lnTo>
                    <a:lnTo>
                      <a:pt x="90" y="202"/>
                    </a:lnTo>
                    <a:lnTo>
                      <a:pt x="90" y="202"/>
                    </a:lnTo>
                    <a:lnTo>
                      <a:pt x="92" y="198"/>
                    </a:lnTo>
                    <a:lnTo>
                      <a:pt x="94" y="192"/>
                    </a:lnTo>
                    <a:lnTo>
                      <a:pt x="92" y="188"/>
                    </a:lnTo>
                    <a:lnTo>
                      <a:pt x="90" y="184"/>
                    </a:lnTo>
                    <a:lnTo>
                      <a:pt x="90" y="1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58" name="组合 157"/>
          <p:cNvGrpSpPr/>
          <p:nvPr/>
        </p:nvGrpSpPr>
        <p:grpSpPr>
          <a:xfrm>
            <a:off x="5274218" y="2271187"/>
            <a:ext cx="1253831" cy="1253824"/>
            <a:chOff x="4641550" y="3027270"/>
            <a:chExt cx="587801" cy="587801"/>
          </a:xfrm>
        </p:grpSpPr>
        <p:grpSp>
          <p:nvGrpSpPr>
            <p:cNvPr id="159" name="组合 158"/>
            <p:cNvGrpSpPr/>
            <p:nvPr/>
          </p:nvGrpSpPr>
          <p:grpSpPr>
            <a:xfrm>
              <a:off x="4641550" y="3027270"/>
              <a:ext cx="587801" cy="587801"/>
              <a:chOff x="304800" y="673100"/>
              <a:chExt cx="4000500" cy="4000500"/>
            </a:xfrm>
            <a:effectLst>
              <a:outerShdw blurRad="444500" dist="254000" dir="8100000" algn="tr" rotWithShape="0">
                <a:prstClr val="black">
                  <a:alpha val="50000"/>
                </a:prstClr>
              </a:outerShdw>
            </a:effectLst>
          </p:grpSpPr>
          <p:sp>
            <p:nvSpPr>
              <p:cNvPr id="163" name="同心圆 1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64" name="椭圆 1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60" name="组合 159"/>
            <p:cNvGrpSpPr/>
            <p:nvPr/>
          </p:nvGrpSpPr>
          <p:grpSpPr>
            <a:xfrm>
              <a:off x="4790609" y="3178517"/>
              <a:ext cx="289682" cy="293110"/>
              <a:chOff x="2627313" y="1546225"/>
              <a:chExt cx="536575" cy="542925"/>
            </a:xfrm>
            <a:solidFill>
              <a:schemeClr val="accent3"/>
            </a:solidFill>
          </p:grpSpPr>
          <p:sp>
            <p:nvSpPr>
              <p:cNvPr id="161" name="Freeform 30"/>
              <p:cNvSpPr>
                <a:spLocks noEditPoints="1"/>
              </p:cNvSpPr>
              <p:nvPr/>
            </p:nvSpPr>
            <p:spPr bwMode="auto">
              <a:xfrm>
                <a:off x="2627313" y="1616075"/>
                <a:ext cx="536575" cy="473075"/>
              </a:xfrm>
              <a:custGeom>
                <a:avLst/>
                <a:gdLst>
                  <a:gd name="T0" fmla="*/ 310 w 338"/>
                  <a:gd name="T1" fmla="*/ 134 h 298"/>
                  <a:gd name="T2" fmla="*/ 296 w 338"/>
                  <a:gd name="T3" fmla="*/ 94 h 298"/>
                  <a:gd name="T4" fmla="*/ 270 w 338"/>
                  <a:gd name="T5" fmla="*/ 62 h 298"/>
                  <a:gd name="T6" fmla="*/ 248 w 338"/>
                  <a:gd name="T7" fmla="*/ 46 h 298"/>
                  <a:gd name="T8" fmla="*/ 208 w 338"/>
                  <a:gd name="T9" fmla="*/ 72 h 298"/>
                  <a:gd name="T10" fmla="*/ 182 w 338"/>
                  <a:gd name="T11" fmla="*/ 72 h 298"/>
                  <a:gd name="T12" fmla="*/ 152 w 338"/>
                  <a:gd name="T13" fmla="*/ 60 h 298"/>
                  <a:gd name="T14" fmla="*/ 132 w 338"/>
                  <a:gd name="T15" fmla="*/ 36 h 298"/>
                  <a:gd name="T16" fmla="*/ 94 w 338"/>
                  <a:gd name="T17" fmla="*/ 2 h 298"/>
                  <a:gd name="T18" fmla="*/ 86 w 338"/>
                  <a:gd name="T19" fmla="*/ 2 h 298"/>
                  <a:gd name="T20" fmla="*/ 80 w 338"/>
                  <a:gd name="T21" fmla="*/ 56 h 298"/>
                  <a:gd name="T22" fmla="*/ 48 w 338"/>
                  <a:gd name="T23" fmla="*/ 92 h 298"/>
                  <a:gd name="T24" fmla="*/ 18 w 338"/>
                  <a:gd name="T25" fmla="*/ 108 h 298"/>
                  <a:gd name="T26" fmla="*/ 2 w 338"/>
                  <a:gd name="T27" fmla="*/ 118 h 298"/>
                  <a:gd name="T28" fmla="*/ 0 w 338"/>
                  <a:gd name="T29" fmla="*/ 174 h 298"/>
                  <a:gd name="T30" fmla="*/ 10 w 338"/>
                  <a:gd name="T31" fmla="*/ 188 h 298"/>
                  <a:gd name="T32" fmla="*/ 36 w 338"/>
                  <a:gd name="T33" fmla="*/ 190 h 298"/>
                  <a:gd name="T34" fmla="*/ 74 w 338"/>
                  <a:gd name="T35" fmla="*/ 246 h 298"/>
                  <a:gd name="T36" fmla="*/ 92 w 338"/>
                  <a:gd name="T37" fmla="*/ 290 h 298"/>
                  <a:gd name="T38" fmla="*/ 136 w 338"/>
                  <a:gd name="T39" fmla="*/ 298 h 298"/>
                  <a:gd name="T40" fmla="*/ 144 w 338"/>
                  <a:gd name="T41" fmla="*/ 290 h 298"/>
                  <a:gd name="T42" fmla="*/ 156 w 338"/>
                  <a:gd name="T43" fmla="*/ 280 h 298"/>
                  <a:gd name="T44" fmla="*/ 184 w 338"/>
                  <a:gd name="T45" fmla="*/ 280 h 298"/>
                  <a:gd name="T46" fmla="*/ 198 w 338"/>
                  <a:gd name="T47" fmla="*/ 290 h 298"/>
                  <a:gd name="T48" fmla="*/ 242 w 338"/>
                  <a:gd name="T49" fmla="*/ 298 h 298"/>
                  <a:gd name="T50" fmla="*/ 248 w 338"/>
                  <a:gd name="T51" fmla="*/ 290 h 298"/>
                  <a:gd name="T52" fmla="*/ 262 w 338"/>
                  <a:gd name="T53" fmla="*/ 250 h 298"/>
                  <a:gd name="T54" fmla="*/ 290 w 338"/>
                  <a:gd name="T55" fmla="*/ 220 h 298"/>
                  <a:gd name="T56" fmla="*/ 308 w 338"/>
                  <a:gd name="T57" fmla="*/ 180 h 298"/>
                  <a:gd name="T58" fmla="*/ 322 w 338"/>
                  <a:gd name="T59" fmla="*/ 166 h 298"/>
                  <a:gd name="T60" fmla="*/ 336 w 338"/>
                  <a:gd name="T61" fmla="*/ 156 h 298"/>
                  <a:gd name="T62" fmla="*/ 336 w 338"/>
                  <a:gd name="T63" fmla="*/ 144 h 298"/>
                  <a:gd name="T64" fmla="*/ 322 w 338"/>
                  <a:gd name="T65" fmla="*/ 134 h 298"/>
                  <a:gd name="T66" fmla="*/ 96 w 338"/>
                  <a:gd name="T67" fmla="*/ 120 h 298"/>
                  <a:gd name="T68" fmla="*/ 78 w 338"/>
                  <a:gd name="T69" fmla="*/ 110 h 298"/>
                  <a:gd name="T70" fmla="*/ 80 w 338"/>
                  <a:gd name="T71" fmla="*/ 108 h 298"/>
                  <a:gd name="T72" fmla="*/ 92 w 338"/>
                  <a:gd name="T73" fmla="*/ 108 h 298"/>
                  <a:gd name="T74" fmla="*/ 102 w 338"/>
                  <a:gd name="T75" fmla="*/ 94 h 298"/>
                  <a:gd name="T76" fmla="*/ 98 w 338"/>
                  <a:gd name="T77" fmla="*/ 84 h 298"/>
                  <a:gd name="T78" fmla="*/ 88 w 338"/>
                  <a:gd name="T79" fmla="*/ 80 h 298"/>
                  <a:gd name="T80" fmla="*/ 90 w 338"/>
                  <a:gd name="T81" fmla="*/ 78 h 298"/>
                  <a:gd name="T82" fmla="*/ 104 w 338"/>
                  <a:gd name="T83" fmla="*/ 78 h 298"/>
                  <a:gd name="T84" fmla="*/ 116 w 338"/>
                  <a:gd name="T85" fmla="*/ 98 h 298"/>
                  <a:gd name="T86" fmla="*/ 110 w 338"/>
                  <a:gd name="T87" fmla="*/ 114 h 298"/>
                  <a:gd name="T88" fmla="*/ 96 w 338"/>
                  <a:gd name="T89" fmla="*/ 12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 h="298">
                    <a:moveTo>
                      <a:pt x="322" y="134"/>
                    </a:moveTo>
                    <a:lnTo>
                      <a:pt x="310" y="134"/>
                    </a:lnTo>
                    <a:lnTo>
                      <a:pt x="310" y="134"/>
                    </a:lnTo>
                    <a:lnTo>
                      <a:pt x="306" y="120"/>
                    </a:lnTo>
                    <a:lnTo>
                      <a:pt x="302" y="108"/>
                    </a:lnTo>
                    <a:lnTo>
                      <a:pt x="296" y="94"/>
                    </a:lnTo>
                    <a:lnTo>
                      <a:pt x="288" y="84"/>
                    </a:lnTo>
                    <a:lnTo>
                      <a:pt x="280" y="72"/>
                    </a:lnTo>
                    <a:lnTo>
                      <a:pt x="270" y="62"/>
                    </a:lnTo>
                    <a:lnTo>
                      <a:pt x="260" y="54"/>
                    </a:lnTo>
                    <a:lnTo>
                      <a:pt x="248" y="46"/>
                    </a:lnTo>
                    <a:lnTo>
                      <a:pt x="248" y="46"/>
                    </a:lnTo>
                    <a:lnTo>
                      <a:pt x="236" y="58"/>
                    </a:lnTo>
                    <a:lnTo>
                      <a:pt x="224" y="66"/>
                    </a:lnTo>
                    <a:lnTo>
                      <a:pt x="208" y="72"/>
                    </a:lnTo>
                    <a:lnTo>
                      <a:pt x="192" y="74"/>
                    </a:lnTo>
                    <a:lnTo>
                      <a:pt x="192" y="74"/>
                    </a:lnTo>
                    <a:lnTo>
                      <a:pt x="182" y="72"/>
                    </a:lnTo>
                    <a:lnTo>
                      <a:pt x="172" y="70"/>
                    </a:lnTo>
                    <a:lnTo>
                      <a:pt x="162" y="66"/>
                    </a:lnTo>
                    <a:lnTo>
                      <a:pt x="152" y="60"/>
                    </a:lnTo>
                    <a:lnTo>
                      <a:pt x="144" y="54"/>
                    </a:lnTo>
                    <a:lnTo>
                      <a:pt x="138" y="46"/>
                    </a:lnTo>
                    <a:lnTo>
                      <a:pt x="132" y="36"/>
                    </a:lnTo>
                    <a:lnTo>
                      <a:pt x="128" y="28"/>
                    </a:lnTo>
                    <a:lnTo>
                      <a:pt x="94" y="2"/>
                    </a:lnTo>
                    <a:lnTo>
                      <a:pt x="94" y="2"/>
                    </a:lnTo>
                    <a:lnTo>
                      <a:pt x="90" y="0"/>
                    </a:lnTo>
                    <a:lnTo>
                      <a:pt x="88" y="0"/>
                    </a:lnTo>
                    <a:lnTo>
                      <a:pt x="86" y="2"/>
                    </a:lnTo>
                    <a:lnTo>
                      <a:pt x="86" y="6"/>
                    </a:lnTo>
                    <a:lnTo>
                      <a:pt x="80" y="56"/>
                    </a:lnTo>
                    <a:lnTo>
                      <a:pt x="80" y="56"/>
                    </a:lnTo>
                    <a:lnTo>
                      <a:pt x="68" y="66"/>
                    </a:lnTo>
                    <a:lnTo>
                      <a:pt x="56" y="80"/>
                    </a:lnTo>
                    <a:lnTo>
                      <a:pt x="48" y="92"/>
                    </a:lnTo>
                    <a:lnTo>
                      <a:pt x="40" y="108"/>
                    </a:lnTo>
                    <a:lnTo>
                      <a:pt x="18" y="108"/>
                    </a:lnTo>
                    <a:lnTo>
                      <a:pt x="18" y="108"/>
                    </a:lnTo>
                    <a:lnTo>
                      <a:pt x="10" y="108"/>
                    </a:lnTo>
                    <a:lnTo>
                      <a:pt x="6" y="112"/>
                    </a:lnTo>
                    <a:lnTo>
                      <a:pt x="2" y="118"/>
                    </a:lnTo>
                    <a:lnTo>
                      <a:pt x="0" y="124"/>
                    </a:lnTo>
                    <a:lnTo>
                      <a:pt x="0" y="174"/>
                    </a:lnTo>
                    <a:lnTo>
                      <a:pt x="0" y="174"/>
                    </a:lnTo>
                    <a:lnTo>
                      <a:pt x="2" y="180"/>
                    </a:lnTo>
                    <a:lnTo>
                      <a:pt x="6" y="184"/>
                    </a:lnTo>
                    <a:lnTo>
                      <a:pt x="10" y="188"/>
                    </a:lnTo>
                    <a:lnTo>
                      <a:pt x="18" y="190"/>
                    </a:lnTo>
                    <a:lnTo>
                      <a:pt x="36" y="190"/>
                    </a:lnTo>
                    <a:lnTo>
                      <a:pt x="36" y="190"/>
                    </a:lnTo>
                    <a:lnTo>
                      <a:pt x="46" y="210"/>
                    </a:lnTo>
                    <a:lnTo>
                      <a:pt x="58" y="228"/>
                    </a:lnTo>
                    <a:lnTo>
                      <a:pt x="74" y="246"/>
                    </a:lnTo>
                    <a:lnTo>
                      <a:pt x="92" y="258"/>
                    </a:lnTo>
                    <a:lnTo>
                      <a:pt x="92" y="290"/>
                    </a:lnTo>
                    <a:lnTo>
                      <a:pt x="92" y="290"/>
                    </a:lnTo>
                    <a:lnTo>
                      <a:pt x="96" y="296"/>
                    </a:lnTo>
                    <a:lnTo>
                      <a:pt x="100" y="298"/>
                    </a:lnTo>
                    <a:lnTo>
                      <a:pt x="136" y="298"/>
                    </a:lnTo>
                    <a:lnTo>
                      <a:pt x="136" y="298"/>
                    </a:lnTo>
                    <a:lnTo>
                      <a:pt x="142" y="296"/>
                    </a:lnTo>
                    <a:lnTo>
                      <a:pt x="144" y="290"/>
                    </a:lnTo>
                    <a:lnTo>
                      <a:pt x="144" y="278"/>
                    </a:lnTo>
                    <a:lnTo>
                      <a:pt x="144" y="278"/>
                    </a:lnTo>
                    <a:lnTo>
                      <a:pt x="156" y="280"/>
                    </a:lnTo>
                    <a:lnTo>
                      <a:pt x="170" y="280"/>
                    </a:lnTo>
                    <a:lnTo>
                      <a:pt x="170" y="280"/>
                    </a:lnTo>
                    <a:lnTo>
                      <a:pt x="184" y="280"/>
                    </a:lnTo>
                    <a:lnTo>
                      <a:pt x="198" y="278"/>
                    </a:lnTo>
                    <a:lnTo>
                      <a:pt x="198" y="290"/>
                    </a:lnTo>
                    <a:lnTo>
                      <a:pt x="198" y="290"/>
                    </a:lnTo>
                    <a:lnTo>
                      <a:pt x="200" y="296"/>
                    </a:lnTo>
                    <a:lnTo>
                      <a:pt x="206" y="298"/>
                    </a:lnTo>
                    <a:lnTo>
                      <a:pt x="242" y="298"/>
                    </a:lnTo>
                    <a:lnTo>
                      <a:pt x="242" y="298"/>
                    </a:lnTo>
                    <a:lnTo>
                      <a:pt x="246" y="296"/>
                    </a:lnTo>
                    <a:lnTo>
                      <a:pt x="248" y="290"/>
                    </a:lnTo>
                    <a:lnTo>
                      <a:pt x="248" y="258"/>
                    </a:lnTo>
                    <a:lnTo>
                      <a:pt x="248" y="258"/>
                    </a:lnTo>
                    <a:lnTo>
                      <a:pt x="262" y="250"/>
                    </a:lnTo>
                    <a:lnTo>
                      <a:pt x="272" y="242"/>
                    </a:lnTo>
                    <a:lnTo>
                      <a:pt x="282" y="230"/>
                    </a:lnTo>
                    <a:lnTo>
                      <a:pt x="290" y="220"/>
                    </a:lnTo>
                    <a:lnTo>
                      <a:pt x="298" y="208"/>
                    </a:lnTo>
                    <a:lnTo>
                      <a:pt x="304" y="194"/>
                    </a:lnTo>
                    <a:lnTo>
                      <a:pt x="308" y="180"/>
                    </a:lnTo>
                    <a:lnTo>
                      <a:pt x="310" y="166"/>
                    </a:lnTo>
                    <a:lnTo>
                      <a:pt x="322" y="166"/>
                    </a:lnTo>
                    <a:lnTo>
                      <a:pt x="322" y="166"/>
                    </a:lnTo>
                    <a:lnTo>
                      <a:pt x="328" y="166"/>
                    </a:lnTo>
                    <a:lnTo>
                      <a:pt x="332" y="162"/>
                    </a:lnTo>
                    <a:lnTo>
                      <a:pt x="336" y="156"/>
                    </a:lnTo>
                    <a:lnTo>
                      <a:pt x="338" y="150"/>
                    </a:lnTo>
                    <a:lnTo>
                      <a:pt x="338" y="150"/>
                    </a:lnTo>
                    <a:lnTo>
                      <a:pt x="336" y="144"/>
                    </a:lnTo>
                    <a:lnTo>
                      <a:pt x="332" y="138"/>
                    </a:lnTo>
                    <a:lnTo>
                      <a:pt x="328" y="136"/>
                    </a:lnTo>
                    <a:lnTo>
                      <a:pt x="322" y="134"/>
                    </a:lnTo>
                    <a:lnTo>
                      <a:pt x="322" y="134"/>
                    </a:lnTo>
                    <a:close/>
                    <a:moveTo>
                      <a:pt x="96" y="120"/>
                    </a:moveTo>
                    <a:lnTo>
                      <a:pt x="96" y="120"/>
                    </a:lnTo>
                    <a:lnTo>
                      <a:pt x="88" y="118"/>
                    </a:lnTo>
                    <a:lnTo>
                      <a:pt x="82" y="114"/>
                    </a:lnTo>
                    <a:lnTo>
                      <a:pt x="78" y="110"/>
                    </a:lnTo>
                    <a:lnTo>
                      <a:pt x="76" y="104"/>
                    </a:lnTo>
                    <a:lnTo>
                      <a:pt x="76" y="104"/>
                    </a:lnTo>
                    <a:lnTo>
                      <a:pt x="80" y="108"/>
                    </a:lnTo>
                    <a:lnTo>
                      <a:pt x="88" y="110"/>
                    </a:lnTo>
                    <a:lnTo>
                      <a:pt x="88" y="110"/>
                    </a:lnTo>
                    <a:lnTo>
                      <a:pt x="92" y="108"/>
                    </a:lnTo>
                    <a:lnTo>
                      <a:pt x="98" y="106"/>
                    </a:lnTo>
                    <a:lnTo>
                      <a:pt x="100" y="100"/>
                    </a:lnTo>
                    <a:lnTo>
                      <a:pt x="102" y="94"/>
                    </a:lnTo>
                    <a:lnTo>
                      <a:pt x="102" y="94"/>
                    </a:lnTo>
                    <a:lnTo>
                      <a:pt x="100" y="88"/>
                    </a:lnTo>
                    <a:lnTo>
                      <a:pt x="98" y="84"/>
                    </a:lnTo>
                    <a:lnTo>
                      <a:pt x="92" y="82"/>
                    </a:lnTo>
                    <a:lnTo>
                      <a:pt x="88" y="80"/>
                    </a:lnTo>
                    <a:lnTo>
                      <a:pt x="88" y="80"/>
                    </a:lnTo>
                    <a:lnTo>
                      <a:pt x="86" y="80"/>
                    </a:lnTo>
                    <a:lnTo>
                      <a:pt x="86" y="80"/>
                    </a:lnTo>
                    <a:lnTo>
                      <a:pt x="90" y="78"/>
                    </a:lnTo>
                    <a:lnTo>
                      <a:pt x="96" y="78"/>
                    </a:lnTo>
                    <a:lnTo>
                      <a:pt x="96" y="78"/>
                    </a:lnTo>
                    <a:lnTo>
                      <a:pt x="104" y="78"/>
                    </a:lnTo>
                    <a:lnTo>
                      <a:pt x="110" y="84"/>
                    </a:lnTo>
                    <a:lnTo>
                      <a:pt x="116" y="90"/>
                    </a:lnTo>
                    <a:lnTo>
                      <a:pt x="116" y="98"/>
                    </a:lnTo>
                    <a:lnTo>
                      <a:pt x="116" y="98"/>
                    </a:lnTo>
                    <a:lnTo>
                      <a:pt x="116" y="106"/>
                    </a:lnTo>
                    <a:lnTo>
                      <a:pt x="110" y="114"/>
                    </a:lnTo>
                    <a:lnTo>
                      <a:pt x="104" y="118"/>
                    </a:lnTo>
                    <a:lnTo>
                      <a:pt x="96" y="120"/>
                    </a:lnTo>
                    <a:lnTo>
                      <a:pt x="9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62" name="Freeform 31"/>
              <p:cNvSpPr>
                <a:spLocks noEditPoints="1"/>
              </p:cNvSpPr>
              <p:nvPr/>
            </p:nvSpPr>
            <p:spPr bwMode="auto">
              <a:xfrm>
                <a:off x="2855913" y="1546225"/>
                <a:ext cx="155575" cy="155575"/>
              </a:xfrm>
              <a:custGeom>
                <a:avLst/>
                <a:gdLst>
                  <a:gd name="T0" fmla="*/ 48 w 98"/>
                  <a:gd name="T1" fmla="*/ 0 h 98"/>
                  <a:gd name="T2" fmla="*/ 30 w 98"/>
                  <a:gd name="T3" fmla="*/ 4 h 98"/>
                  <a:gd name="T4" fmla="*/ 14 w 98"/>
                  <a:gd name="T5" fmla="*/ 16 h 98"/>
                  <a:gd name="T6" fmla="*/ 4 w 98"/>
                  <a:gd name="T7" fmla="*/ 30 h 98"/>
                  <a:gd name="T8" fmla="*/ 0 w 98"/>
                  <a:gd name="T9" fmla="*/ 50 h 98"/>
                  <a:gd name="T10" fmla="*/ 0 w 98"/>
                  <a:gd name="T11" fmla="*/ 60 h 98"/>
                  <a:gd name="T12" fmla="*/ 8 w 98"/>
                  <a:gd name="T13" fmla="*/ 78 h 98"/>
                  <a:gd name="T14" fmla="*/ 22 w 98"/>
                  <a:gd name="T15" fmla="*/ 90 h 98"/>
                  <a:gd name="T16" fmla="*/ 38 w 98"/>
                  <a:gd name="T17" fmla="*/ 98 h 98"/>
                  <a:gd name="T18" fmla="*/ 48 w 98"/>
                  <a:gd name="T19" fmla="*/ 98 h 98"/>
                  <a:gd name="T20" fmla="*/ 68 w 98"/>
                  <a:gd name="T21" fmla="*/ 94 h 98"/>
                  <a:gd name="T22" fmla="*/ 84 w 98"/>
                  <a:gd name="T23" fmla="*/ 84 h 98"/>
                  <a:gd name="T24" fmla="*/ 94 w 98"/>
                  <a:gd name="T25" fmla="*/ 68 h 98"/>
                  <a:gd name="T26" fmla="*/ 98 w 98"/>
                  <a:gd name="T27" fmla="*/ 50 h 98"/>
                  <a:gd name="T28" fmla="*/ 96 w 98"/>
                  <a:gd name="T29" fmla="*/ 40 h 98"/>
                  <a:gd name="T30" fmla="*/ 90 w 98"/>
                  <a:gd name="T31" fmla="*/ 22 h 98"/>
                  <a:gd name="T32" fmla="*/ 76 w 98"/>
                  <a:gd name="T33" fmla="*/ 10 h 98"/>
                  <a:gd name="T34" fmla="*/ 58 w 98"/>
                  <a:gd name="T35" fmla="*/ 2 h 98"/>
                  <a:gd name="T36" fmla="*/ 48 w 98"/>
                  <a:gd name="T37" fmla="*/ 0 h 98"/>
                  <a:gd name="T38" fmla="*/ 52 w 98"/>
                  <a:gd name="T39" fmla="*/ 82 h 98"/>
                  <a:gd name="T40" fmla="*/ 42 w 98"/>
                  <a:gd name="T41" fmla="*/ 74 h 98"/>
                  <a:gd name="T42" fmla="*/ 34 w 98"/>
                  <a:gd name="T43" fmla="*/ 74 h 98"/>
                  <a:gd name="T44" fmla="*/ 30 w 98"/>
                  <a:gd name="T45" fmla="*/ 60 h 98"/>
                  <a:gd name="T46" fmla="*/ 36 w 98"/>
                  <a:gd name="T47" fmla="*/ 62 h 98"/>
                  <a:gd name="T48" fmla="*/ 46 w 98"/>
                  <a:gd name="T49" fmla="*/ 64 h 98"/>
                  <a:gd name="T50" fmla="*/ 52 w 98"/>
                  <a:gd name="T51" fmla="*/ 60 h 98"/>
                  <a:gd name="T52" fmla="*/ 50 w 98"/>
                  <a:gd name="T53" fmla="*/ 56 h 98"/>
                  <a:gd name="T54" fmla="*/ 44 w 98"/>
                  <a:gd name="T55" fmla="*/ 54 h 98"/>
                  <a:gd name="T56" fmla="*/ 32 w 98"/>
                  <a:gd name="T57" fmla="*/ 48 h 98"/>
                  <a:gd name="T58" fmla="*/ 28 w 98"/>
                  <a:gd name="T59" fmla="*/ 38 h 98"/>
                  <a:gd name="T60" fmla="*/ 28 w 98"/>
                  <a:gd name="T61" fmla="*/ 34 h 98"/>
                  <a:gd name="T62" fmla="*/ 36 w 98"/>
                  <a:gd name="T63" fmla="*/ 26 h 98"/>
                  <a:gd name="T64" fmla="*/ 42 w 98"/>
                  <a:gd name="T65" fmla="*/ 16 h 98"/>
                  <a:gd name="T66" fmla="*/ 52 w 98"/>
                  <a:gd name="T67" fmla="*/ 22 h 98"/>
                  <a:gd name="T68" fmla="*/ 60 w 98"/>
                  <a:gd name="T69" fmla="*/ 24 h 98"/>
                  <a:gd name="T70" fmla="*/ 64 w 98"/>
                  <a:gd name="T71" fmla="*/ 36 h 98"/>
                  <a:gd name="T72" fmla="*/ 58 w 98"/>
                  <a:gd name="T73" fmla="*/ 34 h 98"/>
                  <a:gd name="T74" fmla="*/ 50 w 98"/>
                  <a:gd name="T75" fmla="*/ 34 h 98"/>
                  <a:gd name="T76" fmla="*/ 44 w 98"/>
                  <a:gd name="T77" fmla="*/ 38 h 98"/>
                  <a:gd name="T78" fmla="*/ 46 w 98"/>
                  <a:gd name="T79" fmla="*/ 40 h 98"/>
                  <a:gd name="T80" fmla="*/ 54 w 98"/>
                  <a:gd name="T81" fmla="*/ 44 h 98"/>
                  <a:gd name="T82" fmla="*/ 66 w 98"/>
                  <a:gd name="T83" fmla="*/ 50 h 98"/>
                  <a:gd name="T84" fmla="*/ 70 w 98"/>
                  <a:gd name="T85" fmla="*/ 58 h 98"/>
                  <a:gd name="T86" fmla="*/ 68 w 98"/>
                  <a:gd name="T87" fmla="*/ 64 h 98"/>
                  <a:gd name="T88" fmla="*/ 60 w 98"/>
                  <a:gd name="T89" fmla="*/ 72 h 98"/>
                  <a:gd name="T90" fmla="*/ 52 w 98"/>
                  <a:gd name="T91"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8">
                    <a:moveTo>
                      <a:pt x="48" y="0"/>
                    </a:moveTo>
                    <a:lnTo>
                      <a:pt x="48" y="0"/>
                    </a:lnTo>
                    <a:lnTo>
                      <a:pt x="38" y="2"/>
                    </a:lnTo>
                    <a:lnTo>
                      <a:pt x="30" y="4"/>
                    </a:lnTo>
                    <a:lnTo>
                      <a:pt x="22" y="10"/>
                    </a:lnTo>
                    <a:lnTo>
                      <a:pt x="14" y="16"/>
                    </a:lnTo>
                    <a:lnTo>
                      <a:pt x="8" y="22"/>
                    </a:lnTo>
                    <a:lnTo>
                      <a:pt x="4" y="30"/>
                    </a:lnTo>
                    <a:lnTo>
                      <a:pt x="0" y="40"/>
                    </a:lnTo>
                    <a:lnTo>
                      <a:pt x="0" y="50"/>
                    </a:lnTo>
                    <a:lnTo>
                      <a:pt x="0" y="50"/>
                    </a:lnTo>
                    <a:lnTo>
                      <a:pt x="0" y="60"/>
                    </a:lnTo>
                    <a:lnTo>
                      <a:pt x="4" y="68"/>
                    </a:lnTo>
                    <a:lnTo>
                      <a:pt x="8" y="78"/>
                    </a:lnTo>
                    <a:lnTo>
                      <a:pt x="14" y="84"/>
                    </a:lnTo>
                    <a:lnTo>
                      <a:pt x="22" y="90"/>
                    </a:lnTo>
                    <a:lnTo>
                      <a:pt x="30" y="94"/>
                    </a:lnTo>
                    <a:lnTo>
                      <a:pt x="38" y="98"/>
                    </a:lnTo>
                    <a:lnTo>
                      <a:pt x="48" y="98"/>
                    </a:lnTo>
                    <a:lnTo>
                      <a:pt x="48" y="98"/>
                    </a:lnTo>
                    <a:lnTo>
                      <a:pt x="58" y="98"/>
                    </a:lnTo>
                    <a:lnTo>
                      <a:pt x="68" y="94"/>
                    </a:lnTo>
                    <a:lnTo>
                      <a:pt x="76" y="90"/>
                    </a:lnTo>
                    <a:lnTo>
                      <a:pt x="84" y="84"/>
                    </a:lnTo>
                    <a:lnTo>
                      <a:pt x="90" y="78"/>
                    </a:lnTo>
                    <a:lnTo>
                      <a:pt x="94" y="68"/>
                    </a:lnTo>
                    <a:lnTo>
                      <a:pt x="96" y="60"/>
                    </a:lnTo>
                    <a:lnTo>
                      <a:pt x="98" y="50"/>
                    </a:lnTo>
                    <a:lnTo>
                      <a:pt x="98" y="50"/>
                    </a:lnTo>
                    <a:lnTo>
                      <a:pt x="96" y="40"/>
                    </a:lnTo>
                    <a:lnTo>
                      <a:pt x="94" y="30"/>
                    </a:lnTo>
                    <a:lnTo>
                      <a:pt x="90" y="22"/>
                    </a:lnTo>
                    <a:lnTo>
                      <a:pt x="84" y="16"/>
                    </a:lnTo>
                    <a:lnTo>
                      <a:pt x="76" y="10"/>
                    </a:lnTo>
                    <a:lnTo>
                      <a:pt x="68" y="4"/>
                    </a:lnTo>
                    <a:lnTo>
                      <a:pt x="58" y="2"/>
                    </a:lnTo>
                    <a:lnTo>
                      <a:pt x="48" y="0"/>
                    </a:lnTo>
                    <a:lnTo>
                      <a:pt x="48" y="0"/>
                    </a:lnTo>
                    <a:close/>
                    <a:moveTo>
                      <a:pt x="52" y="74"/>
                    </a:moveTo>
                    <a:lnTo>
                      <a:pt x="52" y="82"/>
                    </a:lnTo>
                    <a:lnTo>
                      <a:pt x="42" y="82"/>
                    </a:lnTo>
                    <a:lnTo>
                      <a:pt x="42" y="74"/>
                    </a:lnTo>
                    <a:lnTo>
                      <a:pt x="42" y="74"/>
                    </a:lnTo>
                    <a:lnTo>
                      <a:pt x="34" y="74"/>
                    </a:lnTo>
                    <a:lnTo>
                      <a:pt x="26" y="72"/>
                    </a:lnTo>
                    <a:lnTo>
                      <a:pt x="30" y="60"/>
                    </a:lnTo>
                    <a:lnTo>
                      <a:pt x="30" y="60"/>
                    </a:lnTo>
                    <a:lnTo>
                      <a:pt x="36" y="62"/>
                    </a:lnTo>
                    <a:lnTo>
                      <a:pt x="46" y="64"/>
                    </a:lnTo>
                    <a:lnTo>
                      <a:pt x="46" y="64"/>
                    </a:lnTo>
                    <a:lnTo>
                      <a:pt x="50" y="62"/>
                    </a:lnTo>
                    <a:lnTo>
                      <a:pt x="52" y="60"/>
                    </a:lnTo>
                    <a:lnTo>
                      <a:pt x="52" y="60"/>
                    </a:lnTo>
                    <a:lnTo>
                      <a:pt x="50" y="56"/>
                    </a:lnTo>
                    <a:lnTo>
                      <a:pt x="44" y="54"/>
                    </a:lnTo>
                    <a:lnTo>
                      <a:pt x="44" y="54"/>
                    </a:lnTo>
                    <a:lnTo>
                      <a:pt x="38" y="52"/>
                    </a:lnTo>
                    <a:lnTo>
                      <a:pt x="32" y="48"/>
                    </a:lnTo>
                    <a:lnTo>
                      <a:pt x="28" y="44"/>
                    </a:lnTo>
                    <a:lnTo>
                      <a:pt x="28" y="38"/>
                    </a:lnTo>
                    <a:lnTo>
                      <a:pt x="28" y="38"/>
                    </a:lnTo>
                    <a:lnTo>
                      <a:pt x="28" y="34"/>
                    </a:lnTo>
                    <a:lnTo>
                      <a:pt x="32" y="28"/>
                    </a:lnTo>
                    <a:lnTo>
                      <a:pt x="36" y="26"/>
                    </a:lnTo>
                    <a:lnTo>
                      <a:pt x="42" y="24"/>
                    </a:lnTo>
                    <a:lnTo>
                      <a:pt x="42" y="16"/>
                    </a:lnTo>
                    <a:lnTo>
                      <a:pt x="52" y="16"/>
                    </a:lnTo>
                    <a:lnTo>
                      <a:pt x="52" y="22"/>
                    </a:lnTo>
                    <a:lnTo>
                      <a:pt x="52" y="22"/>
                    </a:lnTo>
                    <a:lnTo>
                      <a:pt x="60" y="24"/>
                    </a:lnTo>
                    <a:lnTo>
                      <a:pt x="66" y="26"/>
                    </a:lnTo>
                    <a:lnTo>
                      <a:pt x="64" y="36"/>
                    </a:lnTo>
                    <a:lnTo>
                      <a:pt x="64" y="36"/>
                    </a:lnTo>
                    <a:lnTo>
                      <a:pt x="58" y="34"/>
                    </a:lnTo>
                    <a:lnTo>
                      <a:pt x="50" y="34"/>
                    </a:lnTo>
                    <a:lnTo>
                      <a:pt x="50" y="34"/>
                    </a:lnTo>
                    <a:lnTo>
                      <a:pt x="44" y="34"/>
                    </a:lnTo>
                    <a:lnTo>
                      <a:pt x="44" y="38"/>
                    </a:lnTo>
                    <a:lnTo>
                      <a:pt x="44" y="38"/>
                    </a:lnTo>
                    <a:lnTo>
                      <a:pt x="46" y="40"/>
                    </a:lnTo>
                    <a:lnTo>
                      <a:pt x="54" y="44"/>
                    </a:lnTo>
                    <a:lnTo>
                      <a:pt x="54" y="44"/>
                    </a:lnTo>
                    <a:lnTo>
                      <a:pt x="60" y="46"/>
                    </a:lnTo>
                    <a:lnTo>
                      <a:pt x="66" y="50"/>
                    </a:lnTo>
                    <a:lnTo>
                      <a:pt x="68" y="54"/>
                    </a:lnTo>
                    <a:lnTo>
                      <a:pt x="70" y="58"/>
                    </a:lnTo>
                    <a:lnTo>
                      <a:pt x="70" y="58"/>
                    </a:lnTo>
                    <a:lnTo>
                      <a:pt x="68" y="64"/>
                    </a:lnTo>
                    <a:lnTo>
                      <a:pt x="64" y="68"/>
                    </a:lnTo>
                    <a:lnTo>
                      <a:pt x="60" y="72"/>
                    </a:lnTo>
                    <a:lnTo>
                      <a:pt x="52" y="74"/>
                    </a:lnTo>
                    <a:lnTo>
                      <a:pt x="5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65" name="组合 164"/>
          <p:cNvGrpSpPr/>
          <p:nvPr/>
        </p:nvGrpSpPr>
        <p:grpSpPr>
          <a:xfrm>
            <a:off x="8874618" y="2271187"/>
            <a:ext cx="1253831" cy="1253824"/>
            <a:chOff x="7062319" y="4078969"/>
            <a:chExt cx="940373" cy="940368"/>
          </a:xfrm>
        </p:grpSpPr>
        <p:grpSp>
          <p:nvGrpSpPr>
            <p:cNvPr id="166" name="组合 165"/>
            <p:cNvGrpSpPr/>
            <p:nvPr/>
          </p:nvGrpSpPr>
          <p:grpSpPr>
            <a:xfrm>
              <a:off x="7062319" y="4078969"/>
              <a:ext cx="940373" cy="940368"/>
              <a:chOff x="304800" y="673100"/>
              <a:chExt cx="4000500" cy="4000500"/>
            </a:xfrm>
            <a:effectLst>
              <a:outerShdw blurRad="444500" dist="254000" dir="8100000" algn="tr" rotWithShape="0">
                <a:prstClr val="black">
                  <a:alpha val="50000"/>
                </a:prstClr>
              </a:outerShdw>
            </a:effectLst>
          </p:grpSpPr>
          <p:sp>
            <p:nvSpPr>
              <p:cNvPr id="174" name="同心圆 17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75" name="椭圆 17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67" name="组合 166"/>
            <p:cNvGrpSpPr/>
            <p:nvPr/>
          </p:nvGrpSpPr>
          <p:grpSpPr>
            <a:xfrm>
              <a:off x="7259991" y="4339991"/>
              <a:ext cx="520413" cy="358206"/>
              <a:chOff x="5840413" y="590550"/>
              <a:chExt cx="733425" cy="504825"/>
            </a:xfrm>
            <a:solidFill>
              <a:schemeClr val="accent5"/>
            </a:solidFill>
          </p:grpSpPr>
          <p:sp>
            <p:nvSpPr>
              <p:cNvPr id="168" name="Freeform 24"/>
              <p:cNvSpPr>
                <a:spLocks noEditPoints="1"/>
              </p:cNvSpPr>
              <p:nvPr/>
            </p:nvSpPr>
            <p:spPr bwMode="auto">
              <a:xfrm>
                <a:off x="5840413" y="590550"/>
                <a:ext cx="568325" cy="438150"/>
              </a:xfrm>
              <a:custGeom>
                <a:avLst/>
                <a:gdLst>
                  <a:gd name="T0" fmla="*/ 334 w 358"/>
                  <a:gd name="T1" fmla="*/ 8 h 276"/>
                  <a:gd name="T2" fmla="*/ 334 w 358"/>
                  <a:gd name="T3" fmla="*/ 8 h 276"/>
                  <a:gd name="T4" fmla="*/ 332 w 358"/>
                  <a:gd name="T5" fmla="*/ 4 h 276"/>
                  <a:gd name="T6" fmla="*/ 328 w 358"/>
                  <a:gd name="T7" fmla="*/ 0 h 276"/>
                  <a:gd name="T8" fmla="*/ 324 w 358"/>
                  <a:gd name="T9" fmla="*/ 0 h 276"/>
                  <a:gd name="T10" fmla="*/ 320 w 358"/>
                  <a:gd name="T11" fmla="*/ 0 h 276"/>
                  <a:gd name="T12" fmla="*/ 84 w 358"/>
                  <a:gd name="T13" fmla="*/ 78 h 276"/>
                  <a:gd name="T14" fmla="*/ 154 w 358"/>
                  <a:gd name="T15" fmla="*/ 78 h 276"/>
                  <a:gd name="T16" fmla="*/ 284 w 358"/>
                  <a:gd name="T17" fmla="*/ 34 h 276"/>
                  <a:gd name="T18" fmla="*/ 284 w 358"/>
                  <a:gd name="T19" fmla="*/ 34 h 276"/>
                  <a:gd name="T20" fmla="*/ 292 w 358"/>
                  <a:gd name="T21" fmla="*/ 44 h 276"/>
                  <a:gd name="T22" fmla="*/ 302 w 358"/>
                  <a:gd name="T23" fmla="*/ 52 h 276"/>
                  <a:gd name="T24" fmla="*/ 314 w 358"/>
                  <a:gd name="T25" fmla="*/ 56 h 276"/>
                  <a:gd name="T26" fmla="*/ 328 w 358"/>
                  <a:gd name="T27" fmla="*/ 56 h 276"/>
                  <a:gd name="T28" fmla="*/ 334 w 358"/>
                  <a:gd name="T29" fmla="*/ 78 h 276"/>
                  <a:gd name="T30" fmla="*/ 358 w 358"/>
                  <a:gd name="T31" fmla="*/ 78 h 276"/>
                  <a:gd name="T32" fmla="*/ 334 w 358"/>
                  <a:gd name="T33" fmla="*/ 8 h 276"/>
                  <a:gd name="T34" fmla="*/ 2 w 358"/>
                  <a:gd name="T35" fmla="*/ 118 h 276"/>
                  <a:gd name="T36" fmla="*/ 54 w 358"/>
                  <a:gd name="T37" fmla="*/ 276 h 276"/>
                  <a:gd name="T38" fmla="*/ 54 w 358"/>
                  <a:gd name="T39" fmla="*/ 208 h 276"/>
                  <a:gd name="T40" fmla="*/ 36 w 358"/>
                  <a:gd name="T41" fmla="*/ 152 h 276"/>
                  <a:gd name="T42" fmla="*/ 36 w 358"/>
                  <a:gd name="T43" fmla="*/ 152 h 276"/>
                  <a:gd name="T44" fmla="*/ 42 w 358"/>
                  <a:gd name="T45" fmla="*/ 148 h 276"/>
                  <a:gd name="T46" fmla="*/ 46 w 358"/>
                  <a:gd name="T47" fmla="*/ 142 h 276"/>
                  <a:gd name="T48" fmla="*/ 50 w 358"/>
                  <a:gd name="T49" fmla="*/ 136 h 276"/>
                  <a:gd name="T50" fmla="*/ 54 w 358"/>
                  <a:gd name="T51" fmla="*/ 130 h 276"/>
                  <a:gd name="T52" fmla="*/ 54 w 358"/>
                  <a:gd name="T53" fmla="*/ 102 h 276"/>
                  <a:gd name="T54" fmla="*/ 54 w 358"/>
                  <a:gd name="T55" fmla="*/ 102 h 276"/>
                  <a:gd name="T56" fmla="*/ 56 w 358"/>
                  <a:gd name="T57" fmla="*/ 92 h 276"/>
                  <a:gd name="T58" fmla="*/ 62 w 358"/>
                  <a:gd name="T59" fmla="*/ 84 h 276"/>
                  <a:gd name="T60" fmla="*/ 10 w 358"/>
                  <a:gd name="T61" fmla="*/ 102 h 276"/>
                  <a:gd name="T62" fmla="*/ 10 w 358"/>
                  <a:gd name="T63" fmla="*/ 102 h 276"/>
                  <a:gd name="T64" fmla="*/ 4 w 358"/>
                  <a:gd name="T65" fmla="*/ 104 h 276"/>
                  <a:gd name="T66" fmla="*/ 2 w 358"/>
                  <a:gd name="T67" fmla="*/ 108 h 276"/>
                  <a:gd name="T68" fmla="*/ 0 w 358"/>
                  <a:gd name="T69" fmla="*/ 112 h 276"/>
                  <a:gd name="T70" fmla="*/ 2 w 358"/>
                  <a:gd name="T71" fmla="*/ 118 h 276"/>
                  <a:gd name="T72" fmla="*/ 2 w 358"/>
                  <a:gd name="T73" fmla="*/ 11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58" h="276">
                    <a:moveTo>
                      <a:pt x="334" y="8"/>
                    </a:moveTo>
                    <a:lnTo>
                      <a:pt x="334" y="8"/>
                    </a:lnTo>
                    <a:lnTo>
                      <a:pt x="332" y="4"/>
                    </a:lnTo>
                    <a:lnTo>
                      <a:pt x="328" y="0"/>
                    </a:lnTo>
                    <a:lnTo>
                      <a:pt x="324" y="0"/>
                    </a:lnTo>
                    <a:lnTo>
                      <a:pt x="320" y="0"/>
                    </a:lnTo>
                    <a:lnTo>
                      <a:pt x="84" y="78"/>
                    </a:lnTo>
                    <a:lnTo>
                      <a:pt x="154" y="78"/>
                    </a:lnTo>
                    <a:lnTo>
                      <a:pt x="284" y="34"/>
                    </a:lnTo>
                    <a:lnTo>
                      <a:pt x="284" y="34"/>
                    </a:lnTo>
                    <a:lnTo>
                      <a:pt x="292" y="44"/>
                    </a:lnTo>
                    <a:lnTo>
                      <a:pt x="302" y="52"/>
                    </a:lnTo>
                    <a:lnTo>
                      <a:pt x="314" y="56"/>
                    </a:lnTo>
                    <a:lnTo>
                      <a:pt x="328" y="56"/>
                    </a:lnTo>
                    <a:lnTo>
                      <a:pt x="334" y="78"/>
                    </a:lnTo>
                    <a:lnTo>
                      <a:pt x="358" y="78"/>
                    </a:lnTo>
                    <a:lnTo>
                      <a:pt x="334" y="8"/>
                    </a:lnTo>
                    <a:close/>
                    <a:moveTo>
                      <a:pt x="2" y="118"/>
                    </a:moveTo>
                    <a:lnTo>
                      <a:pt x="54" y="276"/>
                    </a:lnTo>
                    <a:lnTo>
                      <a:pt x="54" y="208"/>
                    </a:lnTo>
                    <a:lnTo>
                      <a:pt x="36" y="152"/>
                    </a:lnTo>
                    <a:lnTo>
                      <a:pt x="36" y="152"/>
                    </a:lnTo>
                    <a:lnTo>
                      <a:pt x="42" y="148"/>
                    </a:lnTo>
                    <a:lnTo>
                      <a:pt x="46" y="142"/>
                    </a:lnTo>
                    <a:lnTo>
                      <a:pt x="50" y="136"/>
                    </a:lnTo>
                    <a:lnTo>
                      <a:pt x="54" y="130"/>
                    </a:lnTo>
                    <a:lnTo>
                      <a:pt x="54" y="102"/>
                    </a:lnTo>
                    <a:lnTo>
                      <a:pt x="54" y="102"/>
                    </a:lnTo>
                    <a:lnTo>
                      <a:pt x="56" y="92"/>
                    </a:lnTo>
                    <a:lnTo>
                      <a:pt x="62" y="84"/>
                    </a:lnTo>
                    <a:lnTo>
                      <a:pt x="10" y="102"/>
                    </a:lnTo>
                    <a:lnTo>
                      <a:pt x="10" y="102"/>
                    </a:lnTo>
                    <a:lnTo>
                      <a:pt x="4" y="104"/>
                    </a:lnTo>
                    <a:lnTo>
                      <a:pt x="2" y="108"/>
                    </a:lnTo>
                    <a:lnTo>
                      <a:pt x="0" y="112"/>
                    </a:lnTo>
                    <a:lnTo>
                      <a:pt x="2" y="118"/>
                    </a:lnTo>
                    <a:lnTo>
                      <a:pt x="2" y="1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69" name="Freeform 25"/>
              <p:cNvSpPr>
                <a:spLocks noEditPoints="1"/>
              </p:cNvSpPr>
              <p:nvPr/>
            </p:nvSpPr>
            <p:spPr bwMode="auto">
              <a:xfrm>
                <a:off x="6024563" y="793750"/>
                <a:ext cx="403225" cy="234950"/>
              </a:xfrm>
              <a:custGeom>
                <a:avLst/>
                <a:gdLst>
                  <a:gd name="T0" fmla="*/ 226 w 254"/>
                  <a:gd name="T1" fmla="*/ 56 h 148"/>
                  <a:gd name="T2" fmla="*/ 214 w 254"/>
                  <a:gd name="T3" fmla="*/ 74 h 148"/>
                  <a:gd name="T4" fmla="*/ 220 w 254"/>
                  <a:gd name="T5" fmla="*/ 88 h 148"/>
                  <a:gd name="T6" fmla="*/ 234 w 254"/>
                  <a:gd name="T7" fmla="*/ 94 h 148"/>
                  <a:gd name="T8" fmla="*/ 252 w 254"/>
                  <a:gd name="T9" fmla="*/ 82 h 148"/>
                  <a:gd name="T10" fmla="*/ 252 w 254"/>
                  <a:gd name="T11" fmla="*/ 66 h 148"/>
                  <a:gd name="T12" fmla="*/ 234 w 254"/>
                  <a:gd name="T13" fmla="*/ 54 h 148"/>
                  <a:gd name="T14" fmla="*/ 20 w 254"/>
                  <a:gd name="T15" fmla="*/ 54 h 148"/>
                  <a:gd name="T16" fmla="*/ 2 w 254"/>
                  <a:gd name="T17" fmla="*/ 66 h 148"/>
                  <a:gd name="T18" fmla="*/ 2 w 254"/>
                  <a:gd name="T19" fmla="*/ 82 h 148"/>
                  <a:gd name="T20" fmla="*/ 20 w 254"/>
                  <a:gd name="T21" fmla="*/ 94 h 148"/>
                  <a:gd name="T22" fmla="*/ 34 w 254"/>
                  <a:gd name="T23" fmla="*/ 88 h 148"/>
                  <a:gd name="T24" fmla="*/ 40 w 254"/>
                  <a:gd name="T25" fmla="*/ 74 h 148"/>
                  <a:gd name="T26" fmla="*/ 28 w 254"/>
                  <a:gd name="T27" fmla="*/ 56 h 148"/>
                  <a:gd name="T28" fmla="*/ 126 w 254"/>
                  <a:gd name="T29" fmla="*/ 0 h 148"/>
                  <a:gd name="T30" fmla="*/ 102 w 254"/>
                  <a:gd name="T31" fmla="*/ 6 h 148"/>
                  <a:gd name="T32" fmla="*/ 72 w 254"/>
                  <a:gd name="T33" fmla="*/ 32 h 148"/>
                  <a:gd name="T34" fmla="*/ 62 w 254"/>
                  <a:gd name="T35" fmla="*/ 74 h 148"/>
                  <a:gd name="T36" fmla="*/ 66 w 254"/>
                  <a:gd name="T37" fmla="*/ 104 h 148"/>
                  <a:gd name="T38" fmla="*/ 90 w 254"/>
                  <a:gd name="T39" fmla="*/ 136 h 148"/>
                  <a:gd name="T40" fmla="*/ 126 w 254"/>
                  <a:gd name="T41" fmla="*/ 148 h 148"/>
                  <a:gd name="T42" fmla="*/ 152 w 254"/>
                  <a:gd name="T43" fmla="*/ 142 h 148"/>
                  <a:gd name="T44" fmla="*/ 182 w 254"/>
                  <a:gd name="T45" fmla="*/ 116 h 148"/>
                  <a:gd name="T46" fmla="*/ 192 w 254"/>
                  <a:gd name="T47" fmla="*/ 74 h 148"/>
                  <a:gd name="T48" fmla="*/ 188 w 254"/>
                  <a:gd name="T49" fmla="*/ 46 h 148"/>
                  <a:gd name="T50" fmla="*/ 164 w 254"/>
                  <a:gd name="T51" fmla="*/ 12 h 148"/>
                  <a:gd name="T52" fmla="*/ 126 w 254"/>
                  <a:gd name="T53" fmla="*/ 0 h 148"/>
                  <a:gd name="T54" fmla="*/ 134 w 254"/>
                  <a:gd name="T55" fmla="*/ 118 h 148"/>
                  <a:gd name="T56" fmla="*/ 120 w 254"/>
                  <a:gd name="T57" fmla="*/ 108 h 148"/>
                  <a:gd name="T58" fmla="*/ 102 w 254"/>
                  <a:gd name="T59" fmla="*/ 88 h 148"/>
                  <a:gd name="T60" fmla="*/ 122 w 254"/>
                  <a:gd name="T61" fmla="*/ 94 h 148"/>
                  <a:gd name="T62" fmla="*/ 132 w 254"/>
                  <a:gd name="T63" fmla="*/ 90 h 148"/>
                  <a:gd name="T64" fmla="*/ 132 w 254"/>
                  <a:gd name="T65" fmla="*/ 86 h 148"/>
                  <a:gd name="T66" fmla="*/ 120 w 254"/>
                  <a:gd name="T67" fmla="*/ 80 h 148"/>
                  <a:gd name="T68" fmla="*/ 100 w 254"/>
                  <a:gd name="T69" fmla="*/ 68 h 148"/>
                  <a:gd name="T70" fmla="*/ 100 w 254"/>
                  <a:gd name="T71" fmla="*/ 54 h 148"/>
                  <a:gd name="T72" fmla="*/ 120 w 254"/>
                  <a:gd name="T73" fmla="*/ 40 h 148"/>
                  <a:gd name="T74" fmla="*/ 134 w 254"/>
                  <a:gd name="T75" fmla="*/ 40 h 148"/>
                  <a:gd name="T76" fmla="*/ 152 w 254"/>
                  <a:gd name="T77" fmla="*/ 42 h 148"/>
                  <a:gd name="T78" fmla="*/ 142 w 254"/>
                  <a:gd name="T79" fmla="*/ 54 h 148"/>
                  <a:gd name="T80" fmla="*/ 122 w 254"/>
                  <a:gd name="T81" fmla="*/ 54 h 148"/>
                  <a:gd name="T82" fmla="*/ 122 w 254"/>
                  <a:gd name="T83" fmla="*/ 60 h 148"/>
                  <a:gd name="T84" fmla="*/ 134 w 254"/>
                  <a:gd name="T85" fmla="*/ 66 h 148"/>
                  <a:gd name="T86" fmla="*/ 154 w 254"/>
                  <a:gd name="T87" fmla="*/ 80 h 148"/>
                  <a:gd name="T88" fmla="*/ 154 w 254"/>
                  <a:gd name="T89" fmla="*/ 94 h 148"/>
                  <a:gd name="T90" fmla="*/ 134 w 254"/>
                  <a:gd name="T91" fmla="*/ 10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4" h="148">
                    <a:moveTo>
                      <a:pt x="234" y="54"/>
                    </a:moveTo>
                    <a:lnTo>
                      <a:pt x="234" y="54"/>
                    </a:lnTo>
                    <a:lnTo>
                      <a:pt x="226" y="56"/>
                    </a:lnTo>
                    <a:lnTo>
                      <a:pt x="220" y="60"/>
                    </a:lnTo>
                    <a:lnTo>
                      <a:pt x="216" y="66"/>
                    </a:lnTo>
                    <a:lnTo>
                      <a:pt x="214" y="74"/>
                    </a:lnTo>
                    <a:lnTo>
                      <a:pt x="214" y="74"/>
                    </a:lnTo>
                    <a:lnTo>
                      <a:pt x="216" y="82"/>
                    </a:lnTo>
                    <a:lnTo>
                      <a:pt x="220" y="88"/>
                    </a:lnTo>
                    <a:lnTo>
                      <a:pt x="226" y="92"/>
                    </a:lnTo>
                    <a:lnTo>
                      <a:pt x="234" y="94"/>
                    </a:lnTo>
                    <a:lnTo>
                      <a:pt x="234" y="94"/>
                    </a:lnTo>
                    <a:lnTo>
                      <a:pt x="242" y="92"/>
                    </a:lnTo>
                    <a:lnTo>
                      <a:pt x="248" y="88"/>
                    </a:lnTo>
                    <a:lnTo>
                      <a:pt x="252" y="82"/>
                    </a:lnTo>
                    <a:lnTo>
                      <a:pt x="254" y="74"/>
                    </a:lnTo>
                    <a:lnTo>
                      <a:pt x="254" y="74"/>
                    </a:lnTo>
                    <a:lnTo>
                      <a:pt x="252" y="66"/>
                    </a:lnTo>
                    <a:lnTo>
                      <a:pt x="248" y="60"/>
                    </a:lnTo>
                    <a:lnTo>
                      <a:pt x="242" y="56"/>
                    </a:lnTo>
                    <a:lnTo>
                      <a:pt x="234" y="54"/>
                    </a:lnTo>
                    <a:lnTo>
                      <a:pt x="234" y="54"/>
                    </a:lnTo>
                    <a:close/>
                    <a:moveTo>
                      <a:pt x="20" y="54"/>
                    </a:moveTo>
                    <a:lnTo>
                      <a:pt x="20" y="54"/>
                    </a:lnTo>
                    <a:lnTo>
                      <a:pt x="12" y="56"/>
                    </a:lnTo>
                    <a:lnTo>
                      <a:pt x="6" y="60"/>
                    </a:lnTo>
                    <a:lnTo>
                      <a:pt x="2" y="66"/>
                    </a:lnTo>
                    <a:lnTo>
                      <a:pt x="0" y="74"/>
                    </a:lnTo>
                    <a:lnTo>
                      <a:pt x="0" y="74"/>
                    </a:lnTo>
                    <a:lnTo>
                      <a:pt x="2" y="82"/>
                    </a:lnTo>
                    <a:lnTo>
                      <a:pt x="6" y="88"/>
                    </a:lnTo>
                    <a:lnTo>
                      <a:pt x="12" y="92"/>
                    </a:lnTo>
                    <a:lnTo>
                      <a:pt x="20" y="94"/>
                    </a:lnTo>
                    <a:lnTo>
                      <a:pt x="20" y="94"/>
                    </a:lnTo>
                    <a:lnTo>
                      <a:pt x="28" y="92"/>
                    </a:lnTo>
                    <a:lnTo>
                      <a:pt x="34" y="88"/>
                    </a:lnTo>
                    <a:lnTo>
                      <a:pt x="38" y="82"/>
                    </a:lnTo>
                    <a:lnTo>
                      <a:pt x="40" y="74"/>
                    </a:lnTo>
                    <a:lnTo>
                      <a:pt x="40" y="74"/>
                    </a:lnTo>
                    <a:lnTo>
                      <a:pt x="38" y="66"/>
                    </a:lnTo>
                    <a:lnTo>
                      <a:pt x="34" y="60"/>
                    </a:lnTo>
                    <a:lnTo>
                      <a:pt x="28" y="56"/>
                    </a:lnTo>
                    <a:lnTo>
                      <a:pt x="20" y="54"/>
                    </a:lnTo>
                    <a:lnTo>
                      <a:pt x="20" y="54"/>
                    </a:lnTo>
                    <a:close/>
                    <a:moveTo>
                      <a:pt x="126" y="0"/>
                    </a:moveTo>
                    <a:lnTo>
                      <a:pt x="126" y="0"/>
                    </a:lnTo>
                    <a:lnTo>
                      <a:pt x="114" y="2"/>
                    </a:lnTo>
                    <a:lnTo>
                      <a:pt x="102" y="6"/>
                    </a:lnTo>
                    <a:lnTo>
                      <a:pt x="90" y="12"/>
                    </a:lnTo>
                    <a:lnTo>
                      <a:pt x="80" y="22"/>
                    </a:lnTo>
                    <a:lnTo>
                      <a:pt x="72" y="32"/>
                    </a:lnTo>
                    <a:lnTo>
                      <a:pt x="66" y="46"/>
                    </a:lnTo>
                    <a:lnTo>
                      <a:pt x="62" y="60"/>
                    </a:lnTo>
                    <a:lnTo>
                      <a:pt x="62" y="74"/>
                    </a:lnTo>
                    <a:lnTo>
                      <a:pt x="62" y="74"/>
                    </a:lnTo>
                    <a:lnTo>
                      <a:pt x="62" y="90"/>
                    </a:lnTo>
                    <a:lnTo>
                      <a:pt x="66" y="104"/>
                    </a:lnTo>
                    <a:lnTo>
                      <a:pt x="72" y="116"/>
                    </a:lnTo>
                    <a:lnTo>
                      <a:pt x="80" y="126"/>
                    </a:lnTo>
                    <a:lnTo>
                      <a:pt x="90" y="136"/>
                    </a:lnTo>
                    <a:lnTo>
                      <a:pt x="102" y="142"/>
                    </a:lnTo>
                    <a:lnTo>
                      <a:pt x="114" y="146"/>
                    </a:lnTo>
                    <a:lnTo>
                      <a:pt x="126" y="148"/>
                    </a:lnTo>
                    <a:lnTo>
                      <a:pt x="126" y="148"/>
                    </a:lnTo>
                    <a:lnTo>
                      <a:pt x="140" y="146"/>
                    </a:lnTo>
                    <a:lnTo>
                      <a:pt x="152" y="142"/>
                    </a:lnTo>
                    <a:lnTo>
                      <a:pt x="164" y="136"/>
                    </a:lnTo>
                    <a:lnTo>
                      <a:pt x="174" y="126"/>
                    </a:lnTo>
                    <a:lnTo>
                      <a:pt x="182" y="116"/>
                    </a:lnTo>
                    <a:lnTo>
                      <a:pt x="188" y="104"/>
                    </a:lnTo>
                    <a:lnTo>
                      <a:pt x="192" y="90"/>
                    </a:lnTo>
                    <a:lnTo>
                      <a:pt x="192" y="74"/>
                    </a:lnTo>
                    <a:lnTo>
                      <a:pt x="192" y="74"/>
                    </a:lnTo>
                    <a:lnTo>
                      <a:pt x="192" y="60"/>
                    </a:lnTo>
                    <a:lnTo>
                      <a:pt x="188" y="46"/>
                    </a:lnTo>
                    <a:lnTo>
                      <a:pt x="182" y="32"/>
                    </a:lnTo>
                    <a:lnTo>
                      <a:pt x="174" y="22"/>
                    </a:lnTo>
                    <a:lnTo>
                      <a:pt x="164" y="12"/>
                    </a:lnTo>
                    <a:lnTo>
                      <a:pt x="152" y="6"/>
                    </a:lnTo>
                    <a:lnTo>
                      <a:pt x="140" y="2"/>
                    </a:lnTo>
                    <a:lnTo>
                      <a:pt x="126" y="0"/>
                    </a:lnTo>
                    <a:lnTo>
                      <a:pt x="126" y="0"/>
                    </a:lnTo>
                    <a:close/>
                    <a:moveTo>
                      <a:pt x="134" y="108"/>
                    </a:moveTo>
                    <a:lnTo>
                      <a:pt x="134" y="118"/>
                    </a:lnTo>
                    <a:lnTo>
                      <a:pt x="120" y="118"/>
                    </a:lnTo>
                    <a:lnTo>
                      <a:pt x="120" y="108"/>
                    </a:lnTo>
                    <a:lnTo>
                      <a:pt x="120" y="108"/>
                    </a:lnTo>
                    <a:lnTo>
                      <a:pt x="106" y="106"/>
                    </a:lnTo>
                    <a:lnTo>
                      <a:pt x="98" y="104"/>
                    </a:lnTo>
                    <a:lnTo>
                      <a:pt x="102" y="88"/>
                    </a:lnTo>
                    <a:lnTo>
                      <a:pt x="102" y="88"/>
                    </a:lnTo>
                    <a:lnTo>
                      <a:pt x="112" y="92"/>
                    </a:lnTo>
                    <a:lnTo>
                      <a:pt x="122" y="94"/>
                    </a:lnTo>
                    <a:lnTo>
                      <a:pt x="122" y="94"/>
                    </a:lnTo>
                    <a:lnTo>
                      <a:pt x="130" y="92"/>
                    </a:lnTo>
                    <a:lnTo>
                      <a:pt x="132" y="90"/>
                    </a:lnTo>
                    <a:lnTo>
                      <a:pt x="134" y="88"/>
                    </a:lnTo>
                    <a:lnTo>
                      <a:pt x="134" y="88"/>
                    </a:lnTo>
                    <a:lnTo>
                      <a:pt x="132" y="86"/>
                    </a:lnTo>
                    <a:lnTo>
                      <a:pt x="130" y="84"/>
                    </a:lnTo>
                    <a:lnTo>
                      <a:pt x="120" y="80"/>
                    </a:lnTo>
                    <a:lnTo>
                      <a:pt x="120" y="80"/>
                    </a:lnTo>
                    <a:lnTo>
                      <a:pt x="112" y="78"/>
                    </a:lnTo>
                    <a:lnTo>
                      <a:pt x="104" y="74"/>
                    </a:lnTo>
                    <a:lnTo>
                      <a:pt x="100" y="68"/>
                    </a:lnTo>
                    <a:lnTo>
                      <a:pt x="98" y="60"/>
                    </a:lnTo>
                    <a:lnTo>
                      <a:pt x="98" y="60"/>
                    </a:lnTo>
                    <a:lnTo>
                      <a:pt x="100" y="54"/>
                    </a:lnTo>
                    <a:lnTo>
                      <a:pt x="104" y="48"/>
                    </a:lnTo>
                    <a:lnTo>
                      <a:pt x="110" y="42"/>
                    </a:lnTo>
                    <a:lnTo>
                      <a:pt x="120" y="40"/>
                    </a:lnTo>
                    <a:lnTo>
                      <a:pt x="120" y="30"/>
                    </a:lnTo>
                    <a:lnTo>
                      <a:pt x="134" y="30"/>
                    </a:lnTo>
                    <a:lnTo>
                      <a:pt x="134" y="40"/>
                    </a:lnTo>
                    <a:lnTo>
                      <a:pt x="134" y="40"/>
                    </a:lnTo>
                    <a:lnTo>
                      <a:pt x="144" y="40"/>
                    </a:lnTo>
                    <a:lnTo>
                      <a:pt x="152" y="42"/>
                    </a:lnTo>
                    <a:lnTo>
                      <a:pt x="148" y="58"/>
                    </a:lnTo>
                    <a:lnTo>
                      <a:pt x="148" y="58"/>
                    </a:lnTo>
                    <a:lnTo>
                      <a:pt x="142" y="54"/>
                    </a:lnTo>
                    <a:lnTo>
                      <a:pt x="130" y="54"/>
                    </a:lnTo>
                    <a:lnTo>
                      <a:pt x="130" y="54"/>
                    </a:lnTo>
                    <a:lnTo>
                      <a:pt x="122" y="54"/>
                    </a:lnTo>
                    <a:lnTo>
                      <a:pt x="120" y="58"/>
                    </a:lnTo>
                    <a:lnTo>
                      <a:pt x="120" y="58"/>
                    </a:lnTo>
                    <a:lnTo>
                      <a:pt x="122" y="60"/>
                    </a:lnTo>
                    <a:lnTo>
                      <a:pt x="124" y="62"/>
                    </a:lnTo>
                    <a:lnTo>
                      <a:pt x="134" y="66"/>
                    </a:lnTo>
                    <a:lnTo>
                      <a:pt x="134" y="66"/>
                    </a:lnTo>
                    <a:lnTo>
                      <a:pt x="144" y="70"/>
                    </a:lnTo>
                    <a:lnTo>
                      <a:pt x="150" y="74"/>
                    </a:lnTo>
                    <a:lnTo>
                      <a:pt x="154" y="80"/>
                    </a:lnTo>
                    <a:lnTo>
                      <a:pt x="156" y="86"/>
                    </a:lnTo>
                    <a:lnTo>
                      <a:pt x="156" y="86"/>
                    </a:lnTo>
                    <a:lnTo>
                      <a:pt x="154" y="94"/>
                    </a:lnTo>
                    <a:lnTo>
                      <a:pt x="150" y="100"/>
                    </a:lnTo>
                    <a:lnTo>
                      <a:pt x="142" y="104"/>
                    </a:lnTo>
                    <a:lnTo>
                      <a:pt x="134" y="108"/>
                    </a:lnTo>
                    <a:lnTo>
                      <a:pt x="134"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0" name="Freeform 26"/>
              <p:cNvSpPr/>
              <p:nvPr/>
            </p:nvSpPr>
            <p:spPr bwMode="auto">
              <a:xfrm>
                <a:off x="5948363" y="733425"/>
                <a:ext cx="555625" cy="358775"/>
              </a:xfrm>
              <a:custGeom>
                <a:avLst/>
                <a:gdLst>
                  <a:gd name="T0" fmla="*/ 254 w 350"/>
                  <a:gd name="T1" fmla="*/ 218 h 226"/>
                  <a:gd name="T2" fmla="*/ 254 w 350"/>
                  <a:gd name="T3" fmla="*/ 218 h 226"/>
                  <a:gd name="T4" fmla="*/ 254 w 350"/>
                  <a:gd name="T5" fmla="*/ 210 h 226"/>
                  <a:gd name="T6" fmla="*/ 258 w 350"/>
                  <a:gd name="T7" fmla="*/ 204 h 226"/>
                  <a:gd name="T8" fmla="*/ 54 w 350"/>
                  <a:gd name="T9" fmla="*/ 204 h 226"/>
                  <a:gd name="T10" fmla="*/ 54 w 350"/>
                  <a:gd name="T11" fmla="*/ 204 h 226"/>
                  <a:gd name="T12" fmla="*/ 50 w 350"/>
                  <a:gd name="T13" fmla="*/ 192 h 226"/>
                  <a:gd name="T14" fmla="*/ 42 w 350"/>
                  <a:gd name="T15" fmla="*/ 182 h 226"/>
                  <a:gd name="T16" fmla="*/ 34 w 350"/>
                  <a:gd name="T17" fmla="*/ 176 h 226"/>
                  <a:gd name="T18" fmla="*/ 22 w 350"/>
                  <a:gd name="T19" fmla="*/ 172 h 226"/>
                  <a:gd name="T20" fmla="*/ 22 w 350"/>
                  <a:gd name="T21" fmla="*/ 56 h 226"/>
                  <a:gd name="T22" fmla="*/ 22 w 350"/>
                  <a:gd name="T23" fmla="*/ 56 h 226"/>
                  <a:gd name="T24" fmla="*/ 34 w 350"/>
                  <a:gd name="T25" fmla="*/ 52 h 226"/>
                  <a:gd name="T26" fmla="*/ 44 w 350"/>
                  <a:gd name="T27" fmla="*/ 44 h 226"/>
                  <a:gd name="T28" fmla="*/ 50 w 350"/>
                  <a:gd name="T29" fmla="*/ 34 h 226"/>
                  <a:gd name="T30" fmla="*/ 54 w 350"/>
                  <a:gd name="T31" fmla="*/ 22 h 226"/>
                  <a:gd name="T32" fmla="*/ 294 w 350"/>
                  <a:gd name="T33" fmla="*/ 22 h 226"/>
                  <a:gd name="T34" fmla="*/ 294 w 350"/>
                  <a:gd name="T35" fmla="*/ 22 h 226"/>
                  <a:gd name="T36" fmla="*/ 300 w 350"/>
                  <a:gd name="T37" fmla="*/ 34 h 226"/>
                  <a:gd name="T38" fmla="*/ 306 w 350"/>
                  <a:gd name="T39" fmla="*/ 44 h 226"/>
                  <a:gd name="T40" fmla="*/ 316 w 350"/>
                  <a:gd name="T41" fmla="*/ 52 h 226"/>
                  <a:gd name="T42" fmla="*/ 328 w 350"/>
                  <a:gd name="T43" fmla="*/ 56 h 226"/>
                  <a:gd name="T44" fmla="*/ 328 w 350"/>
                  <a:gd name="T45" fmla="*/ 134 h 226"/>
                  <a:gd name="T46" fmla="*/ 350 w 350"/>
                  <a:gd name="T47" fmla="*/ 134 h 226"/>
                  <a:gd name="T48" fmla="*/ 350 w 350"/>
                  <a:gd name="T49" fmla="*/ 12 h 226"/>
                  <a:gd name="T50" fmla="*/ 350 w 350"/>
                  <a:gd name="T51" fmla="*/ 12 h 226"/>
                  <a:gd name="T52" fmla="*/ 350 w 350"/>
                  <a:gd name="T53" fmla="*/ 8 h 226"/>
                  <a:gd name="T54" fmla="*/ 346 w 350"/>
                  <a:gd name="T55" fmla="*/ 4 h 226"/>
                  <a:gd name="T56" fmla="*/ 342 w 350"/>
                  <a:gd name="T57" fmla="*/ 2 h 226"/>
                  <a:gd name="T58" fmla="*/ 338 w 350"/>
                  <a:gd name="T59" fmla="*/ 0 h 226"/>
                  <a:gd name="T60" fmla="*/ 12 w 350"/>
                  <a:gd name="T61" fmla="*/ 0 h 226"/>
                  <a:gd name="T62" fmla="*/ 12 w 350"/>
                  <a:gd name="T63" fmla="*/ 0 h 226"/>
                  <a:gd name="T64" fmla="*/ 8 w 350"/>
                  <a:gd name="T65" fmla="*/ 2 h 226"/>
                  <a:gd name="T66" fmla="*/ 4 w 350"/>
                  <a:gd name="T67" fmla="*/ 4 h 226"/>
                  <a:gd name="T68" fmla="*/ 0 w 350"/>
                  <a:gd name="T69" fmla="*/ 8 h 226"/>
                  <a:gd name="T70" fmla="*/ 0 w 350"/>
                  <a:gd name="T71" fmla="*/ 12 h 226"/>
                  <a:gd name="T72" fmla="*/ 0 w 350"/>
                  <a:gd name="T73" fmla="*/ 214 h 226"/>
                  <a:gd name="T74" fmla="*/ 0 w 350"/>
                  <a:gd name="T75" fmla="*/ 214 h 226"/>
                  <a:gd name="T76" fmla="*/ 0 w 350"/>
                  <a:gd name="T77" fmla="*/ 218 h 226"/>
                  <a:gd name="T78" fmla="*/ 4 w 350"/>
                  <a:gd name="T79" fmla="*/ 222 h 226"/>
                  <a:gd name="T80" fmla="*/ 8 w 350"/>
                  <a:gd name="T81" fmla="*/ 226 h 226"/>
                  <a:gd name="T82" fmla="*/ 12 w 350"/>
                  <a:gd name="T83" fmla="*/ 226 h 226"/>
                  <a:gd name="T84" fmla="*/ 256 w 350"/>
                  <a:gd name="T85" fmla="*/ 226 h 226"/>
                  <a:gd name="T86" fmla="*/ 256 w 350"/>
                  <a:gd name="T87" fmla="*/ 226 h 226"/>
                  <a:gd name="T88" fmla="*/ 254 w 350"/>
                  <a:gd name="T89" fmla="*/ 218 h 226"/>
                  <a:gd name="T90" fmla="*/ 254 w 350"/>
                  <a:gd name="T91"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0" h="226">
                    <a:moveTo>
                      <a:pt x="254" y="218"/>
                    </a:moveTo>
                    <a:lnTo>
                      <a:pt x="254" y="218"/>
                    </a:lnTo>
                    <a:lnTo>
                      <a:pt x="254" y="210"/>
                    </a:lnTo>
                    <a:lnTo>
                      <a:pt x="258" y="204"/>
                    </a:lnTo>
                    <a:lnTo>
                      <a:pt x="54" y="204"/>
                    </a:lnTo>
                    <a:lnTo>
                      <a:pt x="54" y="204"/>
                    </a:lnTo>
                    <a:lnTo>
                      <a:pt x="50" y="192"/>
                    </a:lnTo>
                    <a:lnTo>
                      <a:pt x="42" y="182"/>
                    </a:lnTo>
                    <a:lnTo>
                      <a:pt x="34" y="176"/>
                    </a:lnTo>
                    <a:lnTo>
                      <a:pt x="22" y="172"/>
                    </a:lnTo>
                    <a:lnTo>
                      <a:pt x="22" y="56"/>
                    </a:lnTo>
                    <a:lnTo>
                      <a:pt x="22" y="56"/>
                    </a:lnTo>
                    <a:lnTo>
                      <a:pt x="34" y="52"/>
                    </a:lnTo>
                    <a:lnTo>
                      <a:pt x="44" y="44"/>
                    </a:lnTo>
                    <a:lnTo>
                      <a:pt x="50" y="34"/>
                    </a:lnTo>
                    <a:lnTo>
                      <a:pt x="54" y="22"/>
                    </a:lnTo>
                    <a:lnTo>
                      <a:pt x="294" y="22"/>
                    </a:lnTo>
                    <a:lnTo>
                      <a:pt x="294" y="22"/>
                    </a:lnTo>
                    <a:lnTo>
                      <a:pt x="300" y="34"/>
                    </a:lnTo>
                    <a:lnTo>
                      <a:pt x="306" y="44"/>
                    </a:lnTo>
                    <a:lnTo>
                      <a:pt x="316" y="52"/>
                    </a:lnTo>
                    <a:lnTo>
                      <a:pt x="328" y="56"/>
                    </a:lnTo>
                    <a:lnTo>
                      <a:pt x="328" y="134"/>
                    </a:lnTo>
                    <a:lnTo>
                      <a:pt x="350" y="134"/>
                    </a:lnTo>
                    <a:lnTo>
                      <a:pt x="350" y="12"/>
                    </a:lnTo>
                    <a:lnTo>
                      <a:pt x="350" y="12"/>
                    </a:lnTo>
                    <a:lnTo>
                      <a:pt x="350" y="8"/>
                    </a:lnTo>
                    <a:lnTo>
                      <a:pt x="346" y="4"/>
                    </a:lnTo>
                    <a:lnTo>
                      <a:pt x="342" y="2"/>
                    </a:lnTo>
                    <a:lnTo>
                      <a:pt x="338" y="0"/>
                    </a:lnTo>
                    <a:lnTo>
                      <a:pt x="12" y="0"/>
                    </a:lnTo>
                    <a:lnTo>
                      <a:pt x="12" y="0"/>
                    </a:lnTo>
                    <a:lnTo>
                      <a:pt x="8" y="2"/>
                    </a:lnTo>
                    <a:lnTo>
                      <a:pt x="4" y="4"/>
                    </a:lnTo>
                    <a:lnTo>
                      <a:pt x="0" y="8"/>
                    </a:lnTo>
                    <a:lnTo>
                      <a:pt x="0" y="12"/>
                    </a:lnTo>
                    <a:lnTo>
                      <a:pt x="0" y="214"/>
                    </a:lnTo>
                    <a:lnTo>
                      <a:pt x="0" y="214"/>
                    </a:lnTo>
                    <a:lnTo>
                      <a:pt x="0" y="218"/>
                    </a:lnTo>
                    <a:lnTo>
                      <a:pt x="4" y="222"/>
                    </a:lnTo>
                    <a:lnTo>
                      <a:pt x="8" y="226"/>
                    </a:lnTo>
                    <a:lnTo>
                      <a:pt x="12" y="226"/>
                    </a:lnTo>
                    <a:lnTo>
                      <a:pt x="256" y="226"/>
                    </a:lnTo>
                    <a:lnTo>
                      <a:pt x="256" y="226"/>
                    </a:lnTo>
                    <a:lnTo>
                      <a:pt x="254" y="218"/>
                    </a:lnTo>
                    <a:lnTo>
                      <a:pt x="254" y="2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1" name="Freeform 27"/>
              <p:cNvSpPr/>
              <p:nvPr/>
            </p:nvSpPr>
            <p:spPr bwMode="auto">
              <a:xfrm>
                <a:off x="6373813" y="965200"/>
                <a:ext cx="200025" cy="34925"/>
              </a:xfrm>
              <a:custGeom>
                <a:avLst/>
                <a:gdLst>
                  <a:gd name="T0" fmla="*/ 12 w 126"/>
                  <a:gd name="T1" fmla="*/ 22 h 22"/>
                  <a:gd name="T2" fmla="*/ 12 w 126"/>
                  <a:gd name="T3" fmla="*/ 22 h 22"/>
                  <a:gd name="T4" fmla="*/ 8 w 126"/>
                  <a:gd name="T5" fmla="*/ 20 h 22"/>
                  <a:gd name="T6" fmla="*/ 4 w 126"/>
                  <a:gd name="T7" fmla="*/ 18 h 22"/>
                  <a:gd name="T8" fmla="*/ 2 w 126"/>
                  <a:gd name="T9" fmla="*/ 16 h 22"/>
                  <a:gd name="T10" fmla="*/ 0 w 126"/>
                  <a:gd name="T11" fmla="*/ 10 h 22"/>
                  <a:gd name="T12" fmla="*/ 0 w 126"/>
                  <a:gd name="T13" fmla="*/ 10 h 22"/>
                  <a:gd name="T14" fmla="*/ 0 w 126"/>
                  <a:gd name="T15" fmla="*/ 10 h 22"/>
                  <a:gd name="T16" fmla="*/ 2 w 126"/>
                  <a:gd name="T17" fmla="*/ 6 h 22"/>
                  <a:gd name="T18" fmla="*/ 4 w 126"/>
                  <a:gd name="T19" fmla="*/ 4 h 22"/>
                  <a:gd name="T20" fmla="*/ 8 w 126"/>
                  <a:gd name="T21" fmla="*/ 2 h 22"/>
                  <a:gd name="T22" fmla="*/ 12 w 126"/>
                  <a:gd name="T23" fmla="*/ 0 h 22"/>
                  <a:gd name="T24" fmla="*/ 12 w 126"/>
                  <a:gd name="T25" fmla="*/ 0 h 22"/>
                  <a:gd name="T26" fmla="*/ 116 w 126"/>
                  <a:gd name="T27" fmla="*/ 0 h 22"/>
                  <a:gd name="T28" fmla="*/ 116 w 126"/>
                  <a:gd name="T29" fmla="*/ 0 h 22"/>
                  <a:gd name="T30" fmla="*/ 120 w 126"/>
                  <a:gd name="T31" fmla="*/ 2 h 22"/>
                  <a:gd name="T32" fmla="*/ 124 w 126"/>
                  <a:gd name="T33" fmla="*/ 4 h 22"/>
                  <a:gd name="T34" fmla="*/ 126 w 126"/>
                  <a:gd name="T35" fmla="*/ 6 h 22"/>
                  <a:gd name="T36" fmla="*/ 126 w 126"/>
                  <a:gd name="T37" fmla="*/ 10 h 22"/>
                  <a:gd name="T38" fmla="*/ 126 w 126"/>
                  <a:gd name="T39" fmla="*/ 10 h 22"/>
                  <a:gd name="T40" fmla="*/ 126 w 126"/>
                  <a:gd name="T41" fmla="*/ 10 h 22"/>
                  <a:gd name="T42" fmla="*/ 126 w 126"/>
                  <a:gd name="T43" fmla="*/ 16 h 22"/>
                  <a:gd name="T44" fmla="*/ 124 w 126"/>
                  <a:gd name="T45" fmla="*/ 18 h 22"/>
                  <a:gd name="T46" fmla="*/ 120 w 126"/>
                  <a:gd name="T47" fmla="*/ 20 h 22"/>
                  <a:gd name="T48" fmla="*/ 116 w 126"/>
                  <a:gd name="T49" fmla="*/ 22 h 22"/>
                  <a:gd name="T50" fmla="*/ 116 w 126"/>
                  <a:gd name="T51" fmla="*/ 22 h 22"/>
                  <a:gd name="T52" fmla="*/ 12 w 126"/>
                  <a:gd name="T53" fmla="*/ 22 h 22"/>
                  <a:gd name="T54" fmla="*/ 12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2" y="22"/>
                    </a:moveTo>
                    <a:lnTo>
                      <a:pt x="12" y="22"/>
                    </a:lnTo>
                    <a:lnTo>
                      <a:pt x="8" y="20"/>
                    </a:lnTo>
                    <a:lnTo>
                      <a:pt x="4" y="18"/>
                    </a:lnTo>
                    <a:lnTo>
                      <a:pt x="2" y="16"/>
                    </a:lnTo>
                    <a:lnTo>
                      <a:pt x="0" y="10"/>
                    </a:lnTo>
                    <a:lnTo>
                      <a:pt x="0" y="10"/>
                    </a:lnTo>
                    <a:lnTo>
                      <a:pt x="0" y="10"/>
                    </a:lnTo>
                    <a:lnTo>
                      <a:pt x="2" y="6"/>
                    </a:lnTo>
                    <a:lnTo>
                      <a:pt x="4" y="4"/>
                    </a:lnTo>
                    <a:lnTo>
                      <a:pt x="8" y="2"/>
                    </a:lnTo>
                    <a:lnTo>
                      <a:pt x="12" y="0"/>
                    </a:lnTo>
                    <a:lnTo>
                      <a:pt x="12" y="0"/>
                    </a:lnTo>
                    <a:lnTo>
                      <a:pt x="116" y="0"/>
                    </a:lnTo>
                    <a:lnTo>
                      <a:pt x="116" y="0"/>
                    </a:lnTo>
                    <a:lnTo>
                      <a:pt x="120" y="2"/>
                    </a:lnTo>
                    <a:lnTo>
                      <a:pt x="124" y="4"/>
                    </a:lnTo>
                    <a:lnTo>
                      <a:pt x="126" y="6"/>
                    </a:lnTo>
                    <a:lnTo>
                      <a:pt x="126" y="10"/>
                    </a:lnTo>
                    <a:lnTo>
                      <a:pt x="126" y="10"/>
                    </a:lnTo>
                    <a:lnTo>
                      <a:pt x="126" y="10"/>
                    </a:lnTo>
                    <a:lnTo>
                      <a:pt x="126" y="16"/>
                    </a:lnTo>
                    <a:lnTo>
                      <a:pt x="124" y="18"/>
                    </a:lnTo>
                    <a:lnTo>
                      <a:pt x="120" y="20"/>
                    </a:lnTo>
                    <a:lnTo>
                      <a:pt x="116" y="22"/>
                    </a:lnTo>
                    <a:lnTo>
                      <a:pt x="116" y="22"/>
                    </a:lnTo>
                    <a:lnTo>
                      <a:pt x="12" y="22"/>
                    </a:lnTo>
                    <a:lnTo>
                      <a:pt x="1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2" name="Freeform 28"/>
              <p:cNvSpPr/>
              <p:nvPr/>
            </p:nvSpPr>
            <p:spPr bwMode="auto">
              <a:xfrm>
                <a:off x="6367463" y="1012825"/>
                <a:ext cx="200025" cy="34925"/>
              </a:xfrm>
              <a:custGeom>
                <a:avLst/>
                <a:gdLst>
                  <a:gd name="T0" fmla="*/ 10 w 126"/>
                  <a:gd name="T1" fmla="*/ 22 h 22"/>
                  <a:gd name="T2" fmla="*/ 10 w 126"/>
                  <a:gd name="T3" fmla="*/ 22 h 22"/>
                  <a:gd name="T4" fmla="*/ 6 w 126"/>
                  <a:gd name="T5" fmla="*/ 20 h 22"/>
                  <a:gd name="T6" fmla="*/ 4 w 126"/>
                  <a:gd name="T7" fmla="*/ 18 h 22"/>
                  <a:gd name="T8" fmla="*/ 0 w 126"/>
                  <a:gd name="T9" fmla="*/ 16 h 22"/>
                  <a:gd name="T10" fmla="*/ 0 w 126"/>
                  <a:gd name="T11" fmla="*/ 12 h 22"/>
                  <a:gd name="T12" fmla="*/ 0 w 126"/>
                  <a:gd name="T13" fmla="*/ 12 h 22"/>
                  <a:gd name="T14" fmla="*/ 0 w 126"/>
                  <a:gd name="T15" fmla="*/ 12 h 22"/>
                  <a:gd name="T16" fmla="*/ 0 w 126"/>
                  <a:gd name="T17" fmla="*/ 6 h 22"/>
                  <a:gd name="T18" fmla="*/ 4 w 126"/>
                  <a:gd name="T19" fmla="*/ 4 h 22"/>
                  <a:gd name="T20" fmla="*/ 6 w 126"/>
                  <a:gd name="T21" fmla="*/ 2 h 22"/>
                  <a:gd name="T22" fmla="*/ 10 w 126"/>
                  <a:gd name="T23" fmla="*/ 0 h 22"/>
                  <a:gd name="T24" fmla="*/ 10 w 126"/>
                  <a:gd name="T25" fmla="*/ 0 h 22"/>
                  <a:gd name="T26" fmla="*/ 116 w 126"/>
                  <a:gd name="T27" fmla="*/ 0 h 22"/>
                  <a:gd name="T28" fmla="*/ 116 w 126"/>
                  <a:gd name="T29" fmla="*/ 0 h 22"/>
                  <a:gd name="T30" fmla="*/ 120 w 126"/>
                  <a:gd name="T31" fmla="*/ 2 h 22"/>
                  <a:gd name="T32" fmla="*/ 122 w 126"/>
                  <a:gd name="T33" fmla="*/ 4 h 22"/>
                  <a:gd name="T34" fmla="*/ 124 w 126"/>
                  <a:gd name="T35" fmla="*/ 6 h 22"/>
                  <a:gd name="T36" fmla="*/ 126 w 126"/>
                  <a:gd name="T37" fmla="*/ 12 h 22"/>
                  <a:gd name="T38" fmla="*/ 126 w 126"/>
                  <a:gd name="T39" fmla="*/ 12 h 22"/>
                  <a:gd name="T40" fmla="*/ 126 w 126"/>
                  <a:gd name="T41" fmla="*/ 12 h 22"/>
                  <a:gd name="T42" fmla="*/ 124 w 126"/>
                  <a:gd name="T43" fmla="*/ 16 h 22"/>
                  <a:gd name="T44" fmla="*/ 122 w 126"/>
                  <a:gd name="T45" fmla="*/ 18 h 22"/>
                  <a:gd name="T46" fmla="*/ 120 w 126"/>
                  <a:gd name="T47" fmla="*/ 20 h 22"/>
                  <a:gd name="T48" fmla="*/ 116 w 126"/>
                  <a:gd name="T49" fmla="*/ 22 h 22"/>
                  <a:gd name="T50" fmla="*/ 116 w 126"/>
                  <a:gd name="T51" fmla="*/ 22 h 22"/>
                  <a:gd name="T52" fmla="*/ 10 w 126"/>
                  <a:gd name="T53" fmla="*/ 22 h 22"/>
                  <a:gd name="T54" fmla="*/ 10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0" y="22"/>
                    </a:moveTo>
                    <a:lnTo>
                      <a:pt x="10" y="22"/>
                    </a:lnTo>
                    <a:lnTo>
                      <a:pt x="6" y="20"/>
                    </a:lnTo>
                    <a:lnTo>
                      <a:pt x="4" y="18"/>
                    </a:lnTo>
                    <a:lnTo>
                      <a:pt x="0" y="16"/>
                    </a:lnTo>
                    <a:lnTo>
                      <a:pt x="0" y="12"/>
                    </a:lnTo>
                    <a:lnTo>
                      <a:pt x="0" y="12"/>
                    </a:lnTo>
                    <a:lnTo>
                      <a:pt x="0" y="12"/>
                    </a:lnTo>
                    <a:lnTo>
                      <a:pt x="0" y="6"/>
                    </a:lnTo>
                    <a:lnTo>
                      <a:pt x="4" y="4"/>
                    </a:lnTo>
                    <a:lnTo>
                      <a:pt x="6" y="2"/>
                    </a:lnTo>
                    <a:lnTo>
                      <a:pt x="10" y="0"/>
                    </a:lnTo>
                    <a:lnTo>
                      <a:pt x="10" y="0"/>
                    </a:lnTo>
                    <a:lnTo>
                      <a:pt x="116" y="0"/>
                    </a:lnTo>
                    <a:lnTo>
                      <a:pt x="116" y="0"/>
                    </a:lnTo>
                    <a:lnTo>
                      <a:pt x="120" y="2"/>
                    </a:lnTo>
                    <a:lnTo>
                      <a:pt x="122" y="4"/>
                    </a:lnTo>
                    <a:lnTo>
                      <a:pt x="124" y="6"/>
                    </a:lnTo>
                    <a:lnTo>
                      <a:pt x="126" y="12"/>
                    </a:lnTo>
                    <a:lnTo>
                      <a:pt x="126" y="12"/>
                    </a:lnTo>
                    <a:lnTo>
                      <a:pt x="126" y="12"/>
                    </a:lnTo>
                    <a:lnTo>
                      <a:pt x="124" y="16"/>
                    </a:lnTo>
                    <a:lnTo>
                      <a:pt x="122" y="18"/>
                    </a:lnTo>
                    <a:lnTo>
                      <a:pt x="120" y="20"/>
                    </a:lnTo>
                    <a:lnTo>
                      <a:pt x="116" y="22"/>
                    </a:lnTo>
                    <a:lnTo>
                      <a:pt x="116" y="22"/>
                    </a:lnTo>
                    <a:lnTo>
                      <a:pt x="10" y="22"/>
                    </a:lnTo>
                    <a:lnTo>
                      <a:pt x="1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3" name="Freeform 29"/>
              <p:cNvSpPr/>
              <p:nvPr/>
            </p:nvSpPr>
            <p:spPr bwMode="auto">
              <a:xfrm>
                <a:off x="6370638" y="1060450"/>
                <a:ext cx="200025" cy="34925"/>
              </a:xfrm>
              <a:custGeom>
                <a:avLst/>
                <a:gdLst>
                  <a:gd name="T0" fmla="*/ 12 w 126"/>
                  <a:gd name="T1" fmla="*/ 22 h 22"/>
                  <a:gd name="T2" fmla="*/ 12 w 126"/>
                  <a:gd name="T3" fmla="*/ 22 h 22"/>
                  <a:gd name="T4" fmla="*/ 8 w 126"/>
                  <a:gd name="T5" fmla="*/ 20 h 22"/>
                  <a:gd name="T6" fmla="*/ 4 w 126"/>
                  <a:gd name="T7" fmla="*/ 18 h 22"/>
                  <a:gd name="T8" fmla="*/ 2 w 126"/>
                  <a:gd name="T9" fmla="*/ 16 h 22"/>
                  <a:gd name="T10" fmla="*/ 0 w 126"/>
                  <a:gd name="T11" fmla="*/ 12 h 22"/>
                  <a:gd name="T12" fmla="*/ 0 w 126"/>
                  <a:gd name="T13" fmla="*/ 12 h 22"/>
                  <a:gd name="T14" fmla="*/ 0 w 126"/>
                  <a:gd name="T15" fmla="*/ 12 h 22"/>
                  <a:gd name="T16" fmla="*/ 2 w 126"/>
                  <a:gd name="T17" fmla="*/ 8 h 22"/>
                  <a:gd name="T18" fmla="*/ 4 w 126"/>
                  <a:gd name="T19" fmla="*/ 4 h 22"/>
                  <a:gd name="T20" fmla="*/ 8 w 126"/>
                  <a:gd name="T21" fmla="*/ 2 h 22"/>
                  <a:gd name="T22" fmla="*/ 12 w 126"/>
                  <a:gd name="T23" fmla="*/ 0 h 22"/>
                  <a:gd name="T24" fmla="*/ 12 w 126"/>
                  <a:gd name="T25" fmla="*/ 0 h 22"/>
                  <a:gd name="T26" fmla="*/ 116 w 126"/>
                  <a:gd name="T27" fmla="*/ 0 h 22"/>
                  <a:gd name="T28" fmla="*/ 116 w 126"/>
                  <a:gd name="T29" fmla="*/ 0 h 22"/>
                  <a:gd name="T30" fmla="*/ 120 w 126"/>
                  <a:gd name="T31" fmla="*/ 2 h 22"/>
                  <a:gd name="T32" fmla="*/ 124 w 126"/>
                  <a:gd name="T33" fmla="*/ 4 h 22"/>
                  <a:gd name="T34" fmla="*/ 126 w 126"/>
                  <a:gd name="T35" fmla="*/ 8 h 22"/>
                  <a:gd name="T36" fmla="*/ 126 w 126"/>
                  <a:gd name="T37" fmla="*/ 12 h 22"/>
                  <a:gd name="T38" fmla="*/ 126 w 126"/>
                  <a:gd name="T39" fmla="*/ 12 h 22"/>
                  <a:gd name="T40" fmla="*/ 126 w 126"/>
                  <a:gd name="T41" fmla="*/ 12 h 22"/>
                  <a:gd name="T42" fmla="*/ 126 w 126"/>
                  <a:gd name="T43" fmla="*/ 16 h 22"/>
                  <a:gd name="T44" fmla="*/ 124 w 126"/>
                  <a:gd name="T45" fmla="*/ 18 h 22"/>
                  <a:gd name="T46" fmla="*/ 120 w 126"/>
                  <a:gd name="T47" fmla="*/ 20 h 22"/>
                  <a:gd name="T48" fmla="*/ 116 w 126"/>
                  <a:gd name="T49" fmla="*/ 22 h 22"/>
                  <a:gd name="T50" fmla="*/ 116 w 126"/>
                  <a:gd name="T51" fmla="*/ 22 h 22"/>
                  <a:gd name="T52" fmla="*/ 12 w 126"/>
                  <a:gd name="T53" fmla="*/ 22 h 22"/>
                  <a:gd name="T54" fmla="*/ 12 w 126"/>
                  <a:gd name="T5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22">
                    <a:moveTo>
                      <a:pt x="12" y="22"/>
                    </a:moveTo>
                    <a:lnTo>
                      <a:pt x="12" y="22"/>
                    </a:lnTo>
                    <a:lnTo>
                      <a:pt x="8" y="20"/>
                    </a:lnTo>
                    <a:lnTo>
                      <a:pt x="4" y="18"/>
                    </a:lnTo>
                    <a:lnTo>
                      <a:pt x="2" y="16"/>
                    </a:lnTo>
                    <a:lnTo>
                      <a:pt x="0" y="12"/>
                    </a:lnTo>
                    <a:lnTo>
                      <a:pt x="0" y="12"/>
                    </a:lnTo>
                    <a:lnTo>
                      <a:pt x="0" y="12"/>
                    </a:lnTo>
                    <a:lnTo>
                      <a:pt x="2" y="8"/>
                    </a:lnTo>
                    <a:lnTo>
                      <a:pt x="4" y="4"/>
                    </a:lnTo>
                    <a:lnTo>
                      <a:pt x="8" y="2"/>
                    </a:lnTo>
                    <a:lnTo>
                      <a:pt x="12" y="0"/>
                    </a:lnTo>
                    <a:lnTo>
                      <a:pt x="12" y="0"/>
                    </a:lnTo>
                    <a:lnTo>
                      <a:pt x="116" y="0"/>
                    </a:lnTo>
                    <a:lnTo>
                      <a:pt x="116" y="0"/>
                    </a:lnTo>
                    <a:lnTo>
                      <a:pt x="120" y="2"/>
                    </a:lnTo>
                    <a:lnTo>
                      <a:pt x="124" y="4"/>
                    </a:lnTo>
                    <a:lnTo>
                      <a:pt x="126" y="8"/>
                    </a:lnTo>
                    <a:lnTo>
                      <a:pt x="126" y="12"/>
                    </a:lnTo>
                    <a:lnTo>
                      <a:pt x="126" y="12"/>
                    </a:lnTo>
                    <a:lnTo>
                      <a:pt x="126" y="12"/>
                    </a:lnTo>
                    <a:lnTo>
                      <a:pt x="126" y="16"/>
                    </a:lnTo>
                    <a:lnTo>
                      <a:pt x="124" y="18"/>
                    </a:lnTo>
                    <a:lnTo>
                      <a:pt x="120" y="20"/>
                    </a:lnTo>
                    <a:lnTo>
                      <a:pt x="116" y="22"/>
                    </a:lnTo>
                    <a:lnTo>
                      <a:pt x="116" y="22"/>
                    </a:lnTo>
                    <a:lnTo>
                      <a:pt x="12" y="22"/>
                    </a:lnTo>
                    <a:lnTo>
                      <a:pt x="1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500"/>
                                        <p:tgtEl>
                                          <p:spTgt spid="5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down)">
                                      <p:cBhvr>
                                        <p:cTn id="11" dur="500"/>
                                        <p:tgtEl>
                                          <p:spTgt spid="41"/>
                                        </p:tgtEl>
                                      </p:cBhvr>
                                    </p:animEffect>
                                  </p:childTnLst>
                                </p:cTn>
                              </p:par>
                              <p:par>
                                <p:cTn id="12" presetID="47" presetClass="entr" presetSubtype="0" fill="hold" nodeType="withEffect">
                                  <p:stCondLst>
                                    <p:cond delay="0"/>
                                  </p:stCondLst>
                                  <p:childTnLst>
                                    <p:set>
                                      <p:cBhvr>
                                        <p:cTn id="13" dur="1" fill="hold">
                                          <p:stCondLst>
                                            <p:cond delay="0"/>
                                          </p:stCondLst>
                                        </p:cTn>
                                        <p:tgtEl>
                                          <p:spTgt spid="133"/>
                                        </p:tgtEl>
                                        <p:attrNameLst>
                                          <p:attrName>style.visibility</p:attrName>
                                        </p:attrNameLst>
                                      </p:cBhvr>
                                      <p:to>
                                        <p:strVal val="visible"/>
                                      </p:to>
                                    </p:set>
                                    <p:animEffect transition="in" filter="fade">
                                      <p:cBhvr>
                                        <p:cTn id="14" dur="500"/>
                                        <p:tgtEl>
                                          <p:spTgt spid="133"/>
                                        </p:tgtEl>
                                      </p:cBhvr>
                                    </p:animEffect>
                                    <p:anim calcmode="lin" valueType="num">
                                      <p:cBhvr>
                                        <p:cTn id="15" dur="500" fill="hold"/>
                                        <p:tgtEl>
                                          <p:spTgt spid="133"/>
                                        </p:tgtEl>
                                        <p:attrNameLst>
                                          <p:attrName>ppt_x</p:attrName>
                                        </p:attrNameLst>
                                      </p:cBhvr>
                                      <p:tavLst>
                                        <p:tav tm="0">
                                          <p:val>
                                            <p:strVal val="#ppt_x"/>
                                          </p:val>
                                        </p:tav>
                                        <p:tav tm="100000">
                                          <p:val>
                                            <p:strVal val="#ppt_x"/>
                                          </p:val>
                                        </p:tav>
                                      </p:tavLst>
                                    </p:anim>
                                    <p:anim calcmode="lin" valueType="num">
                                      <p:cBhvr>
                                        <p:cTn id="16" dur="500" fill="hold"/>
                                        <p:tgtEl>
                                          <p:spTgt spid="133"/>
                                        </p:tgtEl>
                                        <p:attrNameLst>
                                          <p:attrName>ppt_y</p:attrName>
                                        </p:attrNameLst>
                                      </p:cBhvr>
                                      <p:tavLst>
                                        <p:tav tm="0">
                                          <p:val>
                                            <p:strVal val="#ppt_y-.1"/>
                                          </p:val>
                                        </p:tav>
                                        <p:tav tm="100000">
                                          <p:val>
                                            <p:strVal val="#ppt_y"/>
                                          </p:val>
                                        </p:tav>
                                      </p:tavLst>
                                    </p:anim>
                                  </p:childTnLst>
                                </p:cTn>
                              </p:par>
                              <p:par>
                                <p:cTn id="17" presetID="14" presetClass="entr" presetSubtype="10" fill="hold" nodeType="withEffect">
                                  <p:stCondLst>
                                    <p:cond delay="0"/>
                                  </p:stCondLst>
                                  <p:childTnLst>
                                    <p:set>
                                      <p:cBhvr>
                                        <p:cTn id="18" dur="1" fill="hold">
                                          <p:stCondLst>
                                            <p:cond delay="0"/>
                                          </p:stCondLst>
                                        </p:cTn>
                                        <p:tgtEl>
                                          <p:spTgt spid="117"/>
                                        </p:tgtEl>
                                        <p:attrNameLst>
                                          <p:attrName>style.visibility</p:attrName>
                                        </p:attrNameLst>
                                      </p:cBhvr>
                                      <p:to>
                                        <p:strVal val="visible"/>
                                      </p:to>
                                    </p:set>
                                    <p:animEffect transition="in" filter="randombar(horizontal)">
                                      <p:cBhvr>
                                        <p:cTn id="19" dur="500"/>
                                        <p:tgtEl>
                                          <p:spTgt spid="117"/>
                                        </p:tgtEl>
                                      </p:cBhvr>
                                    </p:animEffect>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par>
                                <p:cTn id="24" presetID="47" presetClass="entr" presetSubtype="0" fill="hold" nodeType="withEffect">
                                  <p:stCondLst>
                                    <p:cond delay="0"/>
                                  </p:stCondLst>
                                  <p:childTnLst>
                                    <p:set>
                                      <p:cBhvr>
                                        <p:cTn id="25" dur="1" fill="hold">
                                          <p:stCondLst>
                                            <p:cond delay="0"/>
                                          </p:stCondLst>
                                        </p:cTn>
                                        <p:tgtEl>
                                          <p:spTgt spid="142"/>
                                        </p:tgtEl>
                                        <p:attrNameLst>
                                          <p:attrName>style.visibility</p:attrName>
                                        </p:attrNameLst>
                                      </p:cBhvr>
                                      <p:to>
                                        <p:strVal val="visible"/>
                                      </p:to>
                                    </p:set>
                                    <p:animEffect transition="in" filter="fade">
                                      <p:cBhvr>
                                        <p:cTn id="26" dur="500"/>
                                        <p:tgtEl>
                                          <p:spTgt spid="142"/>
                                        </p:tgtEl>
                                      </p:cBhvr>
                                    </p:animEffect>
                                    <p:anim calcmode="lin" valueType="num">
                                      <p:cBhvr>
                                        <p:cTn id="27" dur="500" fill="hold"/>
                                        <p:tgtEl>
                                          <p:spTgt spid="142"/>
                                        </p:tgtEl>
                                        <p:attrNameLst>
                                          <p:attrName>ppt_x</p:attrName>
                                        </p:attrNameLst>
                                      </p:cBhvr>
                                      <p:tavLst>
                                        <p:tav tm="0">
                                          <p:val>
                                            <p:strVal val="#ppt_x"/>
                                          </p:val>
                                        </p:tav>
                                        <p:tav tm="100000">
                                          <p:val>
                                            <p:strVal val="#ppt_x"/>
                                          </p:val>
                                        </p:tav>
                                      </p:tavLst>
                                    </p:anim>
                                    <p:anim calcmode="lin" valueType="num">
                                      <p:cBhvr>
                                        <p:cTn id="28" dur="500" fill="hold"/>
                                        <p:tgtEl>
                                          <p:spTgt spid="142"/>
                                        </p:tgtEl>
                                        <p:attrNameLst>
                                          <p:attrName>ppt_y</p:attrName>
                                        </p:attrNameLst>
                                      </p:cBhvr>
                                      <p:tavLst>
                                        <p:tav tm="0">
                                          <p:val>
                                            <p:strVal val="#ppt_y-.1"/>
                                          </p:val>
                                        </p:tav>
                                        <p:tav tm="100000">
                                          <p:val>
                                            <p:strVal val="#ppt_y"/>
                                          </p:val>
                                        </p:tav>
                                      </p:tavLst>
                                    </p:anim>
                                  </p:childTnLst>
                                </p:cTn>
                              </p:par>
                              <p:par>
                                <p:cTn id="29" presetID="14" presetClass="entr" presetSubtype="10" fill="hold" nodeType="withEffect">
                                  <p:stCondLst>
                                    <p:cond delay="0"/>
                                  </p:stCondLst>
                                  <p:childTnLst>
                                    <p:set>
                                      <p:cBhvr>
                                        <p:cTn id="30" dur="1" fill="hold">
                                          <p:stCondLst>
                                            <p:cond delay="0"/>
                                          </p:stCondLst>
                                        </p:cTn>
                                        <p:tgtEl>
                                          <p:spTgt spid="120"/>
                                        </p:tgtEl>
                                        <p:attrNameLst>
                                          <p:attrName>style.visibility</p:attrName>
                                        </p:attrNameLst>
                                      </p:cBhvr>
                                      <p:to>
                                        <p:strVal val="visible"/>
                                      </p:to>
                                    </p:set>
                                    <p:animEffect transition="in" filter="randombar(horizontal)">
                                      <p:cBhvr>
                                        <p:cTn id="31" dur="500"/>
                                        <p:tgtEl>
                                          <p:spTgt spid="120"/>
                                        </p:tgtEl>
                                      </p:cBhvr>
                                    </p:animEffect>
                                  </p:childTnLst>
                                </p:cTn>
                              </p:par>
                            </p:childTnLst>
                          </p:cTn>
                        </p:par>
                        <p:par>
                          <p:cTn id="32" fill="hold">
                            <p:stCondLst>
                              <p:cond delay="1500"/>
                            </p:stCondLst>
                            <p:childTnLst>
                              <p:par>
                                <p:cTn id="33" presetID="22" presetClass="entr" presetSubtype="4"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down)">
                                      <p:cBhvr>
                                        <p:cTn id="35" dur="500"/>
                                        <p:tgtEl>
                                          <p:spTgt spid="46"/>
                                        </p:tgtEl>
                                      </p:cBhvr>
                                    </p:animEffect>
                                  </p:childTnLst>
                                </p:cTn>
                              </p:par>
                              <p:par>
                                <p:cTn id="36" presetID="47" presetClass="entr" presetSubtype="0" fill="hold" nodeType="withEffect">
                                  <p:stCondLst>
                                    <p:cond delay="0"/>
                                  </p:stCondLst>
                                  <p:childTnLst>
                                    <p:set>
                                      <p:cBhvr>
                                        <p:cTn id="37" dur="1" fill="hold">
                                          <p:stCondLst>
                                            <p:cond delay="0"/>
                                          </p:stCondLst>
                                        </p:cTn>
                                        <p:tgtEl>
                                          <p:spTgt spid="158"/>
                                        </p:tgtEl>
                                        <p:attrNameLst>
                                          <p:attrName>style.visibility</p:attrName>
                                        </p:attrNameLst>
                                      </p:cBhvr>
                                      <p:to>
                                        <p:strVal val="visible"/>
                                      </p:to>
                                    </p:set>
                                    <p:animEffect transition="in" filter="fade">
                                      <p:cBhvr>
                                        <p:cTn id="38" dur="500"/>
                                        <p:tgtEl>
                                          <p:spTgt spid="158"/>
                                        </p:tgtEl>
                                      </p:cBhvr>
                                    </p:animEffect>
                                    <p:anim calcmode="lin" valueType="num">
                                      <p:cBhvr>
                                        <p:cTn id="39" dur="500" fill="hold"/>
                                        <p:tgtEl>
                                          <p:spTgt spid="158"/>
                                        </p:tgtEl>
                                        <p:attrNameLst>
                                          <p:attrName>ppt_x</p:attrName>
                                        </p:attrNameLst>
                                      </p:cBhvr>
                                      <p:tavLst>
                                        <p:tav tm="0">
                                          <p:val>
                                            <p:strVal val="#ppt_x"/>
                                          </p:val>
                                        </p:tav>
                                        <p:tav tm="100000">
                                          <p:val>
                                            <p:strVal val="#ppt_x"/>
                                          </p:val>
                                        </p:tav>
                                      </p:tavLst>
                                    </p:anim>
                                    <p:anim calcmode="lin" valueType="num">
                                      <p:cBhvr>
                                        <p:cTn id="40" dur="500" fill="hold"/>
                                        <p:tgtEl>
                                          <p:spTgt spid="158"/>
                                        </p:tgtEl>
                                        <p:attrNameLst>
                                          <p:attrName>ppt_y</p:attrName>
                                        </p:attrNameLst>
                                      </p:cBhvr>
                                      <p:tavLst>
                                        <p:tav tm="0">
                                          <p:val>
                                            <p:strVal val="#ppt_y-.1"/>
                                          </p:val>
                                        </p:tav>
                                        <p:tav tm="100000">
                                          <p:val>
                                            <p:strVal val="#ppt_y"/>
                                          </p:val>
                                        </p:tav>
                                      </p:tavLst>
                                    </p:anim>
                                  </p:childTnLst>
                                </p:cTn>
                              </p:par>
                              <p:par>
                                <p:cTn id="41" presetID="14" presetClass="entr" presetSubtype="10" fill="hold" nodeType="withEffect">
                                  <p:stCondLst>
                                    <p:cond delay="0"/>
                                  </p:stCondLst>
                                  <p:childTnLst>
                                    <p:set>
                                      <p:cBhvr>
                                        <p:cTn id="42" dur="1" fill="hold">
                                          <p:stCondLst>
                                            <p:cond delay="0"/>
                                          </p:stCondLst>
                                        </p:cTn>
                                        <p:tgtEl>
                                          <p:spTgt spid="123"/>
                                        </p:tgtEl>
                                        <p:attrNameLst>
                                          <p:attrName>style.visibility</p:attrName>
                                        </p:attrNameLst>
                                      </p:cBhvr>
                                      <p:to>
                                        <p:strVal val="visible"/>
                                      </p:to>
                                    </p:set>
                                    <p:animEffect transition="in" filter="randombar(horizontal)">
                                      <p:cBhvr>
                                        <p:cTn id="43" dur="500"/>
                                        <p:tgtEl>
                                          <p:spTgt spid="123"/>
                                        </p:tgtEl>
                                      </p:cBhvr>
                                    </p:animEffect>
                                  </p:childTnLst>
                                </p:cTn>
                              </p:par>
                            </p:childTnLst>
                          </p:cTn>
                        </p:par>
                        <p:par>
                          <p:cTn id="44" fill="hold">
                            <p:stCondLst>
                              <p:cond delay="2000"/>
                            </p:stCondLst>
                            <p:childTnLst>
                              <p:par>
                                <p:cTn id="45" presetID="22" presetClass="entr" presetSubtype="4"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wipe(down)">
                                      <p:cBhvr>
                                        <p:cTn id="47" dur="500"/>
                                        <p:tgtEl>
                                          <p:spTgt spid="53"/>
                                        </p:tgtEl>
                                      </p:cBhvr>
                                    </p:animEffect>
                                  </p:childTnLst>
                                </p:cTn>
                              </p:par>
                              <p:par>
                                <p:cTn id="48" presetID="47" presetClass="entr" presetSubtype="0" fill="hold" nodeType="withEffect">
                                  <p:stCondLst>
                                    <p:cond delay="0"/>
                                  </p:stCondLst>
                                  <p:childTnLst>
                                    <p:set>
                                      <p:cBhvr>
                                        <p:cTn id="49" dur="1" fill="hold">
                                          <p:stCondLst>
                                            <p:cond delay="0"/>
                                          </p:stCondLst>
                                        </p:cTn>
                                        <p:tgtEl>
                                          <p:spTgt spid="149"/>
                                        </p:tgtEl>
                                        <p:attrNameLst>
                                          <p:attrName>style.visibility</p:attrName>
                                        </p:attrNameLst>
                                      </p:cBhvr>
                                      <p:to>
                                        <p:strVal val="visible"/>
                                      </p:to>
                                    </p:set>
                                    <p:animEffect transition="in" filter="fade">
                                      <p:cBhvr>
                                        <p:cTn id="50" dur="500"/>
                                        <p:tgtEl>
                                          <p:spTgt spid="149"/>
                                        </p:tgtEl>
                                      </p:cBhvr>
                                    </p:animEffect>
                                    <p:anim calcmode="lin" valueType="num">
                                      <p:cBhvr>
                                        <p:cTn id="51" dur="500" fill="hold"/>
                                        <p:tgtEl>
                                          <p:spTgt spid="149"/>
                                        </p:tgtEl>
                                        <p:attrNameLst>
                                          <p:attrName>ppt_x</p:attrName>
                                        </p:attrNameLst>
                                      </p:cBhvr>
                                      <p:tavLst>
                                        <p:tav tm="0">
                                          <p:val>
                                            <p:strVal val="#ppt_x"/>
                                          </p:val>
                                        </p:tav>
                                        <p:tav tm="100000">
                                          <p:val>
                                            <p:strVal val="#ppt_x"/>
                                          </p:val>
                                        </p:tav>
                                      </p:tavLst>
                                    </p:anim>
                                    <p:anim calcmode="lin" valueType="num">
                                      <p:cBhvr>
                                        <p:cTn id="52" dur="500" fill="hold"/>
                                        <p:tgtEl>
                                          <p:spTgt spid="149"/>
                                        </p:tgtEl>
                                        <p:attrNameLst>
                                          <p:attrName>ppt_y</p:attrName>
                                        </p:attrNameLst>
                                      </p:cBhvr>
                                      <p:tavLst>
                                        <p:tav tm="0">
                                          <p:val>
                                            <p:strVal val="#ppt_y-.1"/>
                                          </p:val>
                                        </p:tav>
                                        <p:tav tm="100000">
                                          <p:val>
                                            <p:strVal val="#ppt_y"/>
                                          </p:val>
                                        </p:tav>
                                      </p:tavLst>
                                    </p:anim>
                                  </p:childTnLst>
                                </p:cTn>
                              </p:par>
                              <p:par>
                                <p:cTn id="53" presetID="14" presetClass="entr" presetSubtype="10" fill="hold" nodeType="withEffect">
                                  <p:stCondLst>
                                    <p:cond delay="0"/>
                                  </p:stCondLst>
                                  <p:childTnLst>
                                    <p:set>
                                      <p:cBhvr>
                                        <p:cTn id="54" dur="1" fill="hold">
                                          <p:stCondLst>
                                            <p:cond delay="0"/>
                                          </p:stCondLst>
                                        </p:cTn>
                                        <p:tgtEl>
                                          <p:spTgt spid="126"/>
                                        </p:tgtEl>
                                        <p:attrNameLst>
                                          <p:attrName>style.visibility</p:attrName>
                                        </p:attrNameLst>
                                      </p:cBhvr>
                                      <p:to>
                                        <p:strVal val="visible"/>
                                      </p:to>
                                    </p:set>
                                    <p:animEffect transition="in" filter="randombar(horizontal)">
                                      <p:cBhvr>
                                        <p:cTn id="55" dur="500"/>
                                        <p:tgtEl>
                                          <p:spTgt spid="126"/>
                                        </p:tgtEl>
                                      </p:cBhvr>
                                    </p:animEffect>
                                  </p:childTnLst>
                                </p:cTn>
                              </p:par>
                            </p:childTnLst>
                          </p:cTn>
                        </p:par>
                        <p:par>
                          <p:cTn id="56" fill="hold">
                            <p:stCondLst>
                              <p:cond delay="2500"/>
                            </p:stCondLst>
                            <p:childTnLst>
                              <p:par>
                                <p:cTn id="57" presetID="22" presetClass="entr" presetSubtype="4" fill="hold"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wipe(down)">
                                      <p:cBhvr>
                                        <p:cTn id="59" dur="500"/>
                                        <p:tgtEl>
                                          <p:spTgt spid="54"/>
                                        </p:tgtEl>
                                      </p:cBhvr>
                                    </p:animEffect>
                                  </p:childTnLst>
                                </p:cTn>
                              </p:par>
                              <p:par>
                                <p:cTn id="60" presetID="47" presetClass="entr" presetSubtype="0" fill="hold" nodeType="withEffect">
                                  <p:stCondLst>
                                    <p:cond delay="0"/>
                                  </p:stCondLst>
                                  <p:childTnLst>
                                    <p:set>
                                      <p:cBhvr>
                                        <p:cTn id="61" dur="1" fill="hold">
                                          <p:stCondLst>
                                            <p:cond delay="0"/>
                                          </p:stCondLst>
                                        </p:cTn>
                                        <p:tgtEl>
                                          <p:spTgt spid="165"/>
                                        </p:tgtEl>
                                        <p:attrNameLst>
                                          <p:attrName>style.visibility</p:attrName>
                                        </p:attrNameLst>
                                      </p:cBhvr>
                                      <p:to>
                                        <p:strVal val="visible"/>
                                      </p:to>
                                    </p:set>
                                    <p:animEffect transition="in" filter="fade">
                                      <p:cBhvr>
                                        <p:cTn id="62" dur="500"/>
                                        <p:tgtEl>
                                          <p:spTgt spid="165"/>
                                        </p:tgtEl>
                                      </p:cBhvr>
                                    </p:animEffect>
                                    <p:anim calcmode="lin" valueType="num">
                                      <p:cBhvr>
                                        <p:cTn id="63" dur="500" fill="hold"/>
                                        <p:tgtEl>
                                          <p:spTgt spid="165"/>
                                        </p:tgtEl>
                                        <p:attrNameLst>
                                          <p:attrName>ppt_x</p:attrName>
                                        </p:attrNameLst>
                                      </p:cBhvr>
                                      <p:tavLst>
                                        <p:tav tm="0">
                                          <p:val>
                                            <p:strVal val="#ppt_x"/>
                                          </p:val>
                                        </p:tav>
                                        <p:tav tm="100000">
                                          <p:val>
                                            <p:strVal val="#ppt_x"/>
                                          </p:val>
                                        </p:tav>
                                      </p:tavLst>
                                    </p:anim>
                                    <p:anim calcmode="lin" valueType="num">
                                      <p:cBhvr>
                                        <p:cTn id="64" dur="500" fill="hold"/>
                                        <p:tgtEl>
                                          <p:spTgt spid="165"/>
                                        </p:tgtEl>
                                        <p:attrNameLst>
                                          <p:attrName>ppt_y</p:attrName>
                                        </p:attrNameLst>
                                      </p:cBhvr>
                                      <p:tavLst>
                                        <p:tav tm="0">
                                          <p:val>
                                            <p:strVal val="#ppt_y-.1"/>
                                          </p:val>
                                        </p:tav>
                                        <p:tav tm="100000">
                                          <p:val>
                                            <p:strVal val="#ppt_y"/>
                                          </p:val>
                                        </p:tav>
                                      </p:tavLst>
                                    </p:anim>
                                  </p:childTnLst>
                                </p:cTn>
                              </p:par>
                              <p:par>
                                <p:cTn id="65" presetID="14" presetClass="entr" presetSubtype="10" fill="hold" nodeType="withEffect">
                                  <p:stCondLst>
                                    <p:cond delay="200"/>
                                  </p:stCondLst>
                                  <p:childTnLst>
                                    <p:set>
                                      <p:cBhvr>
                                        <p:cTn id="66" dur="1" fill="hold">
                                          <p:stCondLst>
                                            <p:cond delay="0"/>
                                          </p:stCondLst>
                                        </p:cTn>
                                        <p:tgtEl>
                                          <p:spTgt spid="129"/>
                                        </p:tgtEl>
                                        <p:attrNameLst>
                                          <p:attrName>style.visibility</p:attrName>
                                        </p:attrNameLst>
                                      </p:cBhvr>
                                      <p:to>
                                        <p:strVal val="visible"/>
                                      </p:to>
                                    </p:set>
                                    <p:animEffect transition="in" filter="randombar(horizontal)">
                                      <p:cBhvr>
                                        <p:cTn id="67"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7"/>
          <p:cNvSpPr txBox="1"/>
          <p:nvPr/>
        </p:nvSpPr>
        <p:spPr>
          <a:xfrm>
            <a:off x="6538207" y="1970354"/>
            <a:ext cx="4318863" cy="779700"/>
          </a:xfrm>
          <a:prstGeom prst="rect">
            <a:avLst/>
          </a:prstGeom>
          <a:noFill/>
        </p:spPr>
        <p:txBody>
          <a:bodyPr wrap="square" lIns="121908" tIns="60954" rIns="121908" bIns="60954" rtlCol="0">
            <a:spAutoFit/>
          </a:bodyPr>
          <a:lstStyle/>
          <a:p>
            <a:r>
              <a:rPr lang="zh-CN" altLang="en-US" sz="4300" b="1" dirty="0" smtClean="0">
                <a:solidFill>
                  <a:schemeClr val="bg1"/>
                </a:solidFill>
                <a:latin typeface="微软雅黑" panose="020B0503020204020204" pitchFamily="34" charset="-122"/>
                <a:ea typeface="微软雅黑" panose="020B0503020204020204" pitchFamily="34" charset="-122"/>
              </a:rPr>
              <a:t>明年工作计划</a:t>
            </a:r>
            <a:endParaRPr lang="en-US" altLang="zh-CN" sz="4300" b="1" dirty="0">
              <a:solidFill>
                <a:schemeClr val="bg1"/>
              </a:solidFill>
              <a:latin typeface="微软雅黑" panose="020B0503020204020204" pitchFamily="34" charset="-122"/>
              <a:ea typeface="微软雅黑" panose="020B0503020204020204" pitchFamily="34" charset="-122"/>
            </a:endParaRPr>
          </a:p>
        </p:txBody>
      </p:sp>
      <p:sp>
        <p:nvSpPr>
          <p:cNvPr id="3" name="文本框 19"/>
          <p:cNvSpPr txBox="1"/>
          <p:nvPr/>
        </p:nvSpPr>
        <p:spPr bwMode="auto">
          <a:xfrm>
            <a:off x="6568687" y="2749325"/>
            <a:ext cx="5318513" cy="532130"/>
          </a:xfrm>
          <a:prstGeom prst="rect">
            <a:avLst/>
          </a:prstGeom>
          <a:noFill/>
        </p:spPr>
        <p:txBody>
          <a:bodyPr wrap="square" lIns="91431" tIns="45715" rIns="91431" bIns="45715">
            <a:spAutoFit/>
          </a:bodyPr>
          <a:lstStyle/>
          <a:p>
            <a:pP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详细内容</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200" dirty="0" smtClean="0">
                <a:solidFill>
                  <a:schemeClr val="bg1"/>
                </a:solidFill>
                <a:latin typeface="微软雅黑" panose="020B0503020204020204" pitchFamily="34" charset="-122"/>
                <a:ea typeface="微软雅黑" panose="020B0503020204020204" pitchFamily="34" charset="-122"/>
              </a:rPr>
              <a:t>点 </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4" name="Text Box 58"/>
          <p:cNvSpPr txBox="1">
            <a:spLocks noChangeArrowheads="1"/>
          </p:cNvSpPr>
          <p:nvPr/>
        </p:nvSpPr>
        <p:spPr bwMode="auto">
          <a:xfrm>
            <a:off x="4898718" y="1841091"/>
            <a:ext cx="1597291" cy="1446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r"/>
            <a:r>
              <a:rPr lang="en-US" altLang="zh-CN" sz="8800" dirty="0" smtClean="0">
                <a:solidFill>
                  <a:schemeClr val="bg1"/>
                </a:solidFill>
                <a:latin typeface="Impact" panose="020B0806030902050204" pitchFamily="34" charset="0"/>
                <a:ea typeface="微软雅黑" panose="020B0503020204020204" pitchFamily="34" charset="-122"/>
              </a:rPr>
              <a:t>04</a:t>
            </a:r>
            <a:endParaRPr lang="en-US" altLang="zh-CN" sz="8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2" fill="hold" grpId="0" nodeType="afterEffect">
                                  <p:stCondLst>
                                    <p:cond delay="0"/>
                                  </p:stCondLst>
                                  <p:iterate type="lt">
                                    <p:tmPct val="4878"/>
                                  </p:iterate>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rot="2700000">
            <a:off x="4464908" y="2083483"/>
            <a:ext cx="3262184" cy="3262184"/>
          </a:xfrm>
          <a:prstGeom prst="roundRect">
            <a:avLst/>
          </a:prstGeom>
          <a:noFill/>
          <a:ln w="1270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4" name="组合 3"/>
          <p:cNvGrpSpPr/>
          <p:nvPr/>
        </p:nvGrpSpPr>
        <p:grpSpPr>
          <a:xfrm>
            <a:off x="4271798" y="1920327"/>
            <a:ext cx="1253831" cy="1253824"/>
            <a:chOff x="4641550" y="1440594"/>
            <a:chExt cx="587801" cy="587801"/>
          </a:xfrm>
        </p:grpSpPr>
        <p:grpSp>
          <p:nvGrpSpPr>
            <p:cNvPr id="5" name="组合 4"/>
            <p:cNvGrpSpPr/>
            <p:nvPr/>
          </p:nvGrpSpPr>
          <p:grpSpPr>
            <a:xfrm>
              <a:off x="4641550" y="1440594"/>
              <a:ext cx="587801" cy="587801"/>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 name="组合 5"/>
            <p:cNvGrpSpPr/>
            <p:nvPr/>
          </p:nvGrpSpPr>
          <p:grpSpPr>
            <a:xfrm>
              <a:off x="4795215" y="1597882"/>
              <a:ext cx="286520" cy="248944"/>
              <a:chOff x="2601913" y="584200"/>
              <a:chExt cx="581025" cy="504825"/>
            </a:xfrm>
            <a:solidFill>
              <a:schemeClr val="accent1"/>
            </a:solidFill>
          </p:grpSpPr>
          <p:sp>
            <p:nvSpPr>
              <p:cNvPr id="7" name="Freeform 21"/>
              <p:cNvSpPr/>
              <p:nvPr/>
            </p:nvSpPr>
            <p:spPr bwMode="auto">
              <a:xfrm>
                <a:off x="2601913" y="1054100"/>
                <a:ext cx="581025" cy="34925"/>
              </a:xfrm>
              <a:custGeom>
                <a:avLst/>
                <a:gdLst>
                  <a:gd name="T0" fmla="*/ 352 w 366"/>
                  <a:gd name="T1" fmla="*/ 0 h 22"/>
                  <a:gd name="T2" fmla="*/ 14 w 366"/>
                  <a:gd name="T3" fmla="*/ 0 h 22"/>
                  <a:gd name="T4" fmla="*/ 14 w 366"/>
                  <a:gd name="T5" fmla="*/ 0 h 22"/>
                  <a:gd name="T6" fmla="*/ 8 w 366"/>
                  <a:gd name="T7" fmla="*/ 0 h 22"/>
                  <a:gd name="T8" fmla="*/ 4 w 366"/>
                  <a:gd name="T9" fmla="*/ 2 h 22"/>
                  <a:gd name="T10" fmla="*/ 0 w 366"/>
                  <a:gd name="T11" fmla="*/ 6 h 22"/>
                  <a:gd name="T12" fmla="*/ 0 w 366"/>
                  <a:gd name="T13" fmla="*/ 10 h 22"/>
                  <a:gd name="T14" fmla="*/ 0 w 366"/>
                  <a:gd name="T15" fmla="*/ 12 h 22"/>
                  <a:gd name="T16" fmla="*/ 0 w 366"/>
                  <a:gd name="T17" fmla="*/ 12 h 22"/>
                  <a:gd name="T18" fmla="*/ 0 w 366"/>
                  <a:gd name="T19" fmla="*/ 16 h 22"/>
                  <a:gd name="T20" fmla="*/ 4 w 366"/>
                  <a:gd name="T21" fmla="*/ 20 h 22"/>
                  <a:gd name="T22" fmla="*/ 8 w 366"/>
                  <a:gd name="T23" fmla="*/ 22 h 22"/>
                  <a:gd name="T24" fmla="*/ 14 w 366"/>
                  <a:gd name="T25" fmla="*/ 22 h 22"/>
                  <a:gd name="T26" fmla="*/ 352 w 366"/>
                  <a:gd name="T27" fmla="*/ 22 h 22"/>
                  <a:gd name="T28" fmla="*/ 352 w 366"/>
                  <a:gd name="T29" fmla="*/ 22 h 22"/>
                  <a:gd name="T30" fmla="*/ 358 w 366"/>
                  <a:gd name="T31" fmla="*/ 22 h 22"/>
                  <a:gd name="T32" fmla="*/ 362 w 366"/>
                  <a:gd name="T33" fmla="*/ 20 h 22"/>
                  <a:gd name="T34" fmla="*/ 366 w 366"/>
                  <a:gd name="T35" fmla="*/ 16 h 22"/>
                  <a:gd name="T36" fmla="*/ 366 w 366"/>
                  <a:gd name="T37" fmla="*/ 12 h 22"/>
                  <a:gd name="T38" fmla="*/ 366 w 366"/>
                  <a:gd name="T39" fmla="*/ 10 h 22"/>
                  <a:gd name="T40" fmla="*/ 366 w 366"/>
                  <a:gd name="T41" fmla="*/ 10 h 22"/>
                  <a:gd name="T42" fmla="*/ 366 w 366"/>
                  <a:gd name="T43" fmla="*/ 6 h 22"/>
                  <a:gd name="T44" fmla="*/ 362 w 366"/>
                  <a:gd name="T45" fmla="*/ 2 h 22"/>
                  <a:gd name="T46" fmla="*/ 358 w 366"/>
                  <a:gd name="T47" fmla="*/ 0 h 22"/>
                  <a:gd name="T48" fmla="*/ 352 w 366"/>
                  <a:gd name="T49" fmla="*/ 0 h 22"/>
                  <a:gd name="T50" fmla="*/ 352 w 36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6" h="22">
                    <a:moveTo>
                      <a:pt x="352" y="0"/>
                    </a:moveTo>
                    <a:lnTo>
                      <a:pt x="14" y="0"/>
                    </a:lnTo>
                    <a:lnTo>
                      <a:pt x="14" y="0"/>
                    </a:lnTo>
                    <a:lnTo>
                      <a:pt x="8" y="0"/>
                    </a:lnTo>
                    <a:lnTo>
                      <a:pt x="4" y="2"/>
                    </a:lnTo>
                    <a:lnTo>
                      <a:pt x="0" y="6"/>
                    </a:lnTo>
                    <a:lnTo>
                      <a:pt x="0" y="10"/>
                    </a:lnTo>
                    <a:lnTo>
                      <a:pt x="0" y="12"/>
                    </a:lnTo>
                    <a:lnTo>
                      <a:pt x="0" y="12"/>
                    </a:lnTo>
                    <a:lnTo>
                      <a:pt x="0" y="16"/>
                    </a:lnTo>
                    <a:lnTo>
                      <a:pt x="4" y="20"/>
                    </a:lnTo>
                    <a:lnTo>
                      <a:pt x="8" y="22"/>
                    </a:lnTo>
                    <a:lnTo>
                      <a:pt x="14" y="22"/>
                    </a:lnTo>
                    <a:lnTo>
                      <a:pt x="352" y="22"/>
                    </a:lnTo>
                    <a:lnTo>
                      <a:pt x="352" y="22"/>
                    </a:lnTo>
                    <a:lnTo>
                      <a:pt x="358" y="22"/>
                    </a:lnTo>
                    <a:lnTo>
                      <a:pt x="362" y="20"/>
                    </a:lnTo>
                    <a:lnTo>
                      <a:pt x="366" y="16"/>
                    </a:lnTo>
                    <a:lnTo>
                      <a:pt x="366" y="12"/>
                    </a:lnTo>
                    <a:lnTo>
                      <a:pt x="366" y="10"/>
                    </a:lnTo>
                    <a:lnTo>
                      <a:pt x="366" y="10"/>
                    </a:lnTo>
                    <a:lnTo>
                      <a:pt x="366" y="6"/>
                    </a:lnTo>
                    <a:lnTo>
                      <a:pt x="362" y="2"/>
                    </a:lnTo>
                    <a:lnTo>
                      <a:pt x="358" y="0"/>
                    </a:lnTo>
                    <a:lnTo>
                      <a:pt x="352" y="0"/>
                    </a:lnTo>
                    <a:lnTo>
                      <a:pt x="3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22"/>
              <p:cNvSpPr>
                <a:spLocks noEditPoints="1"/>
              </p:cNvSpPr>
              <p:nvPr/>
            </p:nvSpPr>
            <p:spPr bwMode="auto">
              <a:xfrm>
                <a:off x="2687638" y="752475"/>
                <a:ext cx="409575" cy="206375"/>
              </a:xfrm>
              <a:custGeom>
                <a:avLst/>
                <a:gdLst>
                  <a:gd name="T0" fmla="*/ 118 w 258"/>
                  <a:gd name="T1" fmla="*/ 0 h 130"/>
                  <a:gd name="T2" fmla="*/ 112 w 258"/>
                  <a:gd name="T3" fmla="*/ 2 h 130"/>
                  <a:gd name="T4" fmla="*/ 104 w 258"/>
                  <a:gd name="T5" fmla="*/ 8 h 130"/>
                  <a:gd name="T6" fmla="*/ 104 w 258"/>
                  <a:gd name="T7" fmla="*/ 116 h 130"/>
                  <a:gd name="T8" fmla="*/ 104 w 258"/>
                  <a:gd name="T9" fmla="*/ 122 h 130"/>
                  <a:gd name="T10" fmla="*/ 112 w 258"/>
                  <a:gd name="T11" fmla="*/ 128 h 130"/>
                  <a:gd name="T12" fmla="*/ 140 w 258"/>
                  <a:gd name="T13" fmla="*/ 130 h 130"/>
                  <a:gd name="T14" fmla="*/ 146 w 258"/>
                  <a:gd name="T15" fmla="*/ 128 h 130"/>
                  <a:gd name="T16" fmla="*/ 154 w 258"/>
                  <a:gd name="T17" fmla="*/ 122 h 130"/>
                  <a:gd name="T18" fmla="*/ 154 w 258"/>
                  <a:gd name="T19" fmla="*/ 14 h 130"/>
                  <a:gd name="T20" fmla="*/ 154 w 258"/>
                  <a:gd name="T21" fmla="*/ 8 h 130"/>
                  <a:gd name="T22" fmla="*/ 146 w 258"/>
                  <a:gd name="T23" fmla="*/ 2 h 130"/>
                  <a:gd name="T24" fmla="*/ 140 w 258"/>
                  <a:gd name="T25" fmla="*/ 0 h 130"/>
                  <a:gd name="T26" fmla="*/ 14 w 258"/>
                  <a:gd name="T27" fmla="*/ 0 h 130"/>
                  <a:gd name="T28" fmla="*/ 8 w 258"/>
                  <a:gd name="T29" fmla="*/ 2 h 130"/>
                  <a:gd name="T30" fmla="*/ 2 w 258"/>
                  <a:gd name="T31" fmla="*/ 8 h 130"/>
                  <a:gd name="T32" fmla="*/ 0 w 258"/>
                  <a:gd name="T33" fmla="*/ 116 h 130"/>
                  <a:gd name="T34" fmla="*/ 2 w 258"/>
                  <a:gd name="T35" fmla="*/ 122 h 130"/>
                  <a:gd name="T36" fmla="*/ 8 w 258"/>
                  <a:gd name="T37" fmla="*/ 128 h 130"/>
                  <a:gd name="T38" fmla="*/ 38 w 258"/>
                  <a:gd name="T39" fmla="*/ 130 h 130"/>
                  <a:gd name="T40" fmla="*/ 42 w 258"/>
                  <a:gd name="T41" fmla="*/ 128 h 130"/>
                  <a:gd name="T42" fmla="*/ 50 w 258"/>
                  <a:gd name="T43" fmla="*/ 122 h 130"/>
                  <a:gd name="T44" fmla="*/ 52 w 258"/>
                  <a:gd name="T45" fmla="*/ 14 h 130"/>
                  <a:gd name="T46" fmla="*/ 50 w 258"/>
                  <a:gd name="T47" fmla="*/ 8 h 130"/>
                  <a:gd name="T48" fmla="*/ 42 w 258"/>
                  <a:gd name="T49" fmla="*/ 2 h 130"/>
                  <a:gd name="T50" fmla="*/ 38 w 258"/>
                  <a:gd name="T51" fmla="*/ 0 h 130"/>
                  <a:gd name="T52" fmla="*/ 220 w 258"/>
                  <a:gd name="T53" fmla="*/ 0 h 130"/>
                  <a:gd name="T54" fmla="*/ 216 w 258"/>
                  <a:gd name="T55" fmla="*/ 2 h 130"/>
                  <a:gd name="T56" fmla="*/ 208 w 258"/>
                  <a:gd name="T57" fmla="*/ 8 h 130"/>
                  <a:gd name="T58" fmla="*/ 206 w 258"/>
                  <a:gd name="T59" fmla="*/ 116 h 130"/>
                  <a:gd name="T60" fmla="*/ 208 w 258"/>
                  <a:gd name="T61" fmla="*/ 122 h 130"/>
                  <a:gd name="T62" fmla="*/ 216 w 258"/>
                  <a:gd name="T63" fmla="*/ 128 h 130"/>
                  <a:gd name="T64" fmla="*/ 244 w 258"/>
                  <a:gd name="T65" fmla="*/ 130 h 130"/>
                  <a:gd name="T66" fmla="*/ 250 w 258"/>
                  <a:gd name="T67" fmla="*/ 128 h 130"/>
                  <a:gd name="T68" fmla="*/ 256 w 258"/>
                  <a:gd name="T69" fmla="*/ 122 h 130"/>
                  <a:gd name="T70" fmla="*/ 258 w 258"/>
                  <a:gd name="T71" fmla="*/ 14 h 130"/>
                  <a:gd name="T72" fmla="*/ 256 w 258"/>
                  <a:gd name="T73" fmla="*/ 8 h 130"/>
                  <a:gd name="T74" fmla="*/ 250 w 258"/>
                  <a:gd name="T75" fmla="*/ 2 h 130"/>
                  <a:gd name="T76" fmla="*/ 244 w 258"/>
                  <a:gd name="T7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130">
                    <a:moveTo>
                      <a:pt x="140" y="0"/>
                    </a:moveTo>
                    <a:lnTo>
                      <a:pt x="118" y="0"/>
                    </a:lnTo>
                    <a:lnTo>
                      <a:pt x="118" y="0"/>
                    </a:lnTo>
                    <a:lnTo>
                      <a:pt x="112" y="2"/>
                    </a:lnTo>
                    <a:lnTo>
                      <a:pt x="108" y="4"/>
                    </a:lnTo>
                    <a:lnTo>
                      <a:pt x="104" y="8"/>
                    </a:lnTo>
                    <a:lnTo>
                      <a:pt x="104" y="14"/>
                    </a:lnTo>
                    <a:lnTo>
                      <a:pt x="104" y="116"/>
                    </a:lnTo>
                    <a:lnTo>
                      <a:pt x="104" y="116"/>
                    </a:lnTo>
                    <a:lnTo>
                      <a:pt x="104" y="122"/>
                    </a:lnTo>
                    <a:lnTo>
                      <a:pt x="108" y="126"/>
                    </a:lnTo>
                    <a:lnTo>
                      <a:pt x="112" y="128"/>
                    </a:lnTo>
                    <a:lnTo>
                      <a:pt x="118" y="130"/>
                    </a:lnTo>
                    <a:lnTo>
                      <a:pt x="140" y="130"/>
                    </a:lnTo>
                    <a:lnTo>
                      <a:pt x="140" y="130"/>
                    </a:lnTo>
                    <a:lnTo>
                      <a:pt x="146" y="128"/>
                    </a:lnTo>
                    <a:lnTo>
                      <a:pt x="150" y="126"/>
                    </a:lnTo>
                    <a:lnTo>
                      <a:pt x="154" y="122"/>
                    </a:lnTo>
                    <a:lnTo>
                      <a:pt x="154" y="116"/>
                    </a:lnTo>
                    <a:lnTo>
                      <a:pt x="154" y="14"/>
                    </a:lnTo>
                    <a:lnTo>
                      <a:pt x="154" y="14"/>
                    </a:lnTo>
                    <a:lnTo>
                      <a:pt x="154" y="8"/>
                    </a:lnTo>
                    <a:lnTo>
                      <a:pt x="150" y="4"/>
                    </a:lnTo>
                    <a:lnTo>
                      <a:pt x="146" y="2"/>
                    </a:lnTo>
                    <a:lnTo>
                      <a:pt x="140" y="0"/>
                    </a:lnTo>
                    <a:lnTo>
                      <a:pt x="140" y="0"/>
                    </a:lnTo>
                    <a:close/>
                    <a:moveTo>
                      <a:pt x="38" y="0"/>
                    </a:moveTo>
                    <a:lnTo>
                      <a:pt x="14" y="0"/>
                    </a:lnTo>
                    <a:lnTo>
                      <a:pt x="14" y="0"/>
                    </a:lnTo>
                    <a:lnTo>
                      <a:pt x="8" y="2"/>
                    </a:lnTo>
                    <a:lnTo>
                      <a:pt x="4" y="4"/>
                    </a:lnTo>
                    <a:lnTo>
                      <a:pt x="2" y="8"/>
                    </a:lnTo>
                    <a:lnTo>
                      <a:pt x="0" y="14"/>
                    </a:lnTo>
                    <a:lnTo>
                      <a:pt x="0" y="116"/>
                    </a:lnTo>
                    <a:lnTo>
                      <a:pt x="0" y="116"/>
                    </a:lnTo>
                    <a:lnTo>
                      <a:pt x="2" y="122"/>
                    </a:lnTo>
                    <a:lnTo>
                      <a:pt x="4" y="126"/>
                    </a:lnTo>
                    <a:lnTo>
                      <a:pt x="8" y="128"/>
                    </a:lnTo>
                    <a:lnTo>
                      <a:pt x="14" y="130"/>
                    </a:lnTo>
                    <a:lnTo>
                      <a:pt x="38" y="130"/>
                    </a:lnTo>
                    <a:lnTo>
                      <a:pt x="38" y="130"/>
                    </a:lnTo>
                    <a:lnTo>
                      <a:pt x="42" y="128"/>
                    </a:lnTo>
                    <a:lnTo>
                      <a:pt x="48" y="126"/>
                    </a:lnTo>
                    <a:lnTo>
                      <a:pt x="50" y="122"/>
                    </a:lnTo>
                    <a:lnTo>
                      <a:pt x="52" y="116"/>
                    </a:lnTo>
                    <a:lnTo>
                      <a:pt x="52" y="14"/>
                    </a:lnTo>
                    <a:lnTo>
                      <a:pt x="52" y="14"/>
                    </a:lnTo>
                    <a:lnTo>
                      <a:pt x="50" y="8"/>
                    </a:lnTo>
                    <a:lnTo>
                      <a:pt x="48" y="4"/>
                    </a:lnTo>
                    <a:lnTo>
                      <a:pt x="42" y="2"/>
                    </a:lnTo>
                    <a:lnTo>
                      <a:pt x="38" y="0"/>
                    </a:lnTo>
                    <a:lnTo>
                      <a:pt x="38" y="0"/>
                    </a:lnTo>
                    <a:close/>
                    <a:moveTo>
                      <a:pt x="244" y="0"/>
                    </a:moveTo>
                    <a:lnTo>
                      <a:pt x="220" y="0"/>
                    </a:lnTo>
                    <a:lnTo>
                      <a:pt x="220" y="0"/>
                    </a:lnTo>
                    <a:lnTo>
                      <a:pt x="216" y="2"/>
                    </a:lnTo>
                    <a:lnTo>
                      <a:pt x="210" y="4"/>
                    </a:lnTo>
                    <a:lnTo>
                      <a:pt x="208" y="8"/>
                    </a:lnTo>
                    <a:lnTo>
                      <a:pt x="206" y="14"/>
                    </a:lnTo>
                    <a:lnTo>
                      <a:pt x="206" y="116"/>
                    </a:lnTo>
                    <a:lnTo>
                      <a:pt x="206" y="116"/>
                    </a:lnTo>
                    <a:lnTo>
                      <a:pt x="208" y="122"/>
                    </a:lnTo>
                    <a:lnTo>
                      <a:pt x="210" y="126"/>
                    </a:lnTo>
                    <a:lnTo>
                      <a:pt x="216" y="128"/>
                    </a:lnTo>
                    <a:lnTo>
                      <a:pt x="220" y="130"/>
                    </a:lnTo>
                    <a:lnTo>
                      <a:pt x="244" y="130"/>
                    </a:lnTo>
                    <a:lnTo>
                      <a:pt x="244" y="130"/>
                    </a:lnTo>
                    <a:lnTo>
                      <a:pt x="250" y="128"/>
                    </a:lnTo>
                    <a:lnTo>
                      <a:pt x="254" y="126"/>
                    </a:lnTo>
                    <a:lnTo>
                      <a:pt x="256" y="122"/>
                    </a:lnTo>
                    <a:lnTo>
                      <a:pt x="258" y="116"/>
                    </a:lnTo>
                    <a:lnTo>
                      <a:pt x="258" y="14"/>
                    </a:lnTo>
                    <a:lnTo>
                      <a:pt x="258" y="14"/>
                    </a:lnTo>
                    <a:lnTo>
                      <a:pt x="256" y="8"/>
                    </a:lnTo>
                    <a:lnTo>
                      <a:pt x="254" y="4"/>
                    </a:lnTo>
                    <a:lnTo>
                      <a:pt x="250" y="2"/>
                    </a:lnTo>
                    <a:lnTo>
                      <a:pt x="244" y="0"/>
                    </a:lnTo>
                    <a:lnTo>
                      <a:pt x="2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23"/>
              <p:cNvSpPr/>
              <p:nvPr/>
            </p:nvSpPr>
            <p:spPr bwMode="auto">
              <a:xfrm>
                <a:off x="2601913" y="584200"/>
                <a:ext cx="581025" cy="136525"/>
              </a:xfrm>
              <a:custGeom>
                <a:avLst/>
                <a:gdLst>
                  <a:gd name="T0" fmla="*/ 358 w 366"/>
                  <a:gd name="T1" fmla="*/ 66 h 86"/>
                  <a:gd name="T2" fmla="*/ 186 w 366"/>
                  <a:gd name="T3" fmla="*/ 0 h 86"/>
                  <a:gd name="T4" fmla="*/ 186 w 366"/>
                  <a:gd name="T5" fmla="*/ 0 h 86"/>
                  <a:gd name="T6" fmla="*/ 180 w 366"/>
                  <a:gd name="T7" fmla="*/ 0 h 86"/>
                  <a:gd name="T8" fmla="*/ 8 w 366"/>
                  <a:gd name="T9" fmla="*/ 66 h 86"/>
                  <a:gd name="T10" fmla="*/ 8 w 366"/>
                  <a:gd name="T11" fmla="*/ 66 h 86"/>
                  <a:gd name="T12" fmla="*/ 4 w 366"/>
                  <a:gd name="T13" fmla="*/ 68 h 86"/>
                  <a:gd name="T14" fmla="*/ 2 w 366"/>
                  <a:gd name="T15" fmla="*/ 70 h 86"/>
                  <a:gd name="T16" fmla="*/ 0 w 366"/>
                  <a:gd name="T17" fmla="*/ 74 h 86"/>
                  <a:gd name="T18" fmla="*/ 0 w 366"/>
                  <a:gd name="T19" fmla="*/ 78 h 86"/>
                  <a:gd name="T20" fmla="*/ 0 w 366"/>
                  <a:gd name="T21" fmla="*/ 78 h 86"/>
                  <a:gd name="T22" fmla="*/ 2 w 366"/>
                  <a:gd name="T23" fmla="*/ 80 h 86"/>
                  <a:gd name="T24" fmla="*/ 4 w 366"/>
                  <a:gd name="T25" fmla="*/ 82 h 86"/>
                  <a:gd name="T26" fmla="*/ 6 w 366"/>
                  <a:gd name="T27" fmla="*/ 84 h 86"/>
                  <a:gd name="T28" fmla="*/ 10 w 366"/>
                  <a:gd name="T29" fmla="*/ 86 h 86"/>
                  <a:gd name="T30" fmla="*/ 356 w 366"/>
                  <a:gd name="T31" fmla="*/ 86 h 86"/>
                  <a:gd name="T32" fmla="*/ 356 w 366"/>
                  <a:gd name="T33" fmla="*/ 86 h 86"/>
                  <a:gd name="T34" fmla="*/ 360 w 366"/>
                  <a:gd name="T35" fmla="*/ 84 h 86"/>
                  <a:gd name="T36" fmla="*/ 362 w 366"/>
                  <a:gd name="T37" fmla="*/ 82 h 86"/>
                  <a:gd name="T38" fmla="*/ 364 w 366"/>
                  <a:gd name="T39" fmla="*/ 80 h 86"/>
                  <a:gd name="T40" fmla="*/ 366 w 366"/>
                  <a:gd name="T41" fmla="*/ 78 h 86"/>
                  <a:gd name="T42" fmla="*/ 366 w 366"/>
                  <a:gd name="T43" fmla="*/ 78 h 86"/>
                  <a:gd name="T44" fmla="*/ 366 w 366"/>
                  <a:gd name="T45" fmla="*/ 74 h 86"/>
                  <a:gd name="T46" fmla="*/ 364 w 366"/>
                  <a:gd name="T47" fmla="*/ 70 h 86"/>
                  <a:gd name="T48" fmla="*/ 362 w 366"/>
                  <a:gd name="T49" fmla="*/ 68 h 86"/>
                  <a:gd name="T50" fmla="*/ 358 w 366"/>
                  <a:gd name="T51" fmla="*/ 66 h 86"/>
                  <a:gd name="T52" fmla="*/ 358 w 36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86">
                    <a:moveTo>
                      <a:pt x="358" y="66"/>
                    </a:moveTo>
                    <a:lnTo>
                      <a:pt x="186" y="0"/>
                    </a:lnTo>
                    <a:lnTo>
                      <a:pt x="186" y="0"/>
                    </a:lnTo>
                    <a:lnTo>
                      <a:pt x="180" y="0"/>
                    </a:lnTo>
                    <a:lnTo>
                      <a:pt x="8" y="66"/>
                    </a:lnTo>
                    <a:lnTo>
                      <a:pt x="8" y="66"/>
                    </a:lnTo>
                    <a:lnTo>
                      <a:pt x="4" y="68"/>
                    </a:lnTo>
                    <a:lnTo>
                      <a:pt x="2" y="70"/>
                    </a:lnTo>
                    <a:lnTo>
                      <a:pt x="0" y="74"/>
                    </a:lnTo>
                    <a:lnTo>
                      <a:pt x="0" y="78"/>
                    </a:lnTo>
                    <a:lnTo>
                      <a:pt x="0" y="78"/>
                    </a:lnTo>
                    <a:lnTo>
                      <a:pt x="2" y="80"/>
                    </a:lnTo>
                    <a:lnTo>
                      <a:pt x="4" y="82"/>
                    </a:lnTo>
                    <a:lnTo>
                      <a:pt x="6" y="84"/>
                    </a:lnTo>
                    <a:lnTo>
                      <a:pt x="10" y="86"/>
                    </a:lnTo>
                    <a:lnTo>
                      <a:pt x="356" y="86"/>
                    </a:lnTo>
                    <a:lnTo>
                      <a:pt x="356" y="86"/>
                    </a:lnTo>
                    <a:lnTo>
                      <a:pt x="360" y="84"/>
                    </a:lnTo>
                    <a:lnTo>
                      <a:pt x="362" y="82"/>
                    </a:lnTo>
                    <a:lnTo>
                      <a:pt x="364" y="80"/>
                    </a:lnTo>
                    <a:lnTo>
                      <a:pt x="366" y="78"/>
                    </a:lnTo>
                    <a:lnTo>
                      <a:pt x="366" y="78"/>
                    </a:lnTo>
                    <a:lnTo>
                      <a:pt x="366" y="74"/>
                    </a:lnTo>
                    <a:lnTo>
                      <a:pt x="364" y="70"/>
                    </a:lnTo>
                    <a:lnTo>
                      <a:pt x="362" y="68"/>
                    </a:lnTo>
                    <a:lnTo>
                      <a:pt x="358" y="66"/>
                    </a:lnTo>
                    <a:lnTo>
                      <a:pt x="358"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84"/>
              <p:cNvSpPr/>
              <p:nvPr/>
            </p:nvSpPr>
            <p:spPr bwMode="auto">
              <a:xfrm>
                <a:off x="2630488" y="987425"/>
                <a:ext cx="523875" cy="38100"/>
              </a:xfrm>
              <a:custGeom>
                <a:avLst/>
                <a:gdLst>
                  <a:gd name="T0" fmla="*/ 330 w 330"/>
                  <a:gd name="T1" fmla="*/ 12 h 24"/>
                  <a:gd name="T2" fmla="*/ 330 w 330"/>
                  <a:gd name="T3" fmla="*/ 12 h 24"/>
                  <a:gd name="T4" fmla="*/ 330 w 330"/>
                  <a:gd name="T5" fmla="*/ 12 h 24"/>
                  <a:gd name="T6" fmla="*/ 330 w 330"/>
                  <a:gd name="T7" fmla="*/ 18 h 24"/>
                  <a:gd name="T8" fmla="*/ 326 w 330"/>
                  <a:gd name="T9" fmla="*/ 20 h 24"/>
                  <a:gd name="T10" fmla="*/ 322 w 330"/>
                  <a:gd name="T11" fmla="*/ 24 h 24"/>
                  <a:gd name="T12" fmla="*/ 316 w 330"/>
                  <a:gd name="T13" fmla="*/ 24 h 24"/>
                  <a:gd name="T14" fmla="*/ 14 w 330"/>
                  <a:gd name="T15" fmla="*/ 24 h 24"/>
                  <a:gd name="T16" fmla="*/ 14 w 330"/>
                  <a:gd name="T17" fmla="*/ 24 h 24"/>
                  <a:gd name="T18" fmla="*/ 8 w 330"/>
                  <a:gd name="T19" fmla="*/ 24 h 24"/>
                  <a:gd name="T20" fmla="*/ 4 w 330"/>
                  <a:gd name="T21" fmla="*/ 20 h 24"/>
                  <a:gd name="T22" fmla="*/ 0 w 330"/>
                  <a:gd name="T23" fmla="*/ 18 h 24"/>
                  <a:gd name="T24" fmla="*/ 0 w 330"/>
                  <a:gd name="T25" fmla="*/ 12 h 24"/>
                  <a:gd name="T26" fmla="*/ 0 w 330"/>
                  <a:gd name="T27" fmla="*/ 12 h 24"/>
                  <a:gd name="T28" fmla="*/ 0 w 330"/>
                  <a:gd name="T29" fmla="*/ 12 h 24"/>
                  <a:gd name="T30" fmla="*/ 0 w 330"/>
                  <a:gd name="T31" fmla="*/ 8 h 24"/>
                  <a:gd name="T32" fmla="*/ 4 w 330"/>
                  <a:gd name="T33" fmla="*/ 4 h 24"/>
                  <a:gd name="T34" fmla="*/ 8 w 330"/>
                  <a:gd name="T35" fmla="*/ 2 h 24"/>
                  <a:gd name="T36" fmla="*/ 14 w 330"/>
                  <a:gd name="T37" fmla="*/ 0 h 24"/>
                  <a:gd name="T38" fmla="*/ 316 w 330"/>
                  <a:gd name="T39" fmla="*/ 0 h 24"/>
                  <a:gd name="T40" fmla="*/ 316 w 330"/>
                  <a:gd name="T41" fmla="*/ 0 h 24"/>
                  <a:gd name="T42" fmla="*/ 322 w 330"/>
                  <a:gd name="T43" fmla="*/ 2 h 24"/>
                  <a:gd name="T44" fmla="*/ 326 w 330"/>
                  <a:gd name="T45" fmla="*/ 4 h 24"/>
                  <a:gd name="T46" fmla="*/ 330 w 330"/>
                  <a:gd name="T47" fmla="*/ 8 h 24"/>
                  <a:gd name="T48" fmla="*/ 330 w 330"/>
                  <a:gd name="T49" fmla="*/ 12 h 24"/>
                  <a:gd name="T50" fmla="*/ 330 w 330"/>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24">
                    <a:moveTo>
                      <a:pt x="330" y="12"/>
                    </a:moveTo>
                    <a:lnTo>
                      <a:pt x="330" y="12"/>
                    </a:lnTo>
                    <a:lnTo>
                      <a:pt x="330" y="12"/>
                    </a:lnTo>
                    <a:lnTo>
                      <a:pt x="330" y="18"/>
                    </a:lnTo>
                    <a:lnTo>
                      <a:pt x="326" y="20"/>
                    </a:lnTo>
                    <a:lnTo>
                      <a:pt x="322" y="24"/>
                    </a:lnTo>
                    <a:lnTo>
                      <a:pt x="316" y="24"/>
                    </a:lnTo>
                    <a:lnTo>
                      <a:pt x="14" y="24"/>
                    </a:lnTo>
                    <a:lnTo>
                      <a:pt x="14" y="24"/>
                    </a:lnTo>
                    <a:lnTo>
                      <a:pt x="8" y="24"/>
                    </a:lnTo>
                    <a:lnTo>
                      <a:pt x="4" y="20"/>
                    </a:lnTo>
                    <a:lnTo>
                      <a:pt x="0" y="18"/>
                    </a:lnTo>
                    <a:lnTo>
                      <a:pt x="0" y="12"/>
                    </a:lnTo>
                    <a:lnTo>
                      <a:pt x="0" y="12"/>
                    </a:lnTo>
                    <a:lnTo>
                      <a:pt x="0" y="12"/>
                    </a:lnTo>
                    <a:lnTo>
                      <a:pt x="0" y="8"/>
                    </a:lnTo>
                    <a:lnTo>
                      <a:pt x="4" y="4"/>
                    </a:lnTo>
                    <a:lnTo>
                      <a:pt x="8" y="2"/>
                    </a:lnTo>
                    <a:lnTo>
                      <a:pt x="14" y="0"/>
                    </a:lnTo>
                    <a:lnTo>
                      <a:pt x="316" y="0"/>
                    </a:lnTo>
                    <a:lnTo>
                      <a:pt x="316" y="0"/>
                    </a:lnTo>
                    <a:lnTo>
                      <a:pt x="322" y="2"/>
                    </a:lnTo>
                    <a:lnTo>
                      <a:pt x="326" y="4"/>
                    </a:lnTo>
                    <a:lnTo>
                      <a:pt x="330" y="8"/>
                    </a:lnTo>
                    <a:lnTo>
                      <a:pt x="330" y="12"/>
                    </a:lnTo>
                    <a:lnTo>
                      <a:pt x="33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3" name="组合 12"/>
          <p:cNvGrpSpPr/>
          <p:nvPr/>
        </p:nvGrpSpPr>
        <p:grpSpPr>
          <a:xfrm>
            <a:off x="6666373" y="1920327"/>
            <a:ext cx="1253831" cy="1253824"/>
            <a:chOff x="4641550" y="3027270"/>
            <a:chExt cx="587801" cy="587801"/>
          </a:xfrm>
        </p:grpSpPr>
        <p:grpSp>
          <p:nvGrpSpPr>
            <p:cNvPr id="14" name="组合 13"/>
            <p:cNvGrpSpPr/>
            <p:nvPr/>
          </p:nvGrpSpPr>
          <p:grpSpPr>
            <a:xfrm>
              <a:off x="4641550" y="3027270"/>
              <a:ext cx="587801" cy="587801"/>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5" name="组合 14"/>
            <p:cNvGrpSpPr/>
            <p:nvPr/>
          </p:nvGrpSpPr>
          <p:grpSpPr>
            <a:xfrm>
              <a:off x="4790609" y="3178517"/>
              <a:ext cx="289682" cy="293110"/>
              <a:chOff x="2627313" y="1546225"/>
              <a:chExt cx="536575" cy="542925"/>
            </a:xfrm>
            <a:solidFill>
              <a:schemeClr val="accent3"/>
            </a:solidFill>
          </p:grpSpPr>
          <p:sp>
            <p:nvSpPr>
              <p:cNvPr id="16" name="Freeform 30"/>
              <p:cNvSpPr>
                <a:spLocks noEditPoints="1"/>
              </p:cNvSpPr>
              <p:nvPr/>
            </p:nvSpPr>
            <p:spPr bwMode="auto">
              <a:xfrm>
                <a:off x="2627313" y="1616075"/>
                <a:ext cx="536575" cy="473075"/>
              </a:xfrm>
              <a:custGeom>
                <a:avLst/>
                <a:gdLst>
                  <a:gd name="T0" fmla="*/ 310 w 338"/>
                  <a:gd name="T1" fmla="*/ 134 h 298"/>
                  <a:gd name="T2" fmla="*/ 296 w 338"/>
                  <a:gd name="T3" fmla="*/ 94 h 298"/>
                  <a:gd name="T4" fmla="*/ 270 w 338"/>
                  <a:gd name="T5" fmla="*/ 62 h 298"/>
                  <a:gd name="T6" fmla="*/ 248 w 338"/>
                  <a:gd name="T7" fmla="*/ 46 h 298"/>
                  <a:gd name="T8" fmla="*/ 208 w 338"/>
                  <a:gd name="T9" fmla="*/ 72 h 298"/>
                  <a:gd name="T10" fmla="*/ 182 w 338"/>
                  <a:gd name="T11" fmla="*/ 72 h 298"/>
                  <a:gd name="T12" fmla="*/ 152 w 338"/>
                  <a:gd name="T13" fmla="*/ 60 h 298"/>
                  <a:gd name="T14" fmla="*/ 132 w 338"/>
                  <a:gd name="T15" fmla="*/ 36 h 298"/>
                  <a:gd name="T16" fmla="*/ 94 w 338"/>
                  <a:gd name="T17" fmla="*/ 2 h 298"/>
                  <a:gd name="T18" fmla="*/ 86 w 338"/>
                  <a:gd name="T19" fmla="*/ 2 h 298"/>
                  <a:gd name="T20" fmla="*/ 80 w 338"/>
                  <a:gd name="T21" fmla="*/ 56 h 298"/>
                  <a:gd name="T22" fmla="*/ 48 w 338"/>
                  <a:gd name="T23" fmla="*/ 92 h 298"/>
                  <a:gd name="T24" fmla="*/ 18 w 338"/>
                  <a:gd name="T25" fmla="*/ 108 h 298"/>
                  <a:gd name="T26" fmla="*/ 2 w 338"/>
                  <a:gd name="T27" fmla="*/ 118 h 298"/>
                  <a:gd name="T28" fmla="*/ 0 w 338"/>
                  <a:gd name="T29" fmla="*/ 174 h 298"/>
                  <a:gd name="T30" fmla="*/ 10 w 338"/>
                  <a:gd name="T31" fmla="*/ 188 h 298"/>
                  <a:gd name="T32" fmla="*/ 36 w 338"/>
                  <a:gd name="T33" fmla="*/ 190 h 298"/>
                  <a:gd name="T34" fmla="*/ 74 w 338"/>
                  <a:gd name="T35" fmla="*/ 246 h 298"/>
                  <a:gd name="T36" fmla="*/ 92 w 338"/>
                  <a:gd name="T37" fmla="*/ 290 h 298"/>
                  <a:gd name="T38" fmla="*/ 136 w 338"/>
                  <a:gd name="T39" fmla="*/ 298 h 298"/>
                  <a:gd name="T40" fmla="*/ 144 w 338"/>
                  <a:gd name="T41" fmla="*/ 290 h 298"/>
                  <a:gd name="T42" fmla="*/ 156 w 338"/>
                  <a:gd name="T43" fmla="*/ 280 h 298"/>
                  <a:gd name="T44" fmla="*/ 184 w 338"/>
                  <a:gd name="T45" fmla="*/ 280 h 298"/>
                  <a:gd name="T46" fmla="*/ 198 w 338"/>
                  <a:gd name="T47" fmla="*/ 290 h 298"/>
                  <a:gd name="T48" fmla="*/ 242 w 338"/>
                  <a:gd name="T49" fmla="*/ 298 h 298"/>
                  <a:gd name="T50" fmla="*/ 248 w 338"/>
                  <a:gd name="T51" fmla="*/ 290 h 298"/>
                  <a:gd name="T52" fmla="*/ 262 w 338"/>
                  <a:gd name="T53" fmla="*/ 250 h 298"/>
                  <a:gd name="T54" fmla="*/ 290 w 338"/>
                  <a:gd name="T55" fmla="*/ 220 h 298"/>
                  <a:gd name="T56" fmla="*/ 308 w 338"/>
                  <a:gd name="T57" fmla="*/ 180 h 298"/>
                  <a:gd name="T58" fmla="*/ 322 w 338"/>
                  <a:gd name="T59" fmla="*/ 166 h 298"/>
                  <a:gd name="T60" fmla="*/ 336 w 338"/>
                  <a:gd name="T61" fmla="*/ 156 h 298"/>
                  <a:gd name="T62" fmla="*/ 336 w 338"/>
                  <a:gd name="T63" fmla="*/ 144 h 298"/>
                  <a:gd name="T64" fmla="*/ 322 w 338"/>
                  <a:gd name="T65" fmla="*/ 134 h 298"/>
                  <a:gd name="T66" fmla="*/ 96 w 338"/>
                  <a:gd name="T67" fmla="*/ 120 h 298"/>
                  <a:gd name="T68" fmla="*/ 78 w 338"/>
                  <a:gd name="T69" fmla="*/ 110 h 298"/>
                  <a:gd name="T70" fmla="*/ 80 w 338"/>
                  <a:gd name="T71" fmla="*/ 108 h 298"/>
                  <a:gd name="T72" fmla="*/ 92 w 338"/>
                  <a:gd name="T73" fmla="*/ 108 h 298"/>
                  <a:gd name="T74" fmla="*/ 102 w 338"/>
                  <a:gd name="T75" fmla="*/ 94 h 298"/>
                  <a:gd name="T76" fmla="*/ 98 w 338"/>
                  <a:gd name="T77" fmla="*/ 84 h 298"/>
                  <a:gd name="T78" fmla="*/ 88 w 338"/>
                  <a:gd name="T79" fmla="*/ 80 h 298"/>
                  <a:gd name="T80" fmla="*/ 90 w 338"/>
                  <a:gd name="T81" fmla="*/ 78 h 298"/>
                  <a:gd name="T82" fmla="*/ 104 w 338"/>
                  <a:gd name="T83" fmla="*/ 78 h 298"/>
                  <a:gd name="T84" fmla="*/ 116 w 338"/>
                  <a:gd name="T85" fmla="*/ 98 h 298"/>
                  <a:gd name="T86" fmla="*/ 110 w 338"/>
                  <a:gd name="T87" fmla="*/ 114 h 298"/>
                  <a:gd name="T88" fmla="*/ 96 w 338"/>
                  <a:gd name="T89" fmla="*/ 12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 h="298">
                    <a:moveTo>
                      <a:pt x="322" y="134"/>
                    </a:moveTo>
                    <a:lnTo>
                      <a:pt x="310" y="134"/>
                    </a:lnTo>
                    <a:lnTo>
                      <a:pt x="310" y="134"/>
                    </a:lnTo>
                    <a:lnTo>
                      <a:pt x="306" y="120"/>
                    </a:lnTo>
                    <a:lnTo>
                      <a:pt x="302" y="108"/>
                    </a:lnTo>
                    <a:lnTo>
                      <a:pt x="296" y="94"/>
                    </a:lnTo>
                    <a:lnTo>
                      <a:pt x="288" y="84"/>
                    </a:lnTo>
                    <a:lnTo>
                      <a:pt x="280" y="72"/>
                    </a:lnTo>
                    <a:lnTo>
                      <a:pt x="270" y="62"/>
                    </a:lnTo>
                    <a:lnTo>
                      <a:pt x="260" y="54"/>
                    </a:lnTo>
                    <a:lnTo>
                      <a:pt x="248" y="46"/>
                    </a:lnTo>
                    <a:lnTo>
                      <a:pt x="248" y="46"/>
                    </a:lnTo>
                    <a:lnTo>
                      <a:pt x="236" y="58"/>
                    </a:lnTo>
                    <a:lnTo>
                      <a:pt x="224" y="66"/>
                    </a:lnTo>
                    <a:lnTo>
                      <a:pt x="208" y="72"/>
                    </a:lnTo>
                    <a:lnTo>
                      <a:pt x="192" y="74"/>
                    </a:lnTo>
                    <a:lnTo>
                      <a:pt x="192" y="74"/>
                    </a:lnTo>
                    <a:lnTo>
                      <a:pt x="182" y="72"/>
                    </a:lnTo>
                    <a:lnTo>
                      <a:pt x="172" y="70"/>
                    </a:lnTo>
                    <a:lnTo>
                      <a:pt x="162" y="66"/>
                    </a:lnTo>
                    <a:lnTo>
                      <a:pt x="152" y="60"/>
                    </a:lnTo>
                    <a:lnTo>
                      <a:pt x="144" y="54"/>
                    </a:lnTo>
                    <a:lnTo>
                      <a:pt x="138" y="46"/>
                    </a:lnTo>
                    <a:lnTo>
                      <a:pt x="132" y="36"/>
                    </a:lnTo>
                    <a:lnTo>
                      <a:pt x="128" y="28"/>
                    </a:lnTo>
                    <a:lnTo>
                      <a:pt x="94" y="2"/>
                    </a:lnTo>
                    <a:lnTo>
                      <a:pt x="94" y="2"/>
                    </a:lnTo>
                    <a:lnTo>
                      <a:pt x="90" y="0"/>
                    </a:lnTo>
                    <a:lnTo>
                      <a:pt x="88" y="0"/>
                    </a:lnTo>
                    <a:lnTo>
                      <a:pt x="86" y="2"/>
                    </a:lnTo>
                    <a:lnTo>
                      <a:pt x="86" y="6"/>
                    </a:lnTo>
                    <a:lnTo>
                      <a:pt x="80" y="56"/>
                    </a:lnTo>
                    <a:lnTo>
                      <a:pt x="80" y="56"/>
                    </a:lnTo>
                    <a:lnTo>
                      <a:pt x="68" y="66"/>
                    </a:lnTo>
                    <a:lnTo>
                      <a:pt x="56" y="80"/>
                    </a:lnTo>
                    <a:lnTo>
                      <a:pt x="48" y="92"/>
                    </a:lnTo>
                    <a:lnTo>
                      <a:pt x="40" y="108"/>
                    </a:lnTo>
                    <a:lnTo>
                      <a:pt x="18" y="108"/>
                    </a:lnTo>
                    <a:lnTo>
                      <a:pt x="18" y="108"/>
                    </a:lnTo>
                    <a:lnTo>
                      <a:pt x="10" y="108"/>
                    </a:lnTo>
                    <a:lnTo>
                      <a:pt x="6" y="112"/>
                    </a:lnTo>
                    <a:lnTo>
                      <a:pt x="2" y="118"/>
                    </a:lnTo>
                    <a:lnTo>
                      <a:pt x="0" y="124"/>
                    </a:lnTo>
                    <a:lnTo>
                      <a:pt x="0" y="174"/>
                    </a:lnTo>
                    <a:lnTo>
                      <a:pt x="0" y="174"/>
                    </a:lnTo>
                    <a:lnTo>
                      <a:pt x="2" y="180"/>
                    </a:lnTo>
                    <a:lnTo>
                      <a:pt x="6" y="184"/>
                    </a:lnTo>
                    <a:lnTo>
                      <a:pt x="10" y="188"/>
                    </a:lnTo>
                    <a:lnTo>
                      <a:pt x="18" y="190"/>
                    </a:lnTo>
                    <a:lnTo>
                      <a:pt x="36" y="190"/>
                    </a:lnTo>
                    <a:lnTo>
                      <a:pt x="36" y="190"/>
                    </a:lnTo>
                    <a:lnTo>
                      <a:pt x="46" y="210"/>
                    </a:lnTo>
                    <a:lnTo>
                      <a:pt x="58" y="228"/>
                    </a:lnTo>
                    <a:lnTo>
                      <a:pt x="74" y="246"/>
                    </a:lnTo>
                    <a:lnTo>
                      <a:pt x="92" y="258"/>
                    </a:lnTo>
                    <a:lnTo>
                      <a:pt x="92" y="290"/>
                    </a:lnTo>
                    <a:lnTo>
                      <a:pt x="92" y="290"/>
                    </a:lnTo>
                    <a:lnTo>
                      <a:pt x="96" y="296"/>
                    </a:lnTo>
                    <a:lnTo>
                      <a:pt x="100" y="298"/>
                    </a:lnTo>
                    <a:lnTo>
                      <a:pt x="136" y="298"/>
                    </a:lnTo>
                    <a:lnTo>
                      <a:pt x="136" y="298"/>
                    </a:lnTo>
                    <a:lnTo>
                      <a:pt x="142" y="296"/>
                    </a:lnTo>
                    <a:lnTo>
                      <a:pt x="144" y="290"/>
                    </a:lnTo>
                    <a:lnTo>
                      <a:pt x="144" y="278"/>
                    </a:lnTo>
                    <a:lnTo>
                      <a:pt x="144" y="278"/>
                    </a:lnTo>
                    <a:lnTo>
                      <a:pt x="156" y="280"/>
                    </a:lnTo>
                    <a:lnTo>
                      <a:pt x="170" y="280"/>
                    </a:lnTo>
                    <a:lnTo>
                      <a:pt x="170" y="280"/>
                    </a:lnTo>
                    <a:lnTo>
                      <a:pt x="184" y="280"/>
                    </a:lnTo>
                    <a:lnTo>
                      <a:pt x="198" y="278"/>
                    </a:lnTo>
                    <a:lnTo>
                      <a:pt x="198" y="290"/>
                    </a:lnTo>
                    <a:lnTo>
                      <a:pt x="198" y="290"/>
                    </a:lnTo>
                    <a:lnTo>
                      <a:pt x="200" y="296"/>
                    </a:lnTo>
                    <a:lnTo>
                      <a:pt x="206" y="298"/>
                    </a:lnTo>
                    <a:lnTo>
                      <a:pt x="242" y="298"/>
                    </a:lnTo>
                    <a:lnTo>
                      <a:pt x="242" y="298"/>
                    </a:lnTo>
                    <a:lnTo>
                      <a:pt x="246" y="296"/>
                    </a:lnTo>
                    <a:lnTo>
                      <a:pt x="248" y="290"/>
                    </a:lnTo>
                    <a:lnTo>
                      <a:pt x="248" y="258"/>
                    </a:lnTo>
                    <a:lnTo>
                      <a:pt x="248" y="258"/>
                    </a:lnTo>
                    <a:lnTo>
                      <a:pt x="262" y="250"/>
                    </a:lnTo>
                    <a:lnTo>
                      <a:pt x="272" y="242"/>
                    </a:lnTo>
                    <a:lnTo>
                      <a:pt x="282" y="230"/>
                    </a:lnTo>
                    <a:lnTo>
                      <a:pt x="290" y="220"/>
                    </a:lnTo>
                    <a:lnTo>
                      <a:pt x="298" y="208"/>
                    </a:lnTo>
                    <a:lnTo>
                      <a:pt x="304" y="194"/>
                    </a:lnTo>
                    <a:lnTo>
                      <a:pt x="308" y="180"/>
                    </a:lnTo>
                    <a:lnTo>
                      <a:pt x="310" y="166"/>
                    </a:lnTo>
                    <a:lnTo>
                      <a:pt x="322" y="166"/>
                    </a:lnTo>
                    <a:lnTo>
                      <a:pt x="322" y="166"/>
                    </a:lnTo>
                    <a:lnTo>
                      <a:pt x="328" y="166"/>
                    </a:lnTo>
                    <a:lnTo>
                      <a:pt x="332" y="162"/>
                    </a:lnTo>
                    <a:lnTo>
                      <a:pt x="336" y="156"/>
                    </a:lnTo>
                    <a:lnTo>
                      <a:pt x="338" y="150"/>
                    </a:lnTo>
                    <a:lnTo>
                      <a:pt x="338" y="150"/>
                    </a:lnTo>
                    <a:lnTo>
                      <a:pt x="336" y="144"/>
                    </a:lnTo>
                    <a:lnTo>
                      <a:pt x="332" y="138"/>
                    </a:lnTo>
                    <a:lnTo>
                      <a:pt x="328" y="136"/>
                    </a:lnTo>
                    <a:lnTo>
                      <a:pt x="322" y="134"/>
                    </a:lnTo>
                    <a:lnTo>
                      <a:pt x="322" y="134"/>
                    </a:lnTo>
                    <a:close/>
                    <a:moveTo>
                      <a:pt x="96" y="120"/>
                    </a:moveTo>
                    <a:lnTo>
                      <a:pt x="96" y="120"/>
                    </a:lnTo>
                    <a:lnTo>
                      <a:pt x="88" y="118"/>
                    </a:lnTo>
                    <a:lnTo>
                      <a:pt x="82" y="114"/>
                    </a:lnTo>
                    <a:lnTo>
                      <a:pt x="78" y="110"/>
                    </a:lnTo>
                    <a:lnTo>
                      <a:pt x="76" y="104"/>
                    </a:lnTo>
                    <a:lnTo>
                      <a:pt x="76" y="104"/>
                    </a:lnTo>
                    <a:lnTo>
                      <a:pt x="80" y="108"/>
                    </a:lnTo>
                    <a:lnTo>
                      <a:pt x="88" y="110"/>
                    </a:lnTo>
                    <a:lnTo>
                      <a:pt x="88" y="110"/>
                    </a:lnTo>
                    <a:lnTo>
                      <a:pt x="92" y="108"/>
                    </a:lnTo>
                    <a:lnTo>
                      <a:pt x="98" y="106"/>
                    </a:lnTo>
                    <a:lnTo>
                      <a:pt x="100" y="100"/>
                    </a:lnTo>
                    <a:lnTo>
                      <a:pt x="102" y="94"/>
                    </a:lnTo>
                    <a:lnTo>
                      <a:pt x="102" y="94"/>
                    </a:lnTo>
                    <a:lnTo>
                      <a:pt x="100" y="88"/>
                    </a:lnTo>
                    <a:lnTo>
                      <a:pt x="98" y="84"/>
                    </a:lnTo>
                    <a:lnTo>
                      <a:pt x="92" y="82"/>
                    </a:lnTo>
                    <a:lnTo>
                      <a:pt x="88" y="80"/>
                    </a:lnTo>
                    <a:lnTo>
                      <a:pt x="88" y="80"/>
                    </a:lnTo>
                    <a:lnTo>
                      <a:pt x="86" y="80"/>
                    </a:lnTo>
                    <a:lnTo>
                      <a:pt x="86" y="80"/>
                    </a:lnTo>
                    <a:lnTo>
                      <a:pt x="90" y="78"/>
                    </a:lnTo>
                    <a:lnTo>
                      <a:pt x="96" y="78"/>
                    </a:lnTo>
                    <a:lnTo>
                      <a:pt x="96" y="78"/>
                    </a:lnTo>
                    <a:lnTo>
                      <a:pt x="104" y="78"/>
                    </a:lnTo>
                    <a:lnTo>
                      <a:pt x="110" y="84"/>
                    </a:lnTo>
                    <a:lnTo>
                      <a:pt x="116" y="90"/>
                    </a:lnTo>
                    <a:lnTo>
                      <a:pt x="116" y="98"/>
                    </a:lnTo>
                    <a:lnTo>
                      <a:pt x="116" y="98"/>
                    </a:lnTo>
                    <a:lnTo>
                      <a:pt x="116" y="106"/>
                    </a:lnTo>
                    <a:lnTo>
                      <a:pt x="110" y="114"/>
                    </a:lnTo>
                    <a:lnTo>
                      <a:pt x="104" y="118"/>
                    </a:lnTo>
                    <a:lnTo>
                      <a:pt x="96" y="120"/>
                    </a:lnTo>
                    <a:lnTo>
                      <a:pt x="9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 name="Freeform 31"/>
              <p:cNvSpPr>
                <a:spLocks noEditPoints="1"/>
              </p:cNvSpPr>
              <p:nvPr/>
            </p:nvSpPr>
            <p:spPr bwMode="auto">
              <a:xfrm>
                <a:off x="2855913" y="1546225"/>
                <a:ext cx="155575" cy="155575"/>
              </a:xfrm>
              <a:custGeom>
                <a:avLst/>
                <a:gdLst>
                  <a:gd name="T0" fmla="*/ 48 w 98"/>
                  <a:gd name="T1" fmla="*/ 0 h 98"/>
                  <a:gd name="T2" fmla="*/ 30 w 98"/>
                  <a:gd name="T3" fmla="*/ 4 h 98"/>
                  <a:gd name="T4" fmla="*/ 14 w 98"/>
                  <a:gd name="T5" fmla="*/ 16 h 98"/>
                  <a:gd name="T6" fmla="*/ 4 w 98"/>
                  <a:gd name="T7" fmla="*/ 30 h 98"/>
                  <a:gd name="T8" fmla="*/ 0 w 98"/>
                  <a:gd name="T9" fmla="*/ 50 h 98"/>
                  <a:gd name="T10" fmla="*/ 0 w 98"/>
                  <a:gd name="T11" fmla="*/ 60 h 98"/>
                  <a:gd name="T12" fmla="*/ 8 w 98"/>
                  <a:gd name="T13" fmla="*/ 78 h 98"/>
                  <a:gd name="T14" fmla="*/ 22 w 98"/>
                  <a:gd name="T15" fmla="*/ 90 h 98"/>
                  <a:gd name="T16" fmla="*/ 38 w 98"/>
                  <a:gd name="T17" fmla="*/ 98 h 98"/>
                  <a:gd name="T18" fmla="*/ 48 w 98"/>
                  <a:gd name="T19" fmla="*/ 98 h 98"/>
                  <a:gd name="T20" fmla="*/ 68 w 98"/>
                  <a:gd name="T21" fmla="*/ 94 h 98"/>
                  <a:gd name="T22" fmla="*/ 84 w 98"/>
                  <a:gd name="T23" fmla="*/ 84 h 98"/>
                  <a:gd name="T24" fmla="*/ 94 w 98"/>
                  <a:gd name="T25" fmla="*/ 68 h 98"/>
                  <a:gd name="T26" fmla="*/ 98 w 98"/>
                  <a:gd name="T27" fmla="*/ 50 h 98"/>
                  <a:gd name="T28" fmla="*/ 96 w 98"/>
                  <a:gd name="T29" fmla="*/ 40 h 98"/>
                  <a:gd name="T30" fmla="*/ 90 w 98"/>
                  <a:gd name="T31" fmla="*/ 22 h 98"/>
                  <a:gd name="T32" fmla="*/ 76 w 98"/>
                  <a:gd name="T33" fmla="*/ 10 h 98"/>
                  <a:gd name="T34" fmla="*/ 58 w 98"/>
                  <a:gd name="T35" fmla="*/ 2 h 98"/>
                  <a:gd name="T36" fmla="*/ 48 w 98"/>
                  <a:gd name="T37" fmla="*/ 0 h 98"/>
                  <a:gd name="T38" fmla="*/ 52 w 98"/>
                  <a:gd name="T39" fmla="*/ 82 h 98"/>
                  <a:gd name="T40" fmla="*/ 42 w 98"/>
                  <a:gd name="T41" fmla="*/ 74 h 98"/>
                  <a:gd name="T42" fmla="*/ 34 w 98"/>
                  <a:gd name="T43" fmla="*/ 74 h 98"/>
                  <a:gd name="T44" fmla="*/ 30 w 98"/>
                  <a:gd name="T45" fmla="*/ 60 h 98"/>
                  <a:gd name="T46" fmla="*/ 36 w 98"/>
                  <a:gd name="T47" fmla="*/ 62 h 98"/>
                  <a:gd name="T48" fmla="*/ 46 w 98"/>
                  <a:gd name="T49" fmla="*/ 64 h 98"/>
                  <a:gd name="T50" fmla="*/ 52 w 98"/>
                  <a:gd name="T51" fmla="*/ 60 h 98"/>
                  <a:gd name="T52" fmla="*/ 50 w 98"/>
                  <a:gd name="T53" fmla="*/ 56 h 98"/>
                  <a:gd name="T54" fmla="*/ 44 w 98"/>
                  <a:gd name="T55" fmla="*/ 54 h 98"/>
                  <a:gd name="T56" fmla="*/ 32 w 98"/>
                  <a:gd name="T57" fmla="*/ 48 h 98"/>
                  <a:gd name="T58" fmla="*/ 28 w 98"/>
                  <a:gd name="T59" fmla="*/ 38 h 98"/>
                  <a:gd name="T60" fmla="*/ 28 w 98"/>
                  <a:gd name="T61" fmla="*/ 34 h 98"/>
                  <a:gd name="T62" fmla="*/ 36 w 98"/>
                  <a:gd name="T63" fmla="*/ 26 h 98"/>
                  <a:gd name="T64" fmla="*/ 42 w 98"/>
                  <a:gd name="T65" fmla="*/ 16 h 98"/>
                  <a:gd name="T66" fmla="*/ 52 w 98"/>
                  <a:gd name="T67" fmla="*/ 22 h 98"/>
                  <a:gd name="T68" fmla="*/ 60 w 98"/>
                  <a:gd name="T69" fmla="*/ 24 h 98"/>
                  <a:gd name="T70" fmla="*/ 64 w 98"/>
                  <a:gd name="T71" fmla="*/ 36 h 98"/>
                  <a:gd name="T72" fmla="*/ 58 w 98"/>
                  <a:gd name="T73" fmla="*/ 34 h 98"/>
                  <a:gd name="T74" fmla="*/ 50 w 98"/>
                  <a:gd name="T75" fmla="*/ 34 h 98"/>
                  <a:gd name="T76" fmla="*/ 44 w 98"/>
                  <a:gd name="T77" fmla="*/ 38 h 98"/>
                  <a:gd name="T78" fmla="*/ 46 w 98"/>
                  <a:gd name="T79" fmla="*/ 40 h 98"/>
                  <a:gd name="T80" fmla="*/ 54 w 98"/>
                  <a:gd name="T81" fmla="*/ 44 h 98"/>
                  <a:gd name="T82" fmla="*/ 66 w 98"/>
                  <a:gd name="T83" fmla="*/ 50 h 98"/>
                  <a:gd name="T84" fmla="*/ 70 w 98"/>
                  <a:gd name="T85" fmla="*/ 58 h 98"/>
                  <a:gd name="T86" fmla="*/ 68 w 98"/>
                  <a:gd name="T87" fmla="*/ 64 h 98"/>
                  <a:gd name="T88" fmla="*/ 60 w 98"/>
                  <a:gd name="T89" fmla="*/ 72 h 98"/>
                  <a:gd name="T90" fmla="*/ 52 w 98"/>
                  <a:gd name="T91"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8">
                    <a:moveTo>
                      <a:pt x="48" y="0"/>
                    </a:moveTo>
                    <a:lnTo>
                      <a:pt x="48" y="0"/>
                    </a:lnTo>
                    <a:lnTo>
                      <a:pt x="38" y="2"/>
                    </a:lnTo>
                    <a:lnTo>
                      <a:pt x="30" y="4"/>
                    </a:lnTo>
                    <a:lnTo>
                      <a:pt x="22" y="10"/>
                    </a:lnTo>
                    <a:lnTo>
                      <a:pt x="14" y="16"/>
                    </a:lnTo>
                    <a:lnTo>
                      <a:pt x="8" y="22"/>
                    </a:lnTo>
                    <a:lnTo>
                      <a:pt x="4" y="30"/>
                    </a:lnTo>
                    <a:lnTo>
                      <a:pt x="0" y="40"/>
                    </a:lnTo>
                    <a:lnTo>
                      <a:pt x="0" y="50"/>
                    </a:lnTo>
                    <a:lnTo>
                      <a:pt x="0" y="50"/>
                    </a:lnTo>
                    <a:lnTo>
                      <a:pt x="0" y="60"/>
                    </a:lnTo>
                    <a:lnTo>
                      <a:pt x="4" y="68"/>
                    </a:lnTo>
                    <a:lnTo>
                      <a:pt x="8" y="78"/>
                    </a:lnTo>
                    <a:lnTo>
                      <a:pt x="14" y="84"/>
                    </a:lnTo>
                    <a:lnTo>
                      <a:pt x="22" y="90"/>
                    </a:lnTo>
                    <a:lnTo>
                      <a:pt x="30" y="94"/>
                    </a:lnTo>
                    <a:lnTo>
                      <a:pt x="38" y="98"/>
                    </a:lnTo>
                    <a:lnTo>
                      <a:pt x="48" y="98"/>
                    </a:lnTo>
                    <a:lnTo>
                      <a:pt x="48" y="98"/>
                    </a:lnTo>
                    <a:lnTo>
                      <a:pt x="58" y="98"/>
                    </a:lnTo>
                    <a:lnTo>
                      <a:pt x="68" y="94"/>
                    </a:lnTo>
                    <a:lnTo>
                      <a:pt x="76" y="90"/>
                    </a:lnTo>
                    <a:lnTo>
                      <a:pt x="84" y="84"/>
                    </a:lnTo>
                    <a:lnTo>
                      <a:pt x="90" y="78"/>
                    </a:lnTo>
                    <a:lnTo>
                      <a:pt x="94" y="68"/>
                    </a:lnTo>
                    <a:lnTo>
                      <a:pt x="96" y="60"/>
                    </a:lnTo>
                    <a:lnTo>
                      <a:pt x="98" y="50"/>
                    </a:lnTo>
                    <a:lnTo>
                      <a:pt x="98" y="50"/>
                    </a:lnTo>
                    <a:lnTo>
                      <a:pt x="96" y="40"/>
                    </a:lnTo>
                    <a:lnTo>
                      <a:pt x="94" y="30"/>
                    </a:lnTo>
                    <a:lnTo>
                      <a:pt x="90" y="22"/>
                    </a:lnTo>
                    <a:lnTo>
                      <a:pt x="84" y="16"/>
                    </a:lnTo>
                    <a:lnTo>
                      <a:pt x="76" y="10"/>
                    </a:lnTo>
                    <a:lnTo>
                      <a:pt x="68" y="4"/>
                    </a:lnTo>
                    <a:lnTo>
                      <a:pt x="58" y="2"/>
                    </a:lnTo>
                    <a:lnTo>
                      <a:pt x="48" y="0"/>
                    </a:lnTo>
                    <a:lnTo>
                      <a:pt x="48" y="0"/>
                    </a:lnTo>
                    <a:close/>
                    <a:moveTo>
                      <a:pt x="52" y="74"/>
                    </a:moveTo>
                    <a:lnTo>
                      <a:pt x="52" y="82"/>
                    </a:lnTo>
                    <a:lnTo>
                      <a:pt x="42" y="82"/>
                    </a:lnTo>
                    <a:lnTo>
                      <a:pt x="42" y="74"/>
                    </a:lnTo>
                    <a:lnTo>
                      <a:pt x="42" y="74"/>
                    </a:lnTo>
                    <a:lnTo>
                      <a:pt x="34" y="74"/>
                    </a:lnTo>
                    <a:lnTo>
                      <a:pt x="26" y="72"/>
                    </a:lnTo>
                    <a:lnTo>
                      <a:pt x="30" y="60"/>
                    </a:lnTo>
                    <a:lnTo>
                      <a:pt x="30" y="60"/>
                    </a:lnTo>
                    <a:lnTo>
                      <a:pt x="36" y="62"/>
                    </a:lnTo>
                    <a:lnTo>
                      <a:pt x="46" y="64"/>
                    </a:lnTo>
                    <a:lnTo>
                      <a:pt x="46" y="64"/>
                    </a:lnTo>
                    <a:lnTo>
                      <a:pt x="50" y="62"/>
                    </a:lnTo>
                    <a:lnTo>
                      <a:pt x="52" y="60"/>
                    </a:lnTo>
                    <a:lnTo>
                      <a:pt x="52" y="60"/>
                    </a:lnTo>
                    <a:lnTo>
                      <a:pt x="50" y="56"/>
                    </a:lnTo>
                    <a:lnTo>
                      <a:pt x="44" y="54"/>
                    </a:lnTo>
                    <a:lnTo>
                      <a:pt x="44" y="54"/>
                    </a:lnTo>
                    <a:lnTo>
                      <a:pt x="38" y="52"/>
                    </a:lnTo>
                    <a:lnTo>
                      <a:pt x="32" y="48"/>
                    </a:lnTo>
                    <a:lnTo>
                      <a:pt x="28" y="44"/>
                    </a:lnTo>
                    <a:lnTo>
                      <a:pt x="28" y="38"/>
                    </a:lnTo>
                    <a:lnTo>
                      <a:pt x="28" y="38"/>
                    </a:lnTo>
                    <a:lnTo>
                      <a:pt x="28" y="34"/>
                    </a:lnTo>
                    <a:lnTo>
                      <a:pt x="32" y="28"/>
                    </a:lnTo>
                    <a:lnTo>
                      <a:pt x="36" y="26"/>
                    </a:lnTo>
                    <a:lnTo>
                      <a:pt x="42" y="24"/>
                    </a:lnTo>
                    <a:lnTo>
                      <a:pt x="42" y="16"/>
                    </a:lnTo>
                    <a:lnTo>
                      <a:pt x="52" y="16"/>
                    </a:lnTo>
                    <a:lnTo>
                      <a:pt x="52" y="22"/>
                    </a:lnTo>
                    <a:lnTo>
                      <a:pt x="52" y="22"/>
                    </a:lnTo>
                    <a:lnTo>
                      <a:pt x="60" y="24"/>
                    </a:lnTo>
                    <a:lnTo>
                      <a:pt x="66" y="26"/>
                    </a:lnTo>
                    <a:lnTo>
                      <a:pt x="64" y="36"/>
                    </a:lnTo>
                    <a:lnTo>
                      <a:pt x="64" y="36"/>
                    </a:lnTo>
                    <a:lnTo>
                      <a:pt x="58" y="34"/>
                    </a:lnTo>
                    <a:lnTo>
                      <a:pt x="50" y="34"/>
                    </a:lnTo>
                    <a:lnTo>
                      <a:pt x="50" y="34"/>
                    </a:lnTo>
                    <a:lnTo>
                      <a:pt x="44" y="34"/>
                    </a:lnTo>
                    <a:lnTo>
                      <a:pt x="44" y="38"/>
                    </a:lnTo>
                    <a:lnTo>
                      <a:pt x="44" y="38"/>
                    </a:lnTo>
                    <a:lnTo>
                      <a:pt x="46" y="40"/>
                    </a:lnTo>
                    <a:lnTo>
                      <a:pt x="54" y="44"/>
                    </a:lnTo>
                    <a:lnTo>
                      <a:pt x="54" y="44"/>
                    </a:lnTo>
                    <a:lnTo>
                      <a:pt x="60" y="46"/>
                    </a:lnTo>
                    <a:lnTo>
                      <a:pt x="66" y="50"/>
                    </a:lnTo>
                    <a:lnTo>
                      <a:pt x="68" y="54"/>
                    </a:lnTo>
                    <a:lnTo>
                      <a:pt x="70" y="58"/>
                    </a:lnTo>
                    <a:lnTo>
                      <a:pt x="70" y="58"/>
                    </a:lnTo>
                    <a:lnTo>
                      <a:pt x="68" y="64"/>
                    </a:lnTo>
                    <a:lnTo>
                      <a:pt x="64" y="68"/>
                    </a:lnTo>
                    <a:lnTo>
                      <a:pt x="60" y="72"/>
                    </a:lnTo>
                    <a:lnTo>
                      <a:pt x="52" y="74"/>
                    </a:lnTo>
                    <a:lnTo>
                      <a:pt x="5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20" name="组合 19"/>
          <p:cNvGrpSpPr/>
          <p:nvPr/>
        </p:nvGrpSpPr>
        <p:grpSpPr>
          <a:xfrm>
            <a:off x="4271798" y="4254999"/>
            <a:ext cx="1253831" cy="1253824"/>
            <a:chOff x="4641550" y="2233932"/>
            <a:chExt cx="587801" cy="587801"/>
          </a:xfrm>
        </p:grpSpPr>
        <p:grpSp>
          <p:nvGrpSpPr>
            <p:cNvPr id="21" name="组合 20"/>
            <p:cNvGrpSpPr/>
            <p:nvPr/>
          </p:nvGrpSpPr>
          <p:grpSpPr>
            <a:xfrm>
              <a:off x="4641550" y="2233932"/>
              <a:ext cx="587801" cy="587801"/>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22" name="组合 21"/>
            <p:cNvGrpSpPr/>
            <p:nvPr/>
          </p:nvGrpSpPr>
          <p:grpSpPr>
            <a:xfrm>
              <a:off x="4817013" y="2396824"/>
              <a:ext cx="253510" cy="262016"/>
              <a:chOff x="2649538" y="2673350"/>
              <a:chExt cx="473075" cy="488950"/>
            </a:xfrm>
            <a:solidFill>
              <a:schemeClr val="accent2"/>
            </a:solidFill>
          </p:grpSpPr>
          <p:sp>
            <p:nvSpPr>
              <p:cNvPr id="23" name="Freeform 64"/>
              <p:cNvSpPr>
                <a:spLocks noEditPoints="1"/>
              </p:cNvSpPr>
              <p:nvPr/>
            </p:nvSpPr>
            <p:spPr bwMode="auto">
              <a:xfrm>
                <a:off x="2887663" y="2673350"/>
                <a:ext cx="234950" cy="488950"/>
              </a:xfrm>
              <a:custGeom>
                <a:avLst/>
                <a:gdLst>
                  <a:gd name="T0" fmla="*/ 148 w 148"/>
                  <a:gd name="T1" fmla="*/ 146 h 308"/>
                  <a:gd name="T2" fmla="*/ 146 w 148"/>
                  <a:gd name="T3" fmla="*/ 132 h 308"/>
                  <a:gd name="T4" fmla="*/ 140 w 148"/>
                  <a:gd name="T5" fmla="*/ 102 h 308"/>
                  <a:gd name="T6" fmla="*/ 80 w 148"/>
                  <a:gd name="T7" fmla="*/ 86 h 308"/>
                  <a:gd name="T8" fmla="*/ 86 w 148"/>
                  <a:gd name="T9" fmla="*/ 116 h 308"/>
                  <a:gd name="T10" fmla="*/ 88 w 148"/>
                  <a:gd name="T11" fmla="*/ 146 h 308"/>
                  <a:gd name="T12" fmla="*/ 48 w 148"/>
                  <a:gd name="T13" fmla="*/ 42 h 308"/>
                  <a:gd name="T14" fmla="*/ 26 w 148"/>
                  <a:gd name="T15" fmla="*/ 12 h 308"/>
                  <a:gd name="T16" fmla="*/ 0 w 148"/>
                  <a:gd name="T17" fmla="*/ 0 h 308"/>
                  <a:gd name="T18" fmla="*/ 62 w 148"/>
                  <a:gd name="T19" fmla="*/ 74 h 308"/>
                  <a:gd name="T20" fmla="*/ 56 w 148"/>
                  <a:gd name="T21" fmla="*/ 58 h 308"/>
                  <a:gd name="T22" fmla="*/ 48 w 148"/>
                  <a:gd name="T23" fmla="*/ 42 h 308"/>
                  <a:gd name="T24" fmla="*/ 0 w 148"/>
                  <a:gd name="T25" fmla="*/ 86 h 308"/>
                  <a:gd name="T26" fmla="*/ 72 w 148"/>
                  <a:gd name="T27" fmla="*/ 146 h 308"/>
                  <a:gd name="T28" fmla="*/ 70 w 148"/>
                  <a:gd name="T29" fmla="*/ 116 h 308"/>
                  <a:gd name="T30" fmla="*/ 64 w 148"/>
                  <a:gd name="T31" fmla="*/ 86 h 308"/>
                  <a:gd name="T32" fmla="*/ 126 w 148"/>
                  <a:gd name="T33" fmla="*/ 74 h 308"/>
                  <a:gd name="T34" fmla="*/ 120 w 148"/>
                  <a:gd name="T35" fmla="*/ 64 h 308"/>
                  <a:gd name="T36" fmla="*/ 100 w 148"/>
                  <a:gd name="T37" fmla="*/ 42 h 308"/>
                  <a:gd name="T38" fmla="*/ 80 w 148"/>
                  <a:gd name="T39" fmla="*/ 24 h 308"/>
                  <a:gd name="T40" fmla="*/ 54 w 148"/>
                  <a:gd name="T41" fmla="*/ 12 h 308"/>
                  <a:gd name="T42" fmla="*/ 42 w 148"/>
                  <a:gd name="T43" fmla="*/ 6 h 308"/>
                  <a:gd name="T44" fmla="*/ 62 w 148"/>
                  <a:gd name="T45" fmla="*/ 36 h 308"/>
                  <a:gd name="T46" fmla="*/ 70 w 148"/>
                  <a:gd name="T47" fmla="*/ 54 h 308"/>
                  <a:gd name="T48" fmla="*/ 78 w 148"/>
                  <a:gd name="T49" fmla="*/ 74 h 308"/>
                  <a:gd name="T50" fmla="*/ 62 w 148"/>
                  <a:gd name="T51" fmla="*/ 272 h 308"/>
                  <a:gd name="T52" fmla="*/ 42 w 148"/>
                  <a:gd name="T53" fmla="*/ 302 h 308"/>
                  <a:gd name="T54" fmla="*/ 54 w 148"/>
                  <a:gd name="T55" fmla="*/ 296 h 308"/>
                  <a:gd name="T56" fmla="*/ 80 w 148"/>
                  <a:gd name="T57" fmla="*/ 282 h 308"/>
                  <a:gd name="T58" fmla="*/ 102 w 148"/>
                  <a:gd name="T59" fmla="*/ 264 h 308"/>
                  <a:gd name="T60" fmla="*/ 120 w 148"/>
                  <a:gd name="T61" fmla="*/ 242 h 308"/>
                  <a:gd name="T62" fmla="*/ 78 w 148"/>
                  <a:gd name="T63" fmla="*/ 230 h 308"/>
                  <a:gd name="T64" fmla="*/ 70 w 148"/>
                  <a:gd name="T65" fmla="*/ 252 h 308"/>
                  <a:gd name="T66" fmla="*/ 62 w 148"/>
                  <a:gd name="T67" fmla="*/ 272 h 308"/>
                  <a:gd name="T68" fmla="*/ 88 w 148"/>
                  <a:gd name="T69" fmla="*/ 158 h 308"/>
                  <a:gd name="T70" fmla="*/ 80 w 148"/>
                  <a:gd name="T71" fmla="*/ 218 h 308"/>
                  <a:gd name="T72" fmla="*/ 134 w 148"/>
                  <a:gd name="T73" fmla="*/ 218 h 308"/>
                  <a:gd name="T74" fmla="*/ 144 w 148"/>
                  <a:gd name="T75" fmla="*/ 190 h 308"/>
                  <a:gd name="T76" fmla="*/ 148 w 148"/>
                  <a:gd name="T77" fmla="*/ 158 h 308"/>
                  <a:gd name="T78" fmla="*/ 72 w 148"/>
                  <a:gd name="T79" fmla="*/ 158 h 308"/>
                  <a:gd name="T80" fmla="*/ 0 w 148"/>
                  <a:gd name="T81" fmla="*/ 218 h 308"/>
                  <a:gd name="T82" fmla="*/ 66 w 148"/>
                  <a:gd name="T83" fmla="*/ 218 h 308"/>
                  <a:gd name="T84" fmla="*/ 72 w 148"/>
                  <a:gd name="T85" fmla="*/ 158 h 308"/>
                  <a:gd name="T86" fmla="*/ 62 w 148"/>
                  <a:gd name="T87" fmla="*/ 230 h 308"/>
                  <a:gd name="T88" fmla="*/ 0 w 148"/>
                  <a:gd name="T89" fmla="*/ 308 h 308"/>
                  <a:gd name="T90" fmla="*/ 14 w 148"/>
                  <a:gd name="T91" fmla="*/ 304 h 308"/>
                  <a:gd name="T92" fmla="*/ 38 w 148"/>
                  <a:gd name="T93" fmla="*/ 282 h 308"/>
                  <a:gd name="T94" fmla="*/ 48 w 148"/>
                  <a:gd name="T95" fmla="*/ 266 h 308"/>
                  <a:gd name="T96" fmla="*/ 62 w 148"/>
                  <a:gd name="T97"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308">
                    <a:moveTo>
                      <a:pt x="88" y="146"/>
                    </a:moveTo>
                    <a:lnTo>
                      <a:pt x="148" y="146"/>
                    </a:lnTo>
                    <a:lnTo>
                      <a:pt x="148" y="146"/>
                    </a:lnTo>
                    <a:lnTo>
                      <a:pt x="146" y="132"/>
                    </a:lnTo>
                    <a:lnTo>
                      <a:pt x="144" y="116"/>
                    </a:lnTo>
                    <a:lnTo>
                      <a:pt x="140" y="102"/>
                    </a:lnTo>
                    <a:lnTo>
                      <a:pt x="134" y="86"/>
                    </a:lnTo>
                    <a:lnTo>
                      <a:pt x="80" y="86"/>
                    </a:lnTo>
                    <a:lnTo>
                      <a:pt x="80" y="86"/>
                    </a:lnTo>
                    <a:lnTo>
                      <a:pt x="86" y="116"/>
                    </a:lnTo>
                    <a:lnTo>
                      <a:pt x="88" y="146"/>
                    </a:lnTo>
                    <a:lnTo>
                      <a:pt x="88" y="146"/>
                    </a:lnTo>
                    <a:close/>
                    <a:moveTo>
                      <a:pt x="48" y="42"/>
                    </a:moveTo>
                    <a:lnTo>
                      <a:pt x="48" y="42"/>
                    </a:lnTo>
                    <a:lnTo>
                      <a:pt x="38" y="26"/>
                    </a:lnTo>
                    <a:lnTo>
                      <a:pt x="26" y="12"/>
                    </a:lnTo>
                    <a:lnTo>
                      <a:pt x="14" y="4"/>
                    </a:lnTo>
                    <a:lnTo>
                      <a:pt x="0" y="0"/>
                    </a:lnTo>
                    <a:lnTo>
                      <a:pt x="0" y="74"/>
                    </a:lnTo>
                    <a:lnTo>
                      <a:pt x="62" y="74"/>
                    </a:lnTo>
                    <a:lnTo>
                      <a:pt x="62" y="74"/>
                    </a:lnTo>
                    <a:lnTo>
                      <a:pt x="56" y="58"/>
                    </a:lnTo>
                    <a:lnTo>
                      <a:pt x="48" y="42"/>
                    </a:lnTo>
                    <a:lnTo>
                      <a:pt x="48" y="42"/>
                    </a:lnTo>
                    <a:close/>
                    <a:moveTo>
                      <a:pt x="64" y="86"/>
                    </a:moveTo>
                    <a:lnTo>
                      <a:pt x="0" y="86"/>
                    </a:lnTo>
                    <a:lnTo>
                      <a:pt x="0" y="146"/>
                    </a:lnTo>
                    <a:lnTo>
                      <a:pt x="72" y="146"/>
                    </a:lnTo>
                    <a:lnTo>
                      <a:pt x="72" y="146"/>
                    </a:lnTo>
                    <a:lnTo>
                      <a:pt x="70" y="116"/>
                    </a:lnTo>
                    <a:lnTo>
                      <a:pt x="64" y="86"/>
                    </a:lnTo>
                    <a:lnTo>
                      <a:pt x="64" y="86"/>
                    </a:lnTo>
                    <a:close/>
                    <a:moveTo>
                      <a:pt x="78" y="74"/>
                    </a:moveTo>
                    <a:lnTo>
                      <a:pt x="126" y="74"/>
                    </a:lnTo>
                    <a:lnTo>
                      <a:pt x="126" y="74"/>
                    </a:lnTo>
                    <a:lnTo>
                      <a:pt x="120" y="64"/>
                    </a:lnTo>
                    <a:lnTo>
                      <a:pt x="110" y="52"/>
                    </a:lnTo>
                    <a:lnTo>
                      <a:pt x="100" y="42"/>
                    </a:lnTo>
                    <a:lnTo>
                      <a:pt x="90" y="32"/>
                    </a:lnTo>
                    <a:lnTo>
                      <a:pt x="80" y="24"/>
                    </a:lnTo>
                    <a:lnTo>
                      <a:pt x="68" y="18"/>
                    </a:lnTo>
                    <a:lnTo>
                      <a:pt x="54" y="12"/>
                    </a:lnTo>
                    <a:lnTo>
                      <a:pt x="42" y="6"/>
                    </a:lnTo>
                    <a:lnTo>
                      <a:pt x="42" y="6"/>
                    </a:lnTo>
                    <a:lnTo>
                      <a:pt x="52" y="20"/>
                    </a:lnTo>
                    <a:lnTo>
                      <a:pt x="62" y="36"/>
                    </a:lnTo>
                    <a:lnTo>
                      <a:pt x="62" y="36"/>
                    </a:lnTo>
                    <a:lnTo>
                      <a:pt x="70" y="54"/>
                    </a:lnTo>
                    <a:lnTo>
                      <a:pt x="78" y="74"/>
                    </a:lnTo>
                    <a:lnTo>
                      <a:pt x="78" y="74"/>
                    </a:lnTo>
                    <a:close/>
                    <a:moveTo>
                      <a:pt x="62" y="272"/>
                    </a:moveTo>
                    <a:lnTo>
                      <a:pt x="62" y="272"/>
                    </a:lnTo>
                    <a:lnTo>
                      <a:pt x="52" y="288"/>
                    </a:lnTo>
                    <a:lnTo>
                      <a:pt x="42" y="302"/>
                    </a:lnTo>
                    <a:lnTo>
                      <a:pt x="42" y="302"/>
                    </a:lnTo>
                    <a:lnTo>
                      <a:pt x="54" y="296"/>
                    </a:lnTo>
                    <a:lnTo>
                      <a:pt x="68" y="290"/>
                    </a:lnTo>
                    <a:lnTo>
                      <a:pt x="80" y="282"/>
                    </a:lnTo>
                    <a:lnTo>
                      <a:pt x="92" y="274"/>
                    </a:lnTo>
                    <a:lnTo>
                      <a:pt x="102" y="264"/>
                    </a:lnTo>
                    <a:lnTo>
                      <a:pt x="112" y="254"/>
                    </a:lnTo>
                    <a:lnTo>
                      <a:pt x="120" y="242"/>
                    </a:lnTo>
                    <a:lnTo>
                      <a:pt x="128" y="230"/>
                    </a:lnTo>
                    <a:lnTo>
                      <a:pt x="78" y="230"/>
                    </a:lnTo>
                    <a:lnTo>
                      <a:pt x="78" y="230"/>
                    </a:lnTo>
                    <a:lnTo>
                      <a:pt x="70" y="252"/>
                    </a:lnTo>
                    <a:lnTo>
                      <a:pt x="62" y="272"/>
                    </a:lnTo>
                    <a:lnTo>
                      <a:pt x="62" y="272"/>
                    </a:lnTo>
                    <a:close/>
                    <a:moveTo>
                      <a:pt x="88" y="158"/>
                    </a:moveTo>
                    <a:lnTo>
                      <a:pt x="88" y="158"/>
                    </a:lnTo>
                    <a:lnTo>
                      <a:pt x="86" y="190"/>
                    </a:lnTo>
                    <a:lnTo>
                      <a:pt x="80" y="218"/>
                    </a:lnTo>
                    <a:lnTo>
                      <a:pt x="134" y="218"/>
                    </a:lnTo>
                    <a:lnTo>
                      <a:pt x="134" y="218"/>
                    </a:lnTo>
                    <a:lnTo>
                      <a:pt x="140" y="204"/>
                    </a:lnTo>
                    <a:lnTo>
                      <a:pt x="144" y="190"/>
                    </a:lnTo>
                    <a:lnTo>
                      <a:pt x="148" y="174"/>
                    </a:lnTo>
                    <a:lnTo>
                      <a:pt x="148" y="158"/>
                    </a:lnTo>
                    <a:lnTo>
                      <a:pt x="88" y="158"/>
                    </a:lnTo>
                    <a:close/>
                    <a:moveTo>
                      <a:pt x="72" y="158"/>
                    </a:moveTo>
                    <a:lnTo>
                      <a:pt x="0" y="158"/>
                    </a:lnTo>
                    <a:lnTo>
                      <a:pt x="0" y="218"/>
                    </a:lnTo>
                    <a:lnTo>
                      <a:pt x="66" y="218"/>
                    </a:lnTo>
                    <a:lnTo>
                      <a:pt x="66" y="218"/>
                    </a:lnTo>
                    <a:lnTo>
                      <a:pt x="70" y="190"/>
                    </a:lnTo>
                    <a:lnTo>
                      <a:pt x="72" y="158"/>
                    </a:lnTo>
                    <a:lnTo>
                      <a:pt x="72" y="158"/>
                    </a:lnTo>
                    <a:close/>
                    <a:moveTo>
                      <a:pt x="62" y="230"/>
                    </a:moveTo>
                    <a:lnTo>
                      <a:pt x="0" y="230"/>
                    </a:lnTo>
                    <a:lnTo>
                      <a:pt x="0" y="308"/>
                    </a:lnTo>
                    <a:lnTo>
                      <a:pt x="0" y="308"/>
                    </a:lnTo>
                    <a:lnTo>
                      <a:pt x="14" y="304"/>
                    </a:lnTo>
                    <a:lnTo>
                      <a:pt x="26" y="296"/>
                    </a:lnTo>
                    <a:lnTo>
                      <a:pt x="38" y="282"/>
                    </a:lnTo>
                    <a:lnTo>
                      <a:pt x="48" y="266"/>
                    </a:lnTo>
                    <a:lnTo>
                      <a:pt x="48" y="266"/>
                    </a:lnTo>
                    <a:lnTo>
                      <a:pt x="56" y="250"/>
                    </a:lnTo>
                    <a:lnTo>
                      <a:pt x="62" y="230"/>
                    </a:lnTo>
                    <a:lnTo>
                      <a:pt x="62" y="2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 name="Freeform 65"/>
              <p:cNvSpPr>
                <a:spLocks noEditPoints="1"/>
              </p:cNvSpPr>
              <p:nvPr/>
            </p:nvSpPr>
            <p:spPr bwMode="auto">
              <a:xfrm>
                <a:off x="2649538" y="2673350"/>
                <a:ext cx="203200" cy="488950"/>
              </a:xfrm>
              <a:custGeom>
                <a:avLst/>
                <a:gdLst>
                  <a:gd name="T0" fmla="*/ 128 w 128"/>
                  <a:gd name="T1" fmla="*/ 308 h 308"/>
                  <a:gd name="T2" fmla="*/ 128 w 128"/>
                  <a:gd name="T3" fmla="*/ 0 h 308"/>
                  <a:gd name="T4" fmla="*/ 102 w 128"/>
                  <a:gd name="T5" fmla="*/ 0 h 308"/>
                  <a:gd name="T6" fmla="*/ 102 w 128"/>
                  <a:gd name="T7" fmla="*/ 14 h 308"/>
                  <a:gd name="T8" fmla="*/ 102 w 128"/>
                  <a:gd name="T9" fmla="*/ 14 h 308"/>
                  <a:gd name="T10" fmla="*/ 80 w 128"/>
                  <a:gd name="T11" fmla="*/ 16 h 308"/>
                  <a:gd name="T12" fmla="*/ 62 w 128"/>
                  <a:gd name="T13" fmla="*/ 22 h 308"/>
                  <a:gd name="T14" fmla="*/ 46 w 128"/>
                  <a:gd name="T15" fmla="*/ 30 h 308"/>
                  <a:gd name="T16" fmla="*/ 34 w 128"/>
                  <a:gd name="T17" fmla="*/ 40 h 308"/>
                  <a:gd name="T18" fmla="*/ 34 w 128"/>
                  <a:gd name="T19" fmla="*/ 40 h 308"/>
                  <a:gd name="T20" fmla="*/ 24 w 128"/>
                  <a:gd name="T21" fmla="*/ 50 h 308"/>
                  <a:gd name="T22" fmla="*/ 16 w 128"/>
                  <a:gd name="T23" fmla="*/ 64 h 308"/>
                  <a:gd name="T24" fmla="*/ 12 w 128"/>
                  <a:gd name="T25" fmla="*/ 78 h 308"/>
                  <a:gd name="T26" fmla="*/ 10 w 128"/>
                  <a:gd name="T27" fmla="*/ 94 h 308"/>
                  <a:gd name="T28" fmla="*/ 10 w 128"/>
                  <a:gd name="T29" fmla="*/ 94 h 308"/>
                  <a:gd name="T30" fmla="*/ 12 w 128"/>
                  <a:gd name="T31" fmla="*/ 106 h 308"/>
                  <a:gd name="T32" fmla="*/ 14 w 128"/>
                  <a:gd name="T33" fmla="*/ 116 h 308"/>
                  <a:gd name="T34" fmla="*/ 18 w 128"/>
                  <a:gd name="T35" fmla="*/ 126 h 308"/>
                  <a:gd name="T36" fmla="*/ 22 w 128"/>
                  <a:gd name="T37" fmla="*/ 134 h 308"/>
                  <a:gd name="T38" fmla="*/ 22 w 128"/>
                  <a:gd name="T39" fmla="*/ 134 h 308"/>
                  <a:gd name="T40" fmla="*/ 34 w 128"/>
                  <a:gd name="T41" fmla="*/ 150 h 308"/>
                  <a:gd name="T42" fmla="*/ 42 w 128"/>
                  <a:gd name="T43" fmla="*/ 154 h 308"/>
                  <a:gd name="T44" fmla="*/ 50 w 128"/>
                  <a:gd name="T45" fmla="*/ 158 h 308"/>
                  <a:gd name="T46" fmla="*/ 50 w 128"/>
                  <a:gd name="T47" fmla="*/ 158 h 308"/>
                  <a:gd name="T48" fmla="*/ 70 w 128"/>
                  <a:gd name="T49" fmla="*/ 168 h 308"/>
                  <a:gd name="T50" fmla="*/ 102 w 128"/>
                  <a:gd name="T51" fmla="*/ 176 h 308"/>
                  <a:gd name="T52" fmla="*/ 102 w 128"/>
                  <a:gd name="T53" fmla="*/ 242 h 308"/>
                  <a:gd name="T54" fmla="*/ 102 w 128"/>
                  <a:gd name="T55" fmla="*/ 242 h 308"/>
                  <a:gd name="T56" fmla="*/ 90 w 128"/>
                  <a:gd name="T57" fmla="*/ 236 h 308"/>
                  <a:gd name="T58" fmla="*/ 84 w 128"/>
                  <a:gd name="T59" fmla="*/ 228 h 308"/>
                  <a:gd name="T60" fmla="*/ 84 w 128"/>
                  <a:gd name="T61" fmla="*/ 228 h 308"/>
                  <a:gd name="T62" fmla="*/ 78 w 128"/>
                  <a:gd name="T63" fmla="*/ 218 h 308"/>
                  <a:gd name="T64" fmla="*/ 74 w 128"/>
                  <a:gd name="T65" fmla="*/ 202 h 308"/>
                  <a:gd name="T66" fmla="*/ 0 w 128"/>
                  <a:gd name="T67" fmla="*/ 210 h 308"/>
                  <a:gd name="T68" fmla="*/ 0 w 128"/>
                  <a:gd name="T69" fmla="*/ 210 h 308"/>
                  <a:gd name="T70" fmla="*/ 4 w 128"/>
                  <a:gd name="T71" fmla="*/ 228 h 308"/>
                  <a:gd name="T72" fmla="*/ 10 w 128"/>
                  <a:gd name="T73" fmla="*/ 242 h 308"/>
                  <a:gd name="T74" fmla="*/ 10 w 128"/>
                  <a:gd name="T75" fmla="*/ 242 h 308"/>
                  <a:gd name="T76" fmla="*/ 18 w 128"/>
                  <a:gd name="T77" fmla="*/ 254 h 308"/>
                  <a:gd name="T78" fmla="*/ 28 w 128"/>
                  <a:gd name="T79" fmla="*/ 266 h 308"/>
                  <a:gd name="T80" fmla="*/ 28 w 128"/>
                  <a:gd name="T81" fmla="*/ 266 h 308"/>
                  <a:gd name="T82" fmla="*/ 42 w 128"/>
                  <a:gd name="T83" fmla="*/ 276 h 308"/>
                  <a:gd name="T84" fmla="*/ 58 w 128"/>
                  <a:gd name="T85" fmla="*/ 284 h 308"/>
                  <a:gd name="T86" fmla="*/ 58 w 128"/>
                  <a:gd name="T87" fmla="*/ 284 h 308"/>
                  <a:gd name="T88" fmla="*/ 78 w 128"/>
                  <a:gd name="T89" fmla="*/ 288 h 308"/>
                  <a:gd name="T90" fmla="*/ 102 w 128"/>
                  <a:gd name="T91" fmla="*/ 292 h 308"/>
                  <a:gd name="T92" fmla="*/ 102 w 128"/>
                  <a:gd name="T93" fmla="*/ 308 h 308"/>
                  <a:gd name="T94" fmla="*/ 128 w 128"/>
                  <a:gd name="T95" fmla="*/ 308 h 308"/>
                  <a:gd name="T96" fmla="*/ 86 w 128"/>
                  <a:gd name="T97" fmla="*/ 100 h 308"/>
                  <a:gd name="T98" fmla="*/ 86 w 128"/>
                  <a:gd name="T99" fmla="*/ 100 h 308"/>
                  <a:gd name="T100" fmla="*/ 82 w 128"/>
                  <a:gd name="T101" fmla="*/ 92 h 308"/>
                  <a:gd name="T102" fmla="*/ 80 w 128"/>
                  <a:gd name="T103" fmla="*/ 86 h 308"/>
                  <a:gd name="T104" fmla="*/ 80 w 128"/>
                  <a:gd name="T105" fmla="*/ 86 h 308"/>
                  <a:gd name="T106" fmla="*/ 82 w 128"/>
                  <a:gd name="T107" fmla="*/ 78 h 308"/>
                  <a:gd name="T108" fmla="*/ 86 w 128"/>
                  <a:gd name="T109" fmla="*/ 72 h 308"/>
                  <a:gd name="T110" fmla="*/ 86 w 128"/>
                  <a:gd name="T111" fmla="*/ 72 h 308"/>
                  <a:gd name="T112" fmla="*/ 92 w 128"/>
                  <a:gd name="T113" fmla="*/ 66 h 308"/>
                  <a:gd name="T114" fmla="*/ 102 w 128"/>
                  <a:gd name="T115" fmla="*/ 62 h 308"/>
                  <a:gd name="T116" fmla="*/ 102 w 128"/>
                  <a:gd name="T117" fmla="*/ 110 h 308"/>
                  <a:gd name="T118" fmla="*/ 102 w 128"/>
                  <a:gd name="T119" fmla="*/ 110 h 308"/>
                  <a:gd name="T120" fmla="*/ 92 w 128"/>
                  <a:gd name="T121" fmla="*/ 106 h 308"/>
                  <a:gd name="T122" fmla="*/ 86 w 128"/>
                  <a:gd name="T123" fmla="*/ 100 h 308"/>
                  <a:gd name="T124" fmla="*/ 86 w 128"/>
                  <a:gd name="T125" fmla="*/ 10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308">
                    <a:moveTo>
                      <a:pt x="128" y="308"/>
                    </a:moveTo>
                    <a:lnTo>
                      <a:pt x="128" y="0"/>
                    </a:lnTo>
                    <a:lnTo>
                      <a:pt x="102" y="0"/>
                    </a:lnTo>
                    <a:lnTo>
                      <a:pt x="102" y="14"/>
                    </a:lnTo>
                    <a:lnTo>
                      <a:pt x="102" y="14"/>
                    </a:lnTo>
                    <a:lnTo>
                      <a:pt x="80" y="16"/>
                    </a:lnTo>
                    <a:lnTo>
                      <a:pt x="62" y="22"/>
                    </a:lnTo>
                    <a:lnTo>
                      <a:pt x="46" y="30"/>
                    </a:lnTo>
                    <a:lnTo>
                      <a:pt x="34" y="40"/>
                    </a:lnTo>
                    <a:lnTo>
                      <a:pt x="34" y="40"/>
                    </a:lnTo>
                    <a:lnTo>
                      <a:pt x="24" y="50"/>
                    </a:lnTo>
                    <a:lnTo>
                      <a:pt x="16" y="64"/>
                    </a:lnTo>
                    <a:lnTo>
                      <a:pt x="12" y="78"/>
                    </a:lnTo>
                    <a:lnTo>
                      <a:pt x="10" y="94"/>
                    </a:lnTo>
                    <a:lnTo>
                      <a:pt x="10" y="94"/>
                    </a:lnTo>
                    <a:lnTo>
                      <a:pt x="12" y="106"/>
                    </a:lnTo>
                    <a:lnTo>
                      <a:pt x="14" y="116"/>
                    </a:lnTo>
                    <a:lnTo>
                      <a:pt x="18" y="126"/>
                    </a:lnTo>
                    <a:lnTo>
                      <a:pt x="22" y="134"/>
                    </a:lnTo>
                    <a:lnTo>
                      <a:pt x="22" y="134"/>
                    </a:lnTo>
                    <a:lnTo>
                      <a:pt x="34" y="150"/>
                    </a:lnTo>
                    <a:lnTo>
                      <a:pt x="42" y="154"/>
                    </a:lnTo>
                    <a:lnTo>
                      <a:pt x="50" y="158"/>
                    </a:lnTo>
                    <a:lnTo>
                      <a:pt x="50" y="158"/>
                    </a:lnTo>
                    <a:lnTo>
                      <a:pt x="70" y="168"/>
                    </a:lnTo>
                    <a:lnTo>
                      <a:pt x="102" y="176"/>
                    </a:lnTo>
                    <a:lnTo>
                      <a:pt x="102" y="242"/>
                    </a:lnTo>
                    <a:lnTo>
                      <a:pt x="102" y="242"/>
                    </a:lnTo>
                    <a:lnTo>
                      <a:pt x="90" y="236"/>
                    </a:lnTo>
                    <a:lnTo>
                      <a:pt x="84" y="228"/>
                    </a:lnTo>
                    <a:lnTo>
                      <a:pt x="84" y="228"/>
                    </a:lnTo>
                    <a:lnTo>
                      <a:pt x="78" y="218"/>
                    </a:lnTo>
                    <a:lnTo>
                      <a:pt x="74" y="202"/>
                    </a:lnTo>
                    <a:lnTo>
                      <a:pt x="0" y="210"/>
                    </a:lnTo>
                    <a:lnTo>
                      <a:pt x="0" y="210"/>
                    </a:lnTo>
                    <a:lnTo>
                      <a:pt x="4" y="228"/>
                    </a:lnTo>
                    <a:lnTo>
                      <a:pt x="10" y="242"/>
                    </a:lnTo>
                    <a:lnTo>
                      <a:pt x="10" y="242"/>
                    </a:lnTo>
                    <a:lnTo>
                      <a:pt x="18" y="254"/>
                    </a:lnTo>
                    <a:lnTo>
                      <a:pt x="28" y="266"/>
                    </a:lnTo>
                    <a:lnTo>
                      <a:pt x="28" y="266"/>
                    </a:lnTo>
                    <a:lnTo>
                      <a:pt x="42" y="276"/>
                    </a:lnTo>
                    <a:lnTo>
                      <a:pt x="58" y="284"/>
                    </a:lnTo>
                    <a:lnTo>
                      <a:pt x="58" y="284"/>
                    </a:lnTo>
                    <a:lnTo>
                      <a:pt x="78" y="288"/>
                    </a:lnTo>
                    <a:lnTo>
                      <a:pt x="102" y="292"/>
                    </a:lnTo>
                    <a:lnTo>
                      <a:pt x="102" y="308"/>
                    </a:lnTo>
                    <a:lnTo>
                      <a:pt x="128" y="308"/>
                    </a:lnTo>
                    <a:close/>
                    <a:moveTo>
                      <a:pt x="86" y="100"/>
                    </a:moveTo>
                    <a:lnTo>
                      <a:pt x="86" y="100"/>
                    </a:lnTo>
                    <a:lnTo>
                      <a:pt x="82" y="92"/>
                    </a:lnTo>
                    <a:lnTo>
                      <a:pt x="80" y="86"/>
                    </a:lnTo>
                    <a:lnTo>
                      <a:pt x="80" y="86"/>
                    </a:lnTo>
                    <a:lnTo>
                      <a:pt x="82" y="78"/>
                    </a:lnTo>
                    <a:lnTo>
                      <a:pt x="86" y="72"/>
                    </a:lnTo>
                    <a:lnTo>
                      <a:pt x="86" y="72"/>
                    </a:lnTo>
                    <a:lnTo>
                      <a:pt x="92" y="66"/>
                    </a:lnTo>
                    <a:lnTo>
                      <a:pt x="102" y="62"/>
                    </a:lnTo>
                    <a:lnTo>
                      <a:pt x="102" y="110"/>
                    </a:lnTo>
                    <a:lnTo>
                      <a:pt x="102" y="110"/>
                    </a:lnTo>
                    <a:lnTo>
                      <a:pt x="92" y="106"/>
                    </a:lnTo>
                    <a:lnTo>
                      <a:pt x="86" y="100"/>
                    </a:lnTo>
                    <a:lnTo>
                      <a:pt x="86"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27" name="组合 26"/>
          <p:cNvGrpSpPr/>
          <p:nvPr/>
        </p:nvGrpSpPr>
        <p:grpSpPr>
          <a:xfrm>
            <a:off x="6666373" y="4254999"/>
            <a:ext cx="1253831" cy="1253824"/>
            <a:chOff x="4641550" y="3820609"/>
            <a:chExt cx="587801" cy="587801"/>
          </a:xfrm>
        </p:grpSpPr>
        <p:grpSp>
          <p:nvGrpSpPr>
            <p:cNvPr id="28" name="组合 27"/>
            <p:cNvGrpSpPr/>
            <p:nvPr/>
          </p:nvGrpSpPr>
          <p:grpSpPr>
            <a:xfrm>
              <a:off x="4641550" y="3820609"/>
              <a:ext cx="587801" cy="587801"/>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29" name="组合 28"/>
            <p:cNvGrpSpPr/>
            <p:nvPr/>
          </p:nvGrpSpPr>
          <p:grpSpPr>
            <a:xfrm>
              <a:off x="4767685" y="3993961"/>
              <a:ext cx="335530" cy="285698"/>
              <a:chOff x="2570163" y="3632200"/>
              <a:chExt cx="641350" cy="546100"/>
            </a:xfrm>
            <a:solidFill>
              <a:schemeClr val="accent4"/>
            </a:solidFill>
          </p:grpSpPr>
          <p:sp>
            <p:nvSpPr>
              <p:cNvPr id="30" name="Freeform 80"/>
              <p:cNvSpPr/>
              <p:nvPr/>
            </p:nvSpPr>
            <p:spPr bwMode="auto">
              <a:xfrm>
                <a:off x="2970213" y="3632200"/>
                <a:ext cx="241300" cy="241300"/>
              </a:xfrm>
              <a:custGeom>
                <a:avLst/>
                <a:gdLst>
                  <a:gd name="T0" fmla="*/ 122 w 152"/>
                  <a:gd name="T1" fmla="*/ 148 h 152"/>
                  <a:gd name="T2" fmla="*/ 122 w 152"/>
                  <a:gd name="T3" fmla="*/ 148 h 152"/>
                  <a:gd name="T4" fmla="*/ 120 w 152"/>
                  <a:gd name="T5" fmla="*/ 150 h 152"/>
                  <a:gd name="T6" fmla="*/ 116 w 152"/>
                  <a:gd name="T7" fmla="*/ 152 h 152"/>
                  <a:gd name="T8" fmla="*/ 112 w 152"/>
                  <a:gd name="T9" fmla="*/ 150 h 152"/>
                  <a:gd name="T10" fmla="*/ 108 w 152"/>
                  <a:gd name="T11" fmla="*/ 148 h 152"/>
                  <a:gd name="T12" fmla="*/ 2 w 152"/>
                  <a:gd name="T13" fmla="*/ 42 h 152"/>
                  <a:gd name="T14" fmla="*/ 2 w 152"/>
                  <a:gd name="T15" fmla="*/ 42 h 152"/>
                  <a:gd name="T16" fmla="*/ 0 w 152"/>
                  <a:gd name="T17" fmla="*/ 40 h 152"/>
                  <a:gd name="T18" fmla="*/ 0 w 152"/>
                  <a:gd name="T19" fmla="*/ 36 h 152"/>
                  <a:gd name="T20" fmla="*/ 0 w 152"/>
                  <a:gd name="T21" fmla="*/ 32 h 152"/>
                  <a:gd name="T22" fmla="*/ 2 w 152"/>
                  <a:gd name="T23" fmla="*/ 28 h 152"/>
                  <a:gd name="T24" fmla="*/ 28 w 152"/>
                  <a:gd name="T25" fmla="*/ 2 h 152"/>
                  <a:gd name="T26" fmla="*/ 28 w 152"/>
                  <a:gd name="T27" fmla="*/ 2 h 152"/>
                  <a:gd name="T28" fmla="*/ 32 w 152"/>
                  <a:gd name="T29" fmla="*/ 0 h 152"/>
                  <a:gd name="T30" fmla="*/ 36 w 152"/>
                  <a:gd name="T31" fmla="*/ 0 h 152"/>
                  <a:gd name="T32" fmla="*/ 40 w 152"/>
                  <a:gd name="T33" fmla="*/ 0 h 152"/>
                  <a:gd name="T34" fmla="*/ 42 w 152"/>
                  <a:gd name="T35" fmla="*/ 2 h 152"/>
                  <a:gd name="T36" fmla="*/ 148 w 152"/>
                  <a:gd name="T37" fmla="*/ 108 h 152"/>
                  <a:gd name="T38" fmla="*/ 148 w 152"/>
                  <a:gd name="T39" fmla="*/ 108 h 152"/>
                  <a:gd name="T40" fmla="*/ 152 w 152"/>
                  <a:gd name="T41" fmla="*/ 112 h 152"/>
                  <a:gd name="T42" fmla="*/ 152 w 152"/>
                  <a:gd name="T43" fmla="*/ 116 h 152"/>
                  <a:gd name="T44" fmla="*/ 152 w 152"/>
                  <a:gd name="T45" fmla="*/ 118 h 152"/>
                  <a:gd name="T46" fmla="*/ 148 w 152"/>
                  <a:gd name="T47" fmla="*/ 122 h 152"/>
                  <a:gd name="T48" fmla="*/ 122 w 152"/>
                  <a:gd name="T49" fmla="*/ 14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2">
                    <a:moveTo>
                      <a:pt x="122" y="148"/>
                    </a:moveTo>
                    <a:lnTo>
                      <a:pt x="122" y="148"/>
                    </a:lnTo>
                    <a:lnTo>
                      <a:pt x="120" y="150"/>
                    </a:lnTo>
                    <a:lnTo>
                      <a:pt x="116" y="152"/>
                    </a:lnTo>
                    <a:lnTo>
                      <a:pt x="112" y="150"/>
                    </a:lnTo>
                    <a:lnTo>
                      <a:pt x="108" y="148"/>
                    </a:lnTo>
                    <a:lnTo>
                      <a:pt x="2" y="42"/>
                    </a:lnTo>
                    <a:lnTo>
                      <a:pt x="2" y="42"/>
                    </a:lnTo>
                    <a:lnTo>
                      <a:pt x="0" y="40"/>
                    </a:lnTo>
                    <a:lnTo>
                      <a:pt x="0" y="36"/>
                    </a:lnTo>
                    <a:lnTo>
                      <a:pt x="0" y="32"/>
                    </a:lnTo>
                    <a:lnTo>
                      <a:pt x="2" y="28"/>
                    </a:lnTo>
                    <a:lnTo>
                      <a:pt x="28" y="2"/>
                    </a:lnTo>
                    <a:lnTo>
                      <a:pt x="28" y="2"/>
                    </a:lnTo>
                    <a:lnTo>
                      <a:pt x="32" y="0"/>
                    </a:lnTo>
                    <a:lnTo>
                      <a:pt x="36" y="0"/>
                    </a:lnTo>
                    <a:lnTo>
                      <a:pt x="40" y="0"/>
                    </a:lnTo>
                    <a:lnTo>
                      <a:pt x="42" y="2"/>
                    </a:lnTo>
                    <a:lnTo>
                      <a:pt x="148" y="108"/>
                    </a:lnTo>
                    <a:lnTo>
                      <a:pt x="148" y="108"/>
                    </a:lnTo>
                    <a:lnTo>
                      <a:pt x="152" y="112"/>
                    </a:lnTo>
                    <a:lnTo>
                      <a:pt x="152" y="116"/>
                    </a:lnTo>
                    <a:lnTo>
                      <a:pt x="152" y="118"/>
                    </a:lnTo>
                    <a:lnTo>
                      <a:pt x="148" y="122"/>
                    </a:lnTo>
                    <a:lnTo>
                      <a:pt x="122"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 name="Freeform 81"/>
              <p:cNvSpPr/>
              <p:nvPr/>
            </p:nvSpPr>
            <p:spPr bwMode="auto">
              <a:xfrm>
                <a:off x="2671763" y="3794125"/>
                <a:ext cx="428625" cy="384175"/>
              </a:xfrm>
              <a:custGeom>
                <a:avLst/>
                <a:gdLst>
                  <a:gd name="T0" fmla="*/ 168 w 270"/>
                  <a:gd name="T1" fmla="*/ 24 h 242"/>
                  <a:gd name="T2" fmla="*/ 136 w 270"/>
                  <a:gd name="T3" fmla="*/ 54 h 242"/>
                  <a:gd name="T4" fmla="*/ 134 w 270"/>
                  <a:gd name="T5" fmla="*/ 60 h 242"/>
                  <a:gd name="T6" fmla="*/ 124 w 270"/>
                  <a:gd name="T7" fmla="*/ 70 h 242"/>
                  <a:gd name="T8" fmla="*/ 118 w 270"/>
                  <a:gd name="T9" fmla="*/ 74 h 242"/>
                  <a:gd name="T10" fmla="*/ 106 w 270"/>
                  <a:gd name="T11" fmla="*/ 78 h 242"/>
                  <a:gd name="T12" fmla="*/ 92 w 270"/>
                  <a:gd name="T13" fmla="*/ 76 h 242"/>
                  <a:gd name="T14" fmla="*/ 84 w 270"/>
                  <a:gd name="T15" fmla="*/ 72 h 242"/>
                  <a:gd name="T16" fmla="*/ 78 w 270"/>
                  <a:gd name="T17" fmla="*/ 68 h 242"/>
                  <a:gd name="T18" fmla="*/ 70 w 270"/>
                  <a:gd name="T19" fmla="*/ 50 h 242"/>
                  <a:gd name="T20" fmla="*/ 70 w 270"/>
                  <a:gd name="T21" fmla="*/ 32 h 242"/>
                  <a:gd name="T22" fmla="*/ 4 w 270"/>
                  <a:gd name="T23" fmla="*/ 78 h 242"/>
                  <a:gd name="T24" fmla="*/ 2 w 270"/>
                  <a:gd name="T25" fmla="*/ 80 h 242"/>
                  <a:gd name="T26" fmla="*/ 2 w 270"/>
                  <a:gd name="T27" fmla="*/ 86 h 242"/>
                  <a:gd name="T28" fmla="*/ 10 w 270"/>
                  <a:gd name="T29" fmla="*/ 98 h 242"/>
                  <a:gd name="T30" fmla="*/ 26 w 270"/>
                  <a:gd name="T31" fmla="*/ 82 h 242"/>
                  <a:gd name="T32" fmla="*/ 42 w 270"/>
                  <a:gd name="T33" fmla="*/ 76 h 242"/>
                  <a:gd name="T34" fmla="*/ 60 w 270"/>
                  <a:gd name="T35" fmla="*/ 82 h 242"/>
                  <a:gd name="T36" fmla="*/ 66 w 270"/>
                  <a:gd name="T37" fmla="*/ 90 h 242"/>
                  <a:gd name="T38" fmla="*/ 66 w 270"/>
                  <a:gd name="T39" fmla="*/ 100 h 242"/>
                  <a:gd name="T40" fmla="*/ 84 w 270"/>
                  <a:gd name="T41" fmla="*/ 108 h 242"/>
                  <a:gd name="T42" fmla="*/ 90 w 270"/>
                  <a:gd name="T43" fmla="*/ 116 h 242"/>
                  <a:gd name="T44" fmla="*/ 92 w 270"/>
                  <a:gd name="T45" fmla="*/ 124 h 242"/>
                  <a:gd name="T46" fmla="*/ 108 w 270"/>
                  <a:gd name="T47" fmla="*/ 132 h 242"/>
                  <a:gd name="T48" fmla="*/ 114 w 270"/>
                  <a:gd name="T49" fmla="*/ 140 h 242"/>
                  <a:gd name="T50" fmla="*/ 116 w 270"/>
                  <a:gd name="T51" fmla="*/ 148 h 242"/>
                  <a:gd name="T52" fmla="*/ 132 w 270"/>
                  <a:gd name="T53" fmla="*/ 156 h 242"/>
                  <a:gd name="T54" fmla="*/ 138 w 270"/>
                  <a:gd name="T55" fmla="*/ 164 h 242"/>
                  <a:gd name="T56" fmla="*/ 138 w 270"/>
                  <a:gd name="T57" fmla="*/ 182 h 242"/>
                  <a:gd name="T58" fmla="*/ 118 w 270"/>
                  <a:gd name="T59" fmla="*/ 204 h 242"/>
                  <a:gd name="T60" fmla="*/ 150 w 270"/>
                  <a:gd name="T61" fmla="*/ 236 h 242"/>
                  <a:gd name="T62" fmla="*/ 162 w 270"/>
                  <a:gd name="T63" fmla="*/ 242 h 242"/>
                  <a:gd name="T64" fmla="*/ 172 w 270"/>
                  <a:gd name="T65" fmla="*/ 236 h 242"/>
                  <a:gd name="T66" fmla="*/ 176 w 270"/>
                  <a:gd name="T67" fmla="*/ 232 h 242"/>
                  <a:gd name="T68" fmla="*/ 176 w 270"/>
                  <a:gd name="T69" fmla="*/ 218 h 242"/>
                  <a:gd name="T70" fmla="*/ 148 w 270"/>
                  <a:gd name="T71" fmla="*/ 188 h 242"/>
                  <a:gd name="T72" fmla="*/ 146 w 270"/>
                  <a:gd name="T73" fmla="*/ 184 h 242"/>
                  <a:gd name="T74" fmla="*/ 148 w 270"/>
                  <a:gd name="T75" fmla="*/ 180 h 242"/>
                  <a:gd name="T76" fmla="*/ 156 w 270"/>
                  <a:gd name="T77" fmla="*/ 180 h 242"/>
                  <a:gd name="T78" fmla="*/ 180 w 270"/>
                  <a:gd name="T79" fmla="*/ 206 h 242"/>
                  <a:gd name="T80" fmla="*/ 192 w 270"/>
                  <a:gd name="T81" fmla="*/ 210 h 242"/>
                  <a:gd name="T82" fmla="*/ 204 w 270"/>
                  <a:gd name="T83" fmla="*/ 206 h 242"/>
                  <a:gd name="T84" fmla="*/ 208 w 270"/>
                  <a:gd name="T85" fmla="*/ 200 h 242"/>
                  <a:gd name="T86" fmla="*/ 208 w 270"/>
                  <a:gd name="T87" fmla="*/ 188 h 242"/>
                  <a:gd name="T88" fmla="*/ 178 w 270"/>
                  <a:gd name="T89" fmla="*/ 158 h 242"/>
                  <a:gd name="T90" fmla="*/ 176 w 270"/>
                  <a:gd name="T91" fmla="*/ 154 h 242"/>
                  <a:gd name="T92" fmla="*/ 178 w 270"/>
                  <a:gd name="T93" fmla="*/ 150 h 242"/>
                  <a:gd name="T94" fmla="*/ 186 w 270"/>
                  <a:gd name="T95" fmla="*/ 150 h 242"/>
                  <a:gd name="T96" fmla="*/ 212 w 270"/>
                  <a:gd name="T97" fmla="*/ 174 h 242"/>
                  <a:gd name="T98" fmla="*/ 224 w 270"/>
                  <a:gd name="T99" fmla="*/ 180 h 242"/>
                  <a:gd name="T100" fmla="*/ 234 w 270"/>
                  <a:gd name="T101" fmla="*/ 174 h 242"/>
                  <a:gd name="T102" fmla="*/ 238 w 270"/>
                  <a:gd name="T103" fmla="*/ 170 h 242"/>
                  <a:gd name="T104" fmla="*/ 238 w 270"/>
                  <a:gd name="T105" fmla="*/ 158 h 242"/>
                  <a:gd name="T106" fmla="*/ 210 w 270"/>
                  <a:gd name="T107" fmla="*/ 126 h 242"/>
                  <a:gd name="T108" fmla="*/ 208 w 270"/>
                  <a:gd name="T109" fmla="*/ 122 h 242"/>
                  <a:gd name="T110" fmla="*/ 210 w 270"/>
                  <a:gd name="T111" fmla="*/ 118 h 242"/>
                  <a:gd name="T112" fmla="*/ 218 w 270"/>
                  <a:gd name="T113" fmla="*/ 118 h 242"/>
                  <a:gd name="T114" fmla="*/ 242 w 270"/>
                  <a:gd name="T115" fmla="*/ 144 h 242"/>
                  <a:gd name="T116" fmla="*/ 254 w 270"/>
                  <a:gd name="T117" fmla="*/ 148 h 242"/>
                  <a:gd name="T118" fmla="*/ 266 w 270"/>
                  <a:gd name="T119" fmla="*/ 144 h 242"/>
                  <a:gd name="T120" fmla="*/ 270 w 270"/>
                  <a:gd name="T121" fmla="*/ 138 h 242"/>
                  <a:gd name="T122" fmla="*/ 270 w 270"/>
                  <a:gd name="T123" fmla="*/ 126 h 242"/>
                  <a:gd name="T124" fmla="*/ 266 w 270"/>
                  <a:gd name="T125" fmla="*/ 12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0" h="242">
                    <a:moveTo>
                      <a:pt x="266" y="120"/>
                    </a:moveTo>
                    <a:lnTo>
                      <a:pt x="168" y="24"/>
                    </a:lnTo>
                    <a:lnTo>
                      <a:pt x="144" y="34"/>
                    </a:lnTo>
                    <a:lnTo>
                      <a:pt x="136" y="54"/>
                    </a:lnTo>
                    <a:lnTo>
                      <a:pt x="136" y="54"/>
                    </a:lnTo>
                    <a:lnTo>
                      <a:pt x="134" y="60"/>
                    </a:lnTo>
                    <a:lnTo>
                      <a:pt x="130" y="66"/>
                    </a:lnTo>
                    <a:lnTo>
                      <a:pt x="124" y="70"/>
                    </a:lnTo>
                    <a:lnTo>
                      <a:pt x="118" y="74"/>
                    </a:lnTo>
                    <a:lnTo>
                      <a:pt x="118" y="74"/>
                    </a:lnTo>
                    <a:lnTo>
                      <a:pt x="112" y="76"/>
                    </a:lnTo>
                    <a:lnTo>
                      <a:pt x="106" y="78"/>
                    </a:lnTo>
                    <a:lnTo>
                      <a:pt x="98" y="78"/>
                    </a:lnTo>
                    <a:lnTo>
                      <a:pt x="92" y="76"/>
                    </a:lnTo>
                    <a:lnTo>
                      <a:pt x="92" y="76"/>
                    </a:lnTo>
                    <a:lnTo>
                      <a:pt x="84" y="72"/>
                    </a:lnTo>
                    <a:lnTo>
                      <a:pt x="78" y="68"/>
                    </a:lnTo>
                    <a:lnTo>
                      <a:pt x="78" y="68"/>
                    </a:lnTo>
                    <a:lnTo>
                      <a:pt x="72" y="60"/>
                    </a:lnTo>
                    <a:lnTo>
                      <a:pt x="70" y="50"/>
                    </a:lnTo>
                    <a:lnTo>
                      <a:pt x="68" y="42"/>
                    </a:lnTo>
                    <a:lnTo>
                      <a:pt x="70" y="32"/>
                    </a:lnTo>
                    <a:lnTo>
                      <a:pt x="82" y="0"/>
                    </a:lnTo>
                    <a:lnTo>
                      <a:pt x="4" y="78"/>
                    </a:lnTo>
                    <a:lnTo>
                      <a:pt x="4" y="78"/>
                    </a:lnTo>
                    <a:lnTo>
                      <a:pt x="2" y="80"/>
                    </a:lnTo>
                    <a:lnTo>
                      <a:pt x="0" y="84"/>
                    </a:lnTo>
                    <a:lnTo>
                      <a:pt x="2" y="86"/>
                    </a:lnTo>
                    <a:lnTo>
                      <a:pt x="4" y="90"/>
                    </a:lnTo>
                    <a:lnTo>
                      <a:pt x="10" y="98"/>
                    </a:lnTo>
                    <a:lnTo>
                      <a:pt x="26" y="82"/>
                    </a:lnTo>
                    <a:lnTo>
                      <a:pt x="26" y="82"/>
                    </a:lnTo>
                    <a:lnTo>
                      <a:pt x="34" y="78"/>
                    </a:lnTo>
                    <a:lnTo>
                      <a:pt x="42" y="76"/>
                    </a:lnTo>
                    <a:lnTo>
                      <a:pt x="52" y="78"/>
                    </a:lnTo>
                    <a:lnTo>
                      <a:pt x="60" y="82"/>
                    </a:lnTo>
                    <a:lnTo>
                      <a:pt x="60" y="82"/>
                    </a:lnTo>
                    <a:lnTo>
                      <a:pt x="66" y="90"/>
                    </a:lnTo>
                    <a:lnTo>
                      <a:pt x="66" y="100"/>
                    </a:lnTo>
                    <a:lnTo>
                      <a:pt x="66" y="100"/>
                    </a:lnTo>
                    <a:lnTo>
                      <a:pt x="76" y="102"/>
                    </a:lnTo>
                    <a:lnTo>
                      <a:pt x="84" y="108"/>
                    </a:lnTo>
                    <a:lnTo>
                      <a:pt x="84" y="108"/>
                    </a:lnTo>
                    <a:lnTo>
                      <a:pt x="90" y="116"/>
                    </a:lnTo>
                    <a:lnTo>
                      <a:pt x="92" y="124"/>
                    </a:lnTo>
                    <a:lnTo>
                      <a:pt x="92" y="124"/>
                    </a:lnTo>
                    <a:lnTo>
                      <a:pt x="100" y="126"/>
                    </a:lnTo>
                    <a:lnTo>
                      <a:pt x="108" y="132"/>
                    </a:lnTo>
                    <a:lnTo>
                      <a:pt x="108" y="132"/>
                    </a:lnTo>
                    <a:lnTo>
                      <a:pt x="114" y="140"/>
                    </a:lnTo>
                    <a:lnTo>
                      <a:pt x="116" y="148"/>
                    </a:lnTo>
                    <a:lnTo>
                      <a:pt x="116" y="148"/>
                    </a:lnTo>
                    <a:lnTo>
                      <a:pt x="124" y="150"/>
                    </a:lnTo>
                    <a:lnTo>
                      <a:pt x="132" y="156"/>
                    </a:lnTo>
                    <a:lnTo>
                      <a:pt x="132" y="156"/>
                    </a:lnTo>
                    <a:lnTo>
                      <a:pt x="138" y="164"/>
                    </a:lnTo>
                    <a:lnTo>
                      <a:pt x="140" y="174"/>
                    </a:lnTo>
                    <a:lnTo>
                      <a:pt x="138" y="182"/>
                    </a:lnTo>
                    <a:lnTo>
                      <a:pt x="132" y="190"/>
                    </a:lnTo>
                    <a:lnTo>
                      <a:pt x="118" y="204"/>
                    </a:lnTo>
                    <a:lnTo>
                      <a:pt x="150" y="236"/>
                    </a:lnTo>
                    <a:lnTo>
                      <a:pt x="150" y="236"/>
                    </a:lnTo>
                    <a:lnTo>
                      <a:pt x="156" y="240"/>
                    </a:lnTo>
                    <a:lnTo>
                      <a:pt x="162" y="242"/>
                    </a:lnTo>
                    <a:lnTo>
                      <a:pt x="168" y="240"/>
                    </a:lnTo>
                    <a:lnTo>
                      <a:pt x="172" y="236"/>
                    </a:lnTo>
                    <a:lnTo>
                      <a:pt x="172" y="236"/>
                    </a:lnTo>
                    <a:lnTo>
                      <a:pt x="176" y="232"/>
                    </a:lnTo>
                    <a:lnTo>
                      <a:pt x="178" y="224"/>
                    </a:lnTo>
                    <a:lnTo>
                      <a:pt x="176" y="218"/>
                    </a:lnTo>
                    <a:lnTo>
                      <a:pt x="172" y="214"/>
                    </a:lnTo>
                    <a:lnTo>
                      <a:pt x="148" y="188"/>
                    </a:lnTo>
                    <a:lnTo>
                      <a:pt x="148" y="188"/>
                    </a:lnTo>
                    <a:lnTo>
                      <a:pt x="146" y="184"/>
                    </a:lnTo>
                    <a:lnTo>
                      <a:pt x="148" y="180"/>
                    </a:lnTo>
                    <a:lnTo>
                      <a:pt x="148" y="180"/>
                    </a:lnTo>
                    <a:lnTo>
                      <a:pt x="152" y="178"/>
                    </a:lnTo>
                    <a:lnTo>
                      <a:pt x="156" y="180"/>
                    </a:lnTo>
                    <a:lnTo>
                      <a:pt x="180" y="206"/>
                    </a:lnTo>
                    <a:lnTo>
                      <a:pt x="180" y="206"/>
                    </a:lnTo>
                    <a:lnTo>
                      <a:pt x="186" y="210"/>
                    </a:lnTo>
                    <a:lnTo>
                      <a:pt x="192" y="210"/>
                    </a:lnTo>
                    <a:lnTo>
                      <a:pt x="198" y="210"/>
                    </a:lnTo>
                    <a:lnTo>
                      <a:pt x="204" y="206"/>
                    </a:lnTo>
                    <a:lnTo>
                      <a:pt x="204" y="206"/>
                    </a:lnTo>
                    <a:lnTo>
                      <a:pt x="208" y="200"/>
                    </a:lnTo>
                    <a:lnTo>
                      <a:pt x="208" y="194"/>
                    </a:lnTo>
                    <a:lnTo>
                      <a:pt x="208" y="188"/>
                    </a:lnTo>
                    <a:lnTo>
                      <a:pt x="204" y="182"/>
                    </a:lnTo>
                    <a:lnTo>
                      <a:pt x="178" y="158"/>
                    </a:lnTo>
                    <a:lnTo>
                      <a:pt x="178" y="158"/>
                    </a:lnTo>
                    <a:lnTo>
                      <a:pt x="176" y="154"/>
                    </a:lnTo>
                    <a:lnTo>
                      <a:pt x="178" y="150"/>
                    </a:lnTo>
                    <a:lnTo>
                      <a:pt x="178" y="150"/>
                    </a:lnTo>
                    <a:lnTo>
                      <a:pt x="182" y="148"/>
                    </a:lnTo>
                    <a:lnTo>
                      <a:pt x="186" y="150"/>
                    </a:lnTo>
                    <a:lnTo>
                      <a:pt x="212" y="174"/>
                    </a:lnTo>
                    <a:lnTo>
                      <a:pt x="212" y="174"/>
                    </a:lnTo>
                    <a:lnTo>
                      <a:pt x="218" y="178"/>
                    </a:lnTo>
                    <a:lnTo>
                      <a:pt x="224" y="180"/>
                    </a:lnTo>
                    <a:lnTo>
                      <a:pt x="230" y="178"/>
                    </a:lnTo>
                    <a:lnTo>
                      <a:pt x="234" y="174"/>
                    </a:lnTo>
                    <a:lnTo>
                      <a:pt x="234" y="174"/>
                    </a:lnTo>
                    <a:lnTo>
                      <a:pt x="238" y="170"/>
                    </a:lnTo>
                    <a:lnTo>
                      <a:pt x="240" y="164"/>
                    </a:lnTo>
                    <a:lnTo>
                      <a:pt x="238" y="158"/>
                    </a:lnTo>
                    <a:lnTo>
                      <a:pt x="234" y="152"/>
                    </a:lnTo>
                    <a:lnTo>
                      <a:pt x="210" y="126"/>
                    </a:lnTo>
                    <a:lnTo>
                      <a:pt x="210" y="126"/>
                    </a:lnTo>
                    <a:lnTo>
                      <a:pt x="208" y="122"/>
                    </a:lnTo>
                    <a:lnTo>
                      <a:pt x="210" y="118"/>
                    </a:lnTo>
                    <a:lnTo>
                      <a:pt x="210" y="118"/>
                    </a:lnTo>
                    <a:lnTo>
                      <a:pt x="214" y="116"/>
                    </a:lnTo>
                    <a:lnTo>
                      <a:pt x="218" y="118"/>
                    </a:lnTo>
                    <a:lnTo>
                      <a:pt x="242" y="144"/>
                    </a:lnTo>
                    <a:lnTo>
                      <a:pt x="242" y="144"/>
                    </a:lnTo>
                    <a:lnTo>
                      <a:pt x="248" y="148"/>
                    </a:lnTo>
                    <a:lnTo>
                      <a:pt x="254" y="148"/>
                    </a:lnTo>
                    <a:lnTo>
                      <a:pt x="260" y="148"/>
                    </a:lnTo>
                    <a:lnTo>
                      <a:pt x="266" y="144"/>
                    </a:lnTo>
                    <a:lnTo>
                      <a:pt x="266" y="144"/>
                    </a:lnTo>
                    <a:lnTo>
                      <a:pt x="270" y="138"/>
                    </a:lnTo>
                    <a:lnTo>
                      <a:pt x="270" y="132"/>
                    </a:lnTo>
                    <a:lnTo>
                      <a:pt x="270" y="126"/>
                    </a:lnTo>
                    <a:lnTo>
                      <a:pt x="266" y="120"/>
                    </a:lnTo>
                    <a:lnTo>
                      <a:pt x="26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 name="Freeform 82"/>
              <p:cNvSpPr/>
              <p:nvPr/>
            </p:nvSpPr>
            <p:spPr bwMode="auto">
              <a:xfrm>
                <a:off x="2570163" y="3663950"/>
                <a:ext cx="260350" cy="260350"/>
              </a:xfrm>
              <a:custGeom>
                <a:avLst/>
                <a:gdLst>
                  <a:gd name="T0" fmla="*/ 160 w 164"/>
                  <a:gd name="T1" fmla="*/ 32 h 164"/>
                  <a:gd name="T2" fmla="*/ 160 w 164"/>
                  <a:gd name="T3" fmla="*/ 32 h 164"/>
                  <a:gd name="T4" fmla="*/ 162 w 164"/>
                  <a:gd name="T5" fmla="*/ 34 h 164"/>
                  <a:gd name="T6" fmla="*/ 164 w 164"/>
                  <a:gd name="T7" fmla="*/ 38 h 164"/>
                  <a:gd name="T8" fmla="*/ 162 w 164"/>
                  <a:gd name="T9" fmla="*/ 42 h 164"/>
                  <a:gd name="T10" fmla="*/ 160 w 164"/>
                  <a:gd name="T11" fmla="*/ 46 h 164"/>
                  <a:gd name="T12" fmla="*/ 44 w 164"/>
                  <a:gd name="T13" fmla="*/ 162 h 164"/>
                  <a:gd name="T14" fmla="*/ 44 w 164"/>
                  <a:gd name="T15" fmla="*/ 162 h 164"/>
                  <a:gd name="T16" fmla="*/ 42 w 164"/>
                  <a:gd name="T17" fmla="*/ 164 h 164"/>
                  <a:gd name="T18" fmla="*/ 38 w 164"/>
                  <a:gd name="T19" fmla="*/ 164 h 164"/>
                  <a:gd name="T20" fmla="*/ 34 w 164"/>
                  <a:gd name="T21" fmla="*/ 164 h 164"/>
                  <a:gd name="T22" fmla="*/ 30 w 164"/>
                  <a:gd name="T23" fmla="*/ 162 h 164"/>
                  <a:gd name="T24" fmla="*/ 2 w 164"/>
                  <a:gd name="T25" fmla="*/ 132 h 164"/>
                  <a:gd name="T26" fmla="*/ 2 w 164"/>
                  <a:gd name="T27" fmla="*/ 132 h 164"/>
                  <a:gd name="T28" fmla="*/ 0 w 164"/>
                  <a:gd name="T29" fmla="*/ 130 h 164"/>
                  <a:gd name="T30" fmla="*/ 0 w 164"/>
                  <a:gd name="T31" fmla="*/ 126 h 164"/>
                  <a:gd name="T32" fmla="*/ 0 w 164"/>
                  <a:gd name="T33" fmla="*/ 122 h 164"/>
                  <a:gd name="T34" fmla="*/ 2 w 164"/>
                  <a:gd name="T35" fmla="*/ 118 h 164"/>
                  <a:gd name="T36" fmla="*/ 118 w 164"/>
                  <a:gd name="T37" fmla="*/ 2 h 164"/>
                  <a:gd name="T38" fmla="*/ 118 w 164"/>
                  <a:gd name="T39" fmla="*/ 2 h 164"/>
                  <a:gd name="T40" fmla="*/ 122 w 164"/>
                  <a:gd name="T41" fmla="*/ 0 h 164"/>
                  <a:gd name="T42" fmla="*/ 124 w 164"/>
                  <a:gd name="T43" fmla="*/ 0 h 164"/>
                  <a:gd name="T44" fmla="*/ 128 w 164"/>
                  <a:gd name="T45" fmla="*/ 0 h 164"/>
                  <a:gd name="T46" fmla="*/ 132 w 164"/>
                  <a:gd name="T47" fmla="*/ 2 h 164"/>
                  <a:gd name="T48" fmla="*/ 160 w 164"/>
                  <a:gd name="T49" fmla="*/ 3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164">
                    <a:moveTo>
                      <a:pt x="160" y="32"/>
                    </a:moveTo>
                    <a:lnTo>
                      <a:pt x="160" y="32"/>
                    </a:lnTo>
                    <a:lnTo>
                      <a:pt x="162" y="34"/>
                    </a:lnTo>
                    <a:lnTo>
                      <a:pt x="164" y="38"/>
                    </a:lnTo>
                    <a:lnTo>
                      <a:pt x="162" y="42"/>
                    </a:lnTo>
                    <a:lnTo>
                      <a:pt x="160" y="46"/>
                    </a:lnTo>
                    <a:lnTo>
                      <a:pt x="44" y="162"/>
                    </a:lnTo>
                    <a:lnTo>
                      <a:pt x="44" y="162"/>
                    </a:lnTo>
                    <a:lnTo>
                      <a:pt x="42" y="164"/>
                    </a:lnTo>
                    <a:lnTo>
                      <a:pt x="38" y="164"/>
                    </a:lnTo>
                    <a:lnTo>
                      <a:pt x="34" y="164"/>
                    </a:lnTo>
                    <a:lnTo>
                      <a:pt x="30" y="162"/>
                    </a:lnTo>
                    <a:lnTo>
                      <a:pt x="2" y="132"/>
                    </a:lnTo>
                    <a:lnTo>
                      <a:pt x="2" y="132"/>
                    </a:lnTo>
                    <a:lnTo>
                      <a:pt x="0" y="130"/>
                    </a:lnTo>
                    <a:lnTo>
                      <a:pt x="0" y="126"/>
                    </a:lnTo>
                    <a:lnTo>
                      <a:pt x="0" y="122"/>
                    </a:lnTo>
                    <a:lnTo>
                      <a:pt x="2" y="118"/>
                    </a:lnTo>
                    <a:lnTo>
                      <a:pt x="118" y="2"/>
                    </a:lnTo>
                    <a:lnTo>
                      <a:pt x="118" y="2"/>
                    </a:lnTo>
                    <a:lnTo>
                      <a:pt x="122" y="0"/>
                    </a:lnTo>
                    <a:lnTo>
                      <a:pt x="124" y="0"/>
                    </a:lnTo>
                    <a:lnTo>
                      <a:pt x="128" y="0"/>
                    </a:lnTo>
                    <a:lnTo>
                      <a:pt x="132" y="2"/>
                    </a:lnTo>
                    <a:lnTo>
                      <a:pt x="16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 name="Freeform 83"/>
              <p:cNvSpPr>
                <a:spLocks noEditPoints="1"/>
              </p:cNvSpPr>
              <p:nvPr/>
            </p:nvSpPr>
            <p:spPr bwMode="auto">
              <a:xfrm>
                <a:off x="2687638" y="3724275"/>
                <a:ext cx="406400" cy="396875"/>
              </a:xfrm>
              <a:custGeom>
                <a:avLst/>
                <a:gdLst>
                  <a:gd name="T0" fmla="*/ 186 w 256"/>
                  <a:gd name="T1" fmla="*/ 8 h 250"/>
                  <a:gd name="T2" fmla="*/ 166 w 256"/>
                  <a:gd name="T3" fmla="*/ 0 h 250"/>
                  <a:gd name="T4" fmla="*/ 100 w 256"/>
                  <a:gd name="T5" fmla="*/ 30 h 250"/>
                  <a:gd name="T6" fmla="*/ 86 w 256"/>
                  <a:gd name="T7" fmla="*/ 44 h 250"/>
                  <a:gd name="T8" fmla="*/ 72 w 256"/>
                  <a:gd name="T9" fmla="*/ 86 h 250"/>
                  <a:gd name="T10" fmla="*/ 80 w 256"/>
                  <a:gd name="T11" fmla="*/ 104 h 250"/>
                  <a:gd name="T12" fmla="*/ 88 w 256"/>
                  <a:gd name="T13" fmla="*/ 108 h 250"/>
                  <a:gd name="T14" fmla="*/ 112 w 256"/>
                  <a:gd name="T15" fmla="*/ 102 h 250"/>
                  <a:gd name="T16" fmla="*/ 162 w 256"/>
                  <a:gd name="T17" fmla="*/ 56 h 250"/>
                  <a:gd name="T18" fmla="*/ 250 w 256"/>
                  <a:gd name="T19" fmla="*/ 106 h 250"/>
                  <a:gd name="T20" fmla="*/ 254 w 256"/>
                  <a:gd name="T21" fmla="*/ 78 h 250"/>
                  <a:gd name="T22" fmla="*/ 42 w 256"/>
                  <a:gd name="T23" fmla="*/ 136 h 250"/>
                  <a:gd name="T24" fmla="*/ 32 w 256"/>
                  <a:gd name="T25" fmla="*/ 132 h 250"/>
                  <a:gd name="T26" fmla="*/ 4 w 256"/>
                  <a:gd name="T27" fmla="*/ 156 h 250"/>
                  <a:gd name="T28" fmla="*/ 0 w 256"/>
                  <a:gd name="T29" fmla="*/ 164 h 250"/>
                  <a:gd name="T30" fmla="*/ 4 w 256"/>
                  <a:gd name="T31" fmla="*/ 174 h 250"/>
                  <a:gd name="T32" fmla="*/ 18 w 256"/>
                  <a:gd name="T33" fmla="*/ 176 h 250"/>
                  <a:gd name="T34" fmla="*/ 42 w 256"/>
                  <a:gd name="T35" fmla="*/ 154 h 250"/>
                  <a:gd name="T36" fmla="*/ 44 w 256"/>
                  <a:gd name="T37" fmla="*/ 140 h 250"/>
                  <a:gd name="T38" fmla="*/ 66 w 256"/>
                  <a:gd name="T39" fmla="*/ 160 h 250"/>
                  <a:gd name="T40" fmla="*/ 56 w 256"/>
                  <a:gd name="T41" fmla="*/ 156 h 250"/>
                  <a:gd name="T42" fmla="*/ 28 w 256"/>
                  <a:gd name="T43" fmla="*/ 180 h 250"/>
                  <a:gd name="T44" fmla="*/ 24 w 256"/>
                  <a:gd name="T45" fmla="*/ 188 h 250"/>
                  <a:gd name="T46" fmla="*/ 28 w 256"/>
                  <a:gd name="T47" fmla="*/ 198 h 250"/>
                  <a:gd name="T48" fmla="*/ 42 w 256"/>
                  <a:gd name="T49" fmla="*/ 200 h 250"/>
                  <a:gd name="T50" fmla="*/ 66 w 256"/>
                  <a:gd name="T51" fmla="*/ 178 h 250"/>
                  <a:gd name="T52" fmla="*/ 68 w 256"/>
                  <a:gd name="T53" fmla="*/ 164 h 250"/>
                  <a:gd name="T54" fmla="*/ 96 w 256"/>
                  <a:gd name="T55" fmla="*/ 208 h 250"/>
                  <a:gd name="T56" fmla="*/ 74 w 256"/>
                  <a:gd name="T57" fmla="*/ 232 h 250"/>
                  <a:gd name="T58" fmla="*/ 76 w 256"/>
                  <a:gd name="T59" fmla="*/ 246 h 250"/>
                  <a:gd name="T60" fmla="*/ 86 w 256"/>
                  <a:gd name="T61" fmla="*/ 250 h 250"/>
                  <a:gd name="T62" fmla="*/ 114 w 256"/>
                  <a:gd name="T63" fmla="*/ 226 h 250"/>
                  <a:gd name="T64" fmla="*/ 118 w 256"/>
                  <a:gd name="T65" fmla="*/ 218 h 250"/>
                  <a:gd name="T66" fmla="*/ 114 w 256"/>
                  <a:gd name="T67" fmla="*/ 208 h 250"/>
                  <a:gd name="T68" fmla="*/ 100 w 256"/>
                  <a:gd name="T69" fmla="*/ 206 h 250"/>
                  <a:gd name="T70" fmla="*/ 90 w 256"/>
                  <a:gd name="T71" fmla="*/ 184 h 250"/>
                  <a:gd name="T72" fmla="*/ 82 w 256"/>
                  <a:gd name="T73" fmla="*/ 180 h 250"/>
                  <a:gd name="T74" fmla="*/ 52 w 256"/>
                  <a:gd name="T75" fmla="*/ 204 h 250"/>
                  <a:gd name="T76" fmla="*/ 48 w 256"/>
                  <a:gd name="T77" fmla="*/ 212 h 250"/>
                  <a:gd name="T78" fmla="*/ 52 w 256"/>
                  <a:gd name="T79" fmla="*/ 222 h 250"/>
                  <a:gd name="T80" fmla="*/ 66 w 256"/>
                  <a:gd name="T81" fmla="*/ 224 h 250"/>
                  <a:gd name="T82" fmla="*/ 90 w 256"/>
                  <a:gd name="T83" fmla="*/ 202 h 250"/>
                  <a:gd name="T84" fmla="*/ 92 w 256"/>
                  <a:gd name="T85" fmla="*/ 18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6" h="250">
                    <a:moveTo>
                      <a:pt x="250" y="70"/>
                    </a:moveTo>
                    <a:lnTo>
                      <a:pt x="186" y="8"/>
                    </a:lnTo>
                    <a:lnTo>
                      <a:pt x="186" y="8"/>
                    </a:lnTo>
                    <a:lnTo>
                      <a:pt x="180" y="4"/>
                    </a:lnTo>
                    <a:lnTo>
                      <a:pt x="174" y="0"/>
                    </a:lnTo>
                    <a:lnTo>
                      <a:pt x="166" y="0"/>
                    </a:lnTo>
                    <a:lnTo>
                      <a:pt x="158" y="4"/>
                    </a:lnTo>
                    <a:lnTo>
                      <a:pt x="158" y="4"/>
                    </a:lnTo>
                    <a:lnTo>
                      <a:pt x="100" y="30"/>
                    </a:lnTo>
                    <a:lnTo>
                      <a:pt x="100" y="30"/>
                    </a:lnTo>
                    <a:lnTo>
                      <a:pt x="92" y="36"/>
                    </a:lnTo>
                    <a:lnTo>
                      <a:pt x="86" y="44"/>
                    </a:lnTo>
                    <a:lnTo>
                      <a:pt x="74" y="80"/>
                    </a:lnTo>
                    <a:lnTo>
                      <a:pt x="74" y="80"/>
                    </a:lnTo>
                    <a:lnTo>
                      <a:pt x="72" y="86"/>
                    </a:lnTo>
                    <a:lnTo>
                      <a:pt x="74" y="92"/>
                    </a:lnTo>
                    <a:lnTo>
                      <a:pt x="76" y="98"/>
                    </a:lnTo>
                    <a:lnTo>
                      <a:pt x="80" y="104"/>
                    </a:lnTo>
                    <a:lnTo>
                      <a:pt x="80" y="104"/>
                    </a:lnTo>
                    <a:lnTo>
                      <a:pt x="88" y="108"/>
                    </a:lnTo>
                    <a:lnTo>
                      <a:pt x="88" y="108"/>
                    </a:lnTo>
                    <a:lnTo>
                      <a:pt x="96" y="110"/>
                    </a:lnTo>
                    <a:lnTo>
                      <a:pt x="104" y="108"/>
                    </a:lnTo>
                    <a:lnTo>
                      <a:pt x="112" y="102"/>
                    </a:lnTo>
                    <a:lnTo>
                      <a:pt x="116" y="94"/>
                    </a:lnTo>
                    <a:lnTo>
                      <a:pt x="126" y="68"/>
                    </a:lnTo>
                    <a:lnTo>
                      <a:pt x="162" y="56"/>
                    </a:lnTo>
                    <a:lnTo>
                      <a:pt x="232" y="124"/>
                    </a:lnTo>
                    <a:lnTo>
                      <a:pt x="250" y="106"/>
                    </a:lnTo>
                    <a:lnTo>
                      <a:pt x="250" y="106"/>
                    </a:lnTo>
                    <a:lnTo>
                      <a:pt x="254" y="98"/>
                    </a:lnTo>
                    <a:lnTo>
                      <a:pt x="256" y="88"/>
                    </a:lnTo>
                    <a:lnTo>
                      <a:pt x="254" y="78"/>
                    </a:lnTo>
                    <a:lnTo>
                      <a:pt x="250" y="70"/>
                    </a:lnTo>
                    <a:lnTo>
                      <a:pt x="250" y="70"/>
                    </a:lnTo>
                    <a:close/>
                    <a:moveTo>
                      <a:pt x="42" y="136"/>
                    </a:moveTo>
                    <a:lnTo>
                      <a:pt x="42" y="136"/>
                    </a:lnTo>
                    <a:lnTo>
                      <a:pt x="38" y="132"/>
                    </a:lnTo>
                    <a:lnTo>
                      <a:pt x="32" y="132"/>
                    </a:lnTo>
                    <a:lnTo>
                      <a:pt x="28" y="132"/>
                    </a:lnTo>
                    <a:lnTo>
                      <a:pt x="24" y="136"/>
                    </a:lnTo>
                    <a:lnTo>
                      <a:pt x="4" y="156"/>
                    </a:lnTo>
                    <a:lnTo>
                      <a:pt x="4" y="156"/>
                    </a:lnTo>
                    <a:lnTo>
                      <a:pt x="0" y="160"/>
                    </a:lnTo>
                    <a:lnTo>
                      <a:pt x="0" y="164"/>
                    </a:lnTo>
                    <a:lnTo>
                      <a:pt x="0" y="170"/>
                    </a:lnTo>
                    <a:lnTo>
                      <a:pt x="4" y="174"/>
                    </a:lnTo>
                    <a:lnTo>
                      <a:pt x="4" y="174"/>
                    </a:lnTo>
                    <a:lnTo>
                      <a:pt x="8" y="176"/>
                    </a:lnTo>
                    <a:lnTo>
                      <a:pt x="12" y="178"/>
                    </a:lnTo>
                    <a:lnTo>
                      <a:pt x="18" y="176"/>
                    </a:lnTo>
                    <a:lnTo>
                      <a:pt x="22" y="174"/>
                    </a:lnTo>
                    <a:lnTo>
                      <a:pt x="42" y="154"/>
                    </a:lnTo>
                    <a:lnTo>
                      <a:pt x="42" y="154"/>
                    </a:lnTo>
                    <a:lnTo>
                      <a:pt x="44" y="150"/>
                    </a:lnTo>
                    <a:lnTo>
                      <a:pt x="46" y="144"/>
                    </a:lnTo>
                    <a:lnTo>
                      <a:pt x="44" y="140"/>
                    </a:lnTo>
                    <a:lnTo>
                      <a:pt x="42" y="136"/>
                    </a:lnTo>
                    <a:lnTo>
                      <a:pt x="42" y="136"/>
                    </a:lnTo>
                    <a:close/>
                    <a:moveTo>
                      <a:pt x="66" y="160"/>
                    </a:moveTo>
                    <a:lnTo>
                      <a:pt x="66" y="160"/>
                    </a:lnTo>
                    <a:lnTo>
                      <a:pt x="62" y="156"/>
                    </a:lnTo>
                    <a:lnTo>
                      <a:pt x="56" y="156"/>
                    </a:lnTo>
                    <a:lnTo>
                      <a:pt x="52" y="156"/>
                    </a:lnTo>
                    <a:lnTo>
                      <a:pt x="48" y="160"/>
                    </a:lnTo>
                    <a:lnTo>
                      <a:pt x="28" y="180"/>
                    </a:lnTo>
                    <a:lnTo>
                      <a:pt x="28" y="180"/>
                    </a:lnTo>
                    <a:lnTo>
                      <a:pt x="24" y="184"/>
                    </a:lnTo>
                    <a:lnTo>
                      <a:pt x="24" y="188"/>
                    </a:lnTo>
                    <a:lnTo>
                      <a:pt x="24" y="194"/>
                    </a:lnTo>
                    <a:lnTo>
                      <a:pt x="28" y="198"/>
                    </a:lnTo>
                    <a:lnTo>
                      <a:pt x="28" y="198"/>
                    </a:lnTo>
                    <a:lnTo>
                      <a:pt x="32" y="200"/>
                    </a:lnTo>
                    <a:lnTo>
                      <a:pt x="36" y="202"/>
                    </a:lnTo>
                    <a:lnTo>
                      <a:pt x="42" y="200"/>
                    </a:lnTo>
                    <a:lnTo>
                      <a:pt x="46" y="198"/>
                    </a:lnTo>
                    <a:lnTo>
                      <a:pt x="66" y="178"/>
                    </a:lnTo>
                    <a:lnTo>
                      <a:pt x="66" y="178"/>
                    </a:lnTo>
                    <a:lnTo>
                      <a:pt x="68" y="174"/>
                    </a:lnTo>
                    <a:lnTo>
                      <a:pt x="70" y="168"/>
                    </a:lnTo>
                    <a:lnTo>
                      <a:pt x="68" y="164"/>
                    </a:lnTo>
                    <a:lnTo>
                      <a:pt x="66" y="160"/>
                    </a:lnTo>
                    <a:lnTo>
                      <a:pt x="66" y="160"/>
                    </a:lnTo>
                    <a:close/>
                    <a:moveTo>
                      <a:pt x="96" y="208"/>
                    </a:moveTo>
                    <a:lnTo>
                      <a:pt x="76" y="228"/>
                    </a:lnTo>
                    <a:lnTo>
                      <a:pt x="76" y="228"/>
                    </a:lnTo>
                    <a:lnTo>
                      <a:pt x="74" y="232"/>
                    </a:lnTo>
                    <a:lnTo>
                      <a:pt x="72" y="238"/>
                    </a:lnTo>
                    <a:lnTo>
                      <a:pt x="74" y="242"/>
                    </a:lnTo>
                    <a:lnTo>
                      <a:pt x="76" y="246"/>
                    </a:lnTo>
                    <a:lnTo>
                      <a:pt x="76" y="246"/>
                    </a:lnTo>
                    <a:lnTo>
                      <a:pt x="80" y="250"/>
                    </a:lnTo>
                    <a:lnTo>
                      <a:pt x="86" y="250"/>
                    </a:lnTo>
                    <a:lnTo>
                      <a:pt x="90" y="250"/>
                    </a:lnTo>
                    <a:lnTo>
                      <a:pt x="94" y="246"/>
                    </a:lnTo>
                    <a:lnTo>
                      <a:pt x="114" y="226"/>
                    </a:lnTo>
                    <a:lnTo>
                      <a:pt x="114" y="226"/>
                    </a:lnTo>
                    <a:lnTo>
                      <a:pt x="118" y="222"/>
                    </a:lnTo>
                    <a:lnTo>
                      <a:pt x="118" y="218"/>
                    </a:lnTo>
                    <a:lnTo>
                      <a:pt x="118" y="212"/>
                    </a:lnTo>
                    <a:lnTo>
                      <a:pt x="114" y="208"/>
                    </a:lnTo>
                    <a:lnTo>
                      <a:pt x="114" y="208"/>
                    </a:lnTo>
                    <a:lnTo>
                      <a:pt x="110" y="206"/>
                    </a:lnTo>
                    <a:lnTo>
                      <a:pt x="106" y="204"/>
                    </a:lnTo>
                    <a:lnTo>
                      <a:pt x="100" y="206"/>
                    </a:lnTo>
                    <a:lnTo>
                      <a:pt x="96" y="208"/>
                    </a:lnTo>
                    <a:lnTo>
                      <a:pt x="96" y="208"/>
                    </a:lnTo>
                    <a:close/>
                    <a:moveTo>
                      <a:pt x="90" y="184"/>
                    </a:moveTo>
                    <a:lnTo>
                      <a:pt x="90" y="184"/>
                    </a:lnTo>
                    <a:lnTo>
                      <a:pt x="86" y="180"/>
                    </a:lnTo>
                    <a:lnTo>
                      <a:pt x="82" y="180"/>
                    </a:lnTo>
                    <a:lnTo>
                      <a:pt x="76" y="180"/>
                    </a:lnTo>
                    <a:lnTo>
                      <a:pt x="72" y="184"/>
                    </a:lnTo>
                    <a:lnTo>
                      <a:pt x="52" y="204"/>
                    </a:lnTo>
                    <a:lnTo>
                      <a:pt x="52" y="204"/>
                    </a:lnTo>
                    <a:lnTo>
                      <a:pt x="50" y="208"/>
                    </a:lnTo>
                    <a:lnTo>
                      <a:pt x="48" y="212"/>
                    </a:lnTo>
                    <a:lnTo>
                      <a:pt x="50" y="218"/>
                    </a:lnTo>
                    <a:lnTo>
                      <a:pt x="52" y="222"/>
                    </a:lnTo>
                    <a:lnTo>
                      <a:pt x="52" y="222"/>
                    </a:lnTo>
                    <a:lnTo>
                      <a:pt x="56" y="224"/>
                    </a:lnTo>
                    <a:lnTo>
                      <a:pt x="60" y="226"/>
                    </a:lnTo>
                    <a:lnTo>
                      <a:pt x="66" y="224"/>
                    </a:lnTo>
                    <a:lnTo>
                      <a:pt x="70" y="222"/>
                    </a:lnTo>
                    <a:lnTo>
                      <a:pt x="90" y="202"/>
                    </a:lnTo>
                    <a:lnTo>
                      <a:pt x="90" y="202"/>
                    </a:lnTo>
                    <a:lnTo>
                      <a:pt x="92" y="198"/>
                    </a:lnTo>
                    <a:lnTo>
                      <a:pt x="94" y="192"/>
                    </a:lnTo>
                    <a:lnTo>
                      <a:pt x="92" y="188"/>
                    </a:lnTo>
                    <a:lnTo>
                      <a:pt x="90" y="184"/>
                    </a:lnTo>
                    <a:lnTo>
                      <a:pt x="90" y="1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66" name="组合 33"/>
          <p:cNvGrpSpPr/>
          <p:nvPr/>
        </p:nvGrpSpPr>
        <p:grpSpPr bwMode="auto">
          <a:xfrm>
            <a:off x="5255740" y="2875112"/>
            <a:ext cx="1680520" cy="1678928"/>
            <a:chOff x="1754168" y="3653262"/>
            <a:chExt cx="1857599" cy="1857597"/>
          </a:xfrm>
        </p:grpSpPr>
        <p:sp>
          <p:nvSpPr>
            <p:cNvPr id="67" name="椭圆 66"/>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000" dirty="0">
                <a:latin typeface="+mj-lt"/>
                <a:ea typeface="方正超粗黑简体" panose="03000509000000000000" pitchFamily="65" charset="-122"/>
              </a:endParaRPr>
            </a:p>
          </p:txBody>
        </p:sp>
        <p:sp>
          <p:nvSpPr>
            <p:cNvPr id="68" name="椭圆 67"/>
            <p:cNvSpPr/>
            <p:nvPr/>
          </p:nvSpPr>
          <p:spPr>
            <a:xfrm>
              <a:off x="1911557" y="3810651"/>
              <a:ext cx="1542822" cy="1542819"/>
            </a:xfrm>
            <a:prstGeom prst="ellipse">
              <a:avLst/>
            </a:prstGeom>
            <a:solidFill>
              <a:schemeClr val="accent5"/>
            </a:soli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69" name="椭圆 68"/>
            <p:cNvSpPr/>
            <p:nvPr/>
          </p:nvSpPr>
          <p:spPr>
            <a:xfrm>
              <a:off x="1890879" y="3789973"/>
              <a:ext cx="1584176" cy="1584174"/>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000" dirty="0">
                <a:solidFill>
                  <a:srgbClr val="0087CF"/>
                </a:solidFill>
                <a:latin typeface="+mj-lt"/>
                <a:ea typeface="方正超粗黑简体" panose="03000509000000000000" pitchFamily="65" charset="-122"/>
              </a:endParaRPr>
            </a:p>
          </p:txBody>
        </p:sp>
      </p:grpSp>
      <p:grpSp>
        <p:nvGrpSpPr>
          <p:cNvPr id="43" name="组合 42"/>
          <p:cNvGrpSpPr/>
          <p:nvPr/>
        </p:nvGrpSpPr>
        <p:grpSpPr>
          <a:xfrm>
            <a:off x="1682900" y="2085357"/>
            <a:ext cx="2616857" cy="819512"/>
            <a:chOff x="3199529" y="1770394"/>
            <a:chExt cx="1962643" cy="614634"/>
          </a:xfrm>
        </p:grpSpPr>
        <p:sp>
          <p:nvSpPr>
            <p:cNvPr id="44"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flipH="1">
            <a:off x="7852151" y="2085357"/>
            <a:ext cx="2372308" cy="819512"/>
            <a:chOff x="3199529" y="1770394"/>
            <a:chExt cx="1779231" cy="614634"/>
          </a:xfrm>
        </p:grpSpPr>
        <p:sp>
          <p:nvSpPr>
            <p:cNvPr id="47" name="Text Placeholder 2"/>
            <p:cNvSpPr txBox="1"/>
            <p:nvPr/>
          </p:nvSpPr>
          <p:spPr bwMode="auto">
            <a:xfrm>
              <a:off x="3455068"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1682900" y="4482660"/>
            <a:ext cx="2616857" cy="819512"/>
            <a:chOff x="3199529" y="1770394"/>
            <a:chExt cx="1962643" cy="614634"/>
          </a:xfrm>
        </p:grpSpPr>
        <p:sp>
          <p:nvSpPr>
            <p:cNvPr id="81"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2"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flipH="1">
            <a:off x="7852151" y="4482660"/>
            <a:ext cx="2372308" cy="819512"/>
            <a:chOff x="3199529" y="1770394"/>
            <a:chExt cx="1779231" cy="614634"/>
          </a:xfrm>
        </p:grpSpPr>
        <p:sp>
          <p:nvSpPr>
            <p:cNvPr id="84" name="Text Placeholder 2"/>
            <p:cNvSpPr txBox="1"/>
            <p:nvPr/>
          </p:nvSpPr>
          <p:spPr bwMode="auto">
            <a:xfrm>
              <a:off x="3455068"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5"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86" name="TextBox 85"/>
          <p:cNvSpPr txBox="1"/>
          <p:nvPr/>
        </p:nvSpPr>
        <p:spPr>
          <a:xfrm>
            <a:off x="5665113" y="3283689"/>
            <a:ext cx="800219" cy="830997"/>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添加</a:t>
            </a:r>
            <a:endParaRPr lang="en-US" altLang="zh-CN" sz="2400" dirty="0">
              <a:solidFill>
                <a:schemeClr val="bg1"/>
              </a:solidFill>
              <a:latin typeface="微软雅黑" panose="020B0503020204020204" pitchFamily="34" charset="-122"/>
              <a:ea typeface="微软雅黑" panose="020B0503020204020204" pitchFamily="34" charset="-122"/>
            </a:endParaRPr>
          </a:p>
          <a:p>
            <a:r>
              <a:rPr lang="zh-CN" altLang="en-US" sz="2400" dirty="0">
                <a:solidFill>
                  <a:schemeClr val="bg1"/>
                </a:solidFill>
                <a:latin typeface="微软雅黑" panose="020B0503020204020204" pitchFamily="34" charset="-122"/>
                <a:ea typeface="微软雅黑" panose="020B0503020204020204" pitchFamily="34" charset="-122"/>
              </a:rPr>
              <a:t>主题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barn(inVertical)">
                                          <p:cBhvr>
                                            <p:cTn id="11" dur="500"/>
                                            <p:tgtEl>
                                              <p:spTgt spid="6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fade">
                                          <p:cBhvr>
                                            <p:cTn id="15" dur="500"/>
                                            <p:tgtEl>
                                              <p:spTgt spid="86"/>
                                            </p:tgtEl>
                                          </p:cBhvr>
                                        </p:animEffect>
                                      </p:childTnLst>
                                    </p:cTn>
                                  </p:par>
                                </p:childTnLst>
                              </p:cTn>
                            </p:par>
                            <p:par>
                              <p:cTn id="16" fill="hold">
                                <p:stCondLst>
                                  <p:cond delay="1500"/>
                                </p:stCondLst>
                                <p:childTnLst>
                                  <p:par>
                                    <p:cTn id="17" presetID="55"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strVal val="#ppt_w*0.7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animEffect transition="in" filter="fade">
                                          <p:cBhvr>
                                            <p:cTn id="21" dur="500"/>
                                            <p:tgtEl>
                                              <p:spTgt spid="4"/>
                                            </p:tgtEl>
                                          </p:cBhvr>
                                        </p:animEffect>
                                      </p:childTnLst>
                                    </p:cTn>
                                  </p:par>
                                </p:childTnLst>
                              </p:cTn>
                            </p:par>
                            <p:par>
                              <p:cTn id="22" fill="hold">
                                <p:stCondLst>
                                  <p:cond delay="2000"/>
                                </p:stCondLst>
                                <p:childTnLst>
                                  <p:par>
                                    <p:cTn id="23" presetID="2" presetClass="entr" presetSubtype="8" fill="hold" nodeType="afterEffect" p14:presetBounceEnd="32000">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14:bounceEnd="32000">
                                          <p:cBhvr additive="base">
                                            <p:cTn id="25" dur="500" fill="hold"/>
                                            <p:tgtEl>
                                              <p:spTgt spid="43"/>
                                            </p:tgtEl>
                                            <p:attrNameLst>
                                              <p:attrName>ppt_x</p:attrName>
                                            </p:attrNameLst>
                                          </p:cBhvr>
                                          <p:tavLst>
                                            <p:tav tm="0">
                                              <p:val>
                                                <p:strVal val="0-#ppt_w/2"/>
                                              </p:val>
                                            </p:tav>
                                            <p:tav tm="100000">
                                              <p:val>
                                                <p:strVal val="#ppt_x"/>
                                              </p:val>
                                            </p:tav>
                                          </p:tavLst>
                                        </p:anim>
                                        <p:anim calcmode="lin" valueType="num" p14:bounceEnd="32000">
                                          <p:cBhvr additive="base">
                                            <p:cTn id="26" dur="500" fill="hold"/>
                                            <p:tgtEl>
                                              <p:spTgt spid="4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55" presetClass="entr" presetSubtype="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strVal val="#ppt_w*0.70"/>
                                              </p:val>
                                            </p:tav>
                                            <p:tav tm="100000">
                                              <p:val>
                                                <p:strVal val="#ppt_w"/>
                                              </p:val>
                                            </p:tav>
                                          </p:tavLst>
                                        </p:anim>
                                        <p:anim calcmode="lin" valueType="num">
                                          <p:cBhvr>
                                            <p:cTn id="31" dur="500" fill="hold"/>
                                            <p:tgtEl>
                                              <p:spTgt spid="13"/>
                                            </p:tgtEl>
                                            <p:attrNameLst>
                                              <p:attrName>ppt_h</p:attrName>
                                            </p:attrNameLst>
                                          </p:cBhvr>
                                          <p:tavLst>
                                            <p:tav tm="0">
                                              <p:val>
                                                <p:strVal val="#ppt_h"/>
                                              </p:val>
                                            </p:tav>
                                            <p:tav tm="100000">
                                              <p:val>
                                                <p:strVal val="#ppt_h"/>
                                              </p:val>
                                            </p:tav>
                                          </p:tavLst>
                                        </p:anim>
                                        <p:animEffect transition="in" filter="fade">
                                          <p:cBhvr>
                                            <p:cTn id="32" dur="500"/>
                                            <p:tgtEl>
                                              <p:spTgt spid="13"/>
                                            </p:tgtEl>
                                          </p:cBhvr>
                                        </p:animEffect>
                                      </p:childTnLst>
                                    </p:cTn>
                                  </p:par>
                                </p:childTnLst>
                              </p:cTn>
                            </p:par>
                            <p:par>
                              <p:cTn id="33" fill="hold">
                                <p:stCondLst>
                                  <p:cond delay="3000"/>
                                </p:stCondLst>
                                <p:childTnLst>
                                  <p:par>
                                    <p:cTn id="34" presetID="2" presetClass="entr" presetSubtype="2" fill="hold" nodeType="afterEffect" p14:presetBounceEnd="32000">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14:bounceEnd="32000">
                                          <p:cBhvr additive="base">
                                            <p:cTn id="36" dur="500" fill="hold"/>
                                            <p:tgtEl>
                                              <p:spTgt spid="46"/>
                                            </p:tgtEl>
                                            <p:attrNameLst>
                                              <p:attrName>ppt_x</p:attrName>
                                            </p:attrNameLst>
                                          </p:cBhvr>
                                          <p:tavLst>
                                            <p:tav tm="0">
                                              <p:val>
                                                <p:strVal val="1+#ppt_w/2"/>
                                              </p:val>
                                            </p:tav>
                                            <p:tav tm="100000">
                                              <p:val>
                                                <p:strVal val="#ppt_x"/>
                                              </p:val>
                                            </p:tav>
                                          </p:tavLst>
                                        </p:anim>
                                        <p:anim calcmode="lin" valueType="num" p14:bounceEnd="32000">
                                          <p:cBhvr additive="base">
                                            <p:cTn id="37" dur="500" fill="hold"/>
                                            <p:tgtEl>
                                              <p:spTgt spid="46"/>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55" presetClass="entr" presetSubtype="0"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strVal val="#ppt_w*0.70"/>
                                              </p:val>
                                            </p:tav>
                                            <p:tav tm="100000">
                                              <p:val>
                                                <p:strVal val="#ppt_w"/>
                                              </p:val>
                                            </p:tav>
                                          </p:tavLst>
                                        </p:anim>
                                        <p:anim calcmode="lin" valueType="num">
                                          <p:cBhvr>
                                            <p:cTn id="42" dur="500" fill="hold"/>
                                            <p:tgtEl>
                                              <p:spTgt spid="20"/>
                                            </p:tgtEl>
                                            <p:attrNameLst>
                                              <p:attrName>ppt_h</p:attrName>
                                            </p:attrNameLst>
                                          </p:cBhvr>
                                          <p:tavLst>
                                            <p:tav tm="0">
                                              <p:val>
                                                <p:strVal val="#ppt_h"/>
                                              </p:val>
                                            </p:tav>
                                            <p:tav tm="100000">
                                              <p:val>
                                                <p:strVal val="#ppt_h"/>
                                              </p:val>
                                            </p:tav>
                                          </p:tavLst>
                                        </p:anim>
                                        <p:animEffect transition="in" filter="fade">
                                          <p:cBhvr>
                                            <p:cTn id="43" dur="500"/>
                                            <p:tgtEl>
                                              <p:spTgt spid="20"/>
                                            </p:tgtEl>
                                          </p:cBhvr>
                                        </p:animEffect>
                                      </p:childTnLst>
                                    </p:cTn>
                                  </p:par>
                                </p:childTnLst>
                              </p:cTn>
                            </p:par>
                            <p:par>
                              <p:cTn id="44" fill="hold">
                                <p:stCondLst>
                                  <p:cond delay="4000"/>
                                </p:stCondLst>
                                <p:childTnLst>
                                  <p:par>
                                    <p:cTn id="45" presetID="2" presetClass="entr" presetSubtype="8" fill="hold" nodeType="afterEffect" p14:presetBounceEnd="32000">
                                      <p:stCondLst>
                                        <p:cond delay="0"/>
                                      </p:stCondLst>
                                      <p:childTnLst>
                                        <p:set>
                                          <p:cBhvr>
                                            <p:cTn id="46" dur="1" fill="hold">
                                              <p:stCondLst>
                                                <p:cond delay="0"/>
                                              </p:stCondLst>
                                            </p:cTn>
                                            <p:tgtEl>
                                              <p:spTgt spid="80"/>
                                            </p:tgtEl>
                                            <p:attrNameLst>
                                              <p:attrName>style.visibility</p:attrName>
                                            </p:attrNameLst>
                                          </p:cBhvr>
                                          <p:to>
                                            <p:strVal val="visible"/>
                                          </p:to>
                                        </p:set>
                                        <p:anim calcmode="lin" valueType="num" p14:bounceEnd="32000">
                                          <p:cBhvr additive="base">
                                            <p:cTn id="47" dur="500" fill="hold"/>
                                            <p:tgtEl>
                                              <p:spTgt spid="80"/>
                                            </p:tgtEl>
                                            <p:attrNameLst>
                                              <p:attrName>ppt_x</p:attrName>
                                            </p:attrNameLst>
                                          </p:cBhvr>
                                          <p:tavLst>
                                            <p:tav tm="0">
                                              <p:val>
                                                <p:strVal val="0-#ppt_w/2"/>
                                              </p:val>
                                            </p:tav>
                                            <p:tav tm="100000">
                                              <p:val>
                                                <p:strVal val="#ppt_x"/>
                                              </p:val>
                                            </p:tav>
                                          </p:tavLst>
                                        </p:anim>
                                        <p:anim calcmode="lin" valueType="num" p14:bounceEnd="32000">
                                          <p:cBhvr additive="base">
                                            <p:cTn id="48" dur="500" fill="hold"/>
                                            <p:tgtEl>
                                              <p:spTgt spid="80"/>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55" presetClass="entr" presetSubtype="0"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strVal val="#ppt_w*0.70"/>
                                              </p:val>
                                            </p:tav>
                                            <p:tav tm="100000">
                                              <p:val>
                                                <p:strVal val="#ppt_w"/>
                                              </p:val>
                                            </p:tav>
                                          </p:tavLst>
                                        </p:anim>
                                        <p:anim calcmode="lin" valueType="num">
                                          <p:cBhvr>
                                            <p:cTn id="53" dur="500" fill="hold"/>
                                            <p:tgtEl>
                                              <p:spTgt spid="27"/>
                                            </p:tgtEl>
                                            <p:attrNameLst>
                                              <p:attrName>ppt_h</p:attrName>
                                            </p:attrNameLst>
                                          </p:cBhvr>
                                          <p:tavLst>
                                            <p:tav tm="0">
                                              <p:val>
                                                <p:strVal val="#ppt_h"/>
                                              </p:val>
                                            </p:tav>
                                            <p:tav tm="100000">
                                              <p:val>
                                                <p:strVal val="#ppt_h"/>
                                              </p:val>
                                            </p:tav>
                                          </p:tavLst>
                                        </p:anim>
                                        <p:animEffect transition="in" filter="fade">
                                          <p:cBhvr>
                                            <p:cTn id="54" dur="500"/>
                                            <p:tgtEl>
                                              <p:spTgt spid="27"/>
                                            </p:tgtEl>
                                          </p:cBhvr>
                                        </p:animEffect>
                                      </p:childTnLst>
                                    </p:cTn>
                                  </p:par>
                                </p:childTnLst>
                              </p:cTn>
                            </p:par>
                            <p:par>
                              <p:cTn id="55" fill="hold">
                                <p:stCondLst>
                                  <p:cond delay="5000"/>
                                </p:stCondLst>
                                <p:childTnLst>
                                  <p:par>
                                    <p:cTn id="56" presetID="2" presetClass="entr" presetSubtype="2" fill="hold" nodeType="afterEffect" p14:presetBounceEnd="32000">
                                      <p:stCondLst>
                                        <p:cond delay="0"/>
                                      </p:stCondLst>
                                      <p:childTnLst>
                                        <p:set>
                                          <p:cBhvr>
                                            <p:cTn id="57" dur="1" fill="hold">
                                              <p:stCondLst>
                                                <p:cond delay="0"/>
                                              </p:stCondLst>
                                            </p:cTn>
                                            <p:tgtEl>
                                              <p:spTgt spid="83"/>
                                            </p:tgtEl>
                                            <p:attrNameLst>
                                              <p:attrName>style.visibility</p:attrName>
                                            </p:attrNameLst>
                                          </p:cBhvr>
                                          <p:to>
                                            <p:strVal val="visible"/>
                                          </p:to>
                                        </p:set>
                                        <p:anim calcmode="lin" valueType="num" p14:bounceEnd="32000">
                                          <p:cBhvr additive="base">
                                            <p:cTn id="58" dur="500" fill="hold"/>
                                            <p:tgtEl>
                                              <p:spTgt spid="83"/>
                                            </p:tgtEl>
                                            <p:attrNameLst>
                                              <p:attrName>ppt_x</p:attrName>
                                            </p:attrNameLst>
                                          </p:cBhvr>
                                          <p:tavLst>
                                            <p:tav tm="0">
                                              <p:val>
                                                <p:strVal val="1+#ppt_w/2"/>
                                              </p:val>
                                            </p:tav>
                                            <p:tav tm="100000">
                                              <p:val>
                                                <p:strVal val="#ppt_x"/>
                                              </p:val>
                                            </p:tav>
                                          </p:tavLst>
                                        </p:anim>
                                        <p:anim calcmode="lin" valueType="num" p14:bounceEnd="32000">
                                          <p:cBhvr additive="base">
                                            <p:cTn id="59" dur="500" fill="hold"/>
                                            <p:tgtEl>
                                              <p:spTgt spid="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barn(inVertical)">
                                          <p:cBhvr>
                                            <p:cTn id="11" dur="500"/>
                                            <p:tgtEl>
                                              <p:spTgt spid="6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fade">
                                          <p:cBhvr>
                                            <p:cTn id="15" dur="500"/>
                                            <p:tgtEl>
                                              <p:spTgt spid="86"/>
                                            </p:tgtEl>
                                          </p:cBhvr>
                                        </p:animEffect>
                                      </p:childTnLst>
                                    </p:cTn>
                                  </p:par>
                                </p:childTnLst>
                              </p:cTn>
                            </p:par>
                            <p:par>
                              <p:cTn id="16" fill="hold">
                                <p:stCondLst>
                                  <p:cond delay="1500"/>
                                </p:stCondLst>
                                <p:childTnLst>
                                  <p:par>
                                    <p:cTn id="17" presetID="55"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strVal val="#ppt_w*0.7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animEffect transition="in" filter="fade">
                                          <p:cBhvr>
                                            <p:cTn id="21" dur="500"/>
                                            <p:tgtEl>
                                              <p:spTgt spid="4"/>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0-#ppt_w/2"/>
                                              </p:val>
                                            </p:tav>
                                            <p:tav tm="100000">
                                              <p:val>
                                                <p:strVal val="#ppt_x"/>
                                              </p:val>
                                            </p:tav>
                                          </p:tavLst>
                                        </p:anim>
                                        <p:anim calcmode="lin" valueType="num">
                                          <p:cBhvr additive="base">
                                            <p:cTn id="26" dur="500" fill="hold"/>
                                            <p:tgtEl>
                                              <p:spTgt spid="4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55" presetClass="entr" presetSubtype="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strVal val="#ppt_w*0.70"/>
                                              </p:val>
                                            </p:tav>
                                            <p:tav tm="100000">
                                              <p:val>
                                                <p:strVal val="#ppt_w"/>
                                              </p:val>
                                            </p:tav>
                                          </p:tavLst>
                                        </p:anim>
                                        <p:anim calcmode="lin" valueType="num">
                                          <p:cBhvr>
                                            <p:cTn id="31" dur="500" fill="hold"/>
                                            <p:tgtEl>
                                              <p:spTgt spid="13"/>
                                            </p:tgtEl>
                                            <p:attrNameLst>
                                              <p:attrName>ppt_h</p:attrName>
                                            </p:attrNameLst>
                                          </p:cBhvr>
                                          <p:tavLst>
                                            <p:tav tm="0">
                                              <p:val>
                                                <p:strVal val="#ppt_h"/>
                                              </p:val>
                                            </p:tav>
                                            <p:tav tm="100000">
                                              <p:val>
                                                <p:strVal val="#ppt_h"/>
                                              </p:val>
                                            </p:tav>
                                          </p:tavLst>
                                        </p:anim>
                                        <p:animEffect transition="in" filter="fade">
                                          <p:cBhvr>
                                            <p:cTn id="32" dur="500"/>
                                            <p:tgtEl>
                                              <p:spTgt spid="13"/>
                                            </p:tgtEl>
                                          </p:cBhvr>
                                        </p:animEffect>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500" fill="hold"/>
                                            <p:tgtEl>
                                              <p:spTgt spid="46"/>
                                            </p:tgtEl>
                                            <p:attrNameLst>
                                              <p:attrName>ppt_x</p:attrName>
                                            </p:attrNameLst>
                                          </p:cBhvr>
                                          <p:tavLst>
                                            <p:tav tm="0">
                                              <p:val>
                                                <p:strVal val="1+#ppt_w/2"/>
                                              </p:val>
                                            </p:tav>
                                            <p:tav tm="100000">
                                              <p:val>
                                                <p:strVal val="#ppt_x"/>
                                              </p:val>
                                            </p:tav>
                                          </p:tavLst>
                                        </p:anim>
                                        <p:anim calcmode="lin" valueType="num">
                                          <p:cBhvr additive="base">
                                            <p:cTn id="37" dur="500" fill="hold"/>
                                            <p:tgtEl>
                                              <p:spTgt spid="46"/>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55" presetClass="entr" presetSubtype="0"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strVal val="#ppt_w*0.70"/>
                                              </p:val>
                                            </p:tav>
                                            <p:tav tm="100000">
                                              <p:val>
                                                <p:strVal val="#ppt_w"/>
                                              </p:val>
                                            </p:tav>
                                          </p:tavLst>
                                        </p:anim>
                                        <p:anim calcmode="lin" valueType="num">
                                          <p:cBhvr>
                                            <p:cTn id="42" dur="500" fill="hold"/>
                                            <p:tgtEl>
                                              <p:spTgt spid="20"/>
                                            </p:tgtEl>
                                            <p:attrNameLst>
                                              <p:attrName>ppt_h</p:attrName>
                                            </p:attrNameLst>
                                          </p:cBhvr>
                                          <p:tavLst>
                                            <p:tav tm="0">
                                              <p:val>
                                                <p:strVal val="#ppt_h"/>
                                              </p:val>
                                            </p:tav>
                                            <p:tav tm="100000">
                                              <p:val>
                                                <p:strVal val="#ppt_h"/>
                                              </p:val>
                                            </p:tav>
                                          </p:tavLst>
                                        </p:anim>
                                        <p:animEffect transition="in" filter="fade">
                                          <p:cBhvr>
                                            <p:cTn id="43" dur="500"/>
                                            <p:tgtEl>
                                              <p:spTgt spid="20"/>
                                            </p:tgtEl>
                                          </p:cBhvr>
                                        </p:animEffect>
                                      </p:childTnLst>
                                    </p:cTn>
                                  </p:par>
                                </p:childTnLst>
                              </p:cTn>
                            </p:par>
                            <p:par>
                              <p:cTn id="44" fill="hold">
                                <p:stCondLst>
                                  <p:cond delay="4000"/>
                                </p:stCondLst>
                                <p:childTnLst>
                                  <p:par>
                                    <p:cTn id="45" presetID="2" presetClass="entr" presetSubtype="8" fill="hold" nodeType="afterEffect">
                                      <p:stCondLst>
                                        <p:cond delay="0"/>
                                      </p:stCondLst>
                                      <p:childTnLst>
                                        <p:set>
                                          <p:cBhvr>
                                            <p:cTn id="46" dur="1" fill="hold">
                                              <p:stCondLst>
                                                <p:cond delay="0"/>
                                              </p:stCondLst>
                                            </p:cTn>
                                            <p:tgtEl>
                                              <p:spTgt spid="80"/>
                                            </p:tgtEl>
                                            <p:attrNameLst>
                                              <p:attrName>style.visibility</p:attrName>
                                            </p:attrNameLst>
                                          </p:cBhvr>
                                          <p:to>
                                            <p:strVal val="visible"/>
                                          </p:to>
                                        </p:set>
                                        <p:anim calcmode="lin" valueType="num">
                                          <p:cBhvr additive="base">
                                            <p:cTn id="47" dur="500" fill="hold"/>
                                            <p:tgtEl>
                                              <p:spTgt spid="80"/>
                                            </p:tgtEl>
                                            <p:attrNameLst>
                                              <p:attrName>ppt_x</p:attrName>
                                            </p:attrNameLst>
                                          </p:cBhvr>
                                          <p:tavLst>
                                            <p:tav tm="0">
                                              <p:val>
                                                <p:strVal val="0-#ppt_w/2"/>
                                              </p:val>
                                            </p:tav>
                                            <p:tav tm="100000">
                                              <p:val>
                                                <p:strVal val="#ppt_x"/>
                                              </p:val>
                                            </p:tav>
                                          </p:tavLst>
                                        </p:anim>
                                        <p:anim calcmode="lin" valueType="num">
                                          <p:cBhvr additive="base">
                                            <p:cTn id="48" dur="500" fill="hold"/>
                                            <p:tgtEl>
                                              <p:spTgt spid="80"/>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55" presetClass="entr" presetSubtype="0"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strVal val="#ppt_w*0.70"/>
                                              </p:val>
                                            </p:tav>
                                            <p:tav tm="100000">
                                              <p:val>
                                                <p:strVal val="#ppt_w"/>
                                              </p:val>
                                            </p:tav>
                                          </p:tavLst>
                                        </p:anim>
                                        <p:anim calcmode="lin" valueType="num">
                                          <p:cBhvr>
                                            <p:cTn id="53" dur="500" fill="hold"/>
                                            <p:tgtEl>
                                              <p:spTgt spid="27"/>
                                            </p:tgtEl>
                                            <p:attrNameLst>
                                              <p:attrName>ppt_h</p:attrName>
                                            </p:attrNameLst>
                                          </p:cBhvr>
                                          <p:tavLst>
                                            <p:tav tm="0">
                                              <p:val>
                                                <p:strVal val="#ppt_h"/>
                                              </p:val>
                                            </p:tav>
                                            <p:tav tm="100000">
                                              <p:val>
                                                <p:strVal val="#ppt_h"/>
                                              </p:val>
                                            </p:tav>
                                          </p:tavLst>
                                        </p:anim>
                                        <p:animEffect transition="in" filter="fade">
                                          <p:cBhvr>
                                            <p:cTn id="54" dur="500"/>
                                            <p:tgtEl>
                                              <p:spTgt spid="27"/>
                                            </p:tgtEl>
                                          </p:cBhvr>
                                        </p:animEffect>
                                      </p:childTnLst>
                                    </p:cTn>
                                  </p:par>
                                </p:childTnLst>
                              </p:cTn>
                            </p:par>
                            <p:par>
                              <p:cTn id="55" fill="hold">
                                <p:stCondLst>
                                  <p:cond delay="5000"/>
                                </p:stCondLst>
                                <p:childTnLst>
                                  <p:par>
                                    <p:cTn id="56" presetID="2" presetClass="entr" presetSubtype="2" fill="hold" nodeType="afterEffect">
                                      <p:stCondLst>
                                        <p:cond delay="0"/>
                                      </p:stCondLst>
                                      <p:childTnLst>
                                        <p:set>
                                          <p:cBhvr>
                                            <p:cTn id="57" dur="1" fill="hold">
                                              <p:stCondLst>
                                                <p:cond delay="0"/>
                                              </p:stCondLst>
                                            </p:cTn>
                                            <p:tgtEl>
                                              <p:spTgt spid="83"/>
                                            </p:tgtEl>
                                            <p:attrNameLst>
                                              <p:attrName>style.visibility</p:attrName>
                                            </p:attrNameLst>
                                          </p:cBhvr>
                                          <p:to>
                                            <p:strVal val="visible"/>
                                          </p:to>
                                        </p:set>
                                        <p:anim calcmode="lin" valueType="num">
                                          <p:cBhvr additive="base">
                                            <p:cTn id="58" dur="500" fill="hold"/>
                                            <p:tgtEl>
                                              <p:spTgt spid="83"/>
                                            </p:tgtEl>
                                            <p:attrNameLst>
                                              <p:attrName>ppt_x</p:attrName>
                                            </p:attrNameLst>
                                          </p:cBhvr>
                                          <p:tavLst>
                                            <p:tav tm="0">
                                              <p:val>
                                                <p:strVal val="1+#ppt_w/2"/>
                                              </p:val>
                                            </p:tav>
                                            <p:tav tm="100000">
                                              <p:val>
                                                <p:strVal val="#ppt_x"/>
                                              </p:val>
                                            </p:tav>
                                          </p:tavLst>
                                        </p:anim>
                                        <p:anim calcmode="lin" valueType="num">
                                          <p:cBhvr additive="base">
                                            <p:cTn id="59" dur="500" fill="hold"/>
                                            <p:tgtEl>
                                              <p:spTgt spid="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6"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 name="组合 134"/>
          <p:cNvGrpSpPr/>
          <p:nvPr/>
        </p:nvGrpSpPr>
        <p:grpSpPr>
          <a:xfrm>
            <a:off x="6338792" y="2220120"/>
            <a:ext cx="4941784" cy="3074192"/>
            <a:chOff x="4067944" y="1475186"/>
            <a:chExt cx="3706338" cy="2305644"/>
          </a:xfrm>
        </p:grpSpPr>
        <p:sp>
          <p:nvSpPr>
            <p:cNvPr id="2" name="Freeform 1"/>
            <p:cNvSpPr>
              <a:spLocks noChangeArrowheads="1"/>
            </p:cNvSpPr>
            <p:nvPr/>
          </p:nvSpPr>
          <p:spPr bwMode="auto">
            <a:xfrm>
              <a:off x="4964509" y="1475186"/>
              <a:ext cx="319765" cy="506611"/>
            </a:xfrm>
            <a:custGeom>
              <a:avLst/>
              <a:gdLst>
                <a:gd name="T0" fmla="*/ 61842 w 1282"/>
                <a:gd name="T1" fmla="*/ 228706 h 2032"/>
                <a:gd name="T2" fmla="*/ 61842 w 1282"/>
                <a:gd name="T3" fmla="*/ 228706 h 2032"/>
                <a:gd name="T4" fmla="*/ 498725 w 1282"/>
                <a:gd name="T5" fmla="*/ 664844 h 2032"/>
                <a:gd name="T6" fmla="*/ 61842 w 1282"/>
                <a:gd name="T7" fmla="*/ 1100982 h 2032"/>
                <a:gd name="T8" fmla="*/ 61842 w 1282"/>
                <a:gd name="T9" fmla="*/ 1287803 h 2032"/>
                <a:gd name="T10" fmla="*/ 249363 w 1282"/>
                <a:gd name="T11" fmla="*/ 1287803 h 2032"/>
                <a:gd name="T12" fmla="*/ 851823 w 1282"/>
                <a:gd name="T13" fmla="*/ 664844 h 2032"/>
                <a:gd name="T14" fmla="*/ 249363 w 1282"/>
                <a:gd name="T15" fmla="*/ 62495 h 2032"/>
                <a:gd name="T16" fmla="*/ 61842 w 1282"/>
                <a:gd name="T17" fmla="*/ 62495 h 2032"/>
                <a:gd name="T18" fmla="*/ 20614 w 1282"/>
                <a:gd name="T19" fmla="*/ 145601 h 2032"/>
                <a:gd name="T20" fmla="*/ 61842 w 1282"/>
                <a:gd name="T21" fmla="*/ 228706 h 20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82" h="2032">
                  <a:moveTo>
                    <a:pt x="93" y="344"/>
                  </a:moveTo>
                  <a:lnTo>
                    <a:pt x="93" y="344"/>
                  </a:lnTo>
                  <a:cubicBezTo>
                    <a:pt x="750" y="1000"/>
                    <a:pt x="750" y="1000"/>
                    <a:pt x="750" y="1000"/>
                  </a:cubicBezTo>
                  <a:cubicBezTo>
                    <a:pt x="93" y="1656"/>
                    <a:pt x="93" y="1656"/>
                    <a:pt x="93" y="1656"/>
                  </a:cubicBezTo>
                  <a:cubicBezTo>
                    <a:pt x="0" y="1750"/>
                    <a:pt x="0" y="1875"/>
                    <a:pt x="93" y="1937"/>
                  </a:cubicBezTo>
                  <a:cubicBezTo>
                    <a:pt x="156" y="2031"/>
                    <a:pt x="281" y="2031"/>
                    <a:pt x="375" y="1937"/>
                  </a:cubicBezTo>
                  <a:cubicBezTo>
                    <a:pt x="1281" y="1000"/>
                    <a:pt x="1281" y="1000"/>
                    <a:pt x="1281" y="1000"/>
                  </a:cubicBezTo>
                  <a:cubicBezTo>
                    <a:pt x="375" y="94"/>
                    <a:pt x="375" y="94"/>
                    <a:pt x="375" y="94"/>
                  </a:cubicBezTo>
                  <a:cubicBezTo>
                    <a:pt x="281" y="0"/>
                    <a:pt x="156" y="0"/>
                    <a:pt x="93" y="94"/>
                  </a:cubicBezTo>
                  <a:cubicBezTo>
                    <a:pt x="62" y="125"/>
                    <a:pt x="31" y="156"/>
                    <a:pt x="31" y="219"/>
                  </a:cubicBezTo>
                  <a:cubicBezTo>
                    <a:pt x="31" y="281"/>
                    <a:pt x="62" y="313"/>
                    <a:pt x="93" y="344"/>
                  </a:cubicBezTo>
                </a:path>
              </a:pathLst>
            </a:custGeom>
            <a:solidFill>
              <a:schemeClr val="accent3"/>
            </a:solidFill>
            <a:ln>
              <a:noFill/>
            </a:ln>
            <a:effectLst/>
          </p:spPr>
          <p:txBody>
            <a:bodyPr wrap="none" lIns="91421" tIns="45711" rIns="91421" bIns="45711" anchor="ctr"/>
            <a:lstStyle/>
            <a:p>
              <a:endParaRPr lang="zh-CN" altLang="en-US" sz="2400"/>
            </a:p>
          </p:txBody>
        </p:sp>
        <p:sp>
          <p:nvSpPr>
            <p:cNvPr id="3" name="Freeform 27"/>
            <p:cNvSpPr>
              <a:spLocks noChangeArrowheads="1"/>
            </p:cNvSpPr>
            <p:nvPr/>
          </p:nvSpPr>
          <p:spPr bwMode="auto">
            <a:xfrm>
              <a:off x="6552621" y="3281958"/>
              <a:ext cx="319765" cy="498872"/>
            </a:xfrm>
            <a:custGeom>
              <a:avLst/>
              <a:gdLst>
                <a:gd name="T0" fmla="*/ 809962 w 1283"/>
                <a:gd name="T1" fmla="*/ 1100959 h 2001"/>
                <a:gd name="T2" fmla="*/ 809962 w 1283"/>
                <a:gd name="T3" fmla="*/ 1100959 h 2001"/>
                <a:gd name="T4" fmla="*/ 374084 w 1283"/>
                <a:gd name="T5" fmla="*/ 664830 h 2001"/>
                <a:gd name="T6" fmla="*/ 809962 w 1283"/>
                <a:gd name="T7" fmla="*/ 228702 h 2001"/>
                <a:gd name="T8" fmla="*/ 809962 w 1283"/>
                <a:gd name="T9" fmla="*/ 41884 h 2001"/>
                <a:gd name="T10" fmla="*/ 623252 w 1283"/>
                <a:gd name="T11" fmla="*/ 41884 h 2001"/>
                <a:gd name="T12" fmla="*/ 0 w 1283"/>
                <a:gd name="T13" fmla="*/ 664830 h 2001"/>
                <a:gd name="T14" fmla="*/ 623252 w 1283"/>
                <a:gd name="T15" fmla="*/ 1288441 h 2001"/>
                <a:gd name="T16" fmla="*/ 809962 w 1283"/>
                <a:gd name="T17" fmla="*/ 1288441 h 2001"/>
                <a:gd name="T18" fmla="*/ 851823 w 1283"/>
                <a:gd name="T19" fmla="*/ 1184062 h 2001"/>
                <a:gd name="T20" fmla="*/ 809962 w 1283"/>
                <a:gd name="T21" fmla="*/ 1100959 h 20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83" h="2001">
                  <a:moveTo>
                    <a:pt x="1219" y="1656"/>
                  </a:moveTo>
                  <a:lnTo>
                    <a:pt x="1219" y="1656"/>
                  </a:lnTo>
                  <a:cubicBezTo>
                    <a:pt x="563" y="1000"/>
                    <a:pt x="563" y="1000"/>
                    <a:pt x="563" y="1000"/>
                  </a:cubicBezTo>
                  <a:cubicBezTo>
                    <a:pt x="1219" y="344"/>
                    <a:pt x="1219" y="344"/>
                    <a:pt x="1219" y="344"/>
                  </a:cubicBezTo>
                  <a:cubicBezTo>
                    <a:pt x="1282" y="250"/>
                    <a:pt x="1282" y="125"/>
                    <a:pt x="1219" y="63"/>
                  </a:cubicBezTo>
                  <a:cubicBezTo>
                    <a:pt x="1157" y="0"/>
                    <a:pt x="1032" y="0"/>
                    <a:pt x="938" y="63"/>
                  </a:cubicBezTo>
                  <a:cubicBezTo>
                    <a:pt x="0" y="1000"/>
                    <a:pt x="0" y="1000"/>
                    <a:pt x="0" y="1000"/>
                  </a:cubicBezTo>
                  <a:cubicBezTo>
                    <a:pt x="938" y="1938"/>
                    <a:pt x="938" y="1938"/>
                    <a:pt x="938" y="1938"/>
                  </a:cubicBezTo>
                  <a:cubicBezTo>
                    <a:pt x="1032" y="2000"/>
                    <a:pt x="1157" y="2000"/>
                    <a:pt x="1219" y="1938"/>
                  </a:cubicBezTo>
                  <a:cubicBezTo>
                    <a:pt x="1251" y="1875"/>
                    <a:pt x="1282" y="1844"/>
                    <a:pt x="1282" y="1781"/>
                  </a:cubicBezTo>
                  <a:cubicBezTo>
                    <a:pt x="1282" y="1719"/>
                    <a:pt x="1251" y="1688"/>
                    <a:pt x="1219" y="1656"/>
                  </a:cubicBezTo>
                </a:path>
              </a:pathLst>
            </a:custGeom>
            <a:solidFill>
              <a:schemeClr val="accent4"/>
            </a:solidFill>
            <a:ln>
              <a:noFill/>
            </a:ln>
            <a:effectLst/>
          </p:spPr>
          <p:txBody>
            <a:bodyPr wrap="none" lIns="91421" tIns="45711" rIns="91421" bIns="45711" anchor="ctr"/>
            <a:lstStyle/>
            <a:p>
              <a:endParaRPr lang="zh-CN" altLang="en-US" sz="2400"/>
            </a:p>
          </p:txBody>
        </p:sp>
        <p:grpSp>
          <p:nvGrpSpPr>
            <p:cNvPr id="134" name="组合 133"/>
            <p:cNvGrpSpPr/>
            <p:nvPr/>
          </p:nvGrpSpPr>
          <p:grpSpPr>
            <a:xfrm>
              <a:off x="4067944" y="1678730"/>
              <a:ext cx="3706338" cy="1899870"/>
              <a:chOff x="4067944" y="1678730"/>
              <a:chExt cx="3706338" cy="1899870"/>
            </a:xfrm>
          </p:grpSpPr>
          <p:grpSp>
            <p:nvGrpSpPr>
              <p:cNvPr id="133" name="组合 132"/>
              <p:cNvGrpSpPr/>
              <p:nvPr/>
            </p:nvGrpSpPr>
            <p:grpSpPr>
              <a:xfrm>
                <a:off x="4067944" y="1678730"/>
                <a:ext cx="1892178" cy="1899870"/>
                <a:chOff x="4211960" y="1678730"/>
                <a:chExt cx="1892178" cy="1899870"/>
              </a:xfrm>
            </p:grpSpPr>
            <p:sp>
              <p:nvSpPr>
                <p:cNvPr id="5" name="Freeform 2"/>
                <p:cNvSpPr>
                  <a:spLocks noChangeArrowheads="1"/>
                </p:cNvSpPr>
                <p:nvPr/>
              </p:nvSpPr>
              <p:spPr bwMode="auto">
                <a:xfrm>
                  <a:off x="5116293" y="1678730"/>
                  <a:ext cx="101092" cy="101092"/>
                </a:xfrm>
                <a:custGeom>
                  <a:avLst/>
                  <a:gdLst>
                    <a:gd name="T0" fmla="*/ 187 w 407"/>
                    <a:gd name="T1" fmla="*/ 406 h 407"/>
                    <a:gd name="T2" fmla="*/ 187 w 407"/>
                    <a:gd name="T3" fmla="*/ 406 h 407"/>
                    <a:gd name="T4" fmla="*/ 0 w 407"/>
                    <a:gd name="T5" fmla="*/ 187 h 407"/>
                    <a:gd name="T6" fmla="*/ 187 w 407"/>
                    <a:gd name="T7" fmla="*/ 0 h 407"/>
                    <a:gd name="T8" fmla="*/ 406 w 407"/>
                    <a:gd name="T9" fmla="*/ 187 h 407"/>
                    <a:gd name="T10" fmla="*/ 187 w 407"/>
                    <a:gd name="T11" fmla="*/ 406 h 407"/>
                  </a:gdLst>
                  <a:ahLst/>
                  <a:cxnLst>
                    <a:cxn ang="0">
                      <a:pos x="T0" y="T1"/>
                    </a:cxn>
                    <a:cxn ang="0">
                      <a:pos x="T2" y="T3"/>
                    </a:cxn>
                    <a:cxn ang="0">
                      <a:pos x="T4" y="T5"/>
                    </a:cxn>
                    <a:cxn ang="0">
                      <a:pos x="T6" y="T7"/>
                    </a:cxn>
                    <a:cxn ang="0">
                      <a:pos x="T8" y="T9"/>
                    </a:cxn>
                    <a:cxn ang="0">
                      <a:pos x="T10" y="T11"/>
                    </a:cxn>
                  </a:cxnLst>
                  <a:rect l="0" t="0" r="r" b="b"/>
                  <a:pathLst>
                    <a:path w="407" h="407">
                      <a:moveTo>
                        <a:pt x="187" y="406"/>
                      </a:moveTo>
                      <a:lnTo>
                        <a:pt x="187" y="406"/>
                      </a:lnTo>
                      <a:cubicBezTo>
                        <a:pt x="94" y="406"/>
                        <a:pt x="0" y="312"/>
                        <a:pt x="0" y="187"/>
                      </a:cubicBezTo>
                      <a:cubicBezTo>
                        <a:pt x="0" y="93"/>
                        <a:pt x="94" y="0"/>
                        <a:pt x="187" y="0"/>
                      </a:cubicBezTo>
                      <a:cubicBezTo>
                        <a:pt x="312" y="0"/>
                        <a:pt x="406" y="93"/>
                        <a:pt x="406" y="187"/>
                      </a:cubicBezTo>
                      <a:cubicBezTo>
                        <a:pt x="406" y="312"/>
                        <a:pt x="312" y="406"/>
                        <a:pt x="187" y="406"/>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6" name="Freeform 3"/>
                <p:cNvSpPr>
                  <a:spLocks noChangeArrowheads="1"/>
                </p:cNvSpPr>
                <p:nvPr/>
              </p:nvSpPr>
              <p:spPr bwMode="auto">
                <a:xfrm>
                  <a:off x="5116293" y="3476409"/>
                  <a:ext cx="101092" cy="102191"/>
                </a:xfrm>
                <a:custGeom>
                  <a:avLst/>
                  <a:gdLst>
                    <a:gd name="T0" fmla="*/ 187 w 407"/>
                    <a:gd name="T1" fmla="*/ 407 h 408"/>
                    <a:gd name="T2" fmla="*/ 187 w 407"/>
                    <a:gd name="T3" fmla="*/ 407 h 408"/>
                    <a:gd name="T4" fmla="*/ 0 w 407"/>
                    <a:gd name="T5" fmla="*/ 219 h 408"/>
                    <a:gd name="T6" fmla="*/ 187 w 407"/>
                    <a:gd name="T7" fmla="*/ 0 h 408"/>
                    <a:gd name="T8" fmla="*/ 406 w 407"/>
                    <a:gd name="T9" fmla="*/ 219 h 408"/>
                    <a:gd name="T10" fmla="*/ 187 w 407"/>
                    <a:gd name="T11" fmla="*/ 407 h 408"/>
                  </a:gdLst>
                  <a:ahLst/>
                  <a:cxnLst>
                    <a:cxn ang="0">
                      <a:pos x="T0" y="T1"/>
                    </a:cxn>
                    <a:cxn ang="0">
                      <a:pos x="T2" y="T3"/>
                    </a:cxn>
                    <a:cxn ang="0">
                      <a:pos x="T4" y="T5"/>
                    </a:cxn>
                    <a:cxn ang="0">
                      <a:pos x="T6" y="T7"/>
                    </a:cxn>
                    <a:cxn ang="0">
                      <a:pos x="T8" y="T9"/>
                    </a:cxn>
                    <a:cxn ang="0">
                      <a:pos x="T10" y="T11"/>
                    </a:cxn>
                  </a:cxnLst>
                  <a:rect l="0" t="0" r="r" b="b"/>
                  <a:pathLst>
                    <a:path w="407" h="408">
                      <a:moveTo>
                        <a:pt x="187" y="407"/>
                      </a:moveTo>
                      <a:lnTo>
                        <a:pt x="187" y="407"/>
                      </a:lnTo>
                      <a:cubicBezTo>
                        <a:pt x="94" y="407"/>
                        <a:pt x="0" y="313"/>
                        <a:pt x="0" y="219"/>
                      </a:cubicBezTo>
                      <a:cubicBezTo>
                        <a:pt x="0" y="94"/>
                        <a:pt x="94" y="0"/>
                        <a:pt x="187" y="0"/>
                      </a:cubicBezTo>
                      <a:cubicBezTo>
                        <a:pt x="312" y="0"/>
                        <a:pt x="406" y="94"/>
                        <a:pt x="406" y="219"/>
                      </a:cubicBezTo>
                      <a:cubicBezTo>
                        <a:pt x="406" y="313"/>
                        <a:pt x="312" y="407"/>
                        <a:pt x="187" y="407"/>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8" name="Freeform 5"/>
                <p:cNvSpPr>
                  <a:spLocks noChangeArrowheads="1"/>
                </p:cNvSpPr>
                <p:nvPr/>
              </p:nvSpPr>
              <p:spPr bwMode="auto">
                <a:xfrm>
                  <a:off x="4211960" y="2581965"/>
                  <a:ext cx="101092" cy="93401"/>
                </a:xfrm>
                <a:custGeom>
                  <a:avLst/>
                  <a:gdLst>
                    <a:gd name="T0" fmla="*/ 0 w 407"/>
                    <a:gd name="T1" fmla="*/ 187 h 375"/>
                    <a:gd name="T2" fmla="*/ 0 w 407"/>
                    <a:gd name="T3" fmla="*/ 187 h 375"/>
                    <a:gd name="T4" fmla="*/ 219 w 407"/>
                    <a:gd name="T5" fmla="*/ 0 h 375"/>
                    <a:gd name="T6" fmla="*/ 406 w 407"/>
                    <a:gd name="T7" fmla="*/ 187 h 375"/>
                    <a:gd name="T8" fmla="*/ 219 w 407"/>
                    <a:gd name="T9" fmla="*/ 374 h 375"/>
                    <a:gd name="T10" fmla="*/ 0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0" y="187"/>
                      </a:moveTo>
                      <a:lnTo>
                        <a:pt x="0" y="187"/>
                      </a:lnTo>
                      <a:cubicBezTo>
                        <a:pt x="0" y="62"/>
                        <a:pt x="94" y="0"/>
                        <a:pt x="219" y="0"/>
                      </a:cubicBezTo>
                      <a:cubicBezTo>
                        <a:pt x="312" y="0"/>
                        <a:pt x="406" y="62"/>
                        <a:pt x="406" y="187"/>
                      </a:cubicBezTo>
                      <a:cubicBezTo>
                        <a:pt x="406" y="280"/>
                        <a:pt x="312" y="374"/>
                        <a:pt x="219" y="374"/>
                      </a:cubicBezTo>
                      <a:cubicBezTo>
                        <a:pt x="94" y="374"/>
                        <a:pt x="0" y="280"/>
                        <a:pt x="0" y="187"/>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9" name="Freeform 6"/>
                <p:cNvSpPr>
                  <a:spLocks noChangeArrowheads="1"/>
                </p:cNvSpPr>
                <p:nvPr/>
              </p:nvSpPr>
              <p:spPr bwMode="auto">
                <a:xfrm>
                  <a:off x="4469086" y="3211592"/>
                  <a:ext cx="109883" cy="108783"/>
                </a:xfrm>
                <a:custGeom>
                  <a:avLst/>
                  <a:gdLst>
                    <a:gd name="T0" fmla="*/ 94 w 439"/>
                    <a:gd name="T1" fmla="*/ 344 h 438"/>
                    <a:gd name="T2" fmla="*/ 94 w 439"/>
                    <a:gd name="T3" fmla="*/ 344 h 438"/>
                    <a:gd name="T4" fmla="*/ 94 w 439"/>
                    <a:gd name="T5" fmla="*/ 62 h 438"/>
                    <a:gd name="T6" fmla="*/ 375 w 439"/>
                    <a:gd name="T7" fmla="*/ 62 h 438"/>
                    <a:gd name="T8" fmla="*/ 375 w 439"/>
                    <a:gd name="T9" fmla="*/ 344 h 438"/>
                    <a:gd name="T10" fmla="*/ 94 w 439"/>
                    <a:gd name="T11" fmla="*/ 344 h 438"/>
                  </a:gdLst>
                  <a:ahLst/>
                  <a:cxnLst>
                    <a:cxn ang="0">
                      <a:pos x="T0" y="T1"/>
                    </a:cxn>
                    <a:cxn ang="0">
                      <a:pos x="T2" y="T3"/>
                    </a:cxn>
                    <a:cxn ang="0">
                      <a:pos x="T4" y="T5"/>
                    </a:cxn>
                    <a:cxn ang="0">
                      <a:pos x="T6" y="T7"/>
                    </a:cxn>
                    <a:cxn ang="0">
                      <a:pos x="T8" y="T9"/>
                    </a:cxn>
                    <a:cxn ang="0">
                      <a:pos x="T10" y="T11"/>
                    </a:cxn>
                  </a:cxnLst>
                  <a:rect l="0" t="0" r="r" b="b"/>
                  <a:pathLst>
                    <a:path w="439" h="438">
                      <a:moveTo>
                        <a:pt x="94" y="344"/>
                      </a:moveTo>
                      <a:lnTo>
                        <a:pt x="94" y="344"/>
                      </a:lnTo>
                      <a:cubicBezTo>
                        <a:pt x="0" y="281"/>
                        <a:pt x="0" y="156"/>
                        <a:pt x="94" y="62"/>
                      </a:cubicBezTo>
                      <a:cubicBezTo>
                        <a:pt x="156" y="0"/>
                        <a:pt x="281" y="0"/>
                        <a:pt x="375" y="62"/>
                      </a:cubicBezTo>
                      <a:cubicBezTo>
                        <a:pt x="438" y="156"/>
                        <a:pt x="438" y="281"/>
                        <a:pt x="375" y="344"/>
                      </a:cubicBezTo>
                      <a:cubicBezTo>
                        <a:pt x="281" y="437"/>
                        <a:pt x="156" y="437"/>
                        <a:pt x="94" y="344"/>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10" name="Freeform 7"/>
                <p:cNvSpPr>
                  <a:spLocks noChangeArrowheads="1"/>
                </p:cNvSpPr>
                <p:nvPr/>
              </p:nvSpPr>
              <p:spPr bwMode="auto">
                <a:xfrm>
                  <a:off x="5747019" y="3211592"/>
                  <a:ext cx="109883" cy="108783"/>
                </a:xfrm>
                <a:custGeom>
                  <a:avLst/>
                  <a:gdLst>
                    <a:gd name="T0" fmla="*/ 63 w 439"/>
                    <a:gd name="T1" fmla="*/ 62 h 438"/>
                    <a:gd name="T2" fmla="*/ 63 w 439"/>
                    <a:gd name="T3" fmla="*/ 62 h 438"/>
                    <a:gd name="T4" fmla="*/ 344 w 439"/>
                    <a:gd name="T5" fmla="*/ 62 h 438"/>
                    <a:gd name="T6" fmla="*/ 344 w 439"/>
                    <a:gd name="T7" fmla="*/ 344 h 438"/>
                    <a:gd name="T8" fmla="*/ 63 w 439"/>
                    <a:gd name="T9" fmla="*/ 344 h 438"/>
                    <a:gd name="T10" fmla="*/ 63 w 439"/>
                    <a:gd name="T11" fmla="*/ 62 h 438"/>
                  </a:gdLst>
                  <a:ahLst/>
                  <a:cxnLst>
                    <a:cxn ang="0">
                      <a:pos x="T0" y="T1"/>
                    </a:cxn>
                    <a:cxn ang="0">
                      <a:pos x="T2" y="T3"/>
                    </a:cxn>
                    <a:cxn ang="0">
                      <a:pos x="T4" y="T5"/>
                    </a:cxn>
                    <a:cxn ang="0">
                      <a:pos x="T6" y="T7"/>
                    </a:cxn>
                    <a:cxn ang="0">
                      <a:pos x="T8" y="T9"/>
                    </a:cxn>
                    <a:cxn ang="0">
                      <a:pos x="T10" y="T11"/>
                    </a:cxn>
                  </a:cxnLst>
                  <a:rect l="0" t="0" r="r" b="b"/>
                  <a:pathLst>
                    <a:path w="439" h="438">
                      <a:moveTo>
                        <a:pt x="63" y="62"/>
                      </a:moveTo>
                      <a:lnTo>
                        <a:pt x="63" y="62"/>
                      </a:lnTo>
                      <a:cubicBezTo>
                        <a:pt x="156" y="0"/>
                        <a:pt x="281" y="0"/>
                        <a:pt x="344" y="62"/>
                      </a:cubicBezTo>
                      <a:cubicBezTo>
                        <a:pt x="438" y="156"/>
                        <a:pt x="438" y="281"/>
                        <a:pt x="344" y="344"/>
                      </a:cubicBezTo>
                      <a:cubicBezTo>
                        <a:pt x="281" y="437"/>
                        <a:pt x="156" y="437"/>
                        <a:pt x="63" y="344"/>
                      </a:cubicBezTo>
                      <a:cubicBezTo>
                        <a:pt x="0" y="281"/>
                        <a:pt x="0" y="156"/>
                        <a:pt x="63" y="62"/>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11" name="Freeform 8"/>
                <p:cNvSpPr>
                  <a:spLocks noChangeArrowheads="1"/>
                </p:cNvSpPr>
                <p:nvPr/>
              </p:nvSpPr>
              <p:spPr bwMode="auto">
                <a:xfrm>
                  <a:off x="4469086" y="1934757"/>
                  <a:ext cx="109883" cy="108783"/>
                </a:xfrm>
                <a:custGeom>
                  <a:avLst/>
                  <a:gdLst>
                    <a:gd name="T0" fmla="*/ 94 w 439"/>
                    <a:gd name="T1" fmla="*/ 93 h 438"/>
                    <a:gd name="T2" fmla="*/ 94 w 439"/>
                    <a:gd name="T3" fmla="*/ 93 h 438"/>
                    <a:gd name="T4" fmla="*/ 375 w 439"/>
                    <a:gd name="T5" fmla="*/ 93 h 438"/>
                    <a:gd name="T6" fmla="*/ 375 w 439"/>
                    <a:gd name="T7" fmla="*/ 375 h 438"/>
                    <a:gd name="T8" fmla="*/ 94 w 439"/>
                    <a:gd name="T9" fmla="*/ 375 h 438"/>
                    <a:gd name="T10" fmla="*/ 94 w 439"/>
                    <a:gd name="T11" fmla="*/ 93 h 438"/>
                  </a:gdLst>
                  <a:ahLst/>
                  <a:cxnLst>
                    <a:cxn ang="0">
                      <a:pos x="T0" y="T1"/>
                    </a:cxn>
                    <a:cxn ang="0">
                      <a:pos x="T2" y="T3"/>
                    </a:cxn>
                    <a:cxn ang="0">
                      <a:pos x="T4" y="T5"/>
                    </a:cxn>
                    <a:cxn ang="0">
                      <a:pos x="T6" y="T7"/>
                    </a:cxn>
                    <a:cxn ang="0">
                      <a:pos x="T8" y="T9"/>
                    </a:cxn>
                    <a:cxn ang="0">
                      <a:pos x="T10" y="T11"/>
                    </a:cxn>
                  </a:cxnLst>
                  <a:rect l="0" t="0" r="r" b="b"/>
                  <a:pathLst>
                    <a:path w="439" h="438">
                      <a:moveTo>
                        <a:pt x="94" y="93"/>
                      </a:moveTo>
                      <a:lnTo>
                        <a:pt x="94" y="93"/>
                      </a:lnTo>
                      <a:cubicBezTo>
                        <a:pt x="156" y="0"/>
                        <a:pt x="281" y="0"/>
                        <a:pt x="375" y="93"/>
                      </a:cubicBezTo>
                      <a:cubicBezTo>
                        <a:pt x="438" y="156"/>
                        <a:pt x="438" y="281"/>
                        <a:pt x="375" y="375"/>
                      </a:cubicBezTo>
                      <a:cubicBezTo>
                        <a:pt x="281" y="437"/>
                        <a:pt x="156" y="437"/>
                        <a:pt x="94" y="375"/>
                      </a:cubicBezTo>
                      <a:cubicBezTo>
                        <a:pt x="0" y="281"/>
                        <a:pt x="0" y="156"/>
                        <a:pt x="94" y="93"/>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12" name="Freeform 9"/>
                <p:cNvSpPr>
                  <a:spLocks noChangeArrowheads="1"/>
                </p:cNvSpPr>
                <p:nvPr/>
              </p:nvSpPr>
              <p:spPr bwMode="auto">
                <a:xfrm>
                  <a:off x="4765768" y="3406084"/>
                  <a:ext cx="108784" cy="109883"/>
                </a:xfrm>
                <a:custGeom>
                  <a:avLst/>
                  <a:gdLst>
                    <a:gd name="T0" fmla="*/ 156 w 438"/>
                    <a:gd name="T1" fmla="*/ 406 h 439"/>
                    <a:gd name="T2" fmla="*/ 156 w 438"/>
                    <a:gd name="T3" fmla="*/ 406 h 439"/>
                    <a:gd name="T4" fmla="*/ 31 w 438"/>
                    <a:gd name="T5" fmla="*/ 125 h 439"/>
                    <a:gd name="T6" fmla="*/ 281 w 438"/>
                    <a:gd name="T7" fmla="*/ 31 h 439"/>
                    <a:gd name="T8" fmla="*/ 406 w 438"/>
                    <a:gd name="T9" fmla="*/ 281 h 439"/>
                    <a:gd name="T10" fmla="*/ 156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156" y="406"/>
                      </a:moveTo>
                      <a:lnTo>
                        <a:pt x="156" y="406"/>
                      </a:lnTo>
                      <a:cubicBezTo>
                        <a:pt x="31" y="344"/>
                        <a:pt x="0" y="250"/>
                        <a:pt x="31" y="125"/>
                      </a:cubicBezTo>
                      <a:cubicBezTo>
                        <a:pt x="62" y="31"/>
                        <a:pt x="187" y="0"/>
                        <a:pt x="281" y="31"/>
                      </a:cubicBezTo>
                      <a:cubicBezTo>
                        <a:pt x="406" y="63"/>
                        <a:pt x="437" y="188"/>
                        <a:pt x="406" y="281"/>
                      </a:cubicBezTo>
                      <a:cubicBezTo>
                        <a:pt x="343" y="406"/>
                        <a:pt x="250" y="438"/>
                        <a:pt x="156" y="406"/>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13" name="Freeform 10"/>
                <p:cNvSpPr>
                  <a:spLocks noChangeArrowheads="1"/>
                </p:cNvSpPr>
                <p:nvPr/>
              </p:nvSpPr>
              <p:spPr bwMode="auto">
                <a:xfrm>
                  <a:off x="5941511" y="2916007"/>
                  <a:ext cx="109883" cy="109883"/>
                </a:xfrm>
                <a:custGeom>
                  <a:avLst/>
                  <a:gdLst>
                    <a:gd name="T0" fmla="*/ 32 w 439"/>
                    <a:gd name="T1" fmla="*/ 157 h 439"/>
                    <a:gd name="T2" fmla="*/ 32 w 439"/>
                    <a:gd name="T3" fmla="*/ 157 h 439"/>
                    <a:gd name="T4" fmla="*/ 282 w 439"/>
                    <a:gd name="T5" fmla="*/ 32 h 439"/>
                    <a:gd name="T6" fmla="*/ 407 w 439"/>
                    <a:gd name="T7" fmla="*/ 313 h 439"/>
                    <a:gd name="T8" fmla="*/ 157 w 439"/>
                    <a:gd name="T9" fmla="*/ 407 h 439"/>
                    <a:gd name="T10" fmla="*/ 32 w 439"/>
                    <a:gd name="T11" fmla="*/ 157 h 439"/>
                  </a:gdLst>
                  <a:ahLst/>
                  <a:cxnLst>
                    <a:cxn ang="0">
                      <a:pos x="T0" y="T1"/>
                    </a:cxn>
                    <a:cxn ang="0">
                      <a:pos x="T2" y="T3"/>
                    </a:cxn>
                    <a:cxn ang="0">
                      <a:pos x="T4" y="T5"/>
                    </a:cxn>
                    <a:cxn ang="0">
                      <a:pos x="T6" y="T7"/>
                    </a:cxn>
                    <a:cxn ang="0">
                      <a:pos x="T8" y="T9"/>
                    </a:cxn>
                    <a:cxn ang="0">
                      <a:pos x="T10" y="T11"/>
                    </a:cxn>
                  </a:cxnLst>
                  <a:rect l="0" t="0" r="r" b="b"/>
                  <a:pathLst>
                    <a:path w="439" h="439">
                      <a:moveTo>
                        <a:pt x="32" y="157"/>
                      </a:moveTo>
                      <a:lnTo>
                        <a:pt x="32" y="157"/>
                      </a:lnTo>
                      <a:cubicBezTo>
                        <a:pt x="94" y="63"/>
                        <a:pt x="188" y="0"/>
                        <a:pt x="282" y="32"/>
                      </a:cubicBezTo>
                      <a:cubicBezTo>
                        <a:pt x="407" y="94"/>
                        <a:pt x="438" y="188"/>
                        <a:pt x="407" y="313"/>
                      </a:cubicBezTo>
                      <a:cubicBezTo>
                        <a:pt x="375" y="407"/>
                        <a:pt x="250" y="438"/>
                        <a:pt x="157" y="407"/>
                      </a:cubicBezTo>
                      <a:cubicBezTo>
                        <a:pt x="32" y="375"/>
                        <a:pt x="0" y="250"/>
                        <a:pt x="32" y="157"/>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14" name="Freeform 11"/>
                <p:cNvSpPr>
                  <a:spLocks noChangeArrowheads="1"/>
                </p:cNvSpPr>
                <p:nvPr/>
              </p:nvSpPr>
              <p:spPr bwMode="auto">
                <a:xfrm>
                  <a:off x="4274593" y="2222649"/>
                  <a:ext cx="117575" cy="117574"/>
                </a:xfrm>
                <a:custGeom>
                  <a:avLst/>
                  <a:gdLst>
                    <a:gd name="T0" fmla="*/ 31 w 470"/>
                    <a:gd name="T1" fmla="*/ 156 h 470"/>
                    <a:gd name="T2" fmla="*/ 31 w 470"/>
                    <a:gd name="T3" fmla="*/ 156 h 470"/>
                    <a:gd name="T4" fmla="*/ 312 w 470"/>
                    <a:gd name="T5" fmla="*/ 63 h 470"/>
                    <a:gd name="T6" fmla="*/ 406 w 470"/>
                    <a:gd name="T7" fmla="*/ 313 h 470"/>
                    <a:gd name="T8" fmla="*/ 156 w 470"/>
                    <a:gd name="T9" fmla="*/ 438 h 470"/>
                    <a:gd name="T10" fmla="*/ 31 w 470"/>
                    <a:gd name="T11" fmla="*/ 156 h 470"/>
                  </a:gdLst>
                  <a:ahLst/>
                  <a:cxnLst>
                    <a:cxn ang="0">
                      <a:pos x="T0" y="T1"/>
                    </a:cxn>
                    <a:cxn ang="0">
                      <a:pos x="T2" y="T3"/>
                    </a:cxn>
                    <a:cxn ang="0">
                      <a:pos x="T4" y="T5"/>
                    </a:cxn>
                    <a:cxn ang="0">
                      <a:pos x="T6" y="T7"/>
                    </a:cxn>
                    <a:cxn ang="0">
                      <a:pos x="T8" y="T9"/>
                    </a:cxn>
                    <a:cxn ang="0">
                      <a:pos x="T10" y="T11"/>
                    </a:cxn>
                  </a:cxnLst>
                  <a:rect l="0" t="0" r="r" b="b"/>
                  <a:pathLst>
                    <a:path w="470" h="470">
                      <a:moveTo>
                        <a:pt x="31" y="156"/>
                      </a:moveTo>
                      <a:lnTo>
                        <a:pt x="31" y="156"/>
                      </a:lnTo>
                      <a:cubicBezTo>
                        <a:pt x="94" y="63"/>
                        <a:pt x="219" y="0"/>
                        <a:pt x="312" y="63"/>
                      </a:cubicBezTo>
                      <a:cubicBezTo>
                        <a:pt x="406" y="94"/>
                        <a:pt x="469" y="219"/>
                        <a:pt x="406" y="313"/>
                      </a:cubicBezTo>
                      <a:cubicBezTo>
                        <a:pt x="375" y="406"/>
                        <a:pt x="250" y="469"/>
                        <a:pt x="156" y="438"/>
                      </a:cubicBezTo>
                      <a:cubicBezTo>
                        <a:pt x="62" y="375"/>
                        <a:pt x="0" y="281"/>
                        <a:pt x="31" y="156"/>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15" name="Freeform 12"/>
                <p:cNvSpPr>
                  <a:spLocks noChangeArrowheads="1"/>
                </p:cNvSpPr>
                <p:nvPr/>
              </p:nvSpPr>
              <p:spPr bwMode="auto">
                <a:xfrm>
                  <a:off x="4274593" y="2916007"/>
                  <a:ext cx="117575" cy="109883"/>
                </a:xfrm>
                <a:custGeom>
                  <a:avLst/>
                  <a:gdLst>
                    <a:gd name="T0" fmla="*/ 31 w 470"/>
                    <a:gd name="T1" fmla="*/ 313 h 439"/>
                    <a:gd name="T2" fmla="*/ 31 w 470"/>
                    <a:gd name="T3" fmla="*/ 313 h 439"/>
                    <a:gd name="T4" fmla="*/ 156 w 470"/>
                    <a:gd name="T5" fmla="*/ 32 h 439"/>
                    <a:gd name="T6" fmla="*/ 406 w 470"/>
                    <a:gd name="T7" fmla="*/ 157 h 439"/>
                    <a:gd name="T8" fmla="*/ 312 w 470"/>
                    <a:gd name="T9" fmla="*/ 407 h 439"/>
                    <a:gd name="T10" fmla="*/ 31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31" y="313"/>
                      </a:moveTo>
                      <a:lnTo>
                        <a:pt x="31" y="313"/>
                      </a:lnTo>
                      <a:cubicBezTo>
                        <a:pt x="0" y="188"/>
                        <a:pt x="62" y="94"/>
                        <a:pt x="156" y="32"/>
                      </a:cubicBezTo>
                      <a:cubicBezTo>
                        <a:pt x="250" y="0"/>
                        <a:pt x="375" y="63"/>
                        <a:pt x="406" y="157"/>
                      </a:cubicBezTo>
                      <a:cubicBezTo>
                        <a:pt x="469" y="250"/>
                        <a:pt x="406" y="375"/>
                        <a:pt x="312" y="407"/>
                      </a:cubicBezTo>
                      <a:cubicBezTo>
                        <a:pt x="219" y="438"/>
                        <a:pt x="94" y="407"/>
                        <a:pt x="31" y="313"/>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16" name="Freeform 13"/>
                <p:cNvSpPr>
                  <a:spLocks noChangeArrowheads="1"/>
                </p:cNvSpPr>
                <p:nvPr/>
              </p:nvSpPr>
              <p:spPr bwMode="auto">
                <a:xfrm>
                  <a:off x="5450336" y="3406084"/>
                  <a:ext cx="116476" cy="109883"/>
                </a:xfrm>
                <a:custGeom>
                  <a:avLst/>
                  <a:gdLst>
                    <a:gd name="T0" fmla="*/ 156 w 469"/>
                    <a:gd name="T1" fmla="*/ 31 h 439"/>
                    <a:gd name="T2" fmla="*/ 156 w 469"/>
                    <a:gd name="T3" fmla="*/ 31 h 439"/>
                    <a:gd name="T4" fmla="*/ 406 w 469"/>
                    <a:gd name="T5" fmla="*/ 125 h 439"/>
                    <a:gd name="T6" fmla="*/ 312 w 469"/>
                    <a:gd name="T7" fmla="*/ 406 h 439"/>
                    <a:gd name="T8" fmla="*/ 62 w 469"/>
                    <a:gd name="T9" fmla="*/ 281 h 439"/>
                    <a:gd name="T10" fmla="*/ 156 w 469"/>
                    <a:gd name="T11" fmla="*/ 31 h 439"/>
                  </a:gdLst>
                  <a:ahLst/>
                  <a:cxnLst>
                    <a:cxn ang="0">
                      <a:pos x="T0" y="T1"/>
                    </a:cxn>
                    <a:cxn ang="0">
                      <a:pos x="T2" y="T3"/>
                    </a:cxn>
                    <a:cxn ang="0">
                      <a:pos x="T4" y="T5"/>
                    </a:cxn>
                    <a:cxn ang="0">
                      <a:pos x="T6" y="T7"/>
                    </a:cxn>
                    <a:cxn ang="0">
                      <a:pos x="T8" y="T9"/>
                    </a:cxn>
                    <a:cxn ang="0">
                      <a:pos x="T10" y="T11"/>
                    </a:cxn>
                  </a:cxnLst>
                  <a:rect l="0" t="0" r="r" b="b"/>
                  <a:pathLst>
                    <a:path w="469" h="439">
                      <a:moveTo>
                        <a:pt x="156" y="31"/>
                      </a:moveTo>
                      <a:lnTo>
                        <a:pt x="156" y="31"/>
                      </a:lnTo>
                      <a:cubicBezTo>
                        <a:pt x="250" y="0"/>
                        <a:pt x="375" y="31"/>
                        <a:pt x="406" y="125"/>
                      </a:cubicBezTo>
                      <a:cubicBezTo>
                        <a:pt x="468" y="250"/>
                        <a:pt x="406" y="344"/>
                        <a:pt x="312" y="406"/>
                      </a:cubicBezTo>
                      <a:cubicBezTo>
                        <a:pt x="218" y="438"/>
                        <a:pt x="93" y="406"/>
                        <a:pt x="62" y="281"/>
                      </a:cubicBezTo>
                      <a:cubicBezTo>
                        <a:pt x="0" y="188"/>
                        <a:pt x="62" y="63"/>
                        <a:pt x="156" y="31"/>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17" name="Freeform 14"/>
                <p:cNvSpPr>
                  <a:spLocks noChangeArrowheads="1"/>
                </p:cNvSpPr>
                <p:nvPr/>
              </p:nvSpPr>
              <p:spPr bwMode="auto">
                <a:xfrm>
                  <a:off x="4765768" y="1740265"/>
                  <a:ext cx="108784" cy="108784"/>
                </a:xfrm>
                <a:custGeom>
                  <a:avLst/>
                  <a:gdLst>
                    <a:gd name="T0" fmla="*/ 156 w 438"/>
                    <a:gd name="T1" fmla="*/ 31 h 438"/>
                    <a:gd name="T2" fmla="*/ 156 w 438"/>
                    <a:gd name="T3" fmla="*/ 31 h 438"/>
                    <a:gd name="T4" fmla="*/ 406 w 438"/>
                    <a:gd name="T5" fmla="*/ 156 h 438"/>
                    <a:gd name="T6" fmla="*/ 281 w 438"/>
                    <a:gd name="T7" fmla="*/ 406 h 438"/>
                    <a:gd name="T8" fmla="*/ 31 w 438"/>
                    <a:gd name="T9" fmla="*/ 312 h 438"/>
                    <a:gd name="T10" fmla="*/ 156 w 438"/>
                    <a:gd name="T11" fmla="*/ 31 h 438"/>
                  </a:gdLst>
                  <a:ahLst/>
                  <a:cxnLst>
                    <a:cxn ang="0">
                      <a:pos x="T0" y="T1"/>
                    </a:cxn>
                    <a:cxn ang="0">
                      <a:pos x="T2" y="T3"/>
                    </a:cxn>
                    <a:cxn ang="0">
                      <a:pos x="T4" y="T5"/>
                    </a:cxn>
                    <a:cxn ang="0">
                      <a:pos x="T6" y="T7"/>
                    </a:cxn>
                    <a:cxn ang="0">
                      <a:pos x="T8" y="T9"/>
                    </a:cxn>
                    <a:cxn ang="0">
                      <a:pos x="T10" y="T11"/>
                    </a:cxn>
                  </a:cxnLst>
                  <a:rect l="0" t="0" r="r" b="b"/>
                  <a:pathLst>
                    <a:path w="438" h="438">
                      <a:moveTo>
                        <a:pt x="156" y="31"/>
                      </a:moveTo>
                      <a:lnTo>
                        <a:pt x="156" y="31"/>
                      </a:lnTo>
                      <a:cubicBezTo>
                        <a:pt x="250" y="0"/>
                        <a:pt x="343" y="31"/>
                        <a:pt x="406" y="156"/>
                      </a:cubicBezTo>
                      <a:cubicBezTo>
                        <a:pt x="437" y="250"/>
                        <a:pt x="406" y="375"/>
                        <a:pt x="281" y="406"/>
                      </a:cubicBezTo>
                      <a:cubicBezTo>
                        <a:pt x="187" y="437"/>
                        <a:pt x="62" y="406"/>
                        <a:pt x="31" y="312"/>
                      </a:cubicBezTo>
                      <a:cubicBezTo>
                        <a:pt x="0" y="187"/>
                        <a:pt x="31" y="93"/>
                        <a:pt x="156" y="31"/>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18" name="Freeform 15"/>
                <p:cNvSpPr>
                  <a:spLocks noChangeArrowheads="1"/>
                </p:cNvSpPr>
                <p:nvPr/>
              </p:nvSpPr>
              <p:spPr bwMode="auto">
                <a:xfrm>
                  <a:off x="4936086" y="1694114"/>
                  <a:ext cx="109883" cy="101092"/>
                </a:xfrm>
                <a:custGeom>
                  <a:avLst/>
                  <a:gdLst>
                    <a:gd name="T0" fmla="*/ 250 w 439"/>
                    <a:gd name="T1" fmla="*/ 406 h 407"/>
                    <a:gd name="T2" fmla="*/ 250 w 439"/>
                    <a:gd name="T3" fmla="*/ 406 h 407"/>
                    <a:gd name="T4" fmla="*/ 0 w 439"/>
                    <a:gd name="T5" fmla="*/ 250 h 407"/>
                    <a:gd name="T6" fmla="*/ 156 w 439"/>
                    <a:gd name="T7" fmla="*/ 0 h 407"/>
                    <a:gd name="T8" fmla="*/ 406 w 439"/>
                    <a:gd name="T9" fmla="*/ 156 h 407"/>
                    <a:gd name="T10" fmla="*/ 250 w 439"/>
                    <a:gd name="T11" fmla="*/ 406 h 407"/>
                  </a:gdLst>
                  <a:ahLst/>
                  <a:cxnLst>
                    <a:cxn ang="0">
                      <a:pos x="T0" y="T1"/>
                    </a:cxn>
                    <a:cxn ang="0">
                      <a:pos x="T2" y="T3"/>
                    </a:cxn>
                    <a:cxn ang="0">
                      <a:pos x="T4" y="T5"/>
                    </a:cxn>
                    <a:cxn ang="0">
                      <a:pos x="T6" y="T7"/>
                    </a:cxn>
                    <a:cxn ang="0">
                      <a:pos x="T8" y="T9"/>
                    </a:cxn>
                    <a:cxn ang="0">
                      <a:pos x="T10" y="T11"/>
                    </a:cxn>
                  </a:cxnLst>
                  <a:rect l="0" t="0" r="r" b="b"/>
                  <a:pathLst>
                    <a:path w="439" h="407">
                      <a:moveTo>
                        <a:pt x="250" y="406"/>
                      </a:moveTo>
                      <a:lnTo>
                        <a:pt x="250" y="406"/>
                      </a:lnTo>
                      <a:cubicBezTo>
                        <a:pt x="125" y="406"/>
                        <a:pt x="31" y="344"/>
                        <a:pt x="0" y="250"/>
                      </a:cubicBezTo>
                      <a:cubicBezTo>
                        <a:pt x="0" y="125"/>
                        <a:pt x="63" y="31"/>
                        <a:pt x="156" y="0"/>
                      </a:cubicBezTo>
                      <a:cubicBezTo>
                        <a:pt x="281" y="0"/>
                        <a:pt x="375" y="63"/>
                        <a:pt x="406" y="156"/>
                      </a:cubicBezTo>
                      <a:cubicBezTo>
                        <a:pt x="438" y="281"/>
                        <a:pt x="344" y="375"/>
                        <a:pt x="250" y="406"/>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19" name="Freeform 16"/>
                <p:cNvSpPr>
                  <a:spLocks noChangeArrowheads="1"/>
                </p:cNvSpPr>
                <p:nvPr/>
              </p:nvSpPr>
              <p:spPr bwMode="auto">
                <a:xfrm>
                  <a:off x="5286611" y="3453334"/>
                  <a:ext cx="109883" cy="108783"/>
                </a:xfrm>
                <a:custGeom>
                  <a:avLst/>
                  <a:gdLst>
                    <a:gd name="T0" fmla="*/ 250 w 439"/>
                    <a:gd name="T1" fmla="*/ 437 h 438"/>
                    <a:gd name="T2" fmla="*/ 250 w 439"/>
                    <a:gd name="T3" fmla="*/ 437 h 438"/>
                    <a:gd name="T4" fmla="*/ 32 w 439"/>
                    <a:gd name="T5" fmla="*/ 281 h 438"/>
                    <a:gd name="T6" fmla="*/ 188 w 439"/>
                    <a:gd name="T7" fmla="*/ 31 h 438"/>
                    <a:gd name="T8" fmla="*/ 407 w 439"/>
                    <a:gd name="T9" fmla="*/ 187 h 438"/>
                    <a:gd name="T10" fmla="*/ 250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250" y="437"/>
                      </a:moveTo>
                      <a:lnTo>
                        <a:pt x="250" y="437"/>
                      </a:lnTo>
                      <a:cubicBezTo>
                        <a:pt x="157" y="437"/>
                        <a:pt x="32" y="375"/>
                        <a:pt x="32" y="281"/>
                      </a:cubicBezTo>
                      <a:cubicBezTo>
                        <a:pt x="0" y="156"/>
                        <a:pt x="63" y="62"/>
                        <a:pt x="188" y="31"/>
                      </a:cubicBezTo>
                      <a:cubicBezTo>
                        <a:pt x="282" y="0"/>
                        <a:pt x="375" y="93"/>
                        <a:pt x="407" y="187"/>
                      </a:cubicBezTo>
                      <a:cubicBezTo>
                        <a:pt x="438" y="312"/>
                        <a:pt x="344" y="406"/>
                        <a:pt x="250" y="437"/>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20" name="Freeform 17"/>
                <p:cNvSpPr>
                  <a:spLocks noChangeArrowheads="1"/>
                </p:cNvSpPr>
                <p:nvPr/>
              </p:nvSpPr>
              <p:spPr bwMode="auto">
                <a:xfrm>
                  <a:off x="4228442" y="2752283"/>
                  <a:ext cx="109883" cy="101092"/>
                </a:xfrm>
                <a:custGeom>
                  <a:avLst/>
                  <a:gdLst>
                    <a:gd name="T0" fmla="*/ 32 w 439"/>
                    <a:gd name="T1" fmla="*/ 250 h 407"/>
                    <a:gd name="T2" fmla="*/ 32 w 439"/>
                    <a:gd name="T3" fmla="*/ 250 h 407"/>
                    <a:gd name="T4" fmla="*/ 188 w 439"/>
                    <a:gd name="T5" fmla="*/ 0 h 407"/>
                    <a:gd name="T6" fmla="*/ 407 w 439"/>
                    <a:gd name="T7" fmla="*/ 156 h 407"/>
                    <a:gd name="T8" fmla="*/ 250 w 439"/>
                    <a:gd name="T9" fmla="*/ 406 h 407"/>
                    <a:gd name="T10" fmla="*/ 32 w 439"/>
                    <a:gd name="T11" fmla="*/ 250 h 407"/>
                  </a:gdLst>
                  <a:ahLst/>
                  <a:cxnLst>
                    <a:cxn ang="0">
                      <a:pos x="T0" y="T1"/>
                    </a:cxn>
                    <a:cxn ang="0">
                      <a:pos x="T2" y="T3"/>
                    </a:cxn>
                    <a:cxn ang="0">
                      <a:pos x="T4" y="T5"/>
                    </a:cxn>
                    <a:cxn ang="0">
                      <a:pos x="T6" y="T7"/>
                    </a:cxn>
                    <a:cxn ang="0">
                      <a:pos x="T8" y="T9"/>
                    </a:cxn>
                    <a:cxn ang="0">
                      <a:pos x="T10" y="T11"/>
                    </a:cxn>
                  </a:cxnLst>
                  <a:rect l="0" t="0" r="r" b="b"/>
                  <a:pathLst>
                    <a:path w="439" h="407">
                      <a:moveTo>
                        <a:pt x="32" y="250"/>
                      </a:moveTo>
                      <a:lnTo>
                        <a:pt x="32" y="250"/>
                      </a:lnTo>
                      <a:cubicBezTo>
                        <a:pt x="0" y="125"/>
                        <a:pt x="63" y="31"/>
                        <a:pt x="188" y="0"/>
                      </a:cubicBezTo>
                      <a:cubicBezTo>
                        <a:pt x="282" y="0"/>
                        <a:pt x="375" y="63"/>
                        <a:pt x="407" y="156"/>
                      </a:cubicBezTo>
                      <a:cubicBezTo>
                        <a:pt x="438" y="281"/>
                        <a:pt x="344" y="375"/>
                        <a:pt x="250" y="406"/>
                      </a:cubicBezTo>
                      <a:cubicBezTo>
                        <a:pt x="157" y="406"/>
                        <a:pt x="32" y="344"/>
                        <a:pt x="32" y="250"/>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21" name="Freeform 18"/>
                <p:cNvSpPr>
                  <a:spLocks noChangeArrowheads="1"/>
                </p:cNvSpPr>
                <p:nvPr/>
              </p:nvSpPr>
              <p:spPr bwMode="auto">
                <a:xfrm>
                  <a:off x="4609735" y="3320375"/>
                  <a:ext cx="108784" cy="109883"/>
                </a:xfrm>
                <a:custGeom>
                  <a:avLst/>
                  <a:gdLst>
                    <a:gd name="T0" fmla="*/ 93 w 438"/>
                    <a:gd name="T1" fmla="*/ 375 h 439"/>
                    <a:gd name="T2" fmla="*/ 93 w 438"/>
                    <a:gd name="T3" fmla="*/ 375 h 439"/>
                    <a:gd name="T4" fmla="*/ 62 w 438"/>
                    <a:gd name="T5" fmla="*/ 125 h 439"/>
                    <a:gd name="T6" fmla="*/ 312 w 438"/>
                    <a:gd name="T7" fmla="*/ 63 h 439"/>
                    <a:gd name="T8" fmla="*/ 375 w 438"/>
                    <a:gd name="T9" fmla="*/ 344 h 439"/>
                    <a:gd name="T10" fmla="*/ 93 w 438"/>
                    <a:gd name="T11" fmla="*/ 375 h 439"/>
                  </a:gdLst>
                  <a:ahLst/>
                  <a:cxnLst>
                    <a:cxn ang="0">
                      <a:pos x="T0" y="T1"/>
                    </a:cxn>
                    <a:cxn ang="0">
                      <a:pos x="T2" y="T3"/>
                    </a:cxn>
                    <a:cxn ang="0">
                      <a:pos x="T4" y="T5"/>
                    </a:cxn>
                    <a:cxn ang="0">
                      <a:pos x="T6" y="T7"/>
                    </a:cxn>
                    <a:cxn ang="0">
                      <a:pos x="T8" y="T9"/>
                    </a:cxn>
                    <a:cxn ang="0">
                      <a:pos x="T10" y="T11"/>
                    </a:cxn>
                  </a:cxnLst>
                  <a:rect l="0" t="0" r="r" b="b"/>
                  <a:pathLst>
                    <a:path w="438" h="439">
                      <a:moveTo>
                        <a:pt x="93" y="375"/>
                      </a:moveTo>
                      <a:lnTo>
                        <a:pt x="93" y="375"/>
                      </a:lnTo>
                      <a:cubicBezTo>
                        <a:pt x="0" y="313"/>
                        <a:pt x="0" y="219"/>
                        <a:pt x="62" y="125"/>
                      </a:cubicBezTo>
                      <a:cubicBezTo>
                        <a:pt x="125" y="32"/>
                        <a:pt x="250" y="0"/>
                        <a:pt x="312" y="63"/>
                      </a:cubicBezTo>
                      <a:cubicBezTo>
                        <a:pt x="406" y="125"/>
                        <a:pt x="437" y="250"/>
                        <a:pt x="375" y="344"/>
                      </a:cubicBezTo>
                      <a:cubicBezTo>
                        <a:pt x="312" y="438"/>
                        <a:pt x="187" y="438"/>
                        <a:pt x="93" y="375"/>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22" name="Freeform 19"/>
                <p:cNvSpPr>
                  <a:spLocks noChangeArrowheads="1"/>
                </p:cNvSpPr>
                <p:nvPr/>
              </p:nvSpPr>
              <p:spPr bwMode="auto">
                <a:xfrm>
                  <a:off x="5855803" y="3072041"/>
                  <a:ext cx="116476" cy="109883"/>
                </a:xfrm>
                <a:custGeom>
                  <a:avLst/>
                  <a:gdLst>
                    <a:gd name="T0" fmla="*/ 62 w 469"/>
                    <a:gd name="T1" fmla="*/ 125 h 439"/>
                    <a:gd name="T2" fmla="*/ 62 w 469"/>
                    <a:gd name="T3" fmla="*/ 125 h 439"/>
                    <a:gd name="T4" fmla="*/ 343 w 469"/>
                    <a:gd name="T5" fmla="*/ 63 h 439"/>
                    <a:gd name="T6" fmla="*/ 406 w 469"/>
                    <a:gd name="T7" fmla="*/ 344 h 439"/>
                    <a:gd name="T8" fmla="*/ 125 w 469"/>
                    <a:gd name="T9" fmla="*/ 407 h 439"/>
                    <a:gd name="T10" fmla="*/ 62 w 469"/>
                    <a:gd name="T11" fmla="*/ 125 h 439"/>
                  </a:gdLst>
                  <a:ahLst/>
                  <a:cxnLst>
                    <a:cxn ang="0">
                      <a:pos x="T0" y="T1"/>
                    </a:cxn>
                    <a:cxn ang="0">
                      <a:pos x="T2" y="T3"/>
                    </a:cxn>
                    <a:cxn ang="0">
                      <a:pos x="T4" y="T5"/>
                    </a:cxn>
                    <a:cxn ang="0">
                      <a:pos x="T6" y="T7"/>
                    </a:cxn>
                    <a:cxn ang="0">
                      <a:pos x="T8" y="T9"/>
                    </a:cxn>
                    <a:cxn ang="0">
                      <a:pos x="T10" y="T11"/>
                    </a:cxn>
                  </a:cxnLst>
                  <a:rect l="0" t="0" r="r" b="b"/>
                  <a:pathLst>
                    <a:path w="469" h="439">
                      <a:moveTo>
                        <a:pt x="62" y="125"/>
                      </a:moveTo>
                      <a:lnTo>
                        <a:pt x="62" y="125"/>
                      </a:lnTo>
                      <a:cubicBezTo>
                        <a:pt x="125" y="32"/>
                        <a:pt x="250" y="0"/>
                        <a:pt x="343" y="63"/>
                      </a:cubicBezTo>
                      <a:cubicBezTo>
                        <a:pt x="437" y="125"/>
                        <a:pt x="468" y="250"/>
                        <a:pt x="406" y="344"/>
                      </a:cubicBezTo>
                      <a:cubicBezTo>
                        <a:pt x="343" y="438"/>
                        <a:pt x="218" y="438"/>
                        <a:pt x="125" y="407"/>
                      </a:cubicBezTo>
                      <a:cubicBezTo>
                        <a:pt x="31" y="344"/>
                        <a:pt x="0" y="219"/>
                        <a:pt x="62" y="125"/>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23" name="Freeform 20"/>
                <p:cNvSpPr>
                  <a:spLocks noChangeArrowheads="1"/>
                </p:cNvSpPr>
                <p:nvPr/>
              </p:nvSpPr>
              <p:spPr bwMode="auto">
                <a:xfrm>
                  <a:off x="4360301" y="2067715"/>
                  <a:ext cx="108784" cy="117575"/>
                </a:xfrm>
                <a:custGeom>
                  <a:avLst/>
                  <a:gdLst>
                    <a:gd name="T0" fmla="*/ 62 w 438"/>
                    <a:gd name="T1" fmla="*/ 125 h 470"/>
                    <a:gd name="T2" fmla="*/ 62 w 438"/>
                    <a:gd name="T3" fmla="*/ 125 h 470"/>
                    <a:gd name="T4" fmla="*/ 343 w 438"/>
                    <a:gd name="T5" fmla="*/ 63 h 470"/>
                    <a:gd name="T6" fmla="*/ 375 w 438"/>
                    <a:gd name="T7" fmla="*/ 344 h 470"/>
                    <a:gd name="T8" fmla="*/ 125 w 438"/>
                    <a:gd name="T9" fmla="*/ 406 h 470"/>
                    <a:gd name="T10" fmla="*/ 62 w 438"/>
                    <a:gd name="T11" fmla="*/ 125 h 470"/>
                  </a:gdLst>
                  <a:ahLst/>
                  <a:cxnLst>
                    <a:cxn ang="0">
                      <a:pos x="T0" y="T1"/>
                    </a:cxn>
                    <a:cxn ang="0">
                      <a:pos x="T2" y="T3"/>
                    </a:cxn>
                    <a:cxn ang="0">
                      <a:pos x="T4" y="T5"/>
                    </a:cxn>
                    <a:cxn ang="0">
                      <a:pos x="T6" y="T7"/>
                    </a:cxn>
                    <a:cxn ang="0">
                      <a:pos x="T8" y="T9"/>
                    </a:cxn>
                    <a:cxn ang="0">
                      <a:pos x="T10" y="T11"/>
                    </a:cxn>
                  </a:cxnLst>
                  <a:rect l="0" t="0" r="r" b="b"/>
                  <a:pathLst>
                    <a:path w="438" h="470">
                      <a:moveTo>
                        <a:pt x="62" y="125"/>
                      </a:moveTo>
                      <a:lnTo>
                        <a:pt x="62" y="125"/>
                      </a:lnTo>
                      <a:cubicBezTo>
                        <a:pt x="125" y="31"/>
                        <a:pt x="250" y="0"/>
                        <a:pt x="343" y="63"/>
                      </a:cubicBezTo>
                      <a:cubicBezTo>
                        <a:pt x="437" y="125"/>
                        <a:pt x="437" y="250"/>
                        <a:pt x="375" y="344"/>
                      </a:cubicBezTo>
                      <a:cubicBezTo>
                        <a:pt x="312" y="438"/>
                        <a:pt x="187" y="469"/>
                        <a:pt x="125" y="406"/>
                      </a:cubicBezTo>
                      <a:cubicBezTo>
                        <a:pt x="31" y="344"/>
                        <a:pt x="0" y="219"/>
                        <a:pt x="62" y="125"/>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24" name="Freeform 21"/>
                <p:cNvSpPr>
                  <a:spLocks noChangeArrowheads="1"/>
                </p:cNvSpPr>
                <p:nvPr/>
              </p:nvSpPr>
              <p:spPr bwMode="auto">
                <a:xfrm>
                  <a:off x="4936086" y="3453334"/>
                  <a:ext cx="109883" cy="108783"/>
                </a:xfrm>
                <a:custGeom>
                  <a:avLst/>
                  <a:gdLst>
                    <a:gd name="T0" fmla="*/ 156 w 439"/>
                    <a:gd name="T1" fmla="*/ 437 h 438"/>
                    <a:gd name="T2" fmla="*/ 156 w 439"/>
                    <a:gd name="T3" fmla="*/ 437 h 438"/>
                    <a:gd name="T4" fmla="*/ 0 w 439"/>
                    <a:gd name="T5" fmla="*/ 187 h 438"/>
                    <a:gd name="T6" fmla="*/ 250 w 439"/>
                    <a:gd name="T7" fmla="*/ 31 h 438"/>
                    <a:gd name="T8" fmla="*/ 406 w 439"/>
                    <a:gd name="T9" fmla="*/ 281 h 438"/>
                    <a:gd name="T10" fmla="*/ 156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156" y="437"/>
                      </a:moveTo>
                      <a:lnTo>
                        <a:pt x="156" y="437"/>
                      </a:lnTo>
                      <a:cubicBezTo>
                        <a:pt x="63" y="406"/>
                        <a:pt x="0" y="312"/>
                        <a:pt x="0" y="187"/>
                      </a:cubicBezTo>
                      <a:cubicBezTo>
                        <a:pt x="31" y="93"/>
                        <a:pt x="125" y="0"/>
                        <a:pt x="250" y="31"/>
                      </a:cubicBezTo>
                      <a:cubicBezTo>
                        <a:pt x="344" y="62"/>
                        <a:pt x="438" y="156"/>
                        <a:pt x="406" y="281"/>
                      </a:cubicBezTo>
                      <a:cubicBezTo>
                        <a:pt x="375" y="375"/>
                        <a:pt x="281" y="437"/>
                        <a:pt x="156" y="437"/>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25" name="Freeform 22"/>
                <p:cNvSpPr>
                  <a:spLocks noChangeArrowheads="1"/>
                </p:cNvSpPr>
                <p:nvPr/>
              </p:nvSpPr>
              <p:spPr bwMode="auto">
                <a:xfrm>
                  <a:off x="5995354" y="2752283"/>
                  <a:ext cx="108784" cy="101092"/>
                </a:xfrm>
                <a:custGeom>
                  <a:avLst/>
                  <a:gdLst>
                    <a:gd name="T0" fmla="*/ 0 w 438"/>
                    <a:gd name="T1" fmla="*/ 156 h 407"/>
                    <a:gd name="T2" fmla="*/ 0 w 438"/>
                    <a:gd name="T3" fmla="*/ 156 h 407"/>
                    <a:gd name="T4" fmla="*/ 250 w 438"/>
                    <a:gd name="T5" fmla="*/ 0 h 407"/>
                    <a:gd name="T6" fmla="*/ 405 w 438"/>
                    <a:gd name="T7" fmla="*/ 250 h 407"/>
                    <a:gd name="T8" fmla="*/ 156 w 438"/>
                    <a:gd name="T9" fmla="*/ 406 h 407"/>
                    <a:gd name="T10" fmla="*/ 0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0" y="156"/>
                      </a:moveTo>
                      <a:lnTo>
                        <a:pt x="0" y="156"/>
                      </a:lnTo>
                      <a:cubicBezTo>
                        <a:pt x="31" y="63"/>
                        <a:pt x="125" y="0"/>
                        <a:pt x="250" y="0"/>
                      </a:cubicBezTo>
                      <a:cubicBezTo>
                        <a:pt x="343" y="31"/>
                        <a:pt x="437" y="125"/>
                        <a:pt x="405" y="250"/>
                      </a:cubicBezTo>
                      <a:cubicBezTo>
                        <a:pt x="374" y="344"/>
                        <a:pt x="281" y="406"/>
                        <a:pt x="156" y="406"/>
                      </a:cubicBezTo>
                      <a:cubicBezTo>
                        <a:pt x="63" y="375"/>
                        <a:pt x="0" y="281"/>
                        <a:pt x="0" y="156"/>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26" name="Freeform 23"/>
                <p:cNvSpPr>
                  <a:spLocks noChangeArrowheads="1"/>
                </p:cNvSpPr>
                <p:nvPr/>
              </p:nvSpPr>
              <p:spPr bwMode="auto">
                <a:xfrm>
                  <a:off x="4228442" y="2395165"/>
                  <a:ext cx="109883" cy="108784"/>
                </a:xfrm>
                <a:custGeom>
                  <a:avLst/>
                  <a:gdLst>
                    <a:gd name="T0" fmla="*/ 32 w 439"/>
                    <a:gd name="T1" fmla="*/ 187 h 438"/>
                    <a:gd name="T2" fmla="*/ 32 w 439"/>
                    <a:gd name="T3" fmla="*/ 187 h 438"/>
                    <a:gd name="T4" fmla="*/ 250 w 439"/>
                    <a:gd name="T5" fmla="*/ 31 h 438"/>
                    <a:gd name="T6" fmla="*/ 407 w 439"/>
                    <a:gd name="T7" fmla="*/ 281 h 438"/>
                    <a:gd name="T8" fmla="*/ 188 w 439"/>
                    <a:gd name="T9" fmla="*/ 437 h 438"/>
                    <a:gd name="T10" fmla="*/ 32 w 439"/>
                    <a:gd name="T11" fmla="*/ 187 h 438"/>
                  </a:gdLst>
                  <a:ahLst/>
                  <a:cxnLst>
                    <a:cxn ang="0">
                      <a:pos x="T0" y="T1"/>
                    </a:cxn>
                    <a:cxn ang="0">
                      <a:pos x="T2" y="T3"/>
                    </a:cxn>
                    <a:cxn ang="0">
                      <a:pos x="T4" y="T5"/>
                    </a:cxn>
                    <a:cxn ang="0">
                      <a:pos x="T6" y="T7"/>
                    </a:cxn>
                    <a:cxn ang="0">
                      <a:pos x="T8" y="T9"/>
                    </a:cxn>
                    <a:cxn ang="0">
                      <a:pos x="T10" y="T11"/>
                    </a:cxn>
                  </a:cxnLst>
                  <a:rect l="0" t="0" r="r" b="b"/>
                  <a:pathLst>
                    <a:path w="439" h="438">
                      <a:moveTo>
                        <a:pt x="32" y="187"/>
                      </a:moveTo>
                      <a:lnTo>
                        <a:pt x="32" y="187"/>
                      </a:lnTo>
                      <a:cubicBezTo>
                        <a:pt x="32" y="93"/>
                        <a:pt x="157" y="0"/>
                        <a:pt x="250" y="31"/>
                      </a:cubicBezTo>
                      <a:cubicBezTo>
                        <a:pt x="344" y="62"/>
                        <a:pt x="438" y="156"/>
                        <a:pt x="407" y="281"/>
                      </a:cubicBezTo>
                      <a:cubicBezTo>
                        <a:pt x="375" y="375"/>
                        <a:pt x="282" y="437"/>
                        <a:pt x="188" y="437"/>
                      </a:cubicBezTo>
                      <a:cubicBezTo>
                        <a:pt x="63" y="406"/>
                        <a:pt x="0" y="312"/>
                        <a:pt x="32" y="187"/>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27" name="Freeform 24"/>
                <p:cNvSpPr>
                  <a:spLocks noChangeArrowheads="1"/>
                </p:cNvSpPr>
                <p:nvPr/>
              </p:nvSpPr>
              <p:spPr bwMode="auto">
                <a:xfrm>
                  <a:off x="4360301" y="3072041"/>
                  <a:ext cx="108784" cy="109883"/>
                </a:xfrm>
                <a:custGeom>
                  <a:avLst/>
                  <a:gdLst>
                    <a:gd name="T0" fmla="*/ 62 w 438"/>
                    <a:gd name="T1" fmla="*/ 344 h 439"/>
                    <a:gd name="T2" fmla="*/ 62 w 438"/>
                    <a:gd name="T3" fmla="*/ 344 h 439"/>
                    <a:gd name="T4" fmla="*/ 125 w 438"/>
                    <a:gd name="T5" fmla="*/ 63 h 439"/>
                    <a:gd name="T6" fmla="*/ 375 w 438"/>
                    <a:gd name="T7" fmla="*/ 125 h 439"/>
                    <a:gd name="T8" fmla="*/ 343 w 438"/>
                    <a:gd name="T9" fmla="*/ 407 h 439"/>
                    <a:gd name="T10" fmla="*/ 62 w 438"/>
                    <a:gd name="T11" fmla="*/ 344 h 439"/>
                  </a:gdLst>
                  <a:ahLst/>
                  <a:cxnLst>
                    <a:cxn ang="0">
                      <a:pos x="T0" y="T1"/>
                    </a:cxn>
                    <a:cxn ang="0">
                      <a:pos x="T2" y="T3"/>
                    </a:cxn>
                    <a:cxn ang="0">
                      <a:pos x="T4" y="T5"/>
                    </a:cxn>
                    <a:cxn ang="0">
                      <a:pos x="T6" y="T7"/>
                    </a:cxn>
                    <a:cxn ang="0">
                      <a:pos x="T8" y="T9"/>
                    </a:cxn>
                    <a:cxn ang="0">
                      <a:pos x="T10" y="T11"/>
                    </a:cxn>
                  </a:cxnLst>
                  <a:rect l="0" t="0" r="r" b="b"/>
                  <a:pathLst>
                    <a:path w="438" h="439">
                      <a:moveTo>
                        <a:pt x="62" y="344"/>
                      </a:moveTo>
                      <a:lnTo>
                        <a:pt x="62" y="344"/>
                      </a:lnTo>
                      <a:cubicBezTo>
                        <a:pt x="0" y="250"/>
                        <a:pt x="31" y="125"/>
                        <a:pt x="125" y="63"/>
                      </a:cubicBezTo>
                      <a:cubicBezTo>
                        <a:pt x="187" y="0"/>
                        <a:pt x="312" y="32"/>
                        <a:pt x="375" y="125"/>
                      </a:cubicBezTo>
                      <a:cubicBezTo>
                        <a:pt x="437" y="219"/>
                        <a:pt x="437" y="344"/>
                        <a:pt x="343" y="407"/>
                      </a:cubicBezTo>
                      <a:cubicBezTo>
                        <a:pt x="250" y="438"/>
                        <a:pt x="125" y="438"/>
                        <a:pt x="62" y="344"/>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28" name="Freeform 25"/>
                <p:cNvSpPr>
                  <a:spLocks noChangeArrowheads="1"/>
                </p:cNvSpPr>
                <p:nvPr/>
              </p:nvSpPr>
              <p:spPr bwMode="auto">
                <a:xfrm>
                  <a:off x="5606369" y="3320375"/>
                  <a:ext cx="116476" cy="109883"/>
                </a:xfrm>
                <a:custGeom>
                  <a:avLst/>
                  <a:gdLst>
                    <a:gd name="T0" fmla="*/ 125 w 469"/>
                    <a:gd name="T1" fmla="*/ 63 h 439"/>
                    <a:gd name="T2" fmla="*/ 125 w 469"/>
                    <a:gd name="T3" fmla="*/ 63 h 439"/>
                    <a:gd name="T4" fmla="*/ 406 w 469"/>
                    <a:gd name="T5" fmla="*/ 125 h 439"/>
                    <a:gd name="T6" fmla="*/ 343 w 469"/>
                    <a:gd name="T7" fmla="*/ 375 h 439"/>
                    <a:gd name="T8" fmla="*/ 62 w 469"/>
                    <a:gd name="T9" fmla="*/ 344 h 439"/>
                    <a:gd name="T10" fmla="*/ 125 w 469"/>
                    <a:gd name="T11" fmla="*/ 63 h 439"/>
                  </a:gdLst>
                  <a:ahLst/>
                  <a:cxnLst>
                    <a:cxn ang="0">
                      <a:pos x="T0" y="T1"/>
                    </a:cxn>
                    <a:cxn ang="0">
                      <a:pos x="T2" y="T3"/>
                    </a:cxn>
                    <a:cxn ang="0">
                      <a:pos x="T4" y="T5"/>
                    </a:cxn>
                    <a:cxn ang="0">
                      <a:pos x="T6" y="T7"/>
                    </a:cxn>
                    <a:cxn ang="0">
                      <a:pos x="T8" y="T9"/>
                    </a:cxn>
                    <a:cxn ang="0">
                      <a:pos x="T10" y="T11"/>
                    </a:cxn>
                  </a:cxnLst>
                  <a:rect l="0" t="0" r="r" b="b"/>
                  <a:pathLst>
                    <a:path w="469" h="439">
                      <a:moveTo>
                        <a:pt x="125" y="63"/>
                      </a:moveTo>
                      <a:lnTo>
                        <a:pt x="125" y="63"/>
                      </a:lnTo>
                      <a:cubicBezTo>
                        <a:pt x="218" y="0"/>
                        <a:pt x="343" y="32"/>
                        <a:pt x="406" y="125"/>
                      </a:cubicBezTo>
                      <a:cubicBezTo>
                        <a:pt x="468" y="219"/>
                        <a:pt x="437" y="313"/>
                        <a:pt x="343" y="375"/>
                      </a:cubicBezTo>
                      <a:cubicBezTo>
                        <a:pt x="250" y="438"/>
                        <a:pt x="125" y="438"/>
                        <a:pt x="62" y="344"/>
                      </a:cubicBezTo>
                      <a:cubicBezTo>
                        <a:pt x="0" y="250"/>
                        <a:pt x="31" y="125"/>
                        <a:pt x="125" y="63"/>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29" name="Freeform 26"/>
                <p:cNvSpPr>
                  <a:spLocks noChangeArrowheads="1"/>
                </p:cNvSpPr>
                <p:nvPr/>
              </p:nvSpPr>
              <p:spPr bwMode="auto">
                <a:xfrm>
                  <a:off x="4609735" y="1825973"/>
                  <a:ext cx="108784" cy="109883"/>
                </a:xfrm>
                <a:custGeom>
                  <a:avLst/>
                  <a:gdLst>
                    <a:gd name="T0" fmla="*/ 93 w 438"/>
                    <a:gd name="T1" fmla="*/ 63 h 439"/>
                    <a:gd name="T2" fmla="*/ 93 w 438"/>
                    <a:gd name="T3" fmla="*/ 63 h 439"/>
                    <a:gd name="T4" fmla="*/ 375 w 438"/>
                    <a:gd name="T5" fmla="*/ 94 h 439"/>
                    <a:gd name="T6" fmla="*/ 312 w 438"/>
                    <a:gd name="T7" fmla="*/ 375 h 439"/>
                    <a:gd name="T8" fmla="*/ 62 w 438"/>
                    <a:gd name="T9" fmla="*/ 313 h 439"/>
                    <a:gd name="T10" fmla="*/ 93 w 438"/>
                    <a:gd name="T11" fmla="*/ 63 h 439"/>
                  </a:gdLst>
                  <a:ahLst/>
                  <a:cxnLst>
                    <a:cxn ang="0">
                      <a:pos x="T0" y="T1"/>
                    </a:cxn>
                    <a:cxn ang="0">
                      <a:pos x="T2" y="T3"/>
                    </a:cxn>
                    <a:cxn ang="0">
                      <a:pos x="T4" y="T5"/>
                    </a:cxn>
                    <a:cxn ang="0">
                      <a:pos x="T6" y="T7"/>
                    </a:cxn>
                    <a:cxn ang="0">
                      <a:pos x="T8" y="T9"/>
                    </a:cxn>
                    <a:cxn ang="0">
                      <a:pos x="T10" y="T11"/>
                    </a:cxn>
                  </a:cxnLst>
                  <a:rect l="0" t="0" r="r" b="b"/>
                  <a:pathLst>
                    <a:path w="438" h="439">
                      <a:moveTo>
                        <a:pt x="93" y="63"/>
                      </a:moveTo>
                      <a:lnTo>
                        <a:pt x="93" y="63"/>
                      </a:lnTo>
                      <a:cubicBezTo>
                        <a:pt x="187" y="0"/>
                        <a:pt x="312" y="0"/>
                        <a:pt x="375" y="94"/>
                      </a:cubicBezTo>
                      <a:cubicBezTo>
                        <a:pt x="437" y="188"/>
                        <a:pt x="406" y="313"/>
                        <a:pt x="312" y="375"/>
                      </a:cubicBezTo>
                      <a:cubicBezTo>
                        <a:pt x="250" y="438"/>
                        <a:pt x="125" y="407"/>
                        <a:pt x="62" y="313"/>
                      </a:cubicBezTo>
                      <a:cubicBezTo>
                        <a:pt x="0" y="219"/>
                        <a:pt x="0" y="94"/>
                        <a:pt x="93" y="63"/>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grpSp>
          <p:grpSp>
            <p:nvGrpSpPr>
              <p:cNvPr id="132" name="组合 131"/>
              <p:cNvGrpSpPr/>
              <p:nvPr/>
            </p:nvGrpSpPr>
            <p:grpSpPr>
              <a:xfrm>
                <a:off x="5867820" y="1678730"/>
                <a:ext cx="1906462" cy="1899870"/>
                <a:chOff x="6011836" y="1678730"/>
                <a:chExt cx="1906462" cy="1899870"/>
              </a:xfrm>
            </p:grpSpPr>
            <p:sp>
              <p:nvSpPr>
                <p:cNvPr id="7" name="Freeform 4"/>
                <p:cNvSpPr>
                  <a:spLocks noChangeArrowheads="1"/>
                </p:cNvSpPr>
                <p:nvPr/>
              </p:nvSpPr>
              <p:spPr bwMode="auto">
                <a:xfrm>
                  <a:off x="6011836" y="2581965"/>
                  <a:ext cx="101092" cy="93401"/>
                </a:xfrm>
                <a:custGeom>
                  <a:avLst/>
                  <a:gdLst>
                    <a:gd name="T0" fmla="*/ 0 w 406"/>
                    <a:gd name="T1" fmla="*/ 187 h 375"/>
                    <a:gd name="T2" fmla="*/ 0 w 406"/>
                    <a:gd name="T3" fmla="*/ 187 h 375"/>
                    <a:gd name="T4" fmla="*/ 218 w 406"/>
                    <a:gd name="T5" fmla="*/ 0 h 375"/>
                    <a:gd name="T6" fmla="*/ 405 w 406"/>
                    <a:gd name="T7" fmla="*/ 187 h 375"/>
                    <a:gd name="T8" fmla="*/ 218 w 406"/>
                    <a:gd name="T9" fmla="*/ 374 h 375"/>
                    <a:gd name="T10" fmla="*/ 0 w 406"/>
                    <a:gd name="T11" fmla="*/ 187 h 375"/>
                  </a:gdLst>
                  <a:ahLst/>
                  <a:cxnLst>
                    <a:cxn ang="0">
                      <a:pos x="T0" y="T1"/>
                    </a:cxn>
                    <a:cxn ang="0">
                      <a:pos x="T2" y="T3"/>
                    </a:cxn>
                    <a:cxn ang="0">
                      <a:pos x="T4" y="T5"/>
                    </a:cxn>
                    <a:cxn ang="0">
                      <a:pos x="T6" y="T7"/>
                    </a:cxn>
                    <a:cxn ang="0">
                      <a:pos x="T8" y="T9"/>
                    </a:cxn>
                    <a:cxn ang="0">
                      <a:pos x="T10" y="T11"/>
                    </a:cxn>
                  </a:cxnLst>
                  <a:rect l="0" t="0" r="r" b="b"/>
                  <a:pathLst>
                    <a:path w="406" h="375">
                      <a:moveTo>
                        <a:pt x="0" y="187"/>
                      </a:moveTo>
                      <a:lnTo>
                        <a:pt x="0" y="187"/>
                      </a:lnTo>
                      <a:cubicBezTo>
                        <a:pt x="0" y="62"/>
                        <a:pt x="93" y="0"/>
                        <a:pt x="218" y="0"/>
                      </a:cubicBezTo>
                      <a:cubicBezTo>
                        <a:pt x="311" y="0"/>
                        <a:pt x="405" y="62"/>
                        <a:pt x="405" y="187"/>
                      </a:cubicBezTo>
                      <a:cubicBezTo>
                        <a:pt x="405" y="280"/>
                        <a:pt x="311" y="374"/>
                        <a:pt x="218" y="374"/>
                      </a:cubicBezTo>
                      <a:cubicBezTo>
                        <a:pt x="93" y="374"/>
                        <a:pt x="0" y="280"/>
                        <a:pt x="0" y="187"/>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30" name="Freeform 28"/>
                <p:cNvSpPr>
                  <a:spLocks noChangeArrowheads="1"/>
                </p:cNvSpPr>
                <p:nvPr/>
              </p:nvSpPr>
              <p:spPr bwMode="auto">
                <a:xfrm>
                  <a:off x="6913972" y="3476409"/>
                  <a:ext cx="101092" cy="102191"/>
                </a:xfrm>
                <a:custGeom>
                  <a:avLst/>
                  <a:gdLst>
                    <a:gd name="T0" fmla="*/ 187 w 407"/>
                    <a:gd name="T1" fmla="*/ 0 h 408"/>
                    <a:gd name="T2" fmla="*/ 187 w 407"/>
                    <a:gd name="T3" fmla="*/ 0 h 408"/>
                    <a:gd name="T4" fmla="*/ 406 w 407"/>
                    <a:gd name="T5" fmla="*/ 219 h 408"/>
                    <a:gd name="T6" fmla="*/ 187 w 407"/>
                    <a:gd name="T7" fmla="*/ 407 h 408"/>
                    <a:gd name="T8" fmla="*/ 0 w 407"/>
                    <a:gd name="T9" fmla="*/ 219 h 408"/>
                    <a:gd name="T10" fmla="*/ 187 w 407"/>
                    <a:gd name="T11" fmla="*/ 0 h 408"/>
                  </a:gdLst>
                  <a:ahLst/>
                  <a:cxnLst>
                    <a:cxn ang="0">
                      <a:pos x="T0" y="T1"/>
                    </a:cxn>
                    <a:cxn ang="0">
                      <a:pos x="T2" y="T3"/>
                    </a:cxn>
                    <a:cxn ang="0">
                      <a:pos x="T4" y="T5"/>
                    </a:cxn>
                    <a:cxn ang="0">
                      <a:pos x="T6" y="T7"/>
                    </a:cxn>
                    <a:cxn ang="0">
                      <a:pos x="T8" y="T9"/>
                    </a:cxn>
                    <a:cxn ang="0">
                      <a:pos x="T10" y="T11"/>
                    </a:cxn>
                  </a:cxnLst>
                  <a:rect l="0" t="0" r="r" b="b"/>
                  <a:pathLst>
                    <a:path w="407" h="408">
                      <a:moveTo>
                        <a:pt x="187" y="0"/>
                      </a:moveTo>
                      <a:lnTo>
                        <a:pt x="187" y="0"/>
                      </a:lnTo>
                      <a:cubicBezTo>
                        <a:pt x="312" y="0"/>
                        <a:pt x="406" y="94"/>
                        <a:pt x="406" y="219"/>
                      </a:cubicBezTo>
                      <a:cubicBezTo>
                        <a:pt x="406" y="313"/>
                        <a:pt x="312" y="407"/>
                        <a:pt x="187" y="407"/>
                      </a:cubicBezTo>
                      <a:cubicBezTo>
                        <a:pt x="93" y="407"/>
                        <a:pt x="0" y="313"/>
                        <a:pt x="0" y="219"/>
                      </a:cubicBezTo>
                      <a:cubicBezTo>
                        <a:pt x="0" y="94"/>
                        <a:pt x="93" y="0"/>
                        <a:pt x="187" y="0"/>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31" name="Freeform 29"/>
                <p:cNvSpPr>
                  <a:spLocks noChangeArrowheads="1"/>
                </p:cNvSpPr>
                <p:nvPr/>
              </p:nvSpPr>
              <p:spPr bwMode="auto">
                <a:xfrm>
                  <a:off x="6913972" y="1678730"/>
                  <a:ext cx="101092" cy="101092"/>
                </a:xfrm>
                <a:custGeom>
                  <a:avLst/>
                  <a:gdLst>
                    <a:gd name="T0" fmla="*/ 187 w 407"/>
                    <a:gd name="T1" fmla="*/ 0 h 407"/>
                    <a:gd name="T2" fmla="*/ 187 w 407"/>
                    <a:gd name="T3" fmla="*/ 0 h 407"/>
                    <a:gd name="T4" fmla="*/ 406 w 407"/>
                    <a:gd name="T5" fmla="*/ 187 h 407"/>
                    <a:gd name="T6" fmla="*/ 187 w 407"/>
                    <a:gd name="T7" fmla="*/ 406 h 407"/>
                    <a:gd name="T8" fmla="*/ 0 w 407"/>
                    <a:gd name="T9" fmla="*/ 187 h 407"/>
                    <a:gd name="T10" fmla="*/ 18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187" y="0"/>
                      </a:moveTo>
                      <a:lnTo>
                        <a:pt x="187" y="0"/>
                      </a:lnTo>
                      <a:cubicBezTo>
                        <a:pt x="312" y="0"/>
                        <a:pt x="406" y="93"/>
                        <a:pt x="406" y="187"/>
                      </a:cubicBezTo>
                      <a:cubicBezTo>
                        <a:pt x="406" y="312"/>
                        <a:pt x="312" y="406"/>
                        <a:pt x="187" y="406"/>
                      </a:cubicBezTo>
                      <a:cubicBezTo>
                        <a:pt x="93" y="406"/>
                        <a:pt x="0" y="312"/>
                        <a:pt x="0" y="187"/>
                      </a:cubicBezTo>
                      <a:cubicBezTo>
                        <a:pt x="0" y="93"/>
                        <a:pt x="93" y="0"/>
                        <a:pt x="187" y="0"/>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32" name="Freeform 30"/>
                <p:cNvSpPr>
                  <a:spLocks noChangeArrowheads="1"/>
                </p:cNvSpPr>
                <p:nvPr/>
              </p:nvSpPr>
              <p:spPr bwMode="auto">
                <a:xfrm>
                  <a:off x="7817206" y="2581965"/>
                  <a:ext cx="101092" cy="93401"/>
                </a:xfrm>
                <a:custGeom>
                  <a:avLst/>
                  <a:gdLst>
                    <a:gd name="T0" fmla="*/ 406 w 407"/>
                    <a:gd name="T1" fmla="*/ 187 h 375"/>
                    <a:gd name="T2" fmla="*/ 406 w 407"/>
                    <a:gd name="T3" fmla="*/ 187 h 375"/>
                    <a:gd name="T4" fmla="*/ 187 w 407"/>
                    <a:gd name="T5" fmla="*/ 374 h 375"/>
                    <a:gd name="T6" fmla="*/ 0 w 407"/>
                    <a:gd name="T7" fmla="*/ 187 h 375"/>
                    <a:gd name="T8" fmla="*/ 187 w 407"/>
                    <a:gd name="T9" fmla="*/ 0 h 375"/>
                    <a:gd name="T10" fmla="*/ 406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406" y="187"/>
                      </a:moveTo>
                      <a:lnTo>
                        <a:pt x="406" y="187"/>
                      </a:lnTo>
                      <a:cubicBezTo>
                        <a:pt x="406" y="311"/>
                        <a:pt x="312" y="374"/>
                        <a:pt x="187" y="374"/>
                      </a:cubicBezTo>
                      <a:cubicBezTo>
                        <a:pt x="93" y="374"/>
                        <a:pt x="0" y="311"/>
                        <a:pt x="0" y="187"/>
                      </a:cubicBezTo>
                      <a:cubicBezTo>
                        <a:pt x="0" y="93"/>
                        <a:pt x="93" y="0"/>
                        <a:pt x="187" y="0"/>
                      </a:cubicBezTo>
                      <a:cubicBezTo>
                        <a:pt x="312" y="0"/>
                        <a:pt x="406" y="93"/>
                        <a:pt x="406" y="187"/>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33" name="Freeform 31"/>
                <p:cNvSpPr>
                  <a:spLocks noChangeArrowheads="1"/>
                </p:cNvSpPr>
                <p:nvPr/>
              </p:nvSpPr>
              <p:spPr bwMode="auto">
                <a:xfrm>
                  <a:off x="7544698" y="1934757"/>
                  <a:ext cx="108784" cy="108783"/>
                </a:xfrm>
                <a:custGeom>
                  <a:avLst/>
                  <a:gdLst>
                    <a:gd name="T0" fmla="*/ 375 w 438"/>
                    <a:gd name="T1" fmla="*/ 93 h 438"/>
                    <a:gd name="T2" fmla="*/ 375 w 438"/>
                    <a:gd name="T3" fmla="*/ 93 h 438"/>
                    <a:gd name="T4" fmla="*/ 375 w 438"/>
                    <a:gd name="T5" fmla="*/ 375 h 438"/>
                    <a:gd name="T6" fmla="*/ 94 w 438"/>
                    <a:gd name="T7" fmla="*/ 375 h 438"/>
                    <a:gd name="T8" fmla="*/ 94 w 438"/>
                    <a:gd name="T9" fmla="*/ 93 h 438"/>
                    <a:gd name="T10" fmla="*/ 375 w 438"/>
                    <a:gd name="T11" fmla="*/ 93 h 438"/>
                  </a:gdLst>
                  <a:ahLst/>
                  <a:cxnLst>
                    <a:cxn ang="0">
                      <a:pos x="T0" y="T1"/>
                    </a:cxn>
                    <a:cxn ang="0">
                      <a:pos x="T2" y="T3"/>
                    </a:cxn>
                    <a:cxn ang="0">
                      <a:pos x="T4" y="T5"/>
                    </a:cxn>
                    <a:cxn ang="0">
                      <a:pos x="T6" y="T7"/>
                    </a:cxn>
                    <a:cxn ang="0">
                      <a:pos x="T8" y="T9"/>
                    </a:cxn>
                    <a:cxn ang="0">
                      <a:pos x="T10" y="T11"/>
                    </a:cxn>
                  </a:cxnLst>
                  <a:rect l="0" t="0" r="r" b="b"/>
                  <a:pathLst>
                    <a:path w="438" h="438">
                      <a:moveTo>
                        <a:pt x="375" y="93"/>
                      </a:moveTo>
                      <a:lnTo>
                        <a:pt x="375" y="93"/>
                      </a:lnTo>
                      <a:cubicBezTo>
                        <a:pt x="437" y="156"/>
                        <a:pt x="437" y="281"/>
                        <a:pt x="375" y="375"/>
                      </a:cubicBezTo>
                      <a:cubicBezTo>
                        <a:pt x="281" y="437"/>
                        <a:pt x="156" y="437"/>
                        <a:pt x="94" y="375"/>
                      </a:cubicBezTo>
                      <a:cubicBezTo>
                        <a:pt x="0" y="281"/>
                        <a:pt x="0" y="156"/>
                        <a:pt x="94" y="93"/>
                      </a:cubicBezTo>
                      <a:cubicBezTo>
                        <a:pt x="156" y="0"/>
                        <a:pt x="281" y="0"/>
                        <a:pt x="375" y="93"/>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34" name="Freeform 32"/>
                <p:cNvSpPr>
                  <a:spLocks noChangeArrowheads="1"/>
                </p:cNvSpPr>
                <p:nvPr/>
              </p:nvSpPr>
              <p:spPr bwMode="auto">
                <a:xfrm>
                  <a:off x="6275554" y="1934757"/>
                  <a:ext cx="109883" cy="108783"/>
                </a:xfrm>
                <a:custGeom>
                  <a:avLst/>
                  <a:gdLst>
                    <a:gd name="T0" fmla="*/ 344 w 439"/>
                    <a:gd name="T1" fmla="*/ 375 h 438"/>
                    <a:gd name="T2" fmla="*/ 344 w 439"/>
                    <a:gd name="T3" fmla="*/ 375 h 438"/>
                    <a:gd name="T4" fmla="*/ 63 w 439"/>
                    <a:gd name="T5" fmla="*/ 375 h 438"/>
                    <a:gd name="T6" fmla="*/ 63 w 439"/>
                    <a:gd name="T7" fmla="*/ 93 h 438"/>
                    <a:gd name="T8" fmla="*/ 344 w 439"/>
                    <a:gd name="T9" fmla="*/ 93 h 438"/>
                    <a:gd name="T10" fmla="*/ 344 w 439"/>
                    <a:gd name="T11" fmla="*/ 375 h 438"/>
                  </a:gdLst>
                  <a:ahLst/>
                  <a:cxnLst>
                    <a:cxn ang="0">
                      <a:pos x="T0" y="T1"/>
                    </a:cxn>
                    <a:cxn ang="0">
                      <a:pos x="T2" y="T3"/>
                    </a:cxn>
                    <a:cxn ang="0">
                      <a:pos x="T4" y="T5"/>
                    </a:cxn>
                    <a:cxn ang="0">
                      <a:pos x="T6" y="T7"/>
                    </a:cxn>
                    <a:cxn ang="0">
                      <a:pos x="T8" y="T9"/>
                    </a:cxn>
                    <a:cxn ang="0">
                      <a:pos x="T10" y="T11"/>
                    </a:cxn>
                  </a:cxnLst>
                  <a:rect l="0" t="0" r="r" b="b"/>
                  <a:pathLst>
                    <a:path w="439" h="438">
                      <a:moveTo>
                        <a:pt x="344" y="375"/>
                      </a:moveTo>
                      <a:lnTo>
                        <a:pt x="344" y="375"/>
                      </a:lnTo>
                      <a:cubicBezTo>
                        <a:pt x="281" y="437"/>
                        <a:pt x="156" y="437"/>
                        <a:pt x="63" y="375"/>
                      </a:cubicBezTo>
                      <a:cubicBezTo>
                        <a:pt x="0" y="281"/>
                        <a:pt x="0" y="156"/>
                        <a:pt x="63" y="93"/>
                      </a:cubicBezTo>
                      <a:cubicBezTo>
                        <a:pt x="156" y="0"/>
                        <a:pt x="281" y="0"/>
                        <a:pt x="344" y="93"/>
                      </a:cubicBezTo>
                      <a:cubicBezTo>
                        <a:pt x="438" y="156"/>
                        <a:pt x="438" y="281"/>
                        <a:pt x="344" y="375"/>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35" name="Freeform 33"/>
                <p:cNvSpPr>
                  <a:spLocks noChangeArrowheads="1"/>
                </p:cNvSpPr>
                <p:nvPr/>
              </p:nvSpPr>
              <p:spPr bwMode="auto">
                <a:xfrm>
                  <a:off x="7544698" y="3211592"/>
                  <a:ext cx="108784" cy="108783"/>
                </a:xfrm>
                <a:custGeom>
                  <a:avLst/>
                  <a:gdLst>
                    <a:gd name="T0" fmla="*/ 375 w 438"/>
                    <a:gd name="T1" fmla="*/ 344 h 438"/>
                    <a:gd name="T2" fmla="*/ 375 w 438"/>
                    <a:gd name="T3" fmla="*/ 344 h 438"/>
                    <a:gd name="T4" fmla="*/ 94 w 438"/>
                    <a:gd name="T5" fmla="*/ 344 h 438"/>
                    <a:gd name="T6" fmla="*/ 94 w 438"/>
                    <a:gd name="T7" fmla="*/ 62 h 438"/>
                    <a:gd name="T8" fmla="*/ 375 w 438"/>
                    <a:gd name="T9" fmla="*/ 62 h 438"/>
                    <a:gd name="T10" fmla="*/ 375 w 438"/>
                    <a:gd name="T11" fmla="*/ 344 h 438"/>
                  </a:gdLst>
                  <a:ahLst/>
                  <a:cxnLst>
                    <a:cxn ang="0">
                      <a:pos x="T0" y="T1"/>
                    </a:cxn>
                    <a:cxn ang="0">
                      <a:pos x="T2" y="T3"/>
                    </a:cxn>
                    <a:cxn ang="0">
                      <a:pos x="T4" y="T5"/>
                    </a:cxn>
                    <a:cxn ang="0">
                      <a:pos x="T6" y="T7"/>
                    </a:cxn>
                    <a:cxn ang="0">
                      <a:pos x="T8" y="T9"/>
                    </a:cxn>
                    <a:cxn ang="0">
                      <a:pos x="T10" y="T11"/>
                    </a:cxn>
                  </a:cxnLst>
                  <a:rect l="0" t="0" r="r" b="b"/>
                  <a:pathLst>
                    <a:path w="438" h="438">
                      <a:moveTo>
                        <a:pt x="375" y="344"/>
                      </a:moveTo>
                      <a:lnTo>
                        <a:pt x="375" y="344"/>
                      </a:lnTo>
                      <a:cubicBezTo>
                        <a:pt x="281" y="437"/>
                        <a:pt x="156" y="437"/>
                        <a:pt x="94" y="344"/>
                      </a:cubicBezTo>
                      <a:cubicBezTo>
                        <a:pt x="0" y="281"/>
                        <a:pt x="0" y="156"/>
                        <a:pt x="94" y="62"/>
                      </a:cubicBezTo>
                      <a:cubicBezTo>
                        <a:pt x="156" y="0"/>
                        <a:pt x="281" y="0"/>
                        <a:pt x="375" y="62"/>
                      </a:cubicBezTo>
                      <a:cubicBezTo>
                        <a:pt x="437" y="156"/>
                        <a:pt x="437" y="281"/>
                        <a:pt x="375" y="344"/>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36" name="Freeform 34"/>
                <p:cNvSpPr>
                  <a:spLocks noChangeArrowheads="1"/>
                </p:cNvSpPr>
                <p:nvPr/>
              </p:nvSpPr>
              <p:spPr bwMode="auto">
                <a:xfrm>
                  <a:off x="7256805" y="1740265"/>
                  <a:ext cx="108784" cy="116476"/>
                </a:xfrm>
                <a:custGeom>
                  <a:avLst/>
                  <a:gdLst>
                    <a:gd name="T0" fmla="*/ 281 w 438"/>
                    <a:gd name="T1" fmla="*/ 31 h 469"/>
                    <a:gd name="T2" fmla="*/ 281 w 438"/>
                    <a:gd name="T3" fmla="*/ 31 h 469"/>
                    <a:gd name="T4" fmla="*/ 406 w 438"/>
                    <a:gd name="T5" fmla="*/ 312 h 469"/>
                    <a:gd name="T6" fmla="*/ 125 w 438"/>
                    <a:gd name="T7" fmla="*/ 406 h 469"/>
                    <a:gd name="T8" fmla="*/ 31 w 438"/>
                    <a:gd name="T9" fmla="*/ 156 h 469"/>
                    <a:gd name="T10" fmla="*/ 281 w 438"/>
                    <a:gd name="T11" fmla="*/ 31 h 469"/>
                  </a:gdLst>
                  <a:ahLst/>
                  <a:cxnLst>
                    <a:cxn ang="0">
                      <a:pos x="T0" y="T1"/>
                    </a:cxn>
                    <a:cxn ang="0">
                      <a:pos x="T2" y="T3"/>
                    </a:cxn>
                    <a:cxn ang="0">
                      <a:pos x="T4" y="T5"/>
                    </a:cxn>
                    <a:cxn ang="0">
                      <a:pos x="T6" y="T7"/>
                    </a:cxn>
                    <a:cxn ang="0">
                      <a:pos x="T8" y="T9"/>
                    </a:cxn>
                    <a:cxn ang="0">
                      <a:pos x="T10" y="T11"/>
                    </a:cxn>
                  </a:cxnLst>
                  <a:rect l="0" t="0" r="r" b="b"/>
                  <a:pathLst>
                    <a:path w="438" h="469">
                      <a:moveTo>
                        <a:pt x="281" y="31"/>
                      </a:moveTo>
                      <a:lnTo>
                        <a:pt x="281" y="31"/>
                      </a:lnTo>
                      <a:cubicBezTo>
                        <a:pt x="375" y="93"/>
                        <a:pt x="437" y="187"/>
                        <a:pt x="406" y="312"/>
                      </a:cubicBezTo>
                      <a:cubicBezTo>
                        <a:pt x="343" y="406"/>
                        <a:pt x="250" y="468"/>
                        <a:pt x="125" y="406"/>
                      </a:cubicBezTo>
                      <a:cubicBezTo>
                        <a:pt x="31" y="375"/>
                        <a:pt x="0" y="250"/>
                        <a:pt x="31" y="156"/>
                      </a:cubicBezTo>
                      <a:cubicBezTo>
                        <a:pt x="62" y="62"/>
                        <a:pt x="187" y="0"/>
                        <a:pt x="281" y="31"/>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37" name="Freeform 35"/>
                <p:cNvSpPr>
                  <a:spLocks noChangeArrowheads="1"/>
                </p:cNvSpPr>
                <p:nvPr/>
              </p:nvSpPr>
              <p:spPr bwMode="auto">
                <a:xfrm>
                  <a:off x="6073370" y="2231440"/>
                  <a:ext cx="116476" cy="109883"/>
                </a:xfrm>
                <a:custGeom>
                  <a:avLst/>
                  <a:gdLst>
                    <a:gd name="T0" fmla="*/ 437 w 469"/>
                    <a:gd name="T1" fmla="*/ 282 h 439"/>
                    <a:gd name="T2" fmla="*/ 437 w 469"/>
                    <a:gd name="T3" fmla="*/ 282 h 439"/>
                    <a:gd name="T4" fmla="*/ 156 w 469"/>
                    <a:gd name="T5" fmla="*/ 407 h 439"/>
                    <a:gd name="T6" fmla="*/ 62 w 469"/>
                    <a:gd name="T7" fmla="*/ 125 h 439"/>
                    <a:gd name="T8" fmla="*/ 312 w 469"/>
                    <a:gd name="T9" fmla="*/ 32 h 439"/>
                    <a:gd name="T10" fmla="*/ 437 w 469"/>
                    <a:gd name="T11" fmla="*/ 282 h 439"/>
                  </a:gdLst>
                  <a:ahLst/>
                  <a:cxnLst>
                    <a:cxn ang="0">
                      <a:pos x="T0" y="T1"/>
                    </a:cxn>
                    <a:cxn ang="0">
                      <a:pos x="T2" y="T3"/>
                    </a:cxn>
                    <a:cxn ang="0">
                      <a:pos x="T4" y="T5"/>
                    </a:cxn>
                    <a:cxn ang="0">
                      <a:pos x="T6" y="T7"/>
                    </a:cxn>
                    <a:cxn ang="0">
                      <a:pos x="T8" y="T9"/>
                    </a:cxn>
                    <a:cxn ang="0">
                      <a:pos x="T10" y="T11"/>
                    </a:cxn>
                  </a:cxnLst>
                  <a:rect l="0" t="0" r="r" b="b"/>
                  <a:pathLst>
                    <a:path w="469" h="439">
                      <a:moveTo>
                        <a:pt x="437" y="282"/>
                      </a:moveTo>
                      <a:lnTo>
                        <a:pt x="437" y="282"/>
                      </a:lnTo>
                      <a:cubicBezTo>
                        <a:pt x="375" y="407"/>
                        <a:pt x="250" y="438"/>
                        <a:pt x="156" y="407"/>
                      </a:cubicBezTo>
                      <a:cubicBezTo>
                        <a:pt x="62" y="344"/>
                        <a:pt x="0" y="250"/>
                        <a:pt x="62" y="125"/>
                      </a:cubicBezTo>
                      <a:cubicBezTo>
                        <a:pt x="93" y="32"/>
                        <a:pt x="218" y="0"/>
                        <a:pt x="312" y="32"/>
                      </a:cubicBezTo>
                      <a:cubicBezTo>
                        <a:pt x="406" y="63"/>
                        <a:pt x="468" y="188"/>
                        <a:pt x="437" y="282"/>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38" name="Freeform 36"/>
                <p:cNvSpPr>
                  <a:spLocks noChangeArrowheads="1"/>
                </p:cNvSpPr>
                <p:nvPr/>
              </p:nvSpPr>
              <p:spPr bwMode="auto">
                <a:xfrm>
                  <a:off x="7739190" y="2916007"/>
                  <a:ext cx="117574" cy="117575"/>
                </a:xfrm>
                <a:custGeom>
                  <a:avLst/>
                  <a:gdLst>
                    <a:gd name="T0" fmla="*/ 406 w 470"/>
                    <a:gd name="T1" fmla="*/ 313 h 470"/>
                    <a:gd name="T2" fmla="*/ 406 w 470"/>
                    <a:gd name="T3" fmla="*/ 313 h 470"/>
                    <a:gd name="T4" fmla="*/ 156 w 470"/>
                    <a:gd name="T5" fmla="*/ 407 h 470"/>
                    <a:gd name="T6" fmla="*/ 31 w 470"/>
                    <a:gd name="T7" fmla="*/ 157 h 470"/>
                    <a:gd name="T8" fmla="*/ 313 w 470"/>
                    <a:gd name="T9" fmla="*/ 32 h 470"/>
                    <a:gd name="T10" fmla="*/ 406 w 470"/>
                    <a:gd name="T11" fmla="*/ 313 h 470"/>
                  </a:gdLst>
                  <a:ahLst/>
                  <a:cxnLst>
                    <a:cxn ang="0">
                      <a:pos x="T0" y="T1"/>
                    </a:cxn>
                    <a:cxn ang="0">
                      <a:pos x="T2" y="T3"/>
                    </a:cxn>
                    <a:cxn ang="0">
                      <a:pos x="T4" y="T5"/>
                    </a:cxn>
                    <a:cxn ang="0">
                      <a:pos x="T6" y="T7"/>
                    </a:cxn>
                    <a:cxn ang="0">
                      <a:pos x="T8" y="T9"/>
                    </a:cxn>
                    <a:cxn ang="0">
                      <a:pos x="T10" y="T11"/>
                    </a:cxn>
                  </a:cxnLst>
                  <a:rect l="0" t="0" r="r" b="b"/>
                  <a:pathLst>
                    <a:path w="470" h="470">
                      <a:moveTo>
                        <a:pt x="406" y="313"/>
                      </a:moveTo>
                      <a:lnTo>
                        <a:pt x="406" y="313"/>
                      </a:lnTo>
                      <a:cubicBezTo>
                        <a:pt x="375" y="407"/>
                        <a:pt x="250" y="469"/>
                        <a:pt x="156" y="407"/>
                      </a:cubicBezTo>
                      <a:cubicBezTo>
                        <a:pt x="63" y="375"/>
                        <a:pt x="0" y="250"/>
                        <a:pt x="31" y="157"/>
                      </a:cubicBezTo>
                      <a:cubicBezTo>
                        <a:pt x="94" y="63"/>
                        <a:pt x="219" y="0"/>
                        <a:pt x="313" y="32"/>
                      </a:cubicBezTo>
                      <a:cubicBezTo>
                        <a:pt x="406" y="94"/>
                        <a:pt x="469" y="219"/>
                        <a:pt x="406" y="313"/>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39" name="Freeform 37"/>
                <p:cNvSpPr>
                  <a:spLocks noChangeArrowheads="1"/>
                </p:cNvSpPr>
                <p:nvPr/>
              </p:nvSpPr>
              <p:spPr bwMode="auto">
                <a:xfrm>
                  <a:off x="7739190" y="2231440"/>
                  <a:ext cx="117574" cy="109883"/>
                </a:xfrm>
                <a:custGeom>
                  <a:avLst/>
                  <a:gdLst>
                    <a:gd name="T0" fmla="*/ 406 w 470"/>
                    <a:gd name="T1" fmla="*/ 125 h 439"/>
                    <a:gd name="T2" fmla="*/ 406 w 470"/>
                    <a:gd name="T3" fmla="*/ 125 h 439"/>
                    <a:gd name="T4" fmla="*/ 313 w 470"/>
                    <a:gd name="T5" fmla="*/ 407 h 439"/>
                    <a:gd name="T6" fmla="*/ 31 w 470"/>
                    <a:gd name="T7" fmla="*/ 282 h 439"/>
                    <a:gd name="T8" fmla="*/ 156 w 470"/>
                    <a:gd name="T9" fmla="*/ 32 h 439"/>
                    <a:gd name="T10" fmla="*/ 406 w 470"/>
                    <a:gd name="T11" fmla="*/ 125 h 439"/>
                  </a:gdLst>
                  <a:ahLst/>
                  <a:cxnLst>
                    <a:cxn ang="0">
                      <a:pos x="T0" y="T1"/>
                    </a:cxn>
                    <a:cxn ang="0">
                      <a:pos x="T2" y="T3"/>
                    </a:cxn>
                    <a:cxn ang="0">
                      <a:pos x="T4" y="T5"/>
                    </a:cxn>
                    <a:cxn ang="0">
                      <a:pos x="T6" y="T7"/>
                    </a:cxn>
                    <a:cxn ang="0">
                      <a:pos x="T8" y="T9"/>
                    </a:cxn>
                    <a:cxn ang="0">
                      <a:pos x="T10" y="T11"/>
                    </a:cxn>
                  </a:cxnLst>
                  <a:rect l="0" t="0" r="r" b="b"/>
                  <a:pathLst>
                    <a:path w="470" h="439">
                      <a:moveTo>
                        <a:pt x="406" y="125"/>
                      </a:moveTo>
                      <a:lnTo>
                        <a:pt x="406" y="125"/>
                      </a:lnTo>
                      <a:cubicBezTo>
                        <a:pt x="469" y="250"/>
                        <a:pt x="406" y="344"/>
                        <a:pt x="313" y="407"/>
                      </a:cubicBezTo>
                      <a:cubicBezTo>
                        <a:pt x="219" y="438"/>
                        <a:pt x="94" y="407"/>
                        <a:pt x="31" y="282"/>
                      </a:cubicBezTo>
                      <a:cubicBezTo>
                        <a:pt x="0" y="188"/>
                        <a:pt x="63" y="63"/>
                        <a:pt x="156" y="32"/>
                      </a:cubicBezTo>
                      <a:cubicBezTo>
                        <a:pt x="250" y="0"/>
                        <a:pt x="375" y="32"/>
                        <a:pt x="406" y="125"/>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40" name="Freeform 38"/>
                <p:cNvSpPr>
                  <a:spLocks noChangeArrowheads="1"/>
                </p:cNvSpPr>
                <p:nvPr/>
              </p:nvSpPr>
              <p:spPr bwMode="auto">
                <a:xfrm>
                  <a:off x="6563446" y="1740265"/>
                  <a:ext cx="109883" cy="116476"/>
                </a:xfrm>
                <a:custGeom>
                  <a:avLst/>
                  <a:gdLst>
                    <a:gd name="T0" fmla="*/ 313 w 439"/>
                    <a:gd name="T1" fmla="*/ 406 h 469"/>
                    <a:gd name="T2" fmla="*/ 313 w 439"/>
                    <a:gd name="T3" fmla="*/ 406 h 469"/>
                    <a:gd name="T4" fmla="*/ 32 w 439"/>
                    <a:gd name="T5" fmla="*/ 312 h 469"/>
                    <a:gd name="T6" fmla="*/ 157 w 439"/>
                    <a:gd name="T7" fmla="*/ 31 h 469"/>
                    <a:gd name="T8" fmla="*/ 406 w 439"/>
                    <a:gd name="T9" fmla="*/ 156 h 469"/>
                    <a:gd name="T10" fmla="*/ 313 w 439"/>
                    <a:gd name="T11" fmla="*/ 406 h 469"/>
                  </a:gdLst>
                  <a:ahLst/>
                  <a:cxnLst>
                    <a:cxn ang="0">
                      <a:pos x="T0" y="T1"/>
                    </a:cxn>
                    <a:cxn ang="0">
                      <a:pos x="T2" y="T3"/>
                    </a:cxn>
                    <a:cxn ang="0">
                      <a:pos x="T4" y="T5"/>
                    </a:cxn>
                    <a:cxn ang="0">
                      <a:pos x="T6" y="T7"/>
                    </a:cxn>
                    <a:cxn ang="0">
                      <a:pos x="T8" y="T9"/>
                    </a:cxn>
                    <a:cxn ang="0">
                      <a:pos x="T10" y="T11"/>
                    </a:cxn>
                  </a:cxnLst>
                  <a:rect l="0" t="0" r="r" b="b"/>
                  <a:pathLst>
                    <a:path w="439" h="469">
                      <a:moveTo>
                        <a:pt x="313" y="406"/>
                      </a:moveTo>
                      <a:lnTo>
                        <a:pt x="313" y="406"/>
                      </a:lnTo>
                      <a:cubicBezTo>
                        <a:pt x="188" y="468"/>
                        <a:pt x="94" y="406"/>
                        <a:pt x="32" y="312"/>
                      </a:cubicBezTo>
                      <a:cubicBezTo>
                        <a:pt x="0" y="187"/>
                        <a:pt x="63" y="93"/>
                        <a:pt x="157" y="31"/>
                      </a:cubicBezTo>
                      <a:cubicBezTo>
                        <a:pt x="250" y="0"/>
                        <a:pt x="375" y="62"/>
                        <a:pt x="406" y="156"/>
                      </a:cubicBezTo>
                      <a:cubicBezTo>
                        <a:pt x="438" y="250"/>
                        <a:pt x="406" y="375"/>
                        <a:pt x="313" y="406"/>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41" name="Freeform 39"/>
                <p:cNvSpPr>
                  <a:spLocks noChangeArrowheads="1"/>
                </p:cNvSpPr>
                <p:nvPr/>
              </p:nvSpPr>
              <p:spPr bwMode="auto">
                <a:xfrm>
                  <a:off x="7256805" y="3406084"/>
                  <a:ext cx="108784" cy="109883"/>
                </a:xfrm>
                <a:custGeom>
                  <a:avLst/>
                  <a:gdLst>
                    <a:gd name="T0" fmla="*/ 281 w 438"/>
                    <a:gd name="T1" fmla="*/ 406 h 439"/>
                    <a:gd name="T2" fmla="*/ 281 w 438"/>
                    <a:gd name="T3" fmla="*/ 406 h 439"/>
                    <a:gd name="T4" fmla="*/ 31 w 438"/>
                    <a:gd name="T5" fmla="*/ 281 h 439"/>
                    <a:gd name="T6" fmla="*/ 125 w 438"/>
                    <a:gd name="T7" fmla="*/ 31 h 439"/>
                    <a:gd name="T8" fmla="*/ 406 w 438"/>
                    <a:gd name="T9" fmla="*/ 156 h 439"/>
                    <a:gd name="T10" fmla="*/ 281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281" y="406"/>
                      </a:moveTo>
                      <a:lnTo>
                        <a:pt x="281" y="406"/>
                      </a:lnTo>
                      <a:cubicBezTo>
                        <a:pt x="187" y="438"/>
                        <a:pt x="62" y="406"/>
                        <a:pt x="31" y="281"/>
                      </a:cubicBezTo>
                      <a:cubicBezTo>
                        <a:pt x="0" y="188"/>
                        <a:pt x="31" y="63"/>
                        <a:pt x="125" y="31"/>
                      </a:cubicBezTo>
                      <a:cubicBezTo>
                        <a:pt x="250" y="0"/>
                        <a:pt x="343" y="31"/>
                        <a:pt x="406" y="156"/>
                      </a:cubicBezTo>
                      <a:cubicBezTo>
                        <a:pt x="437" y="250"/>
                        <a:pt x="375" y="344"/>
                        <a:pt x="281" y="406"/>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42" name="Freeform 40"/>
                <p:cNvSpPr>
                  <a:spLocks noChangeArrowheads="1"/>
                </p:cNvSpPr>
                <p:nvPr/>
              </p:nvSpPr>
              <p:spPr bwMode="auto">
                <a:xfrm>
                  <a:off x="7085389" y="3461025"/>
                  <a:ext cx="109883" cy="101092"/>
                </a:xfrm>
                <a:custGeom>
                  <a:avLst/>
                  <a:gdLst>
                    <a:gd name="T0" fmla="*/ 188 w 439"/>
                    <a:gd name="T1" fmla="*/ 0 h 407"/>
                    <a:gd name="T2" fmla="*/ 188 w 439"/>
                    <a:gd name="T3" fmla="*/ 0 h 407"/>
                    <a:gd name="T4" fmla="*/ 406 w 439"/>
                    <a:gd name="T5" fmla="*/ 156 h 407"/>
                    <a:gd name="T6" fmla="*/ 250 w 439"/>
                    <a:gd name="T7" fmla="*/ 406 h 407"/>
                    <a:gd name="T8" fmla="*/ 31 w 439"/>
                    <a:gd name="T9" fmla="*/ 250 h 407"/>
                    <a:gd name="T10" fmla="*/ 188 w 439"/>
                    <a:gd name="T11" fmla="*/ 0 h 407"/>
                  </a:gdLst>
                  <a:ahLst/>
                  <a:cxnLst>
                    <a:cxn ang="0">
                      <a:pos x="T0" y="T1"/>
                    </a:cxn>
                    <a:cxn ang="0">
                      <a:pos x="T2" y="T3"/>
                    </a:cxn>
                    <a:cxn ang="0">
                      <a:pos x="T4" y="T5"/>
                    </a:cxn>
                    <a:cxn ang="0">
                      <a:pos x="T6" y="T7"/>
                    </a:cxn>
                    <a:cxn ang="0">
                      <a:pos x="T8" y="T9"/>
                    </a:cxn>
                    <a:cxn ang="0">
                      <a:pos x="T10" y="T11"/>
                    </a:cxn>
                  </a:cxnLst>
                  <a:rect l="0" t="0" r="r" b="b"/>
                  <a:pathLst>
                    <a:path w="439" h="407">
                      <a:moveTo>
                        <a:pt x="188" y="0"/>
                      </a:moveTo>
                      <a:lnTo>
                        <a:pt x="188" y="0"/>
                      </a:lnTo>
                      <a:cubicBezTo>
                        <a:pt x="281" y="0"/>
                        <a:pt x="406" y="62"/>
                        <a:pt x="406" y="156"/>
                      </a:cubicBezTo>
                      <a:cubicBezTo>
                        <a:pt x="438" y="281"/>
                        <a:pt x="375" y="375"/>
                        <a:pt x="250" y="406"/>
                      </a:cubicBezTo>
                      <a:cubicBezTo>
                        <a:pt x="156" y="406"/>
                        <a:pt x="31" y="344"/>
                        <a:pt x="31" y="250"/>
                      </a:cubicBezTo>
                      <a:cubicBezTo>
                        <a:pt x="0" y="125"/>
                        <a:pt x="63" y="31"/>
                        <a:pt x="188" y="0"/>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43" name="Freeform 41"/>
                <p:cNvSpPr>
                  <a:spLocks noChangeArrowheads="1"/>
                </p:cNvSpPr>
                <p:nvPr/>
              </p:nvSpPr>
              <p:spPr bwMode="auto">
                <a:xfrm>
                  <a:off x="6734863" y="1694114"/>
                  <a:ext cx="108784" cy="109883"/>
                </a:xfrm>
                <a:custGeom>
                  <a:avLst/>
                  <a:gdLst>
                    <a:gd name="T0" fmla="*/ 187 w 438"/>
                    <a:gd name="T1" fmla="*/ 0 h 439"/>
                    <a:gd name="T2" fmla="*/ 187 w 438"/>
                    <a:gd name="T3" fmla="*/ 0 h 439"/>
                    <a:gd name="T4" fmla="*/ 406 w 438"/>
                    <a:gd name="T5" fmla="*/ 156 h 439"/>
                    <a:gd name="T6" fmla="*/ 250 w 438"/>
                    <a:gd name="T7" fmla="*/ 406 h 439"/>
                    <a:gd name="T8" fmla="*/ 31 w 438"/>
                    <a:gd name="T9" fmla="*/ 250 h 439"/>
                    <a:gd name="T10" fmla="*/ 187 w 438"/>
                    <a:gd name="T11" fmla="*/ 0 h 439"/>
                  </a:gdLst>
                  <a:ahLst/>
                  <a:cxnLst>
                    <a:cxn ang="0">
                      <a:pos x="T0" y="T1"/>
                    </a:cxn>
                    <a:cxn ang="0">
                      <a:pos x="T2" y="T3"/>
                    </a:cxn>
                    <a:cxn ang="0">
                      <a:pos x="T4" y="T5"/>
                    </a:cxn>
                    <a:cxn ang="0">
                      <a:pos x="T6" y="T7"/>
                    </a:cxn>
                    <a:cxn ang="0">
                      <a:pos x="T8" y="T9"/>
                    </a:cxn>
                    <a:cxn ang="0">
                      <a:pos x="T10" y="T11"/>
                    </a:cxn>
                  </a:cxnLst>
                  <a:rect l="0" t="0" r="r" b="b"/>
                  <a:pathLst>
                    <a:path w="438" h="439">
                      <a:moveTo>
                        <a:pt x="187" y="0"/>
                      </a:moveTo>
                      <a:lnTo>
                        <a:pt x="187" y="0"/>
                      </a:lnTo>
                      <a:cubicBezTo>
                        <a:pt x="281" y="0"/>
                        <a:pt x="375" y="63"/>
                        <a:pt x="406" y="156"/>
                      </a:cubicBezTo>
                      <a:cubicBezTo>
                        <a:pt x="437" y="281"/>
                        <a:pt x="375" y="375"/>
                        <a:pt x="250" y="406"/>
                      </a:cubicBezTo>
                      <a:cubicBezTo>
                        <a:pt x="156" y="438"/>
                        <a:pt x="31" y="344"/>
                        <a:pt x="31" y="250"/>
                      </a:cubicBezTo>
                      <a:cubicBezTo>
                        <a:pt x="0" y="125"/>
                        <a:pt x="62" y="31"/>
                        <a:pt x="187" y="0"/>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44" name="Freeform 42"/>
                <p:cNvSpPr>
                  <a:spLocks noChangeArrowheads="1"/>
                </p:cNvSpPr>
                <p:nvPr/>
              </p:nvSpPr>
              <p:spPr bwMode="auto">
                <a:xfrm>
                  <a:off x="7794131" y="2402857"/>
                  <a:ext cx="108784" cy="101092"/>
                </a:xfrm>
                <a:custGeom>
                  <a:avLst/>
                  <a:gdLst>
                    <a:gd name="T0" fmla="*/ 406 w 438"/>
                    <a:gd name="T1" fmla="*/ 156 h 407"/>
                    <a:gd name="T2" fmla="*/ 406 w 438"/>
                    <a:gd name="T3" fmla="*/ 156 h 407"/>
                    <a:gd name="T4" fmla="*/ 250 w 438"/>
                    <a:gd name="T5" fmla="*/ 406 h 407"/>
                    <a:gd name="T6" fmla="*/ 31 w 438"/>
                    <a:gd name="T7" fmla="*/ 250 h 407"/>
                    <a:gd name="T8" fmla="*/ 187 w 438"/>
                    <a:gd name="T9" fmla="*/ 0 h 407"/>
                    <a:gd name="T10" fmla="*/ 406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406" y="156"/>
                      </a:moveTo>
                      <a:lnTo>
                        <a:pt x="406" y="156"/>
                      </a:lnTo>
                      <a:cubicBezTo>
                        <a:pt x="437" y="281"/>
                        <a:pt x="375" y="375"/>
                        <a:pt x="250" y="406"/>
                      </a:cubicBezTo>
                      <a:cubicBezTo>
                        <a:pt x="156" y="406"/>
                        <a:pt x="31" y="344"/>
                        <a:pt x="31" y="250"/>
                      </a:cubicBezTo>
                      <a:cubicBezTo>
                        <a:pt x="0" y="125"/>
                        <a:pt x="62" y="31"/>
                        <a:pt x="187" y="0"/>
                      </a:cubicBezTo>
                      <a:cubicBezTo>
                        <a:pt x="281" y="0"/>
                        <a:pt x="375" y="62"/>
                        <a:pt x="406" y="156"/>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45" name="Freeform 43"/>
                <p:cNvSpPr>
                  <a:spLocks noChangeArrowheads="1"/>
                </p:cNvSpPr>
                <p:nvPr/>
              </p:nvSpPr>
              <p:spPr bwMode="auto">
                <a:xfrm>
                  <a:off x="7405147" y="1825973"/>
                  <a:ext cx="117574" cy="109883"/>
                </a:xfrm>
                <a:custGeom>
                  <a:avLst/>
                  <a:gdLst>
                    <a:gd name="T0" fmla="*/ 344 w 470"/>
                    <a:gd name="T1" fmla="*/ 63 h 439"/>
                    <a:gd name="T2" fmla="*/ 344 w 470"/>
                    <a:gd name="T3" fmla="*/ 63 h 439"/>
                    <a:gd name="T4" fmla="*/ 407 w 470"/>
                    <a:gd name="T5" fmla="*/ 313 h 439"/>
                    <a:gd name="T6" fmla="*/ 125 w 470"/>
                    <a:gd name="T7" fmla="*/ 375 h 439"/>
                    <a:gd name="T8" fmla="*/ 63 w 470"/>
                    <a:gd name="T9" fmla="*/ 94 h 439"/>
                    <a:gd name="T10" fmla="*/ 344 w 470"/>
                    <a:gd name="T11" fmla="*/ 63 h 439"/>
                  </a:gdLst>
                  <a:ahLst/>
                  <a:cxnLst>
                    <a:cxn ang="0">
                      <a:pos x="T0" y="T1"/>
                    </a:cxn>
                    <a:cxn ang="0">
                      <a:pos x="T2" y="T3"/>
                    </a:cxn>
                    <a:cxn ang="0">
                      <a:pos x="T4" y="T5"/>
                    </a:cxn>
                    <a:cxn ang="0">
                      <a:pos x="T6" y="T7"/>
                    </a:cxn>
                    <a:cxn ang="0">
                      <a:pos x="T8" y="T9"/>
                    </a:cxn>
                    <a:cxn ang="0">
                      <a:pos x="T10" y="T11"/>
                    </a:cxn>
                  </a:cxnLst>
                  <a:rect l="0" t="0" r="r" b="b"/>
                  <a:pathLst>
                    <a:path w="470" h="439">
                      <a:moveTo>
                        <a:pt x="344" y="63"/>
                      </a:moveTo>
                      <a:lnTo>
                        <a:pt x="344" y="63"/>
                      </a:lnTo>
                      <a:cubicBezTo>
                        <a:pt x="438" y="125"/>
                        <a:pt x="469" y="250"/>
                        <a:pt x="407" y="313"/>
                      </a:cubicBezTo>
                      <a:cubicBezTo>
                        <a:pt x="344" y="407"/>
                        <a:pt x="219" y="438"/>
                        <a:pt x="125" y="375"/>
                      </a:cubicBezTo>
                      <a:cubicBezTo>
                        <a:pt x="32" y="313"/>
                        <a:pt x="0" y="188"/>
                        <a:pt x="63" y="94"/>
                      </a:cubicBezTo>
                      <a:cubicBezTo>
                        <a:pt x="125" y="0"/>
                        <a:pt x="250" y="0"/>
                        <a:pt x="344" y="63"/>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46" name="Freeform 44"/>
                <p:cNvSpPr>
                  <a:spLocks noChangeArrowheads="1"/>
                </p:cNvSpPr>
                <p:nvPr/>
              </p:nvSpPr>
              <p:spPr bwMode="auto">
                <a:xfrm>
                  <a:off x="6159079" y="2075407"/>
                  <a:ext cx="117574" cy="109883"/>
                </a:xfrm>
                <a:custGeom>
                  <a:avLst/>
                  <a:gdLst>
                    <a:gd name="T0" fmla="*/ 407 w 470"/>
                    <a:gd name="T1" fmla="*/ 313 h 439"/>
                    <a:gd name="T2" fmla="*/ 407 w 470"/>
                    <a:gd name="T3" fmla="*/ 313 h 439"/>
                    <a:gd name="T4" fmla="*/ 125 w 470"/>
                    <a:gd name="T5" fmla="*/ 375 h 439"/>
                    <a:gd name="T6" fmla="*/ 63 w 470"/>
                    <a:gd name="T7" fmla="*/ 94 h 439"/>
                    <a:gd name="T8" fmla="*/ 344 w 470"/>
                    <a:gd name="T9" fmla="*/ 63 h 439"/>
                    <a:gd name="T10" fmla="*/ 407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407" y="313"/>
                      </a:moveTo>
                      <a:lnTo>
                        <a:pt x="407" y="313"/>
                      </a:lnTo>
                      <a:cubicBezTo>
                        <a:pt x="344" y="407"/>
                        <a:pt x="219" y="438"/>
                        <a:pt x="125" y="375"/>
                      </a:cubicBezTo>
                      <a:cubicBezTo>
                        <a:pt x="32" y="313"/>
                        <a:pt x="0" y="188"/>
                        <a:pt x="63" y="94"/>
                      </a:cubicBezTo>
                      <a:cubicBezTo>
                        <a:pt x="125" y="0"/>
                        <a:pt x="250" y="0"/>
                        <a:pt x="344" y="63"/>
                      </a:cubicBezTo>
                      <a:cubicBezTo>
                        <a:pt x="438" y="125"/>
                        <a:pt x="469" y="219"/>
                        <a:pt x="407" y="313"/>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47" name="Freeform 45"/>
                <p:cNvSpPr>
                  <a:spLocks noChangeArrowheads="1"/>
                </p:cNvSpPr>
                <p:nvPr/>
              </p:nvSpPr>
              <p:spPr bwMode="auto">
                <a:xfrm>
                  <a:off x="7653481" y="3072041"/>
                  <a:ext cx="117574" cy="117575"/>
                </a:xfrm>
                <a:custGeom>
                  <a:avLst/>
                  <a:gdLst>
                    <a:gd name="T0" fmla="*/ 407 w 470"/>
                    <a:gd name="T1" fmla="*/ 344 h 470"/>
                    <a:gd name="T2" fmla="*/ 407 w 470"/>
                    <a:gd name="T3" fmla="*/ 344 h 470"/>
                    <a:gd name="T4" fmla="*/ 125 w 470"/>
                    <a:gd name="T5" fmla="*/ 407 h 470"/>
                    <a:gd name="T6" fmla="*/ 63 w 470"/>
                    <a:gd name="T7" fmla="*/ 125 h 470"/>
                    <a:gd name="T8" fmla="*/ 344 w 470"/>
                    <a:gd name="T9" fmla="*/ 63 h 470"/>
                    <a:gd name="T10" fmla="*/ 407 w 470"/>
                    <a:gd name="T11" fmla="*/ 344 h 470"/>
                  </a:gdLst>
                  <a:ahLst/>
                  <a:cxnLst>
                    <a:cxn ang="0">
                      <a:pos x="T0" y="T1"/>
                    </a:cxn>
                    <a:cxn ang="0">
                      <a:pos x="T2" y="T3"/>
                    </a:cxn>
                    <a:cxn ang="0">
                      <a:pos x="T4" y="T5"/>
                    </a:cxn>
                    <a:cxn ang="0">
                      <a:pos x="T6" y="T7"/>
                    </a:cxn>
                    <a:cxn ang="0">
                      <a:pos x="T8" y="T9"/>
                    </a:cxn>
                    <a:cxn ang="0">
                      <a:pos x="T10" y="T11"/>
                    </a:cxn>
                  </a:cxnLst>
                  <a:rect l="0" t="0" r="r" b="b"/>
                  <a:pathLst>
                    <a:path w="470" h="470">
                      <a:moveTo>
                        <a:pt x="407" y="344"/>
                      </a:moveTo>
                      <a:lnTo>
                        <a:pt x="407" y="344"/>
                      </a:lnTo>
                      <a:cubicBezTo>
                        <a:pt x="344" y="438"/>
                        <a:pt x="219" y="469"/>
                        <a:pt x="125" y="407"/>
                      </a:cubicBezTo>
                      <a:cubicBezTo>
                        <a:pt x="32" y="344"/>
                        <a:pt x="0" y="219"/>
                        <a:pt x="63" y="125"/>
                      </a:cubicBezTo>
                      <a:cubicBezTo>
                        <a:pt x="125" y="32"/>
                        <a:pt x="250" y="0"/>
                        <a:pt x="344" y="63"/>
                      </a:cubicBezTo>
                      <a:cubicBezTo>
                        <a:pt x="438" y="125"/>
                        <a:pt x="469" y="250"/>
                        <a:pt x="407" y="344"/>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48" name="Freeform 46"/>
                <p:cNvSpPr>
                  <a:spLocks noChangeArrowheads="1"/>
                </p:cNvSpPr>
                <p:nvPr/>
              </p:nvSpPr>
              <p:spPr bwMode="auto">
                <a:xfrm>
                  <a:off x="7085389" y="1694114"/>
                  <a:ext cx="109883" cy="109883"/>
                </a:xfrm>
                <a:custGeom>
                  <a:avLst/>
                  <a:gdLst>
                    <a:gd name="T0" fmla="*/ 250 w 439"/>
                    <a:gd name="T1" fmla="*/ 0 h 439"/>
                    <a:gd name="T2" fmla="*/ 250 w 439"/>
                    <a:gd name="T3" fmla="*/ 0 h 439"/>
                    <a:gd name="T4" fmla="*/ 406 w 439"/>
                    <a:gd name="T5" fmla="*/ 250 h 439"/>
                    <a:gd name="T6" fmla="*/ 188 w 439"/>
                    <a:gd name="T7" fmla="*/ 406 h 439"/>
                    <a:gd name="T8" fmla="*/ 31 w 439"/>
                    <a:gd name="T9" fmla="*/ 156 h 439"/>
                    <a:gd name="T10" fmla="*/ 250 w 439"/>
                    <a:gd name="T11" fmla="*/ 0 h 439"/>
                  </a:gdLst>
                  <a:ahLst/>
                  <a:cxnLst>
                    <a:cxn ang="0">
                      <a:pos x="T0" y="T1"/>
                    </a:cxn>
                    <a:cxn ang="0">
                      <a:pos x="T2" y="T3"/>
                    </a:cxn>
                    <a:cxn ang="0">
                      <a:pos x="T4" y="T5"/>
                    </a:cxn>
                    <a:cxn ang="0">
                      <a:pos x="T6" y="T7"/>
                    </a:cxn>
                    <a:cxn ang="0">
                      <a:pos x="T8" y="T9"/>
                    </a:cxn>
                    <a:cxn ang="0">
                      <a:pos x="T10" y="T11"/>
                    </a:cxn>
                  </a:cxnLst>
                  <a:rect l="0" t="0" r="r" b="b"/>
                  <a:pathLst>
                    <a:path w="439" h="439">
                      <a:moveTo>
                        <a:pt x="250" y="0"/>
                      </a:moveTo>
                      <a:lnTo>
                        <a:pt x="250" y="0"/>
                      </a:lnTo>
                      <a:cubicBezTo>
                        <a:pt x="375" y="31"/>
                        <a:pt x="438" y="125"/>
                        <a:pt x="406" y="250"/>
                      </a:cubicBezTo>
                      <a:cubicBezTo>
                        <a:pt x="406" y="344"/>
                        <a:pt x="281" y="438"/>
                        <a:pt x="188" y="406"/>
                      </a:cubicBezTo>
                      <a:cubicBezTo>
                        <a:pt x="63" y="375"/>
                        <a:pt x="0" y="281"/>
                        <a:pt x="31" y="156"/>
                      </a:cubicBezTo>
                      <a:cubicBezTo>
                        <a:pt x="31" y="63"/>
                        <a:pt x="156" y="0"/>
                        <a:pt x="250" y="0"/>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49" name="Freeform 47"/>
                <p:cNvSpPr>
                  <a:spLocks noChangeArrowheads="1"/>
                </p:cNvSpPr>
                <p:nvPr/>
              </p:nvSpPr>
              <p:spPr bwMode="auto">
                <a:xfrm>
                  <a:off x="6027220" y="2402857"/>
                  <a:ext cx="108784" cy="101092"/>
                </a:xfrm>
                <a:custGeom>
                  <a:avLst/>
                  <a:gdLst>
                    <a:gd name="T0" fmla="*/ 405 w 438"/>
                    <a:gd name="T1" fmla="*/ 250 h 407"/>
                    <a:gd name="T2" fmla="*/ 405 w 438"/>
                    <a:gd name="T3" fmla="*/ 250 h 407"/>
                    <a:gd name="T4" fmla="*/ 187 w 438"/>
                    <a:gd name="T5" fmla="*/ 406 h 407"/>
                    <a:gd name="T6" fmla="*/ 31 w 438"/>
                    <a:gd name="T7" fmla="*/ 156 h 407"/>
                    <a:gd name="T8" fmla="*/ 249 w 438"/>
                    <a:gd name="T9" fmla="*/ 0 h 407"/>
                    <a:gd name="T10" fmla="*/ 405 w 438"/>
                    <a:gd name="T11" fmla="*/ 250 h 407"/>
                  </a:gdLst>
                  <a:ahLst/>
                  <a:cxnLst>
                    <a:cxn ang="0">
                      <a:pos x="T0" y="T1"/>
                    </a:cxn>
                    <a:cxn ang="0">
                      <a:pos x="T2" y="T3"/>
                    </a:cxn>
                    <a:cxn ang="0">
                      <a:pos x="T4" y="T5"/>
                    </a:cxn>
                    <a:cxn ang="0">
                      <a:pos x="T6" y="T7"/>
                    </a:cxn>
                    <a:cxn ang="0">
                      <a:pos x="T8" y="T9"/>
                    </a:cxn>
                    <a:cxn ang="0">
                      <a:pos x="T10" y="T11"/>
                    </a:cxn>
                  </a:cxnLst>
                  <a:rect l="0" t="0" r="r" b="b"/>
                  <a:pathLst>
                    <a:path w="438" h="407">
                      <a:moveTo>
                        <a:pt x="405" y="250"/>
                      </a:moveTo>
                      <a:lnTo>
                        <a:pt x="405" y="250"/>
                      </a:lnTo>
                      <a:cubicBezTo>
                        <a:pt x="405" y="344"/>
                        <a:pt x="280" y="406"/>
                        <a:pt x="187" y="406"/>
                      </a:cubicBezTo>
                      <a:cubicBezTo>
                        <a:pt x="63" y="375"/>
                        <a:pt x="0" y="281"/>
                        <a:pt x="31" y="156"/>
                      </a:cubicBezTo>
                      <a:cubicBezTo>
                        <a:pt x="63" y="62"/>
                        <a:pt x="156" y="0"/>
                        <a:pt x="249" y="0"/>
                      </a:cubicBezTo>
                      <a:cubicBezTo>
                        <a:pt x="374" y="31"/>
                        <a:pt x="437" y="125"/>
                        <a:pt x="405" y="250"/>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50" name="Freeform 48"/>
                <p:cNvSpPr>
                  <a:spLocks noChangeArrowheads="1"/>
                </p:cNvSpPr>
                <p:nvPr/>
              </p:nvSpPr>
              <p:spPr bwMode="auto">
                <a:xfrm>
                  <a:off x="7794131" y="2752283"/>
                  <a:ext cx="108784" cy="109883"/>
                </a:xfrm>
                <a:custGeom>
                  <a:avLst/>
                  <a:gdLst>
                    <a:gd name="T0" fmla="*/ 406 w 438"/>
                    <a:gd name="T1" fmla="*/ 250 h 439"/>
                    <a:gd name="T2" fmla="*/ 406 w 438"/>
                    <a:gd name="T3" fmla="*/ 250 h 439"/>
                    <a:gd name="T4" fmla="*/ 187 w 438"/>
                    <a:gd name="T5" fmla="*/ 406 h 439"/>
                    <a:gd name="T6" fmla="*/ 31 w 438"/>
                    <a:gd name="T7" fmla="*/ 156 h 439"/>
                    <a:gd name="T8" fmla="*/ 250 w 438"/>
                    <a:gd name="T9" fmla="*/ 0 h 439"/>
                    <a:gd name="T10" fmla="*/ 406 w 438"/>
                    <a:gd name="T11" fmla="*/ 250 h 439"/>
                  </a:gdLst>
                  <a:ahLst/>
                  <a:cxnLst>
                    <a:cxn ang="0">
                      <a:pos x="T0" y="T1"/>
                    </a:cxn>
                    <a:cxn ang="0">
                      <a:pos x="T2" y="T3"/>
                    </a:cxn>
                    <a:cxn ang="0">
                      <a:pos x="T4" y="T5"/>
                    </a:cxn>
                    <a:cxn ang="0">
                      <a:pos x="T6" y="T7"/>
                    </a:cxn>
                    <a:cxn ang="0">
                      <a:pos x="T8" y="T9"/>
                    </a:cxn>
                    <a:cxn ang="0">
                      <a:pos x="T10" y="T11"/>
                    </a:cxn>
                  </a:cxnLst>
                  <a:rect l="0" t="0" r="r" b="b"/>
                  <a:pathLst>
                    <a:path w="438" h="439">
                      <a:moveTo>
                        <a:pt x="406" y="250"/>
                      </a:moveTo>
                      <a:lnTo>
                        <a:pt x="406" y="250"/>
                      </a:lnTo>
                      <a:cubicBezTo>
                        <a:pt x="375" y="344"/>
                        <a:pt x="281" y="438"/>
                        <a:pt x="187" y="406"/>
                      </a:cubicBezTo>
                      <a:cubicBezTo>
                        <a:pt x="62" y="375"/>
                        <a:pt x="0" y="281"/>
                        <a:pt x="31" y="156"/>
                      </a:cubicBezTo>
                      <a:cubicBezTo>
                        <a:pt x="31" y="63"/>
                        <a:pt x="156" y="0"/>
                        <a:pt x="250" y="0"/>
                      </a:cubicBezTo>
                      <a:cubicBezTo>
                        <a:pt x="375" y="31"/>
                        <a:pt x="437" y="125"/>
                        <a:pt x="406" y="250"/>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51" name="Freeform 49"/>
                <p:cNvSpPr>
                  <a:spLocks noChangeArrowheads="1"/>
                </p:cNvSpPr>
                <p:nvPr/>
              </p:nvSpPr>
              <p:spPr bwMode="auto">
                <a:xfrm>
                  <a:off x="7653481" y="2075407"/>
                  <a:ext cx="117574" cy="109883"/>
                </a:xfrm>
                <a:custGeom>
                  <a:avLst/>
                  <a:gdLst>
                    <a:gd name="T0" fmla="*/ 407 w 470"/>
                    <a:gd name="T1" fmla="*/ 94 h 439"/>
                    <a:gd name="T2" fmla="*/ 407 w 470"/>
                    <a:gd name="T3" fmla="*/ 94 h 439"/>
                    <a:gd name="T4" fmla="*/ 344 w 470"/>
                    <a:gd name="T5" fmla="*/ 375 h 439"/>
                    <a:gd name="T6" fmla="*/ 63 w 470"/>
                    <a:gd name="T7" fmla="*/ 313 h 439"/>
                    <a:gd name="T8" fmla="*/ 125 w 470"/>
                    <a:gd name="T9" fmla="*/ 63 h 439"/>
                    <a:gd name="T10" fmla="*/ 407 w 470"/>
                    <a:gd name="T11" fmla="*/ 94 h 439"/>
                  </a:gdLst>
                  <a:ahLst/>
                  <a:cxnLst>
                    <a:cxn ang="0">
                      <a:pos x="T0" y="T1"/>
                    </a:cxn>
                    <a:cxn ang="0">
                      <a:pos x="T2" y="T3"/>
                    </a:cxn>
                    <a:cxn ang="0">
                      <a:pos x="T4" y="T5"/>
                    </a:cxn>
                    <a:cxn ang="0">
                      <a:pos x="T6" y="T7"/>
                    </a:cxn>
                    <a:cxn ang="0">
                      <a:pos x="T8" y="T9"/>
                    </a:cxn>
                    <a:cxn ang="0">
                      <a:pos x="T10" y="T11"/>
                    </a:cxn>
                  </a:cxnLst>
                  <a:rect l="0" t="0" r="r" b="b"/>
                  <a:pathLst>
                    <a:path w="470" h="439">
                      <a:moveTo>
                        <a:pt x="407" y="94"/>
                      </a:moveTo>
                      <a:lnTo>
                        <a:pt x="407" y="94"/>
                      </a:lnTo>
                      <a:cubicBezTo>
                        <a:pt x="469" y="188"/>
                        <a:pt x="438" y="313"/>
                        <a:pt x="344" y="375"/>
                      </a:cubicBezTo>
                      <a:cubicBezTo>
                        <a:pt x="250" y="438"/>
                        <a:pt x="125" y="407"/>
                        <a:pt x="63" y="313"/>
                      </a:cubicBezTo>
                      <a:cubicBezTo>
                        <a:pt x="0" y="219"/>
                        <a:pt x="32" y="125"/>
                        <a:pt x="125" y="63"/>
                      </a:cubicBezTo>
                      <a:cubicBezTo>
                        <a:pt x="219" y="0"/>
                        <a:pt x="344" y="0"/>
                        <a:pt x="407" y="94"/>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52" name="Freeform 50"/>
                <p:cNvSpPr>
                  <a:spLocks noChangeArrowheads="1"/>
                </p:cNvSpPr>
                <p:nvPr/>
              </p:nvSpPr>
              <p:spPr bwMode="auto">
                <a:xfrm>
                  <a:off x="6408512" y="1825973"/>
                  <a:ext cx="109883" cy="109883"/>
                </a:xfrm>
                <a:custGeom>
                  <a:avLst/>
                  <a:gdLst>
                    <a:gd name="T0" fmla="*/ 344 w 439"/>
                    <a:gd name="T1" fmla="*/ 375 h 439"/>
                    <a:gd name="T2" fmla="*/ 344 w 439"/>
                    <a:gd name="T3" fmla="*/ 375 h 439"/>
                    <a:gd name="T4" fmla="*/ 63 w 439"/>
                    <a:gd name="T5" fmla="*/ 313 h 439"/>
                    <a:gd name="T6" fmla="*/ 125 w 439"/>
                    <a:gd name="T7" fmla="*/ 63 h 439"/>
                    <a:gd name="T8" fmla="*/ 407 w 439"/>
                    <a:gd name="T9" fmla="*/ 94 h 439"/>
                    <a:gd name="T10" fmla="*/ 344 w 439"/>
                    <a:gd name="T11" fmla="*/ 375 h 439"/>
                  </a:gdLst>
                  <a:ahLst/>
                  <a:cxnLst>
                    <a:cxn ang="0">
                      <a:pos x="T0" y="T1"/>
                    </a:cxn>
                    <a:cxn ang="0">
                      <a:pos x="T2" y="T3"/>
                    </a:cxn>
                    <a:cxn ang="0">
                      <a:pos x="T4" y="T5"/>
                    </a:cxn>
                    <a:cxn ang="0">
                      <a:pos x="T6" y="T7"/>
                    </a:cxn>
                    <a:cxn ang="0">
                      <a:pos x="T8" y="T9"/>
                    </a:cxn>
                    <a:cxn ang="0">
                      <a:pos x="T10" y="T11"/>
                    </a:cxn>
                  </a:cxnLst>
                  <a:rect l="0" t="0" r="r" b="b"/>
                  <a:pathLst>
                    <a:path w="439" h="439">
                      <a:moveTo>
                        <a:pt x="344" y="375"/>
                      </a:moveTo>
                      <a:lnTo>
                        <a:pt x="344" y="375"/>
                      </a:lnTo>
                      <a:cubicBezTo>
                        <a:pt x="250" y="438"/>
                        <a:pt x="125" y="407"/>
                        <a:pt x="63" y="313"/>
                      </a:cubicBezTo>
                      <a:cubicBezTo>
                        <a:pt x="0" y="250"/>
                        <a:pt x="32" y="125"/>
                        <a:pt x="125" y="63"/>
                      </a:cubicBezTo>
                      <a:cubicBezTo>
                        <a:pt x="219" y="0"/>
                        <a:pt x="344" y="0"/>
                        <a:pt x="407" y="94"/>
                      </a:cubicBezTo>
                      <a:cubicBezTo>
                        <a:pt x="438" y="188"/>
                        <a:pt x="438" y="313"/>
                        <a:pt x="344" y="375"/>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sp>
              <p:nvSpPr>
                <p:cNvPr id="53" name="Freeform 51"/>
                <p:cNvSpPr>
                  <a:spLocks noChangeArrowheads="1"/>
                </p:cNvSpPr>
                <p:nvPr/>
              </p:nvSpPr>
              <p:spPr bwMode="auto">
                <a:xfrm>
                  <a:off x="7405147" y="3320375"/>
                  <a:ext cx="117574" cy="117575"/>
                </a:xfrm>
                <a:custGeom>
                  <a:avLst/>
                  <a:gdLst>
                    <a:gd name="T0" fmla="*/ 344 w 470"/>
                    <a:gd name="T1" fmla="*/ 407 h 470"/>
                    <a:gd name="T2" fmla="*/ 344 w 470"/>
                    <a:gd name="T3" fmla="*/ 407 h 470"/>
                    <a:gd name="T4" fmla="*/ 63 w 470"/>
                    <a:gd name="T5" fmla="*/ 344 h 470"/>
                    <a:gd name="T6" fmla="*/ 125 w 470"/>
                    <a:gd name="T7" fmla="*/ 63 h 470"/>
                    <a:gd name="T8" fmla="*/ 407 w 470"/>
                    <a:gd name="T9" fmla="*/ 125 h 470"/>
                    <a:gd name="T10" fmla="*/ 344 w 470"/>
                    <a:gd name="T11" fmla="*/ 407 h 470"/>
                  </a:gdLst>
                  <a:ahLst/>
                  <a:cxnLst>
                    <a:cxn ang="0">
                      <a:pos x="T0" y="T1"/>
                    </a:cxn>
                    <a:cxn ang="0">
                      <a:pos x="T2" y="T3"/>
                    </a:cxn>
                    <a:cxn ang="0">
                      <a:pos x="T4" y="T5"/>
                    </a:cxn>
                    <a:cxn ang="0">
                      <a:pos x="T6" y="T7"/>
                    </a:cxn>
                    <a:cxn ang="0">
                      <a:pos x="T8" y="T9"/>
                    </a:cxn>
                    <a:cxn ang="0">
                      <a:pos x="T10" y="T11"/>
                    </a:cxn>
                  </a:cxnLst>
                  <a:rect l="0" t="0" r="r" b="b"/>
                  <a:pathLst>
                    <a:path w="470" h="470">
                      <a:moveTo>
                        <a:pt x="344" y="407"/>
                      </a:moveTo>
                      <a:lnTo>
                        <a:pt x="344" y="407"/>
                      </a:lnTo>
                      <a:cubicBezTo>
                        <a:pt x="250" y="469"/>
                        <a:pt x="125" y="438"/>
                        <a:pt x="63" y="344"/>
                      </a:cubicBezTo>
                      <a:cubicBezTo>
                        <a:pt x="0" y="250"/>
                        <a:pt x="32" y="125"/>
                        <a:pt x="125" y="63"/>
                      </a:cubicBezTo>
                      <a:cubicBezTo>
                        <a:pt x="219" y="0"/>
                        <a:pt x="344" y="32"/>
                        <a:pt x="407" y="125"/>
                      </a:cubicBezTo>
                      <a:cubicBezTo>
                        <a:pt x="469" y="219"/>
                        <a:pt x="438" y="344"/>
                        <a:pt x="344" y="407"/>
                      </a:cubicBezTo>
                    </a:path>
                  </a:pathLst>
                </a:custGeom>
                <a:solidFill>
                  <a:schemeClr val="tx1">
                    <a:lumMod val="65000"/>
                    <a:lumOff val="3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sz="2400" dirty="0"/>
                </a:p>
              </p:txBody>
            </p:sp>
          </p:grpSp>
        </p:grpSp>
      </p:grpSp>
      <p:grpSp>
        <p:nvGrpSpPr>
          <p:cNvPr id="100" name="组合 99"/>
          <p:cNvGrpSpPr/>
          <p:nvPr/>
        </p:nvGrpSpPr>
        <p:grpSpPr>
          <a:xfrm>
            <a:off x="6983390" y="3158545"/>
            <a:ext cx="1253831" cy="1253824"/>
            <a:chOff x="4641550" y="1440594"/>
            <a:chExt cx="587801" cy="587801"/>
          </a:xfrm>
        </p:grpSpPr>
        <p:grpSp>
          <p:nvGrpSpPr>
            <p:cNvPr id="101" name="组合 100"/>
            <p:cNvGrpSpPr/>
            <p:nvPr/>
          </p:nvGrpSpPr>
          <p:grpSpPr>
            <a:xfrm>
              <a:off x="4641550" y="1440594"/>
              <a:ext cx="587801" cy="587801"/>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08" name="椭圆 10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02" name="组合 101"/>
            <p:cNvGrpSpPr/>
            <p:nvPr/>
          </p:nvGrpSpPr>
          <p:grpSpPr>
            <a:xfrm>
              <a:off x="4795215" y="1597882"/>
              <a:ext cx="286520" cy="248944"/>
              <a:chOff x="2601913" y="584200"/>
              <a:chExt cx="581025" cy="504825"/>
            </a:xfrm>
            <a:solidFill>
              <a:schemeClr val="accent1"/>
            </a:solidFill>
          </p:grpSpPr>
          <p:sp>
            <p:nvSpPr>
              <p:cNvPr id="103" name="Freeform 21"/>
              <p:cNvSpPr/>
              <p:nvPr/>
            </p:nvSpPr>
            <p:spPr bwMode="auto">
              <a:xfrm>
                <a:off x="2601913" y="1054100"/>
                <a:ext cx="581025" cy="34925"/>
              </a:xfrm>
              <a:custGeom>
                <a:avLst/>
                <a:gdLst>
                  <a:gd name="T0" fmla="*/ 352 w 366"/>
                  <a:gd name="T1" fmla="*/ 0 h 22"/>
                  <a:gd name="T2" fmla="*/ 14 w 366"/>
                  <a:gd name="T3" fmla="*/ 0 h 22"/>
                  <a:gd name="T4" fmla="*/ 14 w 366"/>
                  <a:gd name="T5" fmla="*/ 0 h 22"/>
                  <a:gd name="T6" fmla="*/ 8 w 366"/>
                  <a:gd name="T7" fmla="*/ 0 h 22"/>
                  <a:gd name="T8" fmla="*/ 4 w 366"/>
                  <a:gd name="T9" fmla="*/ 2 h 22"/>
                  <a:gd name="T10" fmla="*/ 0 w 366"/>
                  <a:gd name="T11" fmla="*/ 6 h 22"/>
                  <a:gd name="T12" fmla="*/ 0 w 366"/>
                  <a:gd name="T13" fmla="*/ 10 h 22"/>
                  <a:gd name="T14" fmla="*/ 0 w 366"/>
                  <a:gd name="T15" fmla="*/ 12 h 22"/>
                  <a:gd name="T16" fmla="*/ 0 w 366"/>
                  <a:gd name="T17" fmla="*/ 12 h 22"/>
                  <a:gd name="T18" fmla="*/ 0 w 366"/>
                  <a:gd name="T19" fmla="*/ 16 h 22"/>
                  <a:gd name="T20" fmla="*/ 4 w 366"/>
                  <a:gd name="T21" fmla="*/ 20 h 22"/>
                  <a:gd name="T22" fmla="*/ 8 w 366"/>
                  <a:gd name="T23" fmla="*/ 22 h 22"/>
                  <a:gd name="T24" fmla="*/ 14 w 366"/>
                  <a:gd name="T25" fmla="*/ 22 h 22"/>
                  <a:gd name="T26" fmla="*/ 352 w 366"/>
                  <a:gd name="T27" fmla="*/ 22 h 22"/>
                  <a:gd name="T28" fmla="*/ 352 w 366"/>
                  <a:gd name="T29" fmla="*/ 22 h 22"/>
                  <a:gd name="T30" fmla="*/ 358 w 366"/>
                  <a:gd name="T31" fmla="*/ 22 h 22"/>
                  <a:gd name="T32" fmla="*/ 362 w 366"/>
                  <a:gd name="T33" fmla="*/ 20 h 22"/>
                  <a:gd name="T34" fmla="*/ 366 w 366"/>
                  <a:gd name="T35" fmla="*/ 16 h 22"/>
                  <a:gd name="T36" fmla="*/ 366 w 366"/>
                  <a:gd name="T37" fmla="*/ 12 h 22"/>
                  <a:gd name="T38" fmla="*/ 366 w 366"/>
                  <a:gd name="T39" fmla="*/ 10 h 22"/>
                  <a:gd name="T40" fmla="*/ 366 w 366"/>
                  <a:gd name="T41" fmla="*/ 10 h 22"/>
                  <a:gd name="T42" fmla="*/ 366 w 366"/>
                  <a:gd name="T43" fmla="*/ 6 h 22"/>
                  <a:gd name="T44" fmla="*/ 362 w 366"/>
                  <a:gd name="T45" fmla="*/ 2 h 22"/>
                  <a:gd name="T46" fmla="*/ 358 w 366"/>
                  <a:gd name="T47" fmla="*/ 0 h 22"/>
                  <a:gd name="T48" fmla="*/ 352 w 366"/>
                  <a:gd name="T49" fmla="*/ 0 h 22"/>
                  <a:gd name="T50" fmla="*/ 352 w 36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6" h="22">
                    <a:moveTo>
                      <a:pt x="352" y="0"/>
                    </a:moveTo>
                    <a:lnTo>
                      <a:pt x="14" y="0"/>
                    </a:lnTo>
                    <a:lnTo>
                      <a:pt x="14" y="0"/>
                    </a:lnTo>
                    <a:lnTo>
                      <a:pt x="8" y="0"/>
                    </a:lnTo>
                    <a:lnTo>
                      <a:pt x="4" y="2"/>
                    </a:lnTo>
                    <a:lnTo>
                      <a:pt x="0" y="6"/>
                    </a:lnTo>
                    <a:lnTo>
                      <a:pt x="0" y="10"/>
                    </a:lnTo>
                    <a:lnTo>
                      <a:pt x="0" y="12"/>
                    </a:lnTo>
                    <a:lnTo>
                      <a:pt x="0" y="12"/>
                    </a:lnTo>
                    <a:lnTo>
                      <a:pt x="0" y="16"/>
                    </a:lnTo>
                    <a:lnTo>
                      <a:pt x="4" y="20"/>
                    </a:lnTo>
                    <a:lnTo>
                      <a:pt x="8" y="22"/>
                    </a:lnTo>
                    <a:lnTo>
                      <a:pt x="14" y="22"/>
                    </a:lnTo>
                    <a:lnTo>
                      <a:pt x="352" y="22"/>
                    </a:lnTo>
                    <a:lnTo>
                      <a:pt x="352" y="22"/>
                    </a:lnTo>
                    <a:lnTo>
                      <a:pt x="358" y="22"/>
                    </a:lnTo>
                    <a:lnTo>
                      <a:pt x="362" y="20"/>
                    </a:lnTo>
                    <a:lnTo>
                      <a:pt x="366" y="16"/>
                    </a:lnTo>
                    <a:lnTo>
                      <a:pt x="366" y="12"/>
                    </a:lnTo>
                    <a:lnTo>
                      <a:pt x="366" y="10"/>
                    </a:lnTo>
                    <a:lnTo>
                      <a:pt x="366" y="10"/>
                    </a:lnTo>
                    <a:lnTo>
                      <a:pt x="366" y="6"/>
                    </a:lnTo>
                    <a:lnTo>
                      <a:pt x="362" y="2"/>
                    </a:lnTo>
                    <a:lnTo>
                      <a:pt x="358" y="0"/>
                    </a:lnTo>
                    <a:lnTo>
                      <a:pt x="352" y="0"/>
                    </a:lnTo>
                    <a:lnTo>
                      <a:pt x="3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4" name="Freeform 22"/>
              <p:cNvSpPr>
                <a:spLocks noEditPoints="1"/>
              </p:cNvSpPr>
              <p:nvPr/>
            </p:nvSpPr>
            <p:spPr bwMode="auto">
              <a:xfrm>
                <a:off x="2687638" y="752475"/>
                <a:ext cx="409575" cy="206375"/>
              </a:xfrm>
              <a:custGeom>
                <a:avLst/>
                <a:gdLst>
                  <a:gd name="T0" fmla="*/ 118 w 258"/>
                  <a:gd name="T1" fmla="*/ 0 h 130"/>
                  <a:gd name="T2" fmla="*/ 112 w 258"/>
                  <a:gd name="T3" fmla="*/ 2 h 130"/>
                  <a:gd name="T4" fmla="*/ 104 w 258"/>
                  <a:gd name="T5" fmla="*/ 8 h 130"/>
                  <a:gd name="T6" fmla="*/ 104 w 258"/>
                  <a:gd name="T7" fmla="*/ 116 h 130"/>
                  <a:gd name="T8" fmla="*/ 104 w 258"/>
                  <a:gd name="T9" fmla="*/ 122 h 130"/>
                  <a:gd name="T10" fmla="*/ 112 w 258"/>
                  <a:gd name="T11" fmla="*/ 128 h 130"/>
                  <a:gd name="T12" fmla="*/ 140 w 258"/>
                  <a:gd name="T13" fmla="*/ 130 h 130"/>
                  <a:gd name="T14" fmla="*/ 146 w 258"/>
                  <a:gd name="T15" fmla="*/ 128 h 130"/>
                  <a:gd name="T16" fmla="*/ 154 w 258"/>
                  <a:gd name="T17" fmla="*/ 122 h 130"/>
                  <a:gd name="T18" fmla="*/ 154 w 258"/>
                  <a:gd name="T19" fmla="*/ 14 h 130"/>
                  <a:gd name="T20" fmla="*/ 154 w 258"/>
                  <a:gd name="T21" fmla="*/ 8 h 130"/>
                  <a:gd name="T22" fmla="*/ 146 w 258"/>
                  <a:gd name="T23" fmla="*/ 2 h 130"/>
                  <a:gd name="T24" fmla="*/ 140 w 258"/>
                  <a:gd name="T25" fmla="*/ 0 h 130"/>
                  <a:gd name="T26" fmla="*/ 14 w 258"/>
                  <a:gd name="T27" fmla="*/ 0 h 130"/>
                  <a:gd name="T28" fmla="*/ 8 w 258"/>
                  <a:gd name="T29" fmla="*/ 2 h 130"/>
                  <a:gd name="T30" fmla="*/ 2 w 258"/>
                  <a:gd name="T31" fmla="*/ 8 h 130"/>
                  <a:gd name="T32" fmla="*/ 0 w 258"/>
                  <a:gd name="T33" fmla="*/ 116 h 130"/>
                  <a:gd name="T34" fmla="*/ 2 w 258"/>
                  <a:gd name="T35" fmla="*/ 122 h 130"/>
                  <a:gd name="T36" fmla="*/ 8 w 258"/>
                  <a:gd name="T37" fmla="*/ 128 h 130"/>
                  <a:gd name="T38" fmla="*/ 38 w 258"/>
                  <a:gd name="T39" fmla="*/ 130 h 130"/>
                  <a:gd name="T40" fmla="*/ 42 w 258"/>
                  <a:gd name="T41" fmla="*/ 128 h 130"/>
                  <a:gd name="T42" fmla="*/ 50 w 258"/>
                  <a:gd name="T43" fmla="*/ 122 h 130"/>
                  <a:gd name="T44" fmla="*/ 52 w 258"/>
                  <a:gd name="T45" fmla="*/ 14 h 130"/>
                  <a:gd name="T46" fmla="*/ 50 w 258"/>
                  <a:gd name="T47" fmla="*/ 8 h 130"/>
                  <a:gd name="T48" fmla="*/ 42 w 258"/>
                  <a:gd name="T49" fmla="*/ 2 h 130"/>
                  <a:gd name="T50" fmla="*/ 38 w 258"/>
                  <a:gd name="T51" fmla="*/ 0 h 130"/>
                  <a:gd name="T52" fmla="*/ 220 w 258"/>
                  <a:gd name="T53" fmla="*/ 0 h 130"/>
                  <a:gd name="T54" fmla="*/ 216 w 258"/>
                  <a:gd name="T55" fmla="*/ 2 h 130"/>
                  <a:gd name="T56" fmla="*/ 208 w 258"/>
                  <a:gd name="T57" fmla="*/ 8 h 130"/>
                  <a:gd name="T58" fmla="*/ 206 w 258"/>
                  <a:gd name="T59" fmla="*/ 116 h 130"/>
                  <a:gd name="T60" fmla="*/ 208 w 258"/>
                  <a:gd name="T61" fmla="*/ 122 h 130"/>
                  <a:gd name="T62" fmla="*/ 216 w 258"/>
                  <a:gd name="T63" fmla="*/ 128 h 130"/>
                  <a:gd name="T64" fmla="*/ 244 w 258"/>
                  <a:gd name="T65" fmla="*/ 130 h 130"/>
                  <a:gd name="T66" fmla="*/ 250 w 258"/>
                  <a:gd name="T67" fmla="*/ 128 h 130"/>
                  <a:gd name="T68" fmla="*/ 256 w 258"/>
                  <a:gd name="T69" fmla="*/ 122 h 130"/>
                  <a:gd name="T70" fmla="*/ 258 w 258"/>
                  <a:gd name="T71" fmla="*/ 14 h 130"/>
                  <a:gd name="T72" fmla="*/ 256 w 258"/>
                  <a:gd name="T73" fmla="*/ 8 h 130"/>
                  <a:gd name="T74" fmla="*/ 250 w 258"/>
                  <a:gd name="T75" fmla="*/ 2 h 130"/>
                  <a:gd name="T76" fmla="*/ 244 w 258"/>
                  <a:gd name="T7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130">
                    <a:moveTo>
                      <a:pt x="140" y="0"/>
                    </a:moveTo>
                    <a:lnTo>
                      <a:pt x="118" y="0"/>
                    </a:lnTo>
                    <a:lnTo>
                      <a:pt x="118" y="0"/>
                    </a:lnTo>
                    <a:lnTo>
                      <a:pt x="112" y="2"/>
                    </a:lnTo>
                    <a:lnTo>
                      <a:pt x="108" y="4"/>
                    </a:lnTo>
                    <a:lnTo>
                      <a:pt x="104" y="8"/>
                    </a:lnTo>
                    <a:lnTo>
                      <a:pt x="104" y="14"/>
                    </a:lnTo>
                    <a:lnTo>
                      <a:pt x="104" y="116"/>
                    </a:lnTo>
                    <a:lnTo>
                      <a:pt x="104" y="116"/>
                    </a:lnTo>
                    <a:lnTo>
                      <a:pt x="104" y="122"/>
                    </a:lnTo>
                    <a:lnTo>
                      <a:pt x="108" y="126"/>
                    </a:lnTo>
                    <a:lnTo>
                      <a:pt x="112" y="128"/>
                    </a:lnTo>
                    <a:lnTo>
                      <a:pt x="118" y="130"/>
                    </a:lnTo>
                    <a:lnTo>
                      <a:pt x="140" y="130"/>
                    </a:lnTo>
                    <a:lnTo>
                      <a:pt x="140" y="130"/>
                    </a:lnTo>
                    <a:lnTo>
                      <a:pt x="146" y="128"/>
                    </a:lnTo>
                    <a:lnTo>
                      <a:pt x="150" y="126"/>
                    </a:lnTo>
                    <a:lnTo>
                      <a:pt x="154" y="122"/>
                    </a:lnTo>
                    <a:lnTo>
                      <a:pt x="154" y="116"/>
                    </a:lnTo>
                    <a:lnTo>
                      <a:pt x="154" y="14"/>
                    </a:lnTo>
                    <a:lnTo>
                      <a:pt x="154" y="14"/>
                    </a:lnTo>
                    <a:lnTo>
                      <a:pt x="154" y="8"/>
                    </a:lnTo>
                    <a:lnTo>
                      <a:pt x="150" y="4"/>
                    </a:lnTo>
                    <a:lnTo>
                      <a:pt x="146" y="2"/>
                    </a:lnTo>
                    <a:lnTo>
                      <a:pt x="140" y="0"/>
                    </a:lnTo>
                    <a:lnTo>
                      <a:pt x="140" y="0"/>
                    </a:lnTo>
                    <a:close/>
                    <a:moveTo>
                      <a:pt x="38" y="0"/>
                    </a:moveTo>
                    <a:lnTo>
                      <a:pt x="14" y="0"/>
                    </a:lnTo>
                    <a:lnTo>
                      <a:pt x="14" y="0"/>
                    </a:lnTo>
                    <a:lnTo>
                      <a:pt x="8" y="2"/>
                    </a:lnTo>
                    <a:lnTo>
                      <a:pt x="4" y="4"/>
                    </a:lnTo>
                    <a:lnTo>
                      <a:pt x="2" y="8"/>
                    </a:lnTo>
                    <a:lnTo>
                      <a:pt x="0" y="14"/>
                    </a:lnTo>
                    <a:lnTo>
                      <a:pt x="0" y="116"/>
                    </a:lnTo>
                    <a:lnTo>
                      <a:pt x="0" y="116"/>
                    </a:lnTo>
                    <a:lnTo>
                      <a:pt x="2" y="122"/>
                    </a:lnTo>
                    <a:lnTo>
                      <a:pt x="4" y="126"/>
                    </a:lnTo>
                    <a:lnTo>
                      <a:pt x="8" y="128"/>
                    </a:lnTo>
                    <a:lnTo>
                      <a:pt x="14" y="130"/>
                    </a:lnTo>
                    <a:lnTo>
                      <a:pt x="38" y="130"/>
                    </a:lnTo>
                    <a:lnTo>
                      <a:pt x="38" y="130"/>
                    </a:lnTo>
                    <a:lnTo>
                      <a:pt x="42" y="128"/>
                    </a:lnTo>
                    <a:lnTo>
                      <a:pt x="48" y="126"/>
                    </a:lnTo>
                    <a:lnTo>
                      <a:pt x="50" y="122"/>
                    </a:lnTo>
                    <a:lnTo>
                      <a:pt x="52" y="116"/>
                    </a:lnTo>
                    <a:lnTo>
                      <a:pt x="52" y="14"/>
                    </a:lnTo>
                    <a:lnTo>
                      <a:pt x="52" y="14"/>
                    </a:lnTo>
                    <a:lnTo>
                      <a:pt x="50" y="8"/>
                    </a:lnTo>
                    <a:lnTo>
                      <a:pt x="48" y="4"/>
                    </a:lnTo>
                    <a:lnTo>
                      <a:pt x="42" y="2"/>
                    </a:lnTo>
                    <a:lnTo>
                      <a:pt x="38" y="0"/>
                    </a:lnTo>
                    <a:lnTo>
                      <a:pt x="38" y="0"/>
                    </a:lnTo>
                    <a:close/>
                    <a:moveTo>
                      <a:pt x="244" y="0"/>
                    </a:moveTo>
                    <a:lnTo>
                      <a:pt x="220" y="0"/>
                    </a:lnTo>
                    <a:lnTo>
                      <a:pt x="220" y="0"/>
                    </a:lnTo>
                    <a:lnTo>
                      <a:pt x="216" y="2"/>
                    </a:lnTo>
                    <a:lnTo>
                      <a:pt x="210" y="4"/>
                    </a:lnTo>
                    <a:lnTo>
                      <a:pt x="208" y="8"/>
                    </a:lnTo>
                    <a:lnTo>
                      <a:pt x="206" y="14"/>
                    </a:lnTo>
                    <a:lnTo>
                      <a:pt x="206" y="116"/>
                    </a:lnTo>
                    <a:lnTo>
                      <a:pt x="206" y="116"/>
                    </a:lnTo>
                    <a:lnTo>
                      <a:pt x="208" y="122"/>
                    </a:lnTo>
                    <a:lnTo>
                      <a:pt x="210" y="126"/>
                    </a:lnTo>
                    <a:lnTo>
                      <a:pt x="216" y="128"/>
                    </a:lnTo>
                    <a:lnTo>
                      <a:pt x="220" y="130"/>
                    </a:lnTo>
                    <a:lnTo>
                      <a:pt x="244" y="130"/>
                    </a:lnTo>
                    <a:lnTo>
                      <a:pt x="244" y="130"/>
                    </a:lnTo>
                    <a:lnTo>
                      <a:pt x="250" y="128"/>
                    </a:lnTo>
                    <a:lnTo>
                      <a:pt x="254" y="126"/>
                    </a:lnTo>
                    <a:lnTo>
                      <a:pt x="256" y="122"/>
                    </a:lnTo>
                    <a:lnTo>
                      <a:pt x="258" y="116"/>
                    </a:lnTo>
                    <a:lnTo>
                      <a:pt x="258" y="14"/>
                    </a:lnTo>
                    <a:lnTo>
                      <a:pt x="258" y="14"/>
                    </a:lnTo>
                    <a:lnTo>
                      <a:pt x="256" y="8"/>
                    </a:lnTo>
                    <a:lnTo>
                      <a:pt x="254" y="4"/>
                    </a:lnTo>
                    <a:lnTo>
                      <a:pt x="250" y="2"/>
                    </a:lnTo>
                    <a:lnTo>
                      <a:pt x="244" y="0"/>
                    </a:lnTo>
                    <a:lnTo>
                      <a:pt x="2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5" name="Freeform 23"/>
              <p:cNvSpPr/>
              <p:nvPr/>
            </p:nvSpPr>
            <p:spPr bwMode="auto">
              <a:xfrm>
                <a:off x="2601913" y="584200"/>
                <a:ext cx="581025" cy="136525"/>
              </a:xfrm>
              <a:custGeom>
                <a:avLst/>
                <a:gdLst>
                  <a:gd name="T0" fmla="*/ 358 w 366"/>
                  <a:gd name="T1" fmla="*/ 66 h 86"/>
                  <a:gd name="T2" fmla="*/ 186 w 366"/>
                  <a:gd name="T3" fmla="*/ 0 h 86"/>
                  <a:gd name="T4" fmla="*/ 186 w 366"/>
                  <a:gd name="T5" fmla="*/ 0 h 86"/>
                  <a:gd name="T6" fmla="*/ 180 w 366"/>
                  <a:gd name="T7" fmla="*/ 0 h 86"/>
                  <a:gd name="T8" fmla="*/ 8 w 366"/>
                  <a:gd name="T9" fmla="*/ 66 h 86"/>
                  <a:gd name="T10" fmla="*/ 8 w 366"/>
                  <a:gd name="T11" fmla="*/ 66 h 86"/>
                  <a:gd name="T12" fmla="*/ 4 w 366"/>
                  <a:gd name="T13" fmla="*/ 68 h 86"/>
                  <a:gd name="T14" fmla="*/ 2 w 366"/>
                  <a:gd name="T15" fmla="*/ 70 h 86"/>
                  <a:gd name="T16" fmla="*/ 0 w 366"/>
                  <a:gd name="T17" fmla="*/ 74 h 86"/>
                  <a:gd name="T18" fmla="*/ 0 w 366"/>
                  <a:gd name="T19" fmla="*/ 78 h 86"/>
                  <a:gd name="T20" fmla="*/ 0 w 366"/>
                  <a:gd name="T21" fmla="*/ 78 h 86"/>
                  <a:gd name="T22" fmla="*/ 2 w 366"/>
                  <a:gd name="T23" fmla="*/ 80 h 86"/>
                  <a:gd name="T24" fmla="*/ 4 w 366"/>
                  <a:gd name="T25" fmla="*/ 82 h 86"/>
                  <a:gd name="T26" fmla="*/ 6 w 366"/>
                  <a:gd name="T27" fmla="*/ 84 h 86"/>
                  <a:gd name="T28" fmla="*/ 10 w 366"/>
                  <a:gd name="T29" fmla="*/ 86 h 86"/>
                  <a:gd name="T30" fmla="*/ 356 w 366"/>
                  <a:gd name="T31" fmla="*/ 86 h 86"/>
                  <a:gd name="T32" fmla="*/ 356 w 366"/>
                  <a:gd name="T33" fmla="*/ 86 h 86"/>
                  <a:gd name="T34" fmla="*/ 360 w 366"/>
                  <a:gd name="T35" fmla="*/ 84 h 86"/>
                  <a:gd name="T36" fmla="*/ 362 w 366"/>
                  <a:gd name="T37" fmla="*/ 82 h 86"/>
                  <a:gd name="T38" fmla="*/ 364 w 366"/>
                  <a:gd name="T39" fmla="*/ 80 h 86"/>
                  <a:gd name="T40" fmla="*/ 366 w 366"/>
                  <a:gd name="T41" fmla="*/ 78 h 86"/>
                  <a:gd name="T42" fmla="*/ 366 w 366"/>
                  <a:gd name="T43" fmla="*/ 78 h 86"/>
                  <a:gd name="T44" fmla="*/ 366 w 366"/>
                  <a:gd name="T45" fmla="*/ 74 h 86"/>
                  <a:gd name="T46" fmla="*/ 364 w 366"/>
                  <a:gd name="T47" fmla="*/ 70 h 86"/>
                  <a:gd name="T48" fmla="*/ 362 w 366"/>
                  <a:gd name="T49" fmla="*/ 68 h 86"/>
                  <a:gd name="T50" fmla="*/ 358 w 366"/>
                  <a:gd name="T51" fmla="*/ 66 h 86"/>
                  <a:gd name="T52" fmla="*/ 358 w 36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86">
                    <a:moveTo>
                      <a:pt x="358" y="66"/>
                    </a:moveTo>
                    <a:lnTo>
                      <a:pt x="186" y="0"/>
                    </a:lnTo>
                    <a:lnTo>
                      <a:pt x="186" y="0"/>
                    </a:lnTo>
                    <a:lnTo>
                      <a:pt x="180" y="0"/>
                    </a:lnTo>
                    <a:lnTo>
                      <a:pt x="8" y="66"/>
                    </a:lnTo>
                    <a:lnTo>
                      <a:pt x="8" y="66"/>
                    </a:lnTo>
                    <a:lnTo>
                      <a:pt x="4" y="68"/>
                    </a:lnTo>
                    <a:lnTo>
                      <a:pt x="2" y="70"/>
                    </a:lnTo>
                    <a:lnTo>
                      <a:pt x="0" y="74"/>
                    </a:lnTo>
                    <a:lnTo>
                      <a:pt x="0" y="78"/>
                    </a:lnTo>
                    <a:lnTo>
                      <a:pt x="0" y="78"/>
                    </a:lnTo>
                    <a:lnTo>
                      <a:pt x="2" y="80"/>
                    </a:lnTo>
                    <a:lnTo>
                      <a:pt x="4" y="82"/>
                    </a:lnTo>
                    <a:lnTo>
                      <a:pt x="6" y="84"/>
                    </a:lnTo>
                    <a:lnTo>
                      <a:pt x="10" y="86"/>
                    </a:lnTo>
                    <a:lnTo>
                      <a:pt x="356" y="86"/>
                    </a:lnTo>
                    <a:lnTo>
                      <a:pt x="356" y="86"/>
                    </a:lnTo>
                    <a:lnTo>
                      <a:pt x="360" y="84"/>
                    </a:lnTo>
                    <a:lnTo>
                      <a:pt x="362" y="82"/>
                    </a:lnTo>
                    <a:lnTo>
                      <a:pt x="364" y="80"/>
                    </a:lnTo>
                    <a:lnTo>
                      <a:pt x="366" y="78"/>
                    </a:lnTo>
                    <a:lnTo>
                      <a:pt x="366" y="78"/>
                    </a:lnTo>
                    <a:lnTo>
                      <a:pt x="366" y="74"/>
                    </a:lnTo>
                    <a:lnTo>
                      <a:pt x="364" y="70"/>
                    </a:lnTo>
                    <a:lnTo>
                      <a:pt x="362" y="68"/>
                    </a:lnTo>
                    <a:lnTo>
                      <a:pt x="358" y="66"/>
                    </a:lnTo>
                    <a:lnTo>
                      <a:pt x="358"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6" name="Freeform 84"/>
              <p:cNvSpPr/>
              <p:nvPr/>
            </p:nvSpPr>
            <p:spPr bwMode="auto">
              <a:xfrm>
                <a:off x="2630488" y="987425"/>
                <a:ext cx="523875" cy="38100"/>
              </a:xfrm>
              <a:custGeom>
                <a:avLst/>
                <a:gdLst>
                  <a:gd name="T0" fmla="*/ 330 w 330"/>
                  <a:gd name="T1" fmla="*/ 12 h 24"/>
                  <a:gd name="T2" fmla="*/ 330 w 330"/>
                  <a:gd name="T3" fmla="*/ 12 h 24"/>
                  <a:gd name="T4" fmla="*/ 330 w 330"/>
                  <a:gd name="T5" fmla="*/ 12 h 24"/>
                  <a:gd name="T6" fmla="*/ 330 w 330"/>
                  <a:gd name="T7" fmla="*/ 18 h 24"/>
                  <a:gd name="T8" fmla="*/ 326 w 330"/>
                  <a:gd name="T9" fmla="*/ 20 h 24"/>
                  <a:gd name="T10" fmla="*/ 322 w 330"/>
                  <a:gd name="T11" fmla="*/ 24 h 24"/>
                  <a:gd name="T12" fmla="*/ 316 w 330"/>
                  <a:gd name="T13" fmla="*/ 24 h 24"/>
                  <a:gd name="T14" fmla="*/ 14 w 330"/>
                  <a:gd name="T15" fmla="*/ 24 h 24"/>
                  <a:gd name="T16" fmla="*/ 14 w 330"/>
                  <a:gd name="T17" fmla="*/ 24 h 24"/>
                  <a:gd name="T18" fmla="*/ 8 w 330"/>
                  <a:gd name="T19" fmla="*/ 24 h 24"/>
                  <a:gd name="T20" fmla="*/ 4 w 330"/>
                  <a:gd name="T21" fmla="*/ 20 h 24"/>
                  <a:gd name="T22" fmla="*/ 0 w 330"/>
                  <a:gd name="T23" fmla="*/ 18 h 24"/>
                  <a:gd name="T24" fmla="*/ 0 w 330"/>
                  <a:gd name="T25" fmla="*/ 12 h 24"/>
                  <a:gd name="T26" fmla="*/ 0 w 330"/>
                  <a:gd name="T27" fmla="*/ 12 h 24"/>
                  <a:gd name="T28" fmla="*/ 0 w 330"/>
                  <a:gd name="T29" fmla="*/ 12 h 24"/>
                  <a:gd name="T30" fmla="*/ 0 w 330"/>
                  <a:gd name="T31" fmla="*/ 8 h 24"/>
                  <a:gd name="T32" fmla="*/ 4 w 330"/>
                  <a:gd name="T33" fmla="*/ 4 h 24"/>
                  <a:gd name="T34" fmla="*/ 8 w 330"/>
                  <a:gd name="T35" fmla="*/ 2 h 24"/>
                  <a:gd name="T36" fmla="*/ 14 w 330"/>
                  <a:gd name="T37" fmla="*/ 0 h 24"/>
                  <a:gd name="T38" fmla="*/ 316 w 330"/>
                  <a:gd name="T39" fmla="*/ 0 h 24"/>
                  <a:gd name="T40" fmla="*/ 316 w 330"/>
                  <a:gd name="T41" fmla="*/ 0 h 24"/>
                  <a:gd name="T42" fmla="*/ 322 w 330"/>
                  <a:gd name="T43" fmla="*/ 2 h 24"/>
                  <a:gd name="T44" fmla="*/ 326 w 330"/>
                  <a:gd name="T45" fmla="*/ 4 h 24"/>
                  <a:gd name="T46" fmla="*/ 330 w 330"/>
                  <a:gd name="T47" fmla="*/ 8 h 24"/>
                  <a:gd name="T48" fmla="*/ 330 w 330"/>
                  <a:gd name="T49" fmla="*/ 12 h 24"/>
                  <a:gd name="T50" fmla="*/ 330 w 330"/>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24">
                    <a:moveTo>
                      <a:pt x="330" y="12"/>
                    </a:moveTo>
                    <a:lnTo>
                      <a:pt x="330" y="12"/>
                    </a:lnTo>
                    <a:lnTo>
                      <a:pt x="330" y="12"/>
                    </a:lnTo>
                    <a:lnTo>
                      <a:pt x="330" y="18"/>
                    </a:lnTo>
                    <a:lnTo>
                      <a:pt x="326" y="20"/>
                    </a:lnTo>
                    <a:lnTo>
                      <a:pt x="322" y="24"/>
                    </a:lnTo>
                    <a:lnTo>
                      <a:pt x="316" y="24"/>
                    </a:lnTo>
                    <a:lnTo>
                      <a:pt x="14" y="24"/>
                    </a:lnTo>
                    <a:lnTo>
                      <a:pt x="14" y="24"/>
                    </a:lnTo>
                    <a:lnTo>
                      <a:pt x="8" y="24"/>
                    </a:lnTo>
                    <a:lnTo>
                      <a:pt x="4" y="20"/>
                    </a:lnTo>
                    <a:lnTo>
                      <a:pt x="0" y="18"/>
                    </a:lnTo>
                    <a:lnTo>
                      <a:pt x="0" y="12"/>
                    </a:lnTo>
                    <a:lnTo>
                      <a:pt x="0" y="12"/>
                    </a:lnTo>
                    <a:lnTo>
                      <a:pt x="0" y="12"/>
                    </a:lnTo>
                    <a:lnTo>
                      <a:pt x="0" y="8"/>
                    </a:lnTo>
                    <a:lnTo>
                      <a:pt x="4" y="4"/>
                    </a:lnTo>
                    <a:lnTo>
                      <a:pt x="8" y="2"/>
                    </a:lnTo>
                    <a:lnTo>
                      <a:pt x="14" y="0"/>
                    </a:lnTo>
                    <a:lnTo>
                      <a:pt x="316" y="0"/>
                    </a:lnTo>
                    <a:lnTo>
                      <a:pt x="316" y="0"/>
                    </a:lnTo>
                    <a:lnTo>
                      <a:pt x="322" y="2"/>
                    </a:lnTo>
                    <a:lnTo>
                      <a:pt x="326" y="4"/>
                    </a:lnTo>
                    <a:lnTo>
                      <a:pt x="330" y="8"/>
                    </a:lnTo>
                    <a:lnTo>
                      <a:pt x="330" y="12"/>
                    </a:lnTo>
                    <a:lnTo>
                      <a:pt x="33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09" name="组合 108"/>
          <p:cNvGrpSpPr/>
          <p:nvPr/>
        </p:nvGrpSpPr>
        <p:grpSpPr>
          <a:xfrm>
            <a:off x="9449349" y="3068913"/>
            <a:ext cx="1253831" cy="1253824"/>
            <a:chOff x="4641550" y="2233932"/>
            <a:chExt cx="587801" cy="587801"/>
          </a:xfrm>
        </p:grpSpPr>
        <p:grpSp>
          <p:nvGrpSpPr>
            <p:cNvPr id="110" name="组合 109"/>
            <p:cNvGrpSpPr/>
            <p:nvPr/>
          </p:nvGrpSpPr>
          <p:grpSpPr>
            <a:xfrm>
              <a:off x="4641550" y="2233932"/>
              <a:ext cx="587801" cy="587801"/>
              <a:chOff x="304800" y="673100"/>
              <a:chExt cx="4000500" cy="4000500"/>
            </a:xfrm>
            <a:effectLst>
              <a:outerShdw blurRad="444500" dist="254000" dir="8100000" algn="tr" rotWithShape="0">
                <a:prstClr val="black">
                  <a:alpha val="50000"/>
                </a:prstClr>
              </a:outerShdw>
            </a:effectLst>
          </p:grpSpPr>
          <p:sp>
            <p:nvSpPr>
              <p:cNvPr id="114" name="同心圆 1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5" name="椭圆 1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11" name="组合 110"/>
            <p:cNvGrpSpPr/>
            <p:nvPr/>
          </p:nvGrpSpPr>
          <p:grpSpPr>
            <a:xfrm>
              <a:off x="4817013" y="2396824"/>
              <a:ext cx="253510" cy="262016"/>
              <a:chOff x="2649538" y="2673350"/>
              <a:chExt cx="473075" cy="488950"/>
            </a:xfrm>
            <a:solidFill>
              <a:schemeClr val="accent2"/>
            </a:solidFill>
          </p:grpSpPr>
          <p:sp>
            <p:nvSpPr>
              <p:cNvPr id="112" name="Freeform 64"/>
              <p:cNvSpPr>
                <a:spLocks noEditPoints="1"/>
              </p:cNvSpPr>
              <p:nvPr/>
            </p:nvSpPr>
            <p:spPr bwMode="auto">
              <a:xfrm>
                <a:off x="2887663" y="2673350"/>
                <a:ext cx="234950" cy="488950"/>
              </a:xfrm>
              <a:custGeom>
                <a:avLst/>
                <a:gdLst>
                  <a:gd name="T0" fmla="*/ 148 w 148"/>
                  <a:gd name="T1" fmla="*/ 146 h 308"/>
                  <a:gd name="T2" fmla="*/ 146 w 148"/>
                  <a:gd name="T3" fmla="*/ 132 h 308"/>
                  <a:gd name="T4" fmla="*/ 140 w 148"/>
                  <a:gd name="T5" fmla="*/ 102 h 308"/>
                  <a:gd name="T6" fmla="*/ 80 w 148"/>
                  <a:gd name="T7" fmla="*/ 86 h 308"/>
                  <a:gd name="T8" fmla="*/ 86 w 148"/>
                  <a:gd name="T9" fmla="*/ 116 h 308"/>
                  <a:gd name="T10" fmla="*/ 88 w 148"/>
                  <a:gd name="T11" fmla="*/ 146 h 308"/>
                  <a:gd name="T12" fmla="*/ 48 w 148"/>
                  <a:gd name="T13" fmla="*/ 42 h 308"/>
                  <a:gd name="T14" fmla="*/ 26 w 148"/>
                  <a:gd name="T15" fmla="*/ 12 h 308"/>
                  <a:gd name="T16" fmla="*/ 0 w 148"/>
                  <a:gd name="T17" fmla="*/ 0 h 308"/>
                  <a:gd name="T18" fmla="*/ 62 w 148"/>
                  <a:gd name="T19" fmla="*/ 74 h 308"/>
                  <a:gd name="T20" fmla="*/ 56 w 148"/>
                  <a:gd name="T21" fmla="*/ 58 h 308"/>
                  <a:gd name="T22" fmla="*/ 48 w 148"/>
                  <a:gd name="T23" fmla="*/ 42 h 308"/>
                  <a:gd name="T24" fmla="*/ 0 w 148"/>
                  <a:gd name="T25" fmla="*/ 86 h 308"/>
                  <a:gd name="T26" fmla="*/ 72 w 148"/>
                  <a:gd name="T27" fmla="*/ 146 h 308"/>
                  <a:gd name="T28" fmla="*/ 70 w 148"/>
                  <a:gd name="T29" fmla="*/ 116 h 308"/>
                  <a:gd name="T30" fmla="*/ 64 w 148"/>
                  <a:gd name="T31" fmla="*/ 86 h 308"/>
                  <a:gd name="T32" fmla="*/ 126 w 148"/>
                  <a:gd name="T33" fmla="*/ 74 h 308"/>
                  <a:gd name="T34" fmla="*/ 120 w 148"/>
                  <a:gd name="T35" fmla="*/ 64 h 308"/>
                  <a:gd name="T36" fmla="*/ 100 w 148"/>
                  <a:gd name="T37" fmla="*/ 42 h 308"/>
                  <a:gd name="T38" fmla="*/ 80 w 148"/>
                  <a:gd name="T39" fmla="*/ 24 h 308"/>
                  <a:gd name="T40" fmla="*/ 54 w 148"/>
                  <a:gd name="T41" fmla="*/ 12 h 308"/>
                  <a:gd name="T42" fmla="*/ 42 w 148"/>
                  <a:gd name="T43" fmla="*/ 6 h 308"/>
                  <a:gd name="T44" fmla="*/ 62 w 148"/>
                  <a:gd name="T45" fmla="*/ 36 h 308"/>
                  <a:gd name="T46" fmla="*/ 70 w 148"/>
                  <a:gd name="T47" fmla="*/ 54 h 308"/>
                  <a:gd name="T48" fmla="*/ 78 w 148"/>
                  <a:gd name="T49" fmla="*/ 74 h 308"/>
                  <a:gd name="T50" fmla="*/ 62 w 148"/>
                  <a:gd name="T51" fmla="*/ 272 h 308"/>
                  <a:gd name="T52" fmla="*/ 42 w 148"/>
                  <a:gd name="T53" fmla="*/ 302 h 308"/>
                  <a:gd name="T54" fmla="*/ 54 w 148"/>
                  <a:gd name="T55" fmla="*/ 296 h 308"/>
                  <a:gd name="T56" fmla="*/ 80 w 148"/>
                  <a:gd name="T57" fmla="*/ 282 h 308"/>
                  <a:gd name="T58" fmla="*/ 102 w 148"/>
                  <a:gd name="T59" fmla="*/ 264 h 308"/>
                  <a:gd name="T60" fmla="*/ 120 w 148"/>
                  <a:gd name="T61" fmla="*/ 242 h 308"/>
                  <a:gd name="T62" fmla="*/ 78 w 148"/>
                  <a:gd name="T63" fmla="*/ 230 h 308"/>
                  <a:gd name="T64" fmla="*/ 70 w 148"/>
                  <a:gd name="T65" fmla="*/ 252 h 308"/>
                  <a:gd name="T66" fmla="*/ 62 w 148"/>
                  <a:gd name="T67" fmla="*/ 272 h 308"/>
                  <a:gd name="T68" fmla="*/ 88 w 148"/>
                  <a:gd name="T69" fmla="*/ 158 h 308"/>
                  <a:gd name="T70" fmla="*/ 80 w 148"/>
                  <a:gd name="T71" fmla="*/ 218 h 308"/>
                  <a:gd name="T72" fmla="*/ 134 w 148"/>
                  <a:gd name="T73" fmla="*/ 218 h 308"/>
                  <a:gd name="T74" fmla="*/ 144 w 148"/>
                  <a:gd name="T75" fmla="*/ 190 h 308"/>
                  <a:gd name="T76" fmla="*/ 148 w 148"/>
                  <a:gd name="T77" fmla="*/ 158 h 308"/>
                  <a:gd name="T78" fmla="*/ 72 w 148"/>
                  <a:gd name="T79" fmla="*/ 158 h 308"/>
                  <a:gd name="T80" fmla="*/ 0 w 148"/>
                  <a:gd name="T81" fmla="*/ 218 h 308"/>
                  <a:gd name="T82" fmla="*/ 66 w 148"/>
                  <a:gd name="T83" fmla="*/ 218 h 308"/>
                  <a:gd name="T84" fmla="*/ 72 w 148"/>
                  <a:gd name="T85" fmla="*/ 158 h 308"/>
                  <a:gd name="T86" fmla="*/ 62 w 148"/>
                  <a:gd name="T87" fmla="*/ 230 h 308"/>
                  <a:gd name="T88" fmla="*/ 0 w 148"/>
                  <a:gd name="T89" fmla="*/ 308 h 308"/>
                  <a:gd name="T90" fmla="*/ 14 w 148"/>
                  <a:gd name="T91" fmla="*/ 304 h 308"/>
                  <a:gd name="T92" fmla="*/ 38 w 148"/>
                  <a:gd name="T93" fmla="*/ 282 h 308"/>
                  <a:gd name="T94" fmla="*/ 48 w 148"/>
                  <a:gd name="T95" fmla="*/ 266 h 308"/>
                  <a:gd name="T96" fmla="*/ 62 w 148"/>
                  <a:gd name="T97"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308">
                    <a:moveTo>
                      <a:pt x="88" y="146"/>
                    </a:moveTo>
                    <a:lnTo>
                      <a:pt x="148" y="146"/>
                    </a:lnTo>
                    <a:lnTo>
                      <a:pt x="148" y="146"/>
                    </a:lnTo>
                    <a:lnTo>
                      <a:pt x="146" y="132"/>
                    </a:lnTo>
                    <a:lnTo>
                      <a:pt x="144" y="116"/>
                    </a:lnTo>
                    <a:lnTo>
                      <a:pt x="140" y="102"/>
                    </a:lnTo>
                    <a:lnTo>
                      <a:pt x="134" y="86"/>
                    </a:lnTo>
                    <a:lnTo>
                      <a:pt x="80" y="86"/>
                    </a:lnTo>
                    <a:lnTo>
                      <a:pt x="80" y="86"/>
                    </a:lnTo>
                    <a:lnTo>
                      <a:pt x="86" y="116"/>
                    </a:lnTo>
                    <a:lnTo>
                      <a:pt x="88" y="146"/>
                    </a:lnTo>
                    <a:lnTo>
                      <a:pt x="88" y="146"/>
                    </a:lnTo>
                    <a:close/>
                    <a:moveTo>
                      <a:pt x="48" y="42"/>
                    </a:moveTo>
                    <a:lnTo>
                      <a:pt x="48" y="42"/>
                    </a:lnTo>
                    <a:lnTo>
                      <a:pt x="38" y="26"/>
                    </a:lnTo>
                    <a:lnTo>
                      <a:pt x="26" y="12"/>
                    </a:lnTo>
                    <a:lnTo>
                      <a:pt x="14" y="4"/>
                    </a:lnTo>
                    <a:lnTo>
                      <a:pt x="0" y="0"/>
                    </a:lnTo>
                    <a:lnTo>
                      <a:pt x="0" y="74"/>
                    </a:lnTo>
                    <a:lnTo>
                      <a:pt x="62" y="74"/>
                    </a:lnTo>
                    <a:lnTo>
                      <a:pt x="62" y="74"/>
                    </a:lnTo>
                    <a:lnTo>
                      <a:pt x="56" y="58"/>
                    </a:lnTo>
                    <a:lnTo>
                      <a:pt x="48" y="42"/>
                    </a:lnTo>
                    <a:lnTo>
                      <a:pt x="48" y="42"/>
                    </a:lnTo>
                    <a:close/>
                    <a:moveTo>
                      <a:pt x="64" y="86"/>
                    </a:moveTo>
                    <a:lnTo>
                      <a:pt x="0" y="86"/>
                    </a:lnTo>
                    <a:lnTo>
                      <a:pt x="0" y="146"/>
                    </a:lnTo>
                    <a:lnTo>
                      <a:pt x="72" y="146"/>
                    </a:lnTo>
                    <a:lnTo>
                      <a:pt x="72" y="146"/>
                    </a:lnTo>
                    <a:lnTo>
                      <a:pt x="70" y="116"/>
                    </a:lnTo>
                    <a:lnTo>
                      <a:pt x="64" y="86"/>
                    </a:lnTo>
                    <a:lnTo>
                      <a:pt x="64" y="86"/>
                    </a:lnTo>
                    <a:close/>
                    <a:moveTo>
                      <a:pt x="78" y="74"/>
                    </a:moveTo>
                    <a:lnTo>
                      <a:pt x="126" y="74"/>
                    </a:lnTo>
                    <a:lnTo>
                      <a:pt x="126" y="74"/>
                    </a:lnTo>
                    <a:lnTo>
                      <a:pt x="120" y="64"/>
                    </a:lnTo>
                    <a:lnTo>
                      <a:pt x="110" y="52"/>
                    </a:lnTo>
                    <a:lnTo>
                      <a:pt x="100" y="42"/>
                    </a:lnTo>
                    <a:lnTo>
                      <a:pt x="90" y="32"/>
                    </a:lnTo>
                    <a:lnTo>
                      <a:pt x="80" y="24"/>
                    </a:lnTo>
                    <a:lnTo>
                      <a:pt x="68" y="18"/>
                    </a:lnTo>
                    <a:lnTo>
                      <a:pt x="54" y="12"/>
                    </a:lnTo>
                    <a:lnTo>
                      <a:pt x="42" y="6"/>
                    </a:lnTo>
                    <a:lnTo>
                      <a:pt x="42" y="6"/>
                    </a:lnTo>
                    <a:lnTo>
                      <a:pt x="52" y="20"/>
                    </a:lnTo>
                    <a:lnTo>
                      <a:pt x="62" y="36"/>
                    </a:lnTo>
                    <a:lnTo>
                      <a:pt x="62" y="36"/>
                    </a:lnTo>
                    <a:lnTo>
                      <a:pt x="70" y="54"/>
                    </a:lnTo>
                    <a:lnTo>
                      <a:pt x="78" y="74"/>
                    </a:lnTo>
                    <a:lnTo>
                      <a:pt x="78" y="74"/>
                    </a:lnTo>
                    <a:close/>
                    <a:moveTo>
                      <a:pt x="62" y="272"/>
                    </a:moveTo>
                    <a:lnTo>
                      <a:pt x="62" y="272"/>
                    </a:lnTo>
                    <a:lnTo>
                      <a:pt x="52" y="288"/>
                    </a:lnTo>
                    <a:lnTo>
                      <a:pt x="42" y="302"/>
                    </a:lnTo>
                    <a:lnTo>
                      <a:pt x="42" y="302"/>
                    </a:lnTo>
                    <a:lnTo>
                      <a:pt x="54" y="296"/>
                    </a:lnTo>
                    <a:lnTo>
                      <a:pt x="68" y="290"/>
                    </a:lnTo>
                    <a:lnTo>
                      <a:pt x="80" y="282"/>
                    </a:lnTo>
                    <a:lnTo>
                      <a:pt x="92" y="274"/>
                    </a:lnTo>
                    <a:lnTo>
                      <a:pt x="102" y="264"/>
                    </a:lnTo>
                    <a:lnTo>
                      <a:pt x="112" y="254"/>
                    </a:lnTo>
                    <a:lnTo>
                      <a:pt x="120" y="242"/>
                    </a:lnTo>
                    <a:lnTo>
                      <a:pt x="128" y="230"/>
                    </a:lnTo>
                    <a:lnTo>
                      <a:pt x="78" y="230"/>
                    </a:lnTo>
                    <a:lnTo>
                      <a:pt x="78" y="230"/>
                    </a:lnTo>
                    <a:lnTo>
                      <a:pt x="70" y="252"/>
                    </a:lnTo>
                    <a:lnTo>
                      <a:pt x="62" y="272"/>
                    </a:lnTo>
                    <a:lnTo>
                      <a:pt x="62" y="272"/>
                    </a:lnTo>
                    <a:close/>
                    <a:moveTo>
                      <a:pt x="88" y="158"/>
                    </a:moveTo>
                    <a:lnTo>
                      <a:pt x="88" y="158"/>
                    </a:lnTo>
                    <a:lnTo>
                      <a:pt x="86" y="190"/>
                    </a:lnTo>
                    <a:lnTo>
                      <a:pt x="80" y="218"/>
                    </a:lnTo>
                    <a:lnTo>
                      <a:pt x="134" y="218"/>
                    </a:lnTo>
                    <a:lnTo>
                      <a:pt x="134" y="218"/>
                    </a:lnTo>
                    <a:lnTo>
                      <a:pt x="140" y="204"/>
                    </a:lnTo>
                    <a:lnTo>
                      <a:pt x="144" y="190"/>
                    </a:lnTo>
                    <a:lnTo>
                      <a:pt x="148" y="174"/>
                    </a:lnTo>
                    <a:lnTo>
                      <a:pt x="148" y="158"/>
                    </a:lnTo>
                    <a:lnTo>
                      <a:pt x="88" y="158"/>
                    </a:lnTo>
                    <a:close/>
                    <a:moveTo>
                      <a:pt x="72" y="158"/>
                    </a:moveTo>
                    <a:lnTo>
                      <a:pt x="0" y="158"/>
                    </a:lnTo>
                    <a:lnTo>
                      <a:pt x="0" y="218"/>
                    </a:lnTo>
                    <a:lnTo>
                      <a:pt x="66" y="218"/>
                    </a:lnTo>
                    <a:lnTo>
                      <a:pt x="66" y="218"/>
                    </a:lnTo>
                    <a:lnTo>
                      <a:pt x="70" y="190"/>
                    </a:lnTo>
                    <a:lnTo>
                      <a:pt x="72" y="158"/>
                    </a:lnTo>
                    <a:lnTo>
                      <a:pt x="72" y="158"/>
                    </a:lnTo>
                    <a:close/>
                    <a:moveTo>
                      <a:pt x="62" y="230"/>
                    </a:moveTo>
                    <a:lnTo>
                      <a:pt x="0" y="230"/>
                    </a:lnTo>
                    <a:lnTo>
                      <a:pt x="0" y="308"/>
                    </a:lnTo>
                    <a:lnTo>
                      <a:pt x="0" y="308"/>
                    </a:lnTo>
                    <a:lnTo>
                      <a:pt x="14" y="304"/>
                    </a:lnTo>
                    <a:lnTo>
                      <a:pt x="26" y="296"/>
                    </a:lnTo>
                    <a:lnTo>
                      <a:pt x="38" y="282"/>
                    </a:lnTo>
                    <a:lnTo>
                      <a:pt x="48" y="266"/>
                    </a:lnTo>
                    <a:lnTo>
                      <a:pt x="48" y="266"/>
                    </a:lnTo>
                    <a:lnTo>
                      <a:pt x="56" y="250"/>
                    </a:lnTo>
                    <a:lnTo>
                      <a:pt x="62" y="230"/>
                    </a:lnTo>
                    <a:lnTo>
                      <a:pt x="62" y="2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3" name="Freeform 65"/>
              <p:cNvSpPr>
                <a:spLocks noEditPoints="1"/>
              </p:cNvSpPr>
              <p:nvPr/>
            </p:nvSpPr>
            <p:spPr bwMode="auto">
              <a:xfrm>
                <a:off x="2649538" y="2673350"/>
                <a:ext cx="203200" cy="488950"/>
              </a:xfrm>
              <a:custGeom>
                <a:avLst/>
                <a:gdLst>
                  <a:gd name="T0" fmla="*/ 128 w 128"/>
                  <a:gd name="T1" fmla="*/ 308 h 308"/>
                  <a:gd name="T2" fmla="*/ 128 w 128"/>
                  <a:gd name="T3" fmla="*/ 0 h 308"/>
                  <a:gd name="T4" fmla="*/ 102 w 128"/>
                  <a:gd name="T5" fmla="*/ 0 h 308"/>
                  <a:gd name="T6" fmla="*/ 102 w 128"/>
                  <a:gd name="T7" fmla="*/ 14 h 308"/>
                  <a:gd name="T8" fmla="*/ 102 w 128"/>
                  <a:gd name="T9" fmla="*/ 14 h 308"/>
                  <a:gd name="T10" fmla="*/ 80 w 128"/>
                  <a:gd name="T11" fmla="*/ 16 h 308"/>
                  <a:gd name="T12" fmla="*/ 62 w 128"/>
                  <a:gd name="T13" fmla="*/ 22 h 308"/>
                  <a:gd name="T14" fmla="*/ 46 w 128"/>
                  <a:gd name="T15" fmla="*/ 30 h 308"/>
                  <a:gd name="T16" fmla="*/ 34 w 128"/>
                  <a:gd name="T17" fmla="*/ 40 h 308"/>
                  <a:gd name="T18" fmla="*/ 34 w 128"/>
                  <a:gd name="T19" fmla="*/ 40 h 308"/>
                  <a:gd name="T20" fmla="*/ 24 w 128"/>
                  <a:gd name="T21" fmla="*/ 50 h 308"/>
                  <a:gd name="T22" fmla="*/ 16 w 128"/>
                  <a:gd name="T23" fmla="*/ 64 h 308"/>
                  <a:gd name="T24" fmla="*/ 12 w 128"/>
                  <a:gd name="T25" fmla="*/ 78 h 308"/>
                  <a:gd name="T26" fmla="*/ 10 w 128"/>
                  <a:gd name="T27" fmla="*/ 94 h 308"/>
                  <a:gd name="T28" fmla="*/ 10 w 128"/>
                  <a:gd name="T29" fmla="*/ 94 h 308"/>
                  <a:gd name="T30" fmla="*/ 12 w 128"/>
                  <a:gd name="T31" fmla="*/ 106 h 308"/>
                  <a:gd name="T32" fmla="*/ 14 w 128"/>
                  <a:gd name="T33" fmla="*/ 116 h 308"/>
                  <a:gd name="T34" fmla="*/ 18 w 128"/>
                  <a:gd name="T35" fmla="*/ 126 h 308"/>
                  <a:gd name="T36" fmla="*/ 22 w 128"/>
                  <a:gd name="T37" fmla="*/ 134 h 308"/>
                  <a:gd name="T38" fmla="*/ 22 w 128"/>
                  <a:gd name="T39" fmla="*/ 134 h 308"/>
                  <a:gd name="T40" fmla="*/ 34 w 128"/>
                  <a:gd name="T41" fmla="*/ 150 h 308"/>
                  <a:gd name="T42" fmla="*/ 42 w 128"/>
                  <a:gd name="T43" fmla="*/ 154 h 308"/>
                  <a:gd name="T44" fmla="*/ 50 w 128"/>
                  <a:gd name="T45" fmla="*/ 158 h 308"/>
                  <a:gd name="T46" fmla="*/ 50 w 128"/>
                  <a:gd name="T47" fmla="*/ 158 h 308"/>
                  <a:gd name="T48" fmla="*/ 70 w 128"/>
                  <a:gd name="T49" fmla="*/ 168 h 308"/>
                  <a:gd name="T50" fmla="*/ 102 w 128"/>
                  <a:gd name="T51" fmla="*/ 176 h 308"/>
                  <a:gd name="T52" fmla="*/ 102 w 128"/>
                  <a:gd name="T53" fmla="*/ 242 h 308"/>
                  <a:gd name="T54" fmla="*/ 102 w 128"/>
                  <a:gd name="T55" fmla="*/ 242 h 308"/>
                  <a:gd name="T56" fmla="*/ 90 w 128"/>
                  <a:gd name="T57" fmla="*/ 236 h 308"/>
                  <a:gd name="T58" fmla="*/ 84 w 128"/>
                  <a:gd name="T59" fmla="*/ 228 h 308"/>
                  <a:gd name="T60" fmla="*/ 84 w 128"/>
                  <a:gd name="T61" fmla="*/ 228 h 308"/>
                  <a:gd name="T62" fmla="*/ 78 w 128"/>
                  <a:gd name="T63" fmla="*/ 218 h 308"/>
                  <a:gd name="T64" fmla="*/ 74 w 128"/>
                  <a:gd name="T65" fmla="*/ 202 h 308"/>
                  <a:gd name="T66" fmla="*/ 0 w 128"/>
                  <a:gd name="T67" fmla="*/ 210 h 308"/>
                  <a:gd name="T68" fmla="*/ 0 w 128"/>
                  <a:gd name="T69" fmla="*/ 210 h 308"/>
                  <a:gd name="T70" fmla="*/ 4 w 128"/>
                  <a:gd name="T71" fmla="*/ 228 h 308"/>
                  <a:gd name="T72" fmla="*/ 10 w 128"/>
                  <a:gd name="T73" fmla="*/ 242 h 308"/>
                  <a:gd name="T74" fmla="*/ 10 w 128"/>
                  <a:gd name="T75" fmla="*/ 242 h 308"/>
                  <a:gd name="T76" fmla="*/ 18 w 128"/>
                  <a:gd name="T77" fmla="*/ 254 h 308"/>
                  <a:gd name="T78" fmla="*/ 28 w 128"/>
                  <a:gd name="T79" fmla="*/ 266 h 308"/>
                  <a:gd name="T80" fmla="*/ 28 w 128"/>
                  <a:gd name="T81" fmla="*/ 266 h 308"/>
                  <a:gd name="T82" fmla="*/ 42 w 128"/>
                  <a:gd name="T83" fmla="*/ 276 h 308"/>
                  <a:gd name="T84" fmla="*/ 58 w 128"/>
                  <a:gd name="T85" fmla="*/ 284 h 308"/>
                  <a:gd name="T86" fmla="*/ 58 w 128"/>
                  <a:gd name="T87" fmla="*/ 284 h 308"/>
                  <a:gd name="T88" fmla="*/ 78 w 128"/>
                  <a:gd name="T89" fmla="*/ 288 h 308"/>
                  <a:gd name="T90" fmla="*/ 102 w 128"/>
                  <a:gd name="T91" fmla="*/ 292 h 308"/>
                  <a:gd name="T92" fmla="*/ 102 w 128"/>
                  <a:gd name="T93" fmla="*/ 308 h 308"/>
                  <a:gd name="T94" fmla="*/ 128 w 128"/>
                  <a:gd name="T95" fmla="*/ 308 h 308"/>
                  <a:gd name="T96" fmla="*/ 86 w 128"/>
                  <a:gd name="T97" fmla="*/ 100 h 308"/>
                  <a:gd name="T98" fmla="*/ 86 w 128"/>
                  <a:gd name="T99" fmla="*/ 100 h 308"/>
                  <a:gd name="T100" fmla="*/ 82 w 128"/>
                  <a:gd name="T101" fmla="*/ 92 h 308"/>
                  <a:gd name="T102" fmla="*/ 80 w 128"/>
                  <a:gd name="T103" fmla="*/ 86 h 308"/>
                  <a:gd name="T104" fmla="*/ 80 w 128"/>
                  <a:gd name="T105" fmla="*/ 86 h 308"/>
                  <a:gd name="T106" fmla="*/ 82 w 128"/>
                  <a:gd name="T107" fmla="*/ 78 h 308"/>
                  <a:gd name="T108" fmla="*/ 86 w 128"/>
                  <a:gd name="T109" fmla="*/ 72 h 308"/>
                  <a:gd name="T110" fmla="*/ 86 w 128"/>
                  <a:gd name="T111" fmla="*/ 72 h 308"/>
                  <a:gd name="T112" fmla="*/ 92 w 128"/>
                  <a:gd name="T113" fmla="*/ 66 h 308"/>
                  <a:gd name="T114" fmla="*/ 102 w 128"/>
                  <a:gd name="T115" fmla="*/ 62 h 308"/>
                  <a:gd name="T116" fmla="*/ 102 w 128"/>
                  <a:gd name="T117" fmla="*/ 110 h 308"/>
                  <a:gd name="T118" fmla="*/ 102 w 128"/>
                  <a:gd name="T119" fmla="*/ 110 h 308"/>
                  <a:gd name="T120" fmla="*/ 92 w 128"/>
                  <a:gd name="T121" fmla="*/ 106 h 308"/>
                  <a:gd name="T122" fmla="*/ 86 w 128"/>
                  <a:gd name="T123" fmla="*/ 100 h 308"/>
                  <a:gd name="T124" fmla="*/ 86 w 128"/>
                  <a:gd name="T125" fmla="*/ 10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308">
                    <a:moveTo>
                      <a:pt x="128" y="308"/>
                    </a:moveTo>
                    <a:lnTo>
                      <a:pt x="128" y="0"/>
                    </a:lnTo>
                    <a:lnTo>
                      <a:pt x="102" y="0"/>
                    </a:lnTo>
                    <a:lnTo>
                      <a:pt x="102" y="14"/>
                    </a:lnTo>
                    <a:lnTo>
                      <a:pt x="102" y="14"/>
                    </a:lnTo>
                    <a:lnTo>
                      <a:pt x="80" y="16"/>
                    </a:lnTo>
                    <a:lnTo>
                      <a:pt x="62" y="22"/>
                    </a:lnTo>
                    <a:lnTo>
                      <a:pt x="46" y="30"/>
                    </a:lnTo>
                    <a:lnTo>
                      <a:pt x="34" y="40"/>
                    </a:lnTo>
                    <a:lnTo>
                      <a:pt x="34" y="40"/>
                    </a:lnTo>
                    <a:lnTo>
                      <a:pt x="24" y="50"/>
                    </a:lnTo>
                    <a:lnTo>
                      <a:pt x="16" y="64"/>
                    </a:lnTo>
                    <a:lnTo>
                      <a:pt x="12" y="78"/>
                    </a:lnTo>
                    <a:lnTo>
                      <a:pt x="10" y="94"/>
                    </a:lnTo>
                    <a:lnTo>
                      <a:pt x="10" y="94"/>
                    </a:lnTo>
                    <a:lnTo>
                      <a:pt x="12" y="106"/>
                    </a:lnTo>
                    <a:lnTo>
                      <a:pt x="14" y="116"/>
                    </a:lnTo>
                    <a:lnTo>
                      <a:pt x="18" y="126"/>
                    </a:lnTo>
                    <a:lnTo>
                      <a:pt x="22" y="134"/>
                    </a:lnTo>
                    <a:lnTo>
                      <a:pt x="22" y="134"/>
                    </a:lnTo>
                    <a:lnTo>
                      <a:pt x="34" y="150"/>
                    </a:lnTo>
                    <a:lnTo>
                      <a:pt x="42" y="154"/>
                    </a:lnTo>
                    <a:lnTo>
                      <a:pt x="50" y="158"/>
                    </a:lnTo>
                    <a:lnTo>
                      <a:pt x="50" y="158"/>
                    </a:lnTo>
                    <a:lnTo>
                      <a:pt x="70" y="168"/>
                    </a:lnTo>
                    <a:lnTo>
                      <a:pt x="102" y="176"/>
                    </a:lnTo>
                    <a:lnTo>
                      <a:pt x="102" y="242"/>
                    </a:lnTo>
                    <a:lnTo>
                      <a:pt x="102" y="242"/>
                    </a:lnTo>
                    <a:lnTo>
                      <a:pt x="90" y="236"/>
                    </a:lnTo>
                    <a:lnTo>
                      <a:pt x="84" y="228"/>
                    </a:lnTo>
                    <a:lnTo>
                      <a:pt x="84" y="228"/>
                    </a:lnTo>
                    <a:lnTo>
                      <a:pt x="78" y="218"/>
                    </a:lnTo>
                    <a:lnTo>
                      <a:pt x="74" y="202"/>
                    </a:lnTo>
                    <a:lnTo>
                      <a:pt x="0" y="210"/>
                    </a:lnTo>
                    <a:lnTo>
                      <a:pt x="0" y="210"/>
                    </a:lnTo>
                    <a:lnTo>
                      <a:pt x="4" y="228"/>
                    </a:lnTo>
                    <a:lnTo>
                      <a:pt x="10" y="242"/>
                    </a:lnTo>
                    <a:lnTo>
                      <a:pt x="10" y="242"/>
                    </a:lnTo>
                    <a:lnTo>
                      <a:pt x="18" y="254"/>
                    </a:lnTo>
                    <a:lnTo>
                      <a:pt x="28" y="266"/>
                    </a:lnTo>
                    <a:lnTo>
                      <a:pt x="28" y="266"/>
                    </a:lnTo>
                    <a:lnTo>
                      <a:pt x="42" y="276"/>
                    </a:lnTo>
                    <a:lnTo>
                      <a:pt x="58" y="284"/>
                    </a:lnTo>
                    <a:lnTo>
                      <a:pt x="58" y="284"/>
                    </a:lnTo>
                    <a:lnTo>
                      <a:pt x="78" y="288"/>
                    </a:lnTo>
                    <a:lnTo>
                      <a:pt x="102" y="292"/>
                    </a:lnTo>
                    <a:lnTo>
                      <a:pt x="102" y="308"/>
                    </a:lnTo>
                    <a:lnTo>
                      <a:pt x="128" y="308"/>
                    </a:lnTo>
                    <a:close/>
                    <a:moveTo>
                      <a:pt x="86" y="100"/>
                    </a:moveTo>
                    <a:lnTo>
                      <a:pt x="86" y="100"/>
                    </a:lnTo>
                    <a:lnTo>
                      <a:pt x="82" y="92"/>
                    </a:lnTo>
                    <a:lnTo>
                      <a:pt x="80" y="86"/>
                    </a:lnTo>
                    <a:lnTo>
                      <a:pt x="80" y="86"/>
                    </a:lnTo>
                    <a:lnTo>
                      <a:pt x="82" y="78"/>
                    </a:lnTo>
                    <a:lnTo>
                      <a:pt x="86" y="72"/>
                    </a:lnTo>
                    <a:lnTo>
                      <a:pt x="86" y="72"/>
                    </a:lnTo>
                    <a:lnTo>
                      <a:pt x="92" y="66"/>
                    </a:lnTo>
                    <a:lnTo>
                      <a:pt x="102" y="62"/>
                    </a:lnTo>
                    <a:lnTo>
                      <a:pt x="102" y="110"/>
                    </a:lnTo>
                    <a:lnTo>
                      <a:pt x="102" y="110"/>
                    </a:lnTo>
                    <a:lnTo>
                      <a:pt x="92" y="106"/>
                    </a:lnTo>
                    <a:lnTo>
                      <a:pt x="86" y="100"/>
                    </a:lnTo>
                    <a:lnTo>
                      <a:pt x="86"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16" name="组合 115"/>
          <p:cNvGrpSpPr/>
          <p:nvPr/>
        </p:nvGrpSpPr>
        <p:grpSpPr>
          <a:xfrm>
            <a:off x="8067612" y="2178494"/>
            <a:ext cx="668841" cy="668841"/>
            <a:chOff x="4641550" y="3027270"/>
            <a:chExt cx="587801" cy="587801"/>
          </a:xfrm>
        </p:grpSpPr>
        <p:grpSp>
          <p:nvGrpSpPr>
            <p:cNvPr id="117" name="组合 116"/>
            <p:cNvGrpSpPr/>
            <p:nvPr/>
          </p:nvGrpSpPr>
          <p:grpSpPr>
            <a:xfrm>
              <a:off x="4641550" y="3027270"/>
              <a:ext cx="587801" cy="587801"/>
              <a:chOff x="304800" y="673100"/>
              <a:chExt cx="4000500" cy="4000500"/>
            </a:xfrm>
            <a:effectLst>
              <a:outerShdw blurRad="444500" dist="254000" dir="8100000" algn="tr" rotWithShape="0">
                <a:prstClr val="black">
                  <a:alpha val="50000"/>
                </a:prstClr>
              </a:outerShdw>
            </a:effectLst>
          </p:grpSpPr>
          <p:sp>
            <p:nvSpPr>
              <p:cNvPr id="121" name="同心圆 1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2" name="椭圆 12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18" name="组合 117"/>
            <p:cNvGrpSpPr/>
            <p:nvPr/>
          </p:nvGrpSpPr>
          <p:grpSpPr>
            <a:xfrm>
              <a:off x="4790609" y="3178517"/>
              <a:ext cx="289682" cy="293110"/>
              <a:chOff x="2627313" y="1546225"/>
              <a:chExt cx="536575" cy="542925"/>
            </a:xfrm>
            <a:solidFill>
              <a:schemeClr val="accent3"/>
            </a:solidFill>
          </p:grpSpPr>
          <p:sp>
            <p:nvSpPr>
              <p:cNvPr id="119" name="Freeform 30"/>
              <p:cNvSpPr>
                <a:spLocks noEditPoints="1"/>
              </p:cNvSpPr>
              <p:nvPr/>
            </p:nvSpPr>
            <p:spPr bwMode="auto">
              <a:xfrm>
                <a:off x="2627313" y="1616075"/>
                <a:ext cx="536575" cy="473075"/>
              </a:xfrm>
              <a:custGeom>
                <a:avLst/>
                <a:gdLst>
                  <a:gd name="T0" fmla="*/ 310 w 338"/>
                  <a:gd name="T1" fmla="*/ 134 h 298"/>
                  <a:gd name="T2" fmla="*/ 296 w 338"/>
                  <a:gd name="T3" fmla="*/ 94 h 298"/>
                  <a:gd name="T4" fmla="*/ 270 w 338"/>
                  <a:gd name="T5" fmla="*/ 62 h 298"/>
                  <a:gd name="T6" fmla="*/ 248 w 338"/>
                  <a:gd name="T7" fmla="*/ 46 h 298"/>
                  <a:gd name="T8" fmla="*/ 208 w 338"/>
                  <a:gd name="T9" fmla="*/ 72 h 298"/>
                  <a:gd name="T10" fmla="*/ 182 w 338"/>
                  <a:gd name="T11" fmla="*/ 72 h 298"/>
                  <a:gd name="T12" fmla="*/ 152 w 338"/>
                  <a:gd name="T13" fmla="*/ 60 h 298"/>
                  <a:gd name="T14" fmla="*/ 132 w 338"/>
                  <a:gd name="T15" fmla="*/ 36 h 298"/>
                  <a:gd name="T16" fmla="*/ 94 w 338"/>
                  <a:gd name="T17" fmla="*/ 2 h 298"/>
                  <a:gd name="T18" fmla="*/ 86 w 338"/>
                  <a:gd name="T19" fmla="*/ 2 h 298"/>
                  <a:gd name="T20" fmla="*/ 80 w 338"/>
                  <a:gd name="T21" fmla="*/ 56 h 298"/>
                  <a:gd name="T22" fmla="*/ 48 w 338"/>
                  <a:gd name="T23" fmla="*/ 92 h 298"/>
                  <a:gd name="T24" fmla="*/ 18 w 338"/>
                  <a:gd name="T25" fmla="*/ 108 h 298"/>
                  <a:gd name="T26" fmla="*/ 2 w 338"/>
                  <a:gd name="T27" fmla="*/ 118 h 298"/>
                  <a:gd name="T28" fmla="*/ 0 w 338"/>
                  <a:gd name="T29" fmla="*/ 174 h 298"/>
                  <a:gd name="T30" fmla="*/ 10 w 338"/>
                  <a:gd name="T31" fmla="*/ 188 h 298"/>
                  <a:gd name="T32" fmla="*/ 36 w 338"/>
                  <a:gd name="T33" fmla="*/ 190 h 298"/>
                  <a:gd name="T34" fmla="*/ 74 w 338"/>
                  <a:gd name="T35" fmla="*/ 246 h 298"/>
                  <a:gd name="T36" fmla="*/ 92 w 338"/>
                  <a:gd name="T37" fmla="*/ 290 h 298"/>
                  <a:gd name="T38" fmla="*/ 136 w 338"/>
                  <a:gd name="T39" fmla="*/ 298 h 298"/>
                  <a:gd name="T40" fmla="*/ 144 w 338"/>
                  <a:gd name="T41" fmla="*/ 290 h 298"/>
                  <a:gd name="T42" fmla="*/ 156 w 338"/>
                  <a:gd name="T43" fmla="*/ 280 h 298"/>
                  <a:gd name="T44" fmla="*/ 184 w 338"/>
                  <a:gd name="T45" fmla="*/ 280 h 298"/>
                  <a:gd name="T46" fmla="*/ 198 w 338"/>
                  <a:gd name="T47" fmla="*/ 290 h 298"/>
                  <a:gd name="T48" fmla="*/ 242 w 338"/>
                  <a:gd name="T49" fmla="*/ 298 h 298"/>
                  <a:gd name="T50" fmla="*/ 248 w 338"/>
                  <a:gd name="T51" fmla="*/ 290 h 298"/>
                  <a:gd name="T52" fmla="*/ 262 w 338"/>
                  <a:gd name="T53" fmla="*/ 250 h 298"/>
                  <a:gd name="T54" fmla="*/ 290 w 338"/>
                  <a:gd name="T55" fmla="*/ 220 h 298"/>
                  <a:gd name="T56" fmla="*/ 308 w 338"/>
                  <a:gd name="T57" fmla="*/ 180 h 298"/>
                  <a:gd name="T58" fmla="*/ 322 w 338"/>
                  <a:gd name="T59" fmla="*/ 166 h 298"/>
                  <a:gd name="T60" fmla="*/ 336 w 338"/>
                  <a:gd name="T61" fmla="*/ 156 h 298"/>
                  <a:gd name="T62" fmla="*/ 336 w 338"/>
                  <a:gd name="T63" fmla="*/ 144 h 298"/>
                  <a:gd name="T64" fmla="*/ 322 w 338"/>
                  <a:gd name="T65" fmla="*/ 134 h 298"/>
                  <a:gd name="T66" fmla="*/ 96 w 338"/>
                  <a:gd name="T67" fmla="*/ 120 h 298"/>
                  <a:gd name="T68" fmla="*/ 78 w 338"/>
                  <a:gd name="T69" fmla="*/ 110 h 298"/>
                  <a:gd name="T70" fmla="*/ 80 w 338"/>
                  <a:gd name="T71" fmla="*/ 108 h 298"/>
                  <a:gd name="T72" fmla="*/ 92 w 338"/>
                  <a:gd name="T73" fmla="*/ 108 h 298"/>
                  <a:gd name="T74" fmla="*/ 102 w 338"/>
                  <a:gd name="T75" fmla="*/ 94 h 298"/>
                  <a:gd name="T76" fmla="*/ 98 w 338"/>
                  <a:gd name="T77" fmla="*/ 84 h 298"/>
                  <a:gd name="T78" fmla="*/ 88 w 338"/>
                  <a:gd name="T79" fmla="*/ 80 h 298"/>
                  <a:gd name="T80" fmla="*/ 90 w 338"/>
                  <a:gd name="T81" fmla="*/ 78 h 298"/>
                  <a:gd name="T82" fmla="*/ 104 w 338"/>
                  <a:gd name="T83" fmla="*/ 78 h 298"/>
                  <a:gd name="T84" fmla="*/ 116 w 338"/>
                  <a:gd name="T85" fmla="*/ 98 h 298"/>
                  <a:gd name="T86" fmla="*/ 110 w 338"/>
                  <a:gd name="T87" fmla="*/ 114 h 298"/>
                  <a:gd name="T88" fmla="*/ 96 w 338"/>
                  <a:gd name="T89" fmla="*/ 12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 h="298">
                    <a:moveTo>
                      <a:pt x="322" y="134"/>
                    </a:moveTo>
                    <a:lnTo>
                      <a:pt x="310" y="134"/>
                    </a:lnTo>
                    <a:lnTo>
                      <a:pt x="310" y="134"/>
                    </a:lnTo>
                    <a:lnTo>
                      <a:pt x="306" y="120"/>
                    </a:lnTo>
                    <a:lnTo>
                      <a:pt x="302" y="108"/>
                    </a:lnTo>
                    <a:lnTo>
                      <a:pt x="296" y="94"/>
                    </a:lnTo>
                    <a:lnTo>
                      <a:pt x="288" y="84"/>
                    </a:lnTo>
                    <a:lnTo>
                      <a:pt x="280" y="72"/>
                    </a:lnTo>
                    <a:lnTo>
                      <a:pt x="270" y="62"/>
                    </a:lnTo>
                    <a:lnTo>
                      <a:pt x="260" y="54"/>
                    </a:lnTo>
                    <a:lnTo>
                      <a:pt x="248" y="46"/>
                    </a:lnTo>
                    <a:lnTo>
                      <a:pt x="248" y="46"/>
                    </a:lnTo>
                    <a:lnTo>
                      <a:pt x="236" y="58"/>
                    </a:lnTo>
                    <a:lnTo>
                      <a:pt x="224" y="66"/>
                    </a:lnTo>
                    <a:lnTo>
                      <a:pt x="208" y="72"/>
                    </a:lnTo>
                    <a:lnTo>
                      <a:pt x="192" y="74"/>
                    </a:lnTo>
                    <a:lnTo>
                      <a:pt x="192" y="74"/>
                    </a:lnTo>
                    <a:lnTo>
                      <a:pt x="182" y="72"/>
                    </a:lnTo>
                    <a:lnTo>
                      <a:pt x="172" y="70"/>
                    </a:lnTo>
                    <a:lnTo>
                      <a:pt x="162" y="66"/>
                    </a:lnTo>
                    <a:lnTo>
                      <a:pt x="152" y="60"/>
                    </a:lnTo>
                    <a:lnTo>
                      <a:pt x="144" y="54"/>
                    </a:lnTo>
                    <a:lnTo>
                      <a:pt x="138" y="46"/>
                    </a:lnTo>
                    <a:lnTo>
                      <a:pt x="132" y="36"/>
                    </a:lnTo>
                    <a:lnTo>
                      <a:pt x="128" y="28"/>
                    </a:lnTo>
                    <a:lnTo>
                      <a:pt x="94" y="2"/>
                    </a:lnTo>
                    <a:lnTo>
                      <a:pt x="94" y="2"/>
                    </a:lnTo>
                    <a:lnTo>
                      <a:pt x="90" y="0"/>
                    </a:lnTo>
                    <a:lnTo>
                      <a:pt x="88" y="0"/>
                    </a:lnTo>
                    <a:lnTo>
                      <a:pt x="86" y="2"/>
                    </a:lnTo>
                    <a:lnTo>
                      <a:pt x="86" y="6"/>
                    </a:lnTo>
                    <a:lnTo>
                      <a:pt x="80" y="56"/>
                    </a:lnTo>
                    <a:lnTo>
                      <a:pt x="80" y="56"/>
                    </a:lnTo>
                    <a:lnTo>
                      <a:pt x="68" y="66"/>
                    </a:lnTo>
                    <a:lnTo>
                      <a:pt x="56" y="80"/>
                    </a:lnTo>
                    <a:lnTo>
                      <a:pt x="48" y="92"/>
                    </a:lnTo>
                    <a:lnTo>
                      <a:pt x="40" y="108"/>
                    </a:lnTo>
                    <a:lnTo>
                      <a:pt x="18" y="108"/>
                    </a:lnTo>
                    <a:lnTo>
                      <a:pt x="18" y="108"/>
                    </a:lnTo>
                    <a:lnTo>
                      <a:pt x="10" y="108"/>
                    </a:lnTo>
                    <a:lnTo>
                      <a:pt x="6" y="112"/>
                    </a:lnTo>
                    <a:lnTo>
                      <a:pt x="2" y="118"/>
                    </a:lnTo>
                    <a:lnTo>
                      <a:pt x="0" y="124"/>
                    </a:lnTo>
                    <a:lnTo>
                      <a:pt x="0" y="174"/>
                    </a:lnTo>
                    <a:lnTo>
                      <a:pt x="0" y="174"/>
                    </a:lnTo>
                    <a:lnTo>
                      <a:pt x="2" y="180"/>
                    </a:lnTo>
                    <a:lnTo>
                      <a:pt x="6" y="184"/>
                    </a:lnTo>
                    <a:lnTo>
                      <a:pt x="10" y="188"/>
                    </a:lnTo>
                    <a:lnTo>
                      <a:pt x="18" y="190"/>
                    </a:lnTo>
                    <a:lnTo>
                      <a:pt x="36" y="190"/>
                    </a:lnTo>
                    <a:lnTo>
                      <a:pt x="36" y="190"/>
                    </a:lnTo>
                    <a:lnTo>
                      <a:pt x="46" y="210"/>
                    </a:lnTo>
                    <a:lnTo>
                      <a:pt x="58" y="228"/>
                    </a:lnTo>
                    <a:lnTo>
                      <a:pt x="74" y="246"/>
                    </a:lnTo>
                    <a:lnTo>
                      <a:pt x="92" y="258"/>
                    </a:lnTo>
                    <a:lnTo>
                      <a:pt x="92" y="290"/>
                    </a:lnTo>
                    <a:lnTo>
                      <a:pt x="92" y="290"/>
                    </a:lnTo>
                    <a:lnTo>
                      <a:pt x="96" y="296"/>
                    </a:lnTo>
                    <a:lnTo>
                      <a:pt x="100" y="298"/>
                    </a:lnTo>
                    <a:lnTo>
                      <a:pt x="136" y="298"/>
                    </a:lnTo>
                    <a:lnTo>
                      <a:pt x="136" y="298"/>
                    </a:lnTo>
                    <a:lnTo>
                      <a:pt x="142" y="296"/>
                    </a:lnTo>
                    <a:lnTo>
                      <a:pt x="144" y="290"/>
                    </a:lnTo>
                    <a:lnTo>
                      <a:pt x="144" y="278"/>
                    </a:lnTo>
                    <a:lnTo>
                      <a:pt x="144" y="278"/>
                    </a:lnTo>
                    <a:lnTo>
                      <a:pt x="156" y="280"/>
                    </a:lnTo>
                    <a:lnTo>
                      <a:pt x="170" y="280"/>
                    </a:lnTo>
                    <a:lnTo>
                      <a:pt x="170" y="280"/>
                    </a:lnTo>
                    <a:lnTo>
                      <a:pt x="184" y="280"/>
                    </a:lnTo>
                    <a:lnTo>
                      <a:pt x="198" y="278"/>
                    </a:lnTo>
                    <a:lnTo>
                      <a:pt x="198" y="290"/>
                    </a:lnTo>
                    <a:lnTo>
                      <a:pt x="198" y="290"/>
                    </a:lnTo>
                    <a:lnTo>
                      <a:pt x="200" y="296"/>
                    </a:lnTo>
                    <a:lnTo>
                      <a:pt x="206" y="298"/>
                    </a:lnTo>
                    <a:lnTo>
                      <a:pt x="242" y="298"/>
                    </a:lnTo>
                    <a:lnTo>
                      <a:pt x="242" y="298"/>
                    </a:lnTo>
                    <a:lnTo>
                      <a:pt x="246" y="296"/>
                    </a:lnTo>
                    <a:lnTo>
                      <a:pt x="248" y="290"/>
                    </a:lnTo>
                    <a:lnTo>
                      <a:pt x="248" y="258"/>
                    </a:lnTo>
                    <a:lnTo>
                      <a:pt x="248" y="258"/>
                    </a:lnTo>
                    <a:lnTo>
                      <a:pt x="262" y="250"/>
                    </a:lnTo>
                    <a:lnTo>
                      <a:pt x="272" y="242"/>
                    </a:lnTo>
                    <a:lnTo>
                      <a:pt x="282" y="230"/>
                    </a:lnTo>
                    <a:lnTo>
                      <a:pt x="290" y="220"/>
                    </a:lnTo>
                    <a:lnTo>
                      <a:pt x="298" y="208"/>
                    </a:lnTo>
                    <a:lnTo>
                      <a:pt x="304" y="194"/>
                    </a:lnTo>
                    <a:lnTo>
                      <a:pt x="308" y="180"/>
                    </a:lnTo>
                    <a:lnTo>
                      <a:pt x="310" y="166"/>
                    </a:lnTo>
                    <a:lnTo>
                      <a:pt x="322" y="166"/>
                    </a:lnTo>
                    <a:lnTo>
                      <a:pt x="322" y="166"/>
                    </a:lnTo>
                    <a:lnTo>
                      <a:pt x="328" y="166"/>
                    </a:lnTo>
                    <a:lnTo>
                      <a:pt x="332" y="162"/>
                    </a:lnTo>
                    <a:lnTo>
                      <a:pt x="336" y="156"/>
                    </a:lnTo>
                    <a:lnTo>
                      <a:pt x="338" y="150"/>
                    </a:lnTo>
                    <a:lnTo>
                      <a:pt x="338" y="150"/>
                    </a:lnTo>
                    <a:lnTo>
                      <a:pt x="336" y="144"/>
                    </a:lnTo>
                    <a:lnTo>
                      <a:pt x="332" y="138"/>
                    </a:lnTo>
                    <a:lnTo>
                      <a:pt x="328" y="136"/>
                    </a:lnTo>
                    <a:lnTo>
                      <a:pt x="322" y="134"/>
                    </a:lnTo>
                    <a:lnTo>
                      <a:pt x="322" y="134"/>
                    </a:lnTo>
                    <a:close/>
                    <a:moveTo>
                      <a:pt x="96" y="120"/>
                    </a:moveTo>
                    <a:lnTo>
                      <a:pt x="96" y="120"/>
                    </a:lnTo>
                    <a:lnTo>
                      <a:pt x="88" y="118"/>
                    </a:lnTo>
                    <a:lnTo>
                      <a:pt x="82" y="114"/>
                    </a:lnTo>
                    <a:lnTo>
                      <a:pt x="78" y="110"/>
                    </a:lnTo>
                    <a:lnTo>
                      <a:pt x="76" y="104"/>
                    </a:lnTo>
                    <a:lnTo>
                      <a:pt x="76" y="104"/>
                    </a:lnTo>
                    <a:lnTo>
                      <a:pt x="80" y="108"/>
                    </a:lnTo>
                    <a:lnTo>
                      <a:pt x="88" y="110"/>
                    </a:lnTo>
                    <a:lnTo>
                      <a:pt x="88" y="110"/>
                    </a:lnTo>
                    <a:lnTo>
                      <a:pt x="92" y="108"/>
                    </a:lnTo>
                    <a:lnTo>
                      <a:pt x="98" y="106"/>
                    </a:lnTo>
                    <a:lnTo>
                      <a:pt x="100" y="100"/>
                    </a:lnTo>
                    <a:lnTo>
                      <a:pt x="102" y="94"/>
                    </a:lnTo>
                    <a:lnTo>
                      <a:pt x="102" y="94"/>
                    </a:lnTo>
                    <a:lnTo>
                      <a:pt x="100" y="88"/>
                    </a:lnTo>
                    <a:lnTo>
                      <a:pt x="98" y="84"/>
                    </a:lnTo>
                    <a:lnTo>
                      <a:pt x="92" y="82"/>
                    </a:lnTo>
                    <a:lnTo>
                      <a:pt x="88" y="80"/>
                    </a:lnTo>
                    <a:lnTo>
                      <a:pt x="88" y="80"/>
                    </a:lnTo>
                    <a:lnTo>
                      <a:pt x="86" y="80"/>
                    </a:lnTo>
                    <a:lnTo>
                      <a:pt x="86" y="80"/>
                    </a:lnTo>
                    <a:lnTo>
                      <a:pt x="90" y="78"/>
                    </a:lnTo>
                    <a:lnTo>
                      <a:pt x="96" y="78"/>
                    </a:lnTo>
                    <a:lnTo>
                      <a:pt x="96" y="78"/>
                    </a:lnTo>
                    <a:lnTo>
                      <a:pt x="104" y="78"/>
                    </a:lnTo>
                    <a:lnTo>
                      <a:pt x="110" y="84"/>
                    </a:lnTo>
                    <a:lnTo>
                      <a:pt x="116" y="90"/>
                    </a:lnTo>
                    <a:lnTo>
                      <a:pt x="116" y="98"/>
                    </a:lnTo>
                    <a:lnTo>
                      <a:pt x="116" y="98"/>
                    </a:lnTo>
                    <a:lnTo>
                      <a:pt x="116" y="106"/>
                    </a:lnTo>
                    <a:lnTo>
                      <a:pt x="110" y="114"/>
                    </a:lnTo>
                    <a:lnTo>
                      <a:pt x="104" y="118"/>
                    </a:lnTo>
                    <a:lnTo>
                      <a:pt x="96" y="120"/>
                    </a:lnTo>
                    <a:lnTo>
                      <a:pt x="9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0" name="Freeform 31"/>
              <p:cNvSpPr>
                <a:spLocks noEditPoints="1"/>
              </p:cNvSpPr>
              <p:nvPr/>
            </p:nvSpPr>
            <p:spPr bwMode="auto">
              <a:xfrm>
                <a:off x="2855913" y="1546225"/>
                <a:ext cx="155575" cy="155575"/>
              </a:xfrm>
              <a:custGeom>
                <a:avLst/>
                <a:gdLst>
                  <a:gd name="T0" fmla="*/ 48 w 98"/>
                  <a:gd name="T1" fmla="*/ 0 h 98"/>
                  <a:gd name="T2" fmla="*/ 30 w 98"/>
                  <a:gd name="T3" fmla="*/ 4 h 98"/>
                  <a:gd name="T4" fmla="*/ 14 w 98"/>
                  <a:gd name="T5" fmla="*/ 16 h 98"/>
                  <a:gd name="T6" fmla="*/ 4 w 98"/>
                  <a:gd name="T7" fmla="*/ 30 h 98"/>
                  <a:gd name="T8" fmla="*/ 0 w 98"/>
                  <a:gd name="T9" fmla="*/ 50 h 98"/>
                  <a:gd name="T10" fmla="*/ 0 w 98"/>
                  <a:gd name="T11" fmla="*/ 60 h 98"/>
                  <a:gd name="T12" fmla="*/ 8 w 98"/>
                  <a:gd name="T13" fmla="*/ 78 h 98"/>
                  <a:gd name="T14" fmla="*/ 22 w 98"/>
                  <a:gd name="T15" fmla="*/ 90 h 98"/>
                  <a:gd name="T16" fmla="*/ 38 w 98"/>
                  <a:gd name="T17" fmla="*/ 98 h 98"/>
                  <a:gd name="T18" fmla="*/ 48 w 98"/>
                  <a:gd name="T19" fmla="*/ 98 h 98"/>
                  <a:gd name="T20" fmla="*/ 68 w 98"/>
                  <a:gd name="T21" fmla="*/ 94 h 98"/>
                  <a:gd name="T22" fmla="*/ 84 w 98"/>
                  <a:gd name="T23" fmla="*/ 84 h 98"/>
                  <a:gd name="T24" fmla="*/ 94 w 98"/>
                  <a:gd name="T25" fmla="*/ 68 h 98"/>
                  <a:gd name="T26" fmla="*/ 98 w 98"/>
                  <a:gd name="T27" fmla="*/ 50 h 98"/>
                  <a:gd name="T28" fmla="*/ 96 w 98"/>
                  <a:gd name="T29" fmla="*/ 40 h 98"/>
                  <a:gd name="T30" fmla="*/ 90 w 98"/>
                  <a:gd name="T31" fmla="*/ 22 h 98"/>
                  <a:gd name="T32" fmla="*/ 76 w 98"/>
                  <a:gd name="T33" fmla="*/ 10 h 98"/>
                  <a:gd name="T34" fmla="*/ 58 w 98"/>
                  <a:gd name="T35" fmla="*/ 2 h 98"/>
                  <a:gd name="T36" fmla="*/ 48 w 98"/>
                  <a:gd name="T37" fmla="*/ 0 h 98"/>
                  <a:gd name="T38" fmla="*/ 52 w 98"/>
                  <a:gd name="T39" fmla="*/ 82 h 98"/>
                  <a:gd name="T40" fmla="*/ 42 w 98"/>
                  <a:gd name="T41" fmla="*/ 74 h 98"/>
                  <a:gd name="T42" fmla="*/ 34 w 98"/>
                  <a:gd name="T43" fmla="*/ 74 h 98"/>
                  <a:gd name="T44" fmla="*/ 30 w 98"/>
                  <a:gd name="T45" fmla="*/ 60 h 98"/>
                  <a:gd name="T46" fmla="*/ 36 w 98"/>
                  <a:gd name="T47" fmla="*/ 62 h 98"/>
                  <a:gd name="T48" fmla="*/ 46 w 98"/>
                  <a:gd name="T49" fmla="*/ 64 h 98"/>
                  <a:gd name="T50" fmla="*/ 52 w 98"/>
                  <a:gd name="T51" fmla="*/ 60 h 98"/>
                  <a:gd name="T52" fmla="*/ 50 w 98"/>
                  <a:gd name="T53" fmla="*/ 56 h 98"/>
                  <a:gd name="T54" fmla="*/ 44 w 98"/>
                  <a:gd name="T55" fmla="*/ 54 h 98"/>
                  <a:gd name="T56" fmla="*/ 32 w 98"/>
                  <a:gd name="T57" fmla="*/ 48 h 98"/>
                  <a:gd name="T58" fmla="*/ 28 w 98"/>
                  <a:gd name="T59" fmla="*/ 38 h 98"/>
                  <a:gd name="T60" fmla="*/ 28 w 98"/>
                  <a:gd name="T61" fmla="*/ 34 h 98"/>
                  <a:gd name="T62" fmla="*/ 36 w 98"/>
                  <a:gd name="T63" fmla="*/ 26 h 98"/>
                  <a:gd name="T64" fmla="*/ 42 w 98"/>
                  <a:gd name="T65" fmla="*/ 16 h 98"/>
                  <a:gd name="T66" fmla="*/ 52 w 98"/>
                  <a:gd name="T67" fmla="*/ 22 h 98"/>
                  <a:gd name="T68" fmla="*/ 60 w 98"/>
                  <a:gd name="T69" fmla="*/ 24 h 98"/>
                  <a:gd name="T70" fmla="*/ 64 w 98"/>
                  <a:gd name="T71" fmla="*/ 36 h 98"/>
                  <a:gd name="T72" fmla="*/ 58 w 98"/>
                  <a:gd name="T73" fmla="*/ 34 h 98"/>
                  <a:gd name="T74" fmla="*/ 50 w 98"/>
                  <a:gd name="T75" fmla="*/ 34 h 98"/>
                  <a:gd name="T76" fmla="*/ 44 w 98"/>
                  <a:gd name="T77" fmla="*/ 38 h 98"/>
                  <a:gd name="T78" fmla="*/ 46 w 98"/>
                  <a:gd name="T79" fmla="*/ 40 h 98"/>
                  <a:gd name="T80" fmla="*/ 54 w 98"/>
                  <a:gd name="T81" fmla="*/ 44 h 98"/>
                  <a:gd name="T82" fmla="*/ 66 w 98"/>
                  <a:gd name="T83" fmla="*/ 50 h 98"/>
                  <a:gd name="T84" fmla="*/ 70 w 98"/>
                  <a:gd name="T85" fmla="*/ 58 h 98"/>
                  <a:gd name="T86" fmla="*/ 68 w 98"/>
                  <a:gd name="T87" fmla="*/ 64 h 98"/>
                  <a:gd name="T88" fmla="*/ 60 w 98"/>
                  <a:gd name="T89" fmla="*/ 72 h 98"/>
                  <a:gd name="T90" fmla="*/ 52 w 98"/>
                  <a:gd name="T91"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8">
                    <a:moveTo>
                      <a:pt x="48" y="0"/>
                    </a:moveTo>
                    <a:lnTo>
                      <a:pt x="48" y="0"/>
                    </a:lnTo>
                    <a:lnTo>
                      <a:pt x="38" y="2"/>
                    </a:lnTo>
                    <a:lnTo>
                      <a:pt x="30" y="4"/>
                    </a:lnTo>
                    <a:lnTo>
                      <a:pt x="22" y="10"/>
                    </a:lnTo>
                    <a:lnTo>
                      <a:pt x="14" y="16"/>
                    </a:lnTo>
                    <a:lnTo>
                      <a:pt x="8" y="22"/>
                    </a:lnTo>
                    <a:lnTo>
                      <a:pt x="4" y="30"/>
                    </a:lnTo>
                    <a:lnTo>
                      <a:pt x="0" y="40"/>
                    </a:lnTo>
                    <a:lnTo>
                      <a:pt x="0" y="50"/>
                    </a:lnTo>
                    <a:lnTo>
                      <a:pt x="0" y="50"/>
                    </a:lnTo>
                    <a:lnTo>
                      <a:pt x="0" y="60"/>
                    </a:lnTo>
                    <a:lnTo>
                      <a:pt x="4" y="68"/>
                    </a:lnTo>
                    <a:lnTo>
                      <a:pt x="8" y="78"/>
                    </a:lnTo>
                    <a:lnTo>
                      <a:pt x="14" y="84"/>
                    </a:lnTo>
                    <a:lnTo>
                      <a:pt x="22" y="90"/>
                    </a:lnTo>
                    <a:lnTo>
                      <a:pt x="30" y="94"/>
                    </a:lnTo>
                    <a:lnTo>
                      <a:pt x="38" y="98"/>
                    </a:lnTo>
                    <a:lnTo>
                      <a:pt x="48" y="98"/>
                    </a:lnTo>
                    <a:lnTo>
                      <a:pt x="48" y="98"/>
                    </a:lnTo>
                    <a:lnTo>
                      <a:pt x="58" y="98"/>
                    </a:lnTo>
                    <a:lnTo>
                      <a:pt x="68" y="94"/>
                    </a:lnTo>
                    <a:lnTo>
                      <a:pt x="76" y="90"/>
                    </a:lnTo>
                    <a:lnTo>
                      <a:pt x="84" y="84"/>
                    </a:lnTo>
                    <a:lnTo>
                      <a:pt x="90" y="78"/>
                    </a:lnTo>
                    <a:lnTo>
                      <a:pt x="94" y="68"/>
                    </a:lnTo>
                    <a:lnTo>
                      <a:pt x="96" y="60"/>
                    </a:lnTo>
                    <a:lnTo>
                      <a:pt x="98" y="50"/>
                    </a:lnTo>
                    <a:lnTo>
                      <a:pt x="98" y="50"/>
                    </a:lnTo>
                    <a:lnTo>
                      <a:pt x="96" y="40"/>
                    </a:lnTo>
                    <a:lnTo>
                      <a:pt x="94" y="30"/>
                    </a:lnTo>
                    <a:lnTo>
                      <a:pt x="90" y="22"/>
                    </a:lnTo>
                    <a:lnTo>
                      <a:pt x="84" y="16"/>
                    </a:lnTo>
                    <a:lnTo>
                      <a:pt x="76" y="10"/>
                    </a:lnTo>
                    <a:lnTo>
                      <a:pt x="68" y="4"/>
                    </a:lnTo>
                    <a:lnTo>
                      <a:pt x="58" y="2"/>
                    </a:lnTo>
                    <a:lnTo>
                      <a:pt x="48" y="0"/>
                    </a:lnTo>
                    <a:lnTo>
                      <a:pt x="48" y="0"/>
                    </a:lnTo>
                    <a:close/>
                    <a:moveTo>
                      <a:pt x="52" y="74"/>
                    </a:moveTo>
                    <a:lnTo>
                      <a:pt x="52" y="82"/>
                    </a:lnTo>
                    <a:lnTo>
                      <a:pt x="42" y="82"/>
                    </a:lnTo>
                    <a:lnTo>
                      <a:pt x="42" y="74"/>
                    </a:lnTo>
                    <a:lnTo>
                      <a:pt x="42" y="74"/>
                    </a:lnTo>
                    <a:lnTo>
                      <a:pt x="34" y="74"/>
                    </a:lnTo>
                    <a:lnTo>
                      <a:pt x="26" y="72"/>
                    </a:lnTo>
                    <a:lnTo>
                      <a:pt x="30" y="60"/>
                    </a:lnTo>
                    <a:lnTo>
                      <a:pt x="30" y="60"/>
                    </a:lnTo>
                    <a:lnTo>
                      <a:pt x="36" y="62"/>
                    </a:lnTo>
                    <a:lnTo>
                      <a:pt x="46" y="64"/>
                    </a:lnTo>
                    <a:lnTo>
                      <a:pt x="46" y="64"/>
                    </a:lnTo>
                    <a:lnTo>
                      <a:pt x="50" y="62"/>
                    </a:lnTo>
                    <a:lnTo>
                      <a:pt x="52" y="60"/>
                    </a:lnTo>
                    <a:lnTo>
                      <a:pt x="52" y="60"/>
                    </a:lnTo>
                    <a:lnTo>
                      <a:pt x="50" y="56"/>
                    </a:lnTo>
                    <a:lnTo>
                      <a:pt x="44" y="54"/>
                    </a:lnTo>
                    <a:lnTo>
                      <a:pt x="44" y="54"/>
                    </a:lnTo>
                    <a:lnTo>
                      <a:pt x="38" y="52"/>
                    </a:lnTo>
                    <a:lnTo>
                      <a:pt x="32" y="48"/>
                    </a:lnTo>
                    <a:lnTo>
                      <a:pt x="28" y="44"/>
                    </a:lnTo>
                    <a:lnTo>
                      <a:pt x="28" y="38"/>
                    </a:lnTo>
                    <a:lnTo>
                      <a:pt x="28" y="38"/>
                    </a:lnTo>
                    <a:lnTo>
                      <a:pt x="28" y="34"/>
                    </a:lnTo>
                    <a:lnTo>
                      <a:pt x="32" y="28"/>
                    </a:lnTo>
                    <a:lnTo>
                      <a:pt x="36" y="26"/>
                    </a:lnTo>
                    <a:lnTo>
                      <a:pt x="42" y="24"/>
                    </a:lnTo>
                    <a:lnTo>
                      <a:pt x="42" y="16"/>
                    </a:lnTo>
                    <a:lnTo>
                      <a:pt x="52" y="16"/>
                    </a:lnTo>
                    <a:lnTo>
                      <a:pt x="52" y="22"/>
                    </a:lnTo>
                    <a:lnTo>
                      <a:pt x="52" y="22"/>
                    </a:lnTo>
                    <a:lnTo>
                      <a:pt x="60" y="24"/>
                    </a:lnTo>
                    <a:lnTo>
                      <a:pt x="66" y="26"/>
                    </a:lnTo>
                    <a:lnTo>
                      <a:pt x="64" y="36"/>
                    </a:lnTo>
                    <a:lnTo>
                      <a:pt x="64" y="36"/>
                    </a:lnTo>
                    <a:lnTo>
                      <a:pt x="58" y="34"/>
                    </a:lnTo>
                    <a:lnTo>
                      <a:pt x="50" y="34"/>
                    </a:lnTo>
                    <a:lnTo>
                      <a:pt x="50" y="34"/>
                    </a:lnTo>
                    <a:lnTo>
                      <a:pt x="44" y="34"/>
                    </a:lnTo>
                    <a:lnTo>
                      <a:pt x="44" y="38"/>
                    </a:lnTo>
                    <a:lnTo>
                      <a:pt x="44" y="38"/>
                    </a:lnTo>
                    <a:lnTo>
                      <a:pt x="46" y="40"/>
                    </a:lnTo>
                    <a:lnTo>
                      <a:pt x="54" y="44"/>
                    </a:lnTo>
                    <a:lnTo>
                      <a:pt x="54" y="44"/>
                    </a:lnTo>
                    <a:lnTo>
                      <a:pt x="60" y="46"/>
                    </a:lnTo>
                    <a:lnTo>
                      <a:pt x="66" y="50"/>
                    </a:lnTo>
                    <a:lnTo>
                      <a:pt x="68" y="54"/>
                    </a:lnTo>
                    <a:lnTo>
                      <a:pt x="70" y="58"/>
                    </a:lnTo>
                    <a:lnTo>
                      <a:pt x="70" y="58"/>
                    </a:lnTo>
                    <a:lnTo>
                      <a:pt x="68" y="64"/>
                    </a:lnTo>
                    <a:lnTo>
                      <a:pt x="64" y="68"/>
                    </a:lnTo>
                    <a:lnTo>
                      <a:pt x="60" y="72"/>
                    </a:lnTo>
                    <a:lnTo>
                      <a:pt x="52" y="74"/>
                    </a:lnTo>
                    <a:lnTo>
                      <a:pt x="5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23" name="组合 122"/>
          <p:cNvGrpSpPr/>
          <p:nvPr/>
        </p:nvGrpSpPr>
        <p:grpSpPr>
          <a:xfrm>
            <a:off x="8884862" y="4680373"/>
            <a:ext cx="668841" cy="668841"/>
            <a:chOff x="4641550" y="3820609"/>
            <a:chExt cx="587801" cy="587801"/>
          </a:xfrm>
        </p:grpSpPr>
        <p:grpSp>
          <p:nvGrpSpPr>
            <p:cNvPr id="124" name="组合 123"/>
            <p:cNvGrpSpPr/>
            <p:nvPr/>
          </p:nvGrpSpPr>
          <p:grpSpPr>
            <a:xfrm>
              <a:off x="4641550" y="3820609"/>
              <a:ext cx="587801" cy="587801"/>
              <a:chOff x="304800" y="673100"/>
              <a:chExt cx="4000500" cy="4000500"/>
            </a:xfrm>
            <a:effectLst>
              <a:outerShdw blurRad="444500" dist="254000" dir="8100000" algn="tr" rotWithShape="0">
                <a:prstClr val="black">
                  <a:alpha val="50000"/>
                </a:prstClr>
              </a:outerShdw>
            </a:effectLst>
          </p:grpSpPr>
          <p:sp>
            <p:nvSpPr>
              <p:cNvPr id="130" name="同心圆 1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1" name="椭圆 13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25" name="组合 124"/>
            <p:cNvGrpSpPr/>
            <p:nvPr/>
          </p:nvGrpSpPr>
          <p:grpSpPr>
            <a:xfrm>
              <a:off x="4767685" y="3993961"/>
              <a:ext cx="335530" cy="285698"/>
              <a:chOff x="2570163" y="3632200"/>
              <a:chExt cx="641350" cy="546100"/>
            </a:xfrm>
            <a:solidFill>
              <a:schemeClr val="accent4"/>
            </a:solidFill>
          </p:grpSpPr>
          <p:sp>
            <p:nvSpPr>
              <p:cNvPr id="126" name="Freeform 80"/>
              <p:cNvSpPr/>
              <p:nvPr/>
            </p:nvSpPr>
            <p:spPr bwMode="auto">
              <a:xfrm>
                <a:off x="2970213" y="3632200"/>
                <a:ext cx="241300" cy="241300"/>
              </a:xfrm>
              <a:custGeom>
                <a:avLst/>
                <a:gdLst>
                  <a:gd name="T0" fmla="*/ 122 w 152"/>
                  <a:gd name="T1" fmla="*/ 148 h 152"/>
                  <a:gd name="T2" fmla="*/ 122 w 152"/>
                  <a:gd name="T3" fmla="*/ 148 h 152"/>
                  <a:gd name="T4" fmla="*/ 120 w 152"/>
                  <a:gd name="T5" fmla="*/ 150 h 152"/>
                  <a:gd name="T6" fmla="*/ 116 w 152"/>
                  <a:gd name="T7" fmla="*/ 152 h 152"/>
                  <a:gd name="T8" fmla="*/ 112 w 152"/>
                  <a:gd name="T9" fmla="*/ 150 h 152"/>
                  <a:gd name="T10" fmla="*/ 108 w 152"/>
                  <a:gd name="T11" fmla="*/ 148 h 152"/>
                  <a:gd name="T12" fmla="*/ 2 w 152"/>
                  <a:gd name="T13" fmla="*/ 42 h 152"/>
                  <a:gd name="T14" fmla="*/ 2 w 152"/>
                  <a:gd name="T15" fmla="*/ 42 h 152"/>
                  <a:gd name="T16" fmla="*/ 0 w 152"/>
                  <a:gd name="T17" fmla="*/ 40 h 152"/>
                  <a:gd name="T18" fmla="*/ 0 w 152"/>
                  <a:gd name="T19" fmla="*/ 36 h 152"/>
                  <a:gd name="T20" fmla="*/ 0 w 152"/>
                  <a:gd name="T21" fmla="*/ 32 h 152"/>
                  <a:gd name="T22" fmla="*/ 2 w 152"/>
                  <a:gd name="T23" fmla="*/ 28 h 152"/>
                  <a:gd name="T24" fmla="*/ 28 w 152"/>
                  <a:gd name="T25" fmla="*/ 2 h 152"/>
                  <a:gd name="T26" fmla="*/ 28 w 152"/>
                  <a:gd name="T27" fmla="*/ 2 h 152"/>
                  <a:gd name="T28" fmla="*/ 32 w 152"/>
                  <a:gd name="T29" fmla="*/ 0 h 152"/>
                  <a:gd name="T30" fmla="*/ 36 w 152"/>
                  <a:gd name="T31" fmla="*/ 0 h 152"/>
                  <a:gd name="T32" fmla="*/ 40 w 152"/>
                  <a:gd name="T33" fmla="*/ 0 h 152"/>
                  <a:gd name="T34" fmla="*/ 42 w 152"/>
                  <a:gd name="T35" fmla="*/ 2 h 152"/>
                  <a:gd name="T36" fmla="*/ 148 w 152"/>
                  <a:gd name="T37" fmla="*/ 108 h 152"/>
                  <a:gd name="T38" fmla="*/ 148 w 152"/>
                  <a:gd name="T39" fmla="*/ 108 h 152"/>
                  <a:gd name="T40" fmla="*/ 152 w 152"/>
                  <a:gd name="T41" fmla="*/ 112 h 152"/>
                  <a:gd name="T42" fmla="*/ 152 w 152"/>
                  <a:gd name="T43" fmla="*/ 116 h 152"/>
                  <a:gd name="T44" fmla="*/ 152 w 152"/>
                  <a:gd name="T45" fmla="*/ 118 h 152"/>
                  <a:gd name="T46" fmla="*/ 148 w 152"/>
                  <a:gd name="T47" fmla="*/ 122 h 152"/>
                  <a:gd name="T48" fmla="*/ 122 w 152"/>
                  <a:gd name="T49" fmla="*/ 14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2">
                    <a:moveTo>
                      <a:pt x="122" y="148"/>
                    </a:moveTo>
                    <a:lnTo>
                      <a:pt x="122" y="148"/>
                    </a:lnTo>
                    <a:lnTo>
                      <a:pt x="120" y="150"/>
                    </a:lnTo>
                    <a:lnTo>
                      <a:pt x="116" y="152"/>
                    </a:lnTo>
                    <a:lnTo>
                      <a:pt x="112" y="150"/>
                    </a:lnTo>
                    <a:lnTo>
                      <a:pt x="108" y="148"/>
                    </a:lnTo>
                    <a:lnTo>
                      <a:pt x="2" y="42"/>
                    </a:lnTo>
                    <a:lnTo>
                      <a:pt x="2" y="42"/>
                    </a:lnTo>
                    <a:lnTo>
                      <a:pt x="0" y="40"/>
                    </a:lnTo>
                    <a:lnTo>
                      <a:pt x="0" y="36"/>
                    </a:lnTo>
                    <a:lnTo>
                      <a:pt x="0" y="32"/>
                    </a:lnTo>
                    <a:lnTo>
                      <a:pt x="2" y="28"/>
                    </a:lnTo>
                    <a:lnTo>
                      <a:pt x="28" y="2"/>
                    </a:lnTo>
                    <a:lnTo>
                      <a:pt x="28" y="2"/>
                    </a:lnTo>
                    <a:lnTo>
                      <a:pt x="32" y="0"/>
                    </a:lnTo>
                    <a:lnTo>
                      <a:pt x="36" y="0"/>
                    </a:lnTo>
                    <a:lnTo>
                      <a:pt x="40" y="0"/>
                    </a:lnTo>
                    <a:lnTo>
                      <a:pt x="42" y="2"/>
                    </a:lnTo>
                    <a:lnTo>
                      <a:pt x="148" y="108"/>
                    </a:lnTo>
                    <a:lnTo>
                      <a:pt x="148" y="108"/>
                    </a:lnTo>
                    <a:lnTo>
                      <a:pt x="152" y="112"/>
                    </a:lnTo>
                    <a:lnTo>
                      <a:pt x="152" y="116"/>
                    </a:lnTo>
                    <a:lnTo>
                      <a:pt x="152" y="118"/>
                    </a:lnTo>
                    <a:lnTo>
                      <a:pt x="148" y="122"/>
                    </a:lnTo>
                    <a:lnTo>
                      <a:pt x="122"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7" name="Freeform 81"/>
              <p:cNvSpPr/>
              <p:nvPr/>
            </p:nvSpPr>
            <p:spPr bwMode="auto">
              <a:xfrm>
                <a:off x="2671763" y="3794125"/>
                <a:ext cx="428625" cy="384175"/>
              </a:xfrm>
              <a:custGeom>
                <a:avLst/>
                <a:gdLst>
                  <a:gd name="T0" fmla="*/ 168 w 270"/>
                  <a:gd name="T1" fmla="*/ 24 h 242"/>
                  <a:gd name="T2" fmla="*/ 136 w 270"/>
                  <a:gd name="T3" fmla="*/ 54 h 242"/>
                  <a:gd name="T4" fmla="*/ 134 w 270"/>
                  <a:gd name="T5" fmla="*/ 60 h 242"/>
                  <a:gd name="T6" fmla="*/ 124 w 270"/>
                  <a:gd name="T7" fmla="*/ 70 h 242"/>
                  <a:gd name="T8" fmla="*/ 118 w 270"/>
                  <a:gd name="T9" fmla="*/ 74 h 242"/>
                  <a:gd name="T10" fmla="*/ 106 w 270"/>
                  <a:gd name="T11" fmla="*/ 78 h 242"/>
                  <a:gd name="T12" fmla="*/ 92 w 270"/>
                  <a:gd name="T13" fmla="*/ 76 h 242"/>
                  <a:gd name="T14" fmla="*/ 84 w 270"/>
                  <a:gd name="T15" fmla="*/ 72 h 242"/>
                  <a:gd name="T16" fmla="*/ 78 w 270"/>
                  <a:gd name="T17" fmla="*/ 68 h 242"/>
                  <a:gd name="T18" fmla="*/ 70 w 270"/>
                  <a:gd name="T19" fmla="*/ 50 h 242"/>
                  <a:gd name="T20" fmla="*/ 70 w 270"/>
                  <a:gd name="T21" fmla="*/ 32 h 242"/>
                  <a:gd name="T22" fmla="*/ 4 w 270"/>
                  <a:gd name="T23" fmla="*/ 78 h 242"/>
                  <a:gd name="T24" fmla="*/ 2 w 270"/>
                  <a:gd name="T25" fmla="*/ 80 h 242"/>
                  <a:gd name="T26" fmla="*/ 2 w 270"/>
                  <a:gd name="T27" fmla="*/ 86 h 242"/>
                  <a:gd name="T28" fmla="*/ 10 w 270"/>
                  <a:gd name="T29" fmla="*/ 98 h 242"/>
                  <a:gd name="T30" fmla="*/ 26 w 270"/>
                  <a:gd name="T31" fmla="*/ 82 h 242"/>
                  <a:gd name="T32" fmla="*/ 42 w 270"/>
                  <a:gd name="T33" fmla="*/ 76 h 242"/>
                  <a:gd name="T34" fmla="*/ 60 w 270"/>
                  <a:gd name="T35" fmla="*/ 82 h 242"/>
                  <a:gd name="T36" fmla="*/ 66 w 270"/>
                  <a:gd name="T37" fmla="*/ 90 h 242"/>
                  <a:gd name="T38" fmla="*/ 66 w 270"/>
                  <a:gd name="T39" fmla="*/ 100 h 242"/>
                  <a:gd name="T40" fmla="*/ 84 w 270"/>
                  <a:gd name="T41" fmla="*/ 108 h 242"/>
                  <a:gd name="T42" fmla="*/ 90 w 270"/>
                  <a:gd name="T43" fmla="*/ 116 h 242"/>
                  <a:gd name="T44" fmla="*/ 92 w 270"/>
                  <a:gd name="T45" fmla="*/ 124 h 242"/>
                  <a:gd name="T46" fmla="*/ 108 w 270"/>
                  <a:gd name="T47" fmla="*/ 132 h 242"/>
                  <a:gd name="T48" fmla="*/ 114 w 270"/>
                  <a:gd name="T49" fmla="*/ 140 h 242"/>
                  <a:gd name="T50" fmla="*/ 116 w 270"/>
                  <a:gd name="T51" fmla="*/ 148 h 242"/>
                  <a:gd name="T52" fmla="*/ 132 w 270"/>
                  <a:gd name="T53" fmla="*/ 156 h 242"/>
                  <a:gd name="T54" fmla="*/ 138 w 270"/>
                  <a:gd name="T55" fmla="*/ 164 h 242"/>
                  <a:gd name="T56" fmla="*/ 138 w 270"/>
                  <a:gd name="T57" fmla="*/ 182 h 242"/>
                  <a:gd name="T58" fmla="*/ 118 w 270"/>
                  <a:gd name="T59" fmla="*/ 204 h 242"/>
                  <a:gd name="T60" fmla="*/ 150 w 270"/>
                  <a:gd name="T61" fmla="*/ 236 h 242"/>
                  <a:gd name="T62" fmla="*/ 162 w 270"/>
                  <a:gd name="T63" fmla="*/ 242 h 242"/>
                  <a:gd name="T64" fmla="*/ 172 w 270"/>
                  <a:gd name="T65" fmla="*/ 236 h 242"/>
                  <a:gd name="T66" fmla="*/ 176 w 270"/>
                  <a:gd name="T67" fmla="*/ 232 h 242"/>
                  <a:gd name="T68" fmla="*/ 176 w 270"/>
                  <a:gd name="T69" fmla="*/ 218 h 242"/>
                  <a:gd name="T70" fmla="*/ 148 w 270"/>
                  <a:gd name="T71" fmla="*/ 188 h 242"/>
                  <a:gd name="T72" fmla="*/ 146 w 270"/>
                  <a:gd name="T73" fmla="*/ 184 h 242"/>
                  <a:gd name="T74" fmla="*/ 148 w 270"/>
                  <a:gd name="T75" fmla="*/ 180 h 242"/>
                  <a:gd name="T76" fmla="*/ 156 w 270"/>
                  <a:gd name="T77" fmla="*/ 180 h 242"/>
                  <a:gd name="T78" fmla="*/ 180 w 270"/>
                  <a:gd name="T79" fmla="*/ 206 h 242"/>
                  <a:gd name="T80" fmla="*/ 192 w 270"/>
                  <a:gd name="T81" fmla="*/ 210 h 242"/>
                  <a:gd name="T82" fmla="*/ 204 w 270"/>
                  <a:gd name="T83" fmla="*/ 206 h 242"/>
                  <a:gd name="T84" fmla="*/ 208 w 270"/>
                  <a:gd name="T85" fmla="*/ 200 h 242"/>
                  <a:gd name="T86" fmla="*/ 208 w 270"/>
                  <a:gd name="T87" fmla="*/ 188 h 242"/>
                  <a:gd name="T88" fmla="*/ 178 w 270"/>
                  <a:gd name="T89" fmla="*/ 158 h 242"/>
                  <a:gd name="T90" fmla="*/ 176 w 270"/>
                  <a:gd name="T91" fmla="*/ 154 h 242"/>
                  <a:gd name="T92" fmla="*/ 178 w 270"/>
                  <a:gd name="T93" fmla="*/ 150 h 242"/>
                  <a:gd name="T94" fmla="*/ 186 w 270"/>
                  <a:gd name="T95" fmla="*/ 150 h 242"/>
                  <a:gd name="T96" fmla="*/ 212 w 270"/>
                  <a:gd name="T97" fmla="*/ 174 h 242"/>
                  <a:gd name="T98" fmla="*/ 224 w 270"/>
                  <a:gd name="T99" fmla="*/ 180 h 242"/>
                  <a:gd name="T100" fmla="*/ 234 w 270"/>
                  <a:gd name="T101" fmla="*/ 174 h 242"/>
                  <a:gd name="T102" fmla="*/ 238 w 270"/>
                  <a:gd name="T103" fmla="*/ 170 h 242"/>
                  <a:gd name="T104" fmla="*/ 238 w 270"/>
                  <a:gd name="T105" fmla="*/ 158 h 242"/>
                  <a:gd name="T106" fmla="*/ 210 w 270"/>
                  <a:gd name="T107" fmla="*/ 126 h 242"/>
                  <a:gd name="T108" fmla="*/ 208 w 270"/>
                  <a:gd name="T109" fmla="*/ 122 h 242"/>
                  <a:gd name="T110" fmla="*/ 210 w 270"/>
                  <a:gd name="T111" fmla="*/ 118 h 242"/>
                  <a:gd name="T112" fmla="*/ 218 w 270"/>
                  <a:gd name="T113" fmla="*/ 118 h 242"/>
                  <a:gd name="T114" fmla="*/ 242 w 270"/>
                  <a:gd name="T115" fmla="*/ 144 h 242"/>
                  <a:gd name="T116" fmla="*/ 254 w 270"/>
                  <a:gd name="T117" fmla="*/ 148 h 242"/>
                  <a:gd name="T118" fmla="*/ 266 w 270"/>
                  <a:gd name="T119" fmla="*/ 144 h 242"/>
                  <a:gd name="T120" fmla="*/ 270 w 270"/>
                  <a:gd name="T121" fmla="*/ 138 h 242"/>
                  <a:gd name="T122" fmla="*/ 270 w 270"/>
                  <a:gd name="T123" fmla="*/ 126 h 242"/>
                  <a:gd name="T124" fmla="*/ 266 w 270"/>
                  <a:gd name="T125" fmla="*/ 12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0" h="242">
                    <a:moveTo>
                      <a:pt x="266" y="120"/>
                    </a:moveTo>
                    <a:lnTo>
                      <a:pt x="168" y="24"/>
                    </a:lnTo>
                    <a:lnTo>
                      <a:pt x="144" y="34"/>
                    </a:lnTo>
                    <a:lnTo>
                      <a:pt x="136" y="54"/>
                    </a:lnTo>
                    <a:lnTo>
                      <a:pt x="136" y="54"/>
                    </a:lnTo>
                    <a:lnTo>
                      <a:pt x="134" y="60"/>
                    </a:lnTo>
                    <a:lnTo>
                      <a:pt x="130" y="66"/>
                    </a:lnTo>
                    <a:lnTo>
                      <a:pt x="124" y="70"/>
                    </a:lnTo>
                    <a:lnTo>
                      <a:pt x="118" y="74"/>
                    </a:lnTo>
                    <a:lnTo>
                      <a:pt x="118" y="74"/>
                    </a:lnTo>
                    <a:lnTo>
                      <a:pt x="112" y="76"/>
                    </a:lnTo>
                    <a:lnTo>
                      <a:pt x="106" y="78"/>
                    </a:lnTo>
                    <a:lnTo>
                      <a:pt x="98" y="78"/>
                    </a:lnTo>
                    <a:lnTo>
                      <a:pt x="92" y="76"/>
                    </a:lnTo>
                    <a:lnTo>
                      <a:pt x="92" y="76"/>
                    </a:lnTo>
                    <a:lnTo>
                      <a:pt x="84" y="72"/>
                    </a:lnTo>
                    <a:lnTo>
                      <a:pt x="78" y="68"/>
                    </a:lnTo>
                    <a:lnTo>
                      <a:pt x="78" y="68"/>
                    </a:lnTo>
                    <a:lnTo>
                      <a:pt x="72" y="60"/>
                    </a:lnTo>
                    <a:lnTo>
                      <a:pt x="70" y="50"/>
                    </a:lnTo>
                    <a:lnTo>
                      <a:pt x="68" y="42"/>
                    </a:lnTo>
                    <a:lnTo>
                      <a:pt x="70" y="32"/>
                    </a:lnTo>
                    <a:lnTo>
                      <a:pt x="82" y="0"/>
                    </a:lnTo>
                    <a:lnTo>
                      <a:pt x="4" y="78"/>
                    </a:lnTo>
                    <a:lnTo>
                      <a:pt x="4" y="78"/>
                    </a:lnTo>
                    <a:lnTo>
                      <a:pt x="2" y="80"/>
                    </a:lnTo>
                    <a:lnTo>
                      <a:pt x="0" y="84"/>
                    </a:lnTo>
                    <a:lnTo>
                      <a:pt x="2" y="86"/>
                    </a:lnTo>
                    <a:lnTo>
                      <a:pt x="4" y="90"/>
                    </a:lnTo>
                    <a:lnTo>
                      <a:pt x="10" y="98"/>
                    </a:lnTo>
                    <a:lnTo>
                      <a:pt x="26" y="82"/>
                    </a:lnTo>
                    <a:lnTo>
                      <a:pt x="26" y="82"/>
                    </a:lnTo>
                    <a:lnTo>
                      <a:pt x="34" y="78"/>
                    </a:lnTo>
                    <a:lnTo>
                      <a:pt x="42" y="76"/>
                    </a:lnTo>
                    <a:lnTo>
                      <a:pt x="52" y="78"/>
                    </a:lnTo>
                    <a:lnTo>
                      <a:pt x="60" y="82"/>
                    </a:lnTo>
                    <a:lnTo>
                      <a:pt x="60" y="82"/>
                    </a:lnTo>
                    <a:lnTo>
                      <a:pt x="66" y="90"/>
                    </a:lnTo>
                    <a:lnTo>
                      <a:pt x="66" y="100"/>
                    </a:lnTo>
                    <a:lnTo>
                      <a:pt x="66" y="100"/>
                    </a:lnTo>
                    <a:lnTo>
                      <a:pt x="76" y="102"/>
                    </a:lnTo>
                    <a:lnTo>
                      <a:pt x="84" y="108"/>
                    </a:lnTo>
                    <a:lnTo>
                      <a:pt x="84" y="108"/>
                    </a:lnTo>
                    <a:lnTo>
                      <a:pt x="90" y="116"/>
                    </a:lnTo>
                    <a:lnTo>
                      <a:pt x="92" y="124"/>
                    </a:lnTo>
                    <a:lnTo>
                      <a:pt x="92" y="124"/>
                    </a:lnTo>
                    <a:lnTo>
                      <a:pt x="100" y="126"/>
                    </a:lnTo>
                    <a:lnTo>
                      <a:pt x="108" y="132"/>
                    </a:lnTo>
                    <a:lnTo>
                      <a:pt x="108" y="132"/>
                    </a:lnTo>
                    <a:lnTo>
                      <a:pt x="114" y="140"/>
                    </a:lnTo>
                    <a:lnTo>
                      <a:pt x="116" y="148"/>
                    </a:lnTo>
                    <a:lnTo>
                      <a:pt x="116" y="148"/>
                    </a:lnTo>
                    <a:lnTo>
                      <a:pt x="124" y="150"/>
                    </a:lnTo>
                    <a:lnTo>
                      <a:pt x="132" y="156"/>
                    </a:lnTo>
                    <a:lnTo>
                      <a:pt x="132" y="156"/>
                    </a:lnTo>
                    <a:lnTo>
                      <a:pt x="138" y="164"/>
                    </a:lnTo>
                    <a:lnTo>
                      <a:pt x="140" y="174"/>
                    </a:lnTo>
                    <a:lnTo>
                      <a:pt x="138" y="182"/>
                    </a:lnTo>
                    <a:lnTo>
                      <a:pt x="132" y="190"/>
                    </a:lnTo>
                    <a:lnTo>
                      <a:pt x="118" y="204"/>
                    </a:lnTo>
                    <a:lnTo>
                      <a:pt x="150" y="236"/>
                    </a:lnTo>
                    <a:lnTo>
                      <a:pt x="150" y="236"/>
                    </a:lnTo>
                    <a:lnTo>
                      <a:pt x="156" y="240"/>
                    </a:lnTo>
                    <a:lnTo>
                      <a:pt x="162" y="242"/>
                    </a:lnTo>
                    <a:lnTo>
                      <a:pt x="168" y="240"/>
                    </a:lnTo>
                    <a:lnTo>
                      <a:pt x="172" y="236"/>
                    </a:lnTo>
                    <a:lnTo>
                      <a:pt x="172" y="236"/>
                    </a:lnTo>
                    <a:lnTo>
                      <a:pt x="176" y="232"/>
                    </a:lnTo>
                    <a:lnTo>
                      <a:pt x="178" y="224"/>
                    </a:lnTo>
                    <a:lnTo>
                      <a:pt x="176" y="218"/>
                    </a:lnTo>
                    <a:lnTo>
                      <a:pt x="172" y="214"/>
                    </a:lnTo>
                    <a:lnTo>
                      <a:pt x="148" y="188"/>
                    </a:lnTo>
                    <a:lnTo>
                      <a:pt x="148" y="188"/>
                    </a:lnTo>
                    <a:lnTo>
                      <a:pt x="146" y="184"/>
                    </a:lnTo>
                    <a:lnTo>
                      <a:pt x="148" y="180"/>
                    </a:lnTo>
                    <a:lnTo>
                      <a:pt x="148" y="180"/>
                    </a:lnTo>
                    <a:lnTo>
                      <a:pt x="152" y="178"/>
                    </a:lnTo>
                    <a:lnTo>
                      <a:pt x="156" y="180"/>
                    </a:lnTo>
                    <a:lnTo>
                      <a:pt x="180" y="206"/>
                    </a:lnTo>
                    <a:lnTo>
                      <a:pt x="180" y="206"/>
                    </a:lnTo>
                    <a:lnTo>
                      <a:pt x="186" y="210"/>
                    </a:lnTo>
                    <a:lnTo>
                      <a:pt x="192" y="210"/>
                    </a:lnTo>
                    <a:lnTo>
                      <a:pt x="198" y="210"/>
                    </a:lnTo>
                    <a:lnTo>
                      <a:pt x="204" y="206"/>
                    </a:lnTo>
                    <a:lnTo>
                      <a:pt x="204" y="206"/>
                    </a:lnTo>
                    <a:lnTo>
                      <a:pt x="208" y="200"/>
                    </a:lnTo>
                    <a:lnTo>
                      <a:pt x="208" y="194"/>
                    </a:lnTo>
                    <a:lnTo>
                      <a:pt x="208" y="188"/>
                    </a:lnTo>
                    <a:lnTo>
                      <a:pt x="204" y="182"/>
                    </a:lnTo>
                    <a:lnTo>
                      <a:pt x="178" y="158"/>
                    </a:lnTo>
                    <a:lnTo>
                      <a:pt x="178" y="158"/>
                    </a:lnTo>
                    <a:lnTo>
                      <a:pt x="176" y="154"/>
                    </a:lnTo>
                    <a:lnTo>
                      <a:pt x="178" y="150"/>
                    </a:lnTo>
                    <a:lnTo>
                      <a:pt x="178" y="150"/>
                    </a:lnTo>
                    <a:lnTo>
                      <a:pt x="182" y="148"/>
                    </a:lnTo>
                    <a:lnTo>
                      <a:pt x="186" y="150"/>
                    </a:lnTo>
                    <a:lnTo>
                      <a:pt x="212" y="174"/>
                    </a:lnTo>
                    <a:lnTo>
                      <a:pt x="212" y="174"/>
                    </a:lnTo>
                    <a:lnTo>
                      <a:pt x="218" y="178"/>
                    </a:lnTo>
                    <a:lnTo>
                      <a:pt x="224" y="180"/>
                    </a:lnTo>
                    <a:lnTo>
                      <a:pt x="230" y="178"/>
                    </a:lnTo>
                    <a:lnTo>
                      <a:pt x="234" y="174"/>
                    </a:lnTo>
                    <a:lnTo>
                      <a:pt x="234" y="174"/>
                    </a:lnTo>
                    <a:lnTo>
                      <a:pt x="238" y="170"/>
                    </a:lnTo>
                    <a:lnTo>
                      <a:pt x="240" y="164"/>
                    </a:lnTo>
                    <a:lnTo>
                      <a:pt x="238" y="158"/>
                    </a:lnTo>
                    <a:lnTo>
                      <a:pt x="234" y="152"/>
                    </a:lnTo>
                    <a:lnTo>
                      <a:pt x="210" y="126"/>
                    </a:lnTo>
                    <a:lnTo>
                      <a:pt x="210" y="126"/>
                    </a:lnTo>
                    <a:lnTo>
                      <a:pt x="208" y="122"/>
                    </a:lnTo>
                    <a:lnTo>
                      <a:pt x="210" y="118"/>
                    </a:lnTo>
                    <a:lnTo>
                      <a:pt x="210" y="118"/>
                    </a:lnTo>
                    <a:lnTo>
                      <a:pt x="214" y="116"/>
                    </a:lnTo>
                    <a:lnTo>
                      <a:pt x="218" y="118"/>
                    </a:lnTo>
                    <a:lnTo>
                      <a:pt x="242" y="144"/>
                    </a:lnTo>
                    <a:lnTo>
                      <a:pt x="242" y="144"/>
                    </a:lnTo>
                    <a:lnTo>
                      <a:pt x="248" y="148"/>
                    </a:lnTo>
                    <a:lnTo>
                      <a:pt x="254" y="148"/>
                    </a:lnTo>
                    <a:lnTo>
                      <a:pt x="260" y="148"/>
                    </a:lnTo>
                    <a:lnTo>
                      <a:pt x="266" y="144"/>
                    </a:lnTo>
                    <a:lnTo>
                      <a:pt x="266" y="144"/>
                    </a:lnTo>
                    <a:lnTo>
                      <a:pt x="270" y="138"/>
                    </a:lnTo>
                    <a:lnTo>
                      <a:pt x="270" y="132"/>
                    </a:lnTo>
                    <a:lnTo>
                      <a:pt x="270" y="126"/>
                    </a:lnTo>
                    <a:lnTo>
                      <a:pt x="266" y="120"/>
                    </a:lnTo>
                    <a:lnTo>
                      <a:pt x="26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8" name="Freeform 82"/>
              <p:cNvSpPr/>
              <p:nvPr/>
            </p:nvSpPr>
            <p:spPr bwMode="auto">
              <a:xfrm>
                <a:off x="2570163" y="3663950"/>
                <a:ext cx="260350" cy="260350"/>
              </a:xfrm>
              <a:custGeom>
                <a:avLst/>
                <a:gdLst>
                  <a:gd name="T0" fmla="*/ 160 w 164"/>
                  <a:gd name="T1" fmla="*/ 32 h 164"/>
                  <a:gd name="T2" fmla="*/ 160 w 164"/>
                  <a:gd name="T3" fmla="*/ 32 h 164"/>
                  <a:gd name="T4" fmla="*/ 162 w 164"/>
                  <a:gd name="T5" fmla="*/ 34 h 164"/>
                  <a:gd name="T6" fmla="*/ 164 w 164"/>
                  <a:gd name="T7" fmla="*/ 38 h 164"/>
                  <a:gd name="T8" fmla="*/ 162 w 164"/>
                  <a:gd name="T9" fmla="*/ 42 h 164"/>
                  <a:gd name="T10" fmla="*/ 160 w 164"/>
                  <a:gd name="T11" fmla="*/ 46 h 164"/>
                  <a:gd name="T12" fmla="*/ 44 w 164"/>
                  <a:gd name="T13" fmla="*/ 162 h 164"/>
                  <a:gd name="T14" fmla="*/ 44 w 164"/>
                  <a:gd name="T15" fmla="*/ 162 h 164"/>
                  <a:gd name="T16" fmla="*/ 42 w 164"/>
                  <a:gd name="T17" fmla="*/ 164 h 164"/>
                  <a:gd name="T18" fmla="*/ 38 w 164"/>
                  <a:gd name="T19" fmla="*/ 164 h 164"/>
                  <a:gd name="T20" fmla="*/ 34 w 164"/>
                  <a:gd name="T21" fmla="*/ 164 h 164"/>
                  <a:gd name="T22" fmla="*/ 30 w 164"/>
                  <a:gd name="T23" fmla="*/ 162 h 164"/>
                  <a:gd name="T24" fmla="*/ 2 w 164"/>
                  <a:gd name="T25" fmla="*/ 132 h 164"/>
                  <a:gd name="T26" fmla="*/ 2 w 164"/>
                  <a:gd name="T27" fmla="*/ 132 h 164"/>
                  <a:gd name="T28" fmla="*/ 0 w 164"/>
                  <a:gd name="T29" fmla="*/ 130 h 164"/>
                  <a:gd name="T30" fmla="*/ 0 w 164"/>
                  <a:gd name="T31" fmla="*/ 126 h 164"/>
                  <a:gd name="T32" fmla="*/ 0 w 164"/>
                  <a:gd name="T33" fmla="*/ 122 h 164"/>
                  <a:gd name="T34" fmla="*/ 2 w 164"/>
                  <a:gd name="T35" fmla="*/ 118 h 164"/>
                  <a:gd name="T36" fmla="*/ 118 w 164"/>
                  <a:gd name="T37" fmla="*/ 2 h 164"/>
                  <a:gd name="T38" fmla="*/ 118 w 164"/>
                  <a:gd name="T39" fmla="*/ 2 h 164"/>
                  <a:gd name="T40" fmla="*/ 122 w 164"/>
                  <a:gd name="T41" fmla="*/ 0 h 164"/>
                  <a:gd name="T42" fmla="*/ 124 w 164"/>
                  <a:gd name="T43" fmla="*/ 0 h 164"/>
                  <a:gd name="T44" fmla="*/ 128 w 164"/>
                  <a:gd name="T45" fmla="*/ 0 h 164"/>
                  <a:gd name="T46" fmla="*/ 132 w 164"/>
                  <a:gd name="T47" fmla="*/ 2 h 164"/>
                  <a:gd name="T48" fmla="*/ 160 w 164"/>
                  <a:gd name="T49" fmla="*/ 3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164">
                    <a:moveTo>
                      <a:pt x="160" y="32"/>
                    </a:moveTo>
                    <a:lnTo>
                      <a:pt x="160" y="32"/>
                    </a:lnTo>
                    <a:lnTo>
                      <a:pt x="162" y="34"/>
                    </a:lnTo>
                    <a:lnTo>
                      <a:pt x="164" y="38"/>
                    </a:lnTo>
                    <a:lnTo>
                      <a:pt x="162" y="42"/>
                    </a:lnTo>
                    <a:lnTo>
                      <a:pt x="160" y="46"/>
                    </a:lnTo>
                    <a:lnTo>
                      <a:pt x="44" y="162"/>
                    </a:lnTo>
                    <a:lnTo>
                      <a:pt x="44" y="162"/>
                    </a:lnTo>
                    <a:lnTo>
                      <a:pt x="42" y="164"/>
                    </a:lnTo>
                    <a:lnTo>
                      <a:pt x="38" y="164"/>
                    </a:lnTo>
                    <a:lnTo>
                      <a:pt x="34" y="164"/>
                    </a:lnTo>
                    <a:lnTo>
                      <a:pt x="30" y="162"/>
                    </a:lnTo>
                    <a:lnTo>
                      <a:pt x="2" y="132"/>
                    </a:lnTo>
                    <a:lnTo>
                      <a:pt x="2" y="132"/>
                    </a:lnTo>
                    <a:lnTo>
                      <a:pt x="0" y="130"/>
                    </a:lnTo>
                    <a:lnTo>
                      <a:pt x="0" y="126"/>
                    </a:lnTo>
                    <a:lnTo>
                      <a:pt x="0" y="122"/>
                    </a:lnTo>
                    <a:lnTo>
                      <a:pt x="2" y="118"/>
                    </a:lnTo>
                    <a:lnTo>
                      <a:pt x="118" y="2"/>
                    </a:lnTo>
                    <a:lnTo>
                      <a:pt x="118" y="2"/>
                    </a:lnTo>
                    <a:lnTo>
                      <a:pt x="122" y="0"/>
                    </a:lnTo>
                    <a:lnTo>
                      <a:pt x="124" y="0"/>
                    </a:lnTo>
                    <a:lnTo>
                      <a:pt x="128" y="0"/>
                    </a:lnTo>
                    <a:lnTo>
                      <a:pt x="132" y="2"/>
                    </a:lnTo>
                    <a:lnTo>
                      <a:pt x="16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9" name="Freeform 83"/>
              <p:cNvSpPr>
                <a:spLocks noEditPoints="1"/>
              </p:cNvSpPr>
              <p:nvPr/>
            </p:nvSpPr>
            <p:spPr bwMode="auto">
              <a:xfrm>
                <a:off x="2687638" y="3724275"/>
                <a:ext cx="406400" cy="396875"/>
              </a:xfrm>
              <a:custGeom>
                <a:avLst/>
                <a:gdLst>
                  <a:gd name="T0" fmla="*/ 186 w 256"/>
                  <a:gd name="T1" fmla="*/ 8 h 250"/>
                  <a:gd name="T2" fmla="*/ 166 w 256"/>
                  <a:gd name="T3" fmla="*/ 0 h 250"/>
                  <a:gd name="T4" fmla="*/ 100 w 256"/>
                  <a:gd name="T5" fmla="*/ 30 h 250"/>
                  <a:gd name="T6" fmla="*/ 86 w 256"/>
                  <a:gd name="T7" fmla="*/ 44 h 250"/>
                  <a:gd name="T8" fmla="*/ 72 w 256"/>
                  <a:gd name="T9" fmla="*/ 86 h 250"/>
                  <a:gd name="T10" fmla="*/ 80 w 256"/>
                  <a:gd name="T11" fmla="*/ 104 h 250"/>
                  <a:gd name="T12" fmla="*/ 88 w 256"/>
                  <a:gd name="T13" fmla="*/ 108 h 250"/>
                  <a:gd name="T14" fmla="*/ 112 w 256"/>
                  <a:gd name="T15" fmla="*/ 102 h 250"/>
                  <a:gd name="T16" fmla="*/ 162 w 256"/>
                  <a:gd name="T17" fmla="*/ 56 h 250"/>
                  <a:gd name="T18" fmla="*/ 250 w 256"/>
                  <a:gd name="T19" fmla="*/ 106 h 250"/>
                  <a:gd name="T20" fmla="*/ 254 w 256"/>
                  <a:gd name="T21" fmla="*/ 78 h 250"/>
                  <a:gd name="T22" fmla="*/ 42 w 256"/>
                  <a:gd name="T23" fmla="*/ 136 h 250"/>
                  <a:gd name="T24" fmla="*/ 32 w 256"/>
                  <a:gd name="T25" fmla="*/ 132 h 250"/>
                  <a:gd name="T26" fmla="*/ 4 w 256"/>
                  <a:gd name="T27" fmla="*/ 156 h 250"/>
                  <a:gd name="T28" fmla="*/ 0 w 256"/>
                  <a:gd name="T29" fmla="*/ 164 h 250"/>
                  <a:gd name="T30" fmla="*/ 4 w 256"/>
                  <a:gd name="T31" fmla="*/ 174 h 250"/>
                  <a:gd name="T32" fmla="*/ 18 w 256"/>
                  <a:gd name="T33" fmla="*/ 176 h 250"/>
                  <a:gd name="T34" fmla="*/ 42 w 256"/>
                  <a:gd name="T35" fmla="*/ 154 h 250"/>
                  <a:gd name="T36" fmla="*/ 44 w 256"/>
                  <a:gd name="T37" fmla="*/ 140 h 250"/>
                  <a:gd name="T38" fmla="*/ 66 w 256"/>
                  <a:gd name="T39" fmla="*/ 160 h 250"/>
                  <a:gd name="T40" fmla="*/ 56 w 256"/>
                  <a:gd name="T41" fmla="*/ 156 h 250"/>
                  <a:gd name="T42" fmla="*/ 28 w 256"/>
                  <a:gd name="T43" fmla="*/ 180 h 250"/>
                  <a:gd name="T44" fmla="*/ 24 w 256"/>
                  <a:gd name="T45" fmla="*/ 188 h 250"/>
                  <a:gd name="T46" fmla="*/ 28 w 256"/>
                  <a:gd name="T47" fmla="*/ 198 h 250"/>
                  <a:gd name="T48" fmla="*/ 42 w 256"/>
                  <a:gd name="T49" fmla="*/ 200 h 250"/>
                  <a:gd name="T50" fmla="*/ 66 w 256"/>
                  <a:gd name="T51" fmla="*/ 178 h 250"/>
                  <a:gd name="T52" fmla="*/ 68 w 256"/>
                  <a:gd name="T53" fmla="*/ 164 h 250"/>
                  <a:gd name="T54" fmla="*/ 96 w 256"/>
                  <a:gd name="T55" fmla="*/ 208 h 250"/>
                  <a:gd name="T56" fmla="*/ 74 w 256"/>
                  <a:gd name="T57" fmla="*/ 232 h 250"/>
                  <a:gd name="T58" fmla="*/ 76 w 256"/>
                  <a:gd name="T59" fmla="*/ 246 h 250"/>
                  <a:gd name="T60" fmla="*/ 86 w 256"/>
                  <a:gd name="T61" fmla="*/ 250 h 250"/>
                  <a:gd name="T62" fmla="*/ 114 w 256"/>
                  <a:gd name="T63" fmla="*/ 226 h 250"/>
                  <a:gd name="T64" fmla="*/ 118 w 256"/>
                  <a:gd name="T65" fmla="*/ 218 h 250"/>
                  <a:gd name="T66" fmla="*/ 114 w 256"/>
                  <a:gd name="T67" fmla="*/ 208 h 250"/>
                  <a:gd name="T68" fmla="*/ 100 w 256"/>
                  <a:gd name="T69" fmla="*/ 206 h 250"/>
                  <a:gd name="T70" fmla="*/ 90 w 256"/>
                  <a:gd name="T71" fmla="*/ 184 h 250"/>
                  <a:gd name="T72" fmla="*/ 82 w 256"/>
                  <a:gd name="T73" fmla="*/ 180 h 250"/>
                  <a:gd name="T74" fmla="*/ 52 w 256"/>
                  <a:gd name="T75" fmla="*/ 204 h 250"/>
                  <a:gd name="T76" fmla="*/ 48 w 256"/>
                  <a:gd name="T77" fmla="*/ 212 h 250"/>
                  <a:gd name="T78" fmla="*/ 52 w 256"/>
                  <a:gd name="T79" fmla="*/ 222 h 250"/>
                  <a:gd name="T80" fmla="*/ 66 w 256"/>
                  <a:gd name="T81" fmla="*/ 224 h 250"/>
                  <a:gd name="T82" fmla="*/ 90 w 256"/>
                  <a:gd name="T83" fmla="*/ 202 h 250"/>
                  <a:gd name="T84" fmla="*/ 92 w 256"/>
                  <a:gd name="T85" fmla="*/ 18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6" h="250">
                    <a:moveTo>
                      <a:pt x="250" y="70"/>
                    </a:moveTo>
                    <a:lnTo>
                      <a:pt x="186" y="8"/>
                    </a:lnTo>
                    <a:lnTo>
                      <a:pt x="186" y="8"/>
                    </a:lnTo>
                    <a:lnTo>
                      <a:pt x="180" y="4"/>
                    </a:lnTo>
                    <a:lnTo>
                      <a:pt x="174" y="0"/>
                    </a:lnTo>
                    <a:lnTo>
                      <a:pt x="166" y="0"/>
                    </a:lnTo>
                    <a:lnTo>
                      <a:pt x="158" y="4"/>
                    </a:lnTo>
                    <a:lnTo>
                      <a:pt x="158" y="4"/>
                    </a:lnTo>
                    <a:lnTo>
                      <a:pt x="100" y="30"/>
                    </a:lnTo>
                    <a:lnTo>
                      <a:pt x="100" y="30"/>
                    </a:lnTo>
                    <a:lnTo>
                      <a:pt x="92" y="36"/>
                    </a:lnTo>
                    <a:lnTo>
                      <a:pt x="86" y="44"/>
                    </a:lnTo>
                    <a:lnTo>
                      <a:pt x="74" y="80"/>
                    </a:lnTo>
                    <a:lnTo>
                      <a:pt x="74" y="80"/>
                    </a:lnTo>
                    <a:lnTo>
                      <a:pt x="72" y="86"/>
                    </a:lnTo>
                    <a:lnTo>
                      <a:pt x="74" y="92"/>
                    </a:lnTo>
                    <a:lnTo>
                      <a:pt x="76" y="98"/>
                    </a:lnTo>
                    <a:lnTo>
                      <a:pt x="80" y="104"/>
                    </a:lnTo>
                    <a:lnTo>
                      <a:pt x="80" y="104"/>
                    </a:lnTo>
                    <a:lnTo>
                      <a:pt x="88" y="108"/>
                    </a:lnTo>
                    <a:lnTo>
                      <a:pt x="88" y="108"/>
                    </a:lnTo>
                    <a:lnTo>
                      <a:pt x="96" y="110"/>
                    </a:lnTo>
                    <a:lnTo>
                      <a:pt x="104" y="108"/>
                    </a:lnTo>
                    <a:lnTo>
                      <a:pt x="112" y="102"/>
                    </a:lnTo>
                    <a:lnTo>
                      <a:pt x="116" y="94"/>
                    </a:lnTo>
                    <a:lnTo>
                      <a:pt x="126" y="68"/>
                    </a:lnTo>
                    <a:lnTo>
                      <a:pt x="162" y="56"/>
                    </a:lnTo>
                    <a:lnTo>
                      <a:pt x="232" y="124"/>
                    </a:lnTo>
                    <a:lnTo>
                      <a:pt x="250" y="106"/>
                    </a:lnTo>
                    <a:lnTo>
                      <a:pt x="250" y="106"/>
                    </a:lnTo>
                    <a:lnTo>
                      <a:pt x="254" y="98"/>
                    </a:lnTo>
                    <a:lnTo>
                      <a:pt x="256" y="88"/>
                    </a:lnTo>
                    <a:lnTo>
                      <a:pt x="254" y="78"/>
                    </a:lnTo>
                    <a:lnTo>
                      <a:pt x="250" y="70"/>
                    </a:lnTo>
                    <a:lnTo>
                      <a:pt x="250" y="70"/>
                    </a:lnTo>
                    <a:close/>
                    <a:moveTo>
                      <a:pt x="42" y="136"/>
                    </a:moveTo>
                    <a:lnTo>
                      <a:pt x="42" y="136"/>
                    </a:lnTo>
                    <a:lnTo>
                      <a:pt x="38" y="132"/>
                    </a:lnTo>
                    <a:lnTo>
                      <a:pt x="32" y="132"/>
                    </a:lnTo>
                    <a:lnTo>
                      <a:pt x="28" y="132"/>
                    </a:lnTo>
                    <a:lnTo>
                      <a:pt x="24" y="136"/>
                    </a:lnTo>
                    <a:lnTo>
                      <a:pt x="4" y="156"/>
                    </a:lnTo>
                    <a:lnTo>
                      <a:pt x="4" y="156"/>
                    </a:lnTo>
                    <a:lnTo>
                      <a:pt x="0" y="160"/>
                    </a:lnTo>
                    <a:lnTo>
                      <a:pt x="0" y="164"/>
                    </a:lnTo>
                    <a:lnTo>
                      <a:pt x="0" y="170"/>
                    </a:lnTo>
                    <a:lnTo>
                      <a:pt x="4" y="174"/>
                    </a:lnTo>
                    <a:lnTo>
                      <a:pt x="4" y="174"/>
                    </a:lnTo>
                    <a:lnTo>
                      <a:pt x="8" y="176"/>
                    </a:lnTo>
                    <a:lnTo>
                      <a:pt x="12" y="178"/>
                    </a:lnTo>
                    <a:lnTo>
                      <a:pt x="18" y="176"/>
                    </a:lnTo>
                    <a:lnTo>
                      <a:pt x="22" y="174"/>
                    </a:lnTo>
                    <a:lnTo>
                      <a:pt x="42" y="154"/>
                    </a:lnTo>
                    <a:lnTo>
                      <a:pt x="42" y="154"/>
                    </a:lnTo>
                    <a:lnTo>
                      <a:pt x="44" y="150"/>
                    </a:lnTo>
                    <a:lnTo>
                      <a:pt x="46" y="144"/>
                    </a:lnTo>
                    <a:lnTo>
                      <a:pt x="44" y="140"/>
                    </a:lnTo>
                    <a:lnTo>
                      <a:pt x="42" y="136"/>
                    </a:lnTo>
                    <a:lnTo>
                      <a:pt x="42" y="136"/>
                    </a:lnTo>
                    <a:close/>
                    <a:moveTo>
                      <a:pt x="66" y="160"/>
                    </a:moveTo>
                    <a:lnTo>
                      <a:pt x="66" y="160"/>
                    </a:lnTo>
                    <a:lnTo>
                      <a:pt x="62" y="156"/>
                    </a:lnTo>
                    <a:lnTo>
                      <a:pt x="56" y="156"/>
                    </a:lnTo>
                    <a:lnTo>
                      <a:pt x="52" y="156"/>
                    </a:lnTo>
                    <a:lnTo>
                      <a:pt x="48" y="160"/>
                    </a:lnTo>
                    <a:lnTo>
                      <a:pt x="28" y="180"/>
                    </a:lnTo>
                    <a:lnTo>
                      <a:pt x="28" y="180"/>
                    </a:lnTo>
                    <a:lnTo>
                      <a:pt x="24" y="184"/>
                    </a:lnTo>
                    <a:lnTo>
                      <a:pt x="24" y="188"/>
                    </a:lnTo>
                    <a:lnTo>
                      <a:pt x="24" y="194"/>
                    </a:lnTo>
                    <a:lnTo>
                      <a:pt x="28" y="198"/>
                    </a:lnTo>
                    <a:lnTo>
                      <a:pt x="28" y="198"/>
                    </a:lnTo>
                    <a:lnTo>
                      <a:pt x="32" y="200"/>
                    </a:lnTo>
                    <a:lnTo>
                      <a:pt x="36" y="202"/>
                    </a:lnTo>
                    <a:lnTo>
                      <a:pt x="42" y="200"/>
                    </a:lnTo>
                    <a:lnTo>
                      <a:pt x="46" y="198"/>
                    </a:lnTo>
                    <a:lnTo>
                      <a:pt x="66" y="178"/>
                    </a:lnTo>
                    <a:lnTo>
                      <a:pt x="66" y="178"/>
                    </a:lnTo>
                    <a:lnTo>
                      <a:pt x="68" y="174"/>
                    </a:lnTo>
                    <a:lnTo>
                      <a:pt x="70" y="168"/>
                    </a:lnTo>
                    <a:lnTo>
                      <a:pt x="68" y="164"/>
                    </a:lnTo>
                    <a:lnTo>
                      <a:pt x="66" y="160"/>
                    </a:lnTo>
                    <a:lnTo>
                      <a:pt x="66" y="160"/>
                    </a:lnTo>
                    <a:close/>
                    <a:moveTo>
                      <a:pt x="96" y="208"/>
                    </a:moveTo>
                    <a:lnTo>
                      <a:pt x="76" y="228"/>
                    </a:lnTo>
                    <a:lnTo>
                      <a:pt x="76" y="228"/>
                    </a:lnTo>
                    <a:lnTo>
                      <a:pt x="74" y="232"/>
                    </a:lnTo>
                    <a:lnTo>
                      <a:pt x="72" y="238"/>
                    </a:lnTo>
                    <a:lnTo>
                      <a:pt x="74" y="242"/>
                    </a:lnTo>
                    <a:lnTo>
                      <a:pt x="76" y="246"/>
                    </a:lnTo>
                    <a:lnTo>
                      <a:pt x="76" y="246"/>
                    </a:lnTo>
                    <a:lnTo>
                      <a:pt x="80" y="250"/>
                    </a:lnTo>
                    <a:lnTo>
                      <a:pt x="86" y="250"/>
                    </a:lnTo>
                    <a:lnTo>
                      <a:pt x="90" y="250"/>
                    </a:lnTo>
                    <a:lnTo>
                      <a:pt x="94" y="246"/>
                    </a:lnTo>
                    <a:lnTo>
                      <a:pt x="114" y="226"/>
                    </a:lnTo>
                    <a:lnTo>
                      <a:pt x="114" y="226"/>
                    </a:lnTo>
                    <a:lnTo>
                      <a:pt x="118" y="222"/>
                    </a:lnTo>
                    <a:lnTo>
                      <a:pt x="118" y="218"/>
                    </a:lnTo>
                    <a:lnTo>
                      <a:pt x="118" y="212"/>
                    </a:lnTo>
                    <a:lnTo>
                      <a:pt x="114" y="208"/>
                    </a:lnTo>
                    <a:lnTo>
                      <a:pt x="114" y="208"/>
                    </a:lnTo>
                    <a:lnTo>
                      <a:pt x="110" y="206"/>
                    </a:lnTo>
                    <a:lnTo>
                      <a:pt x="106" y="204"/>
                    </a:lnTo>
                    <a:lnTo>
                      <a:pt x="100" y="206"/>
                    </a:lnTo>
                    <a:lnTo>
                      <a:pt x="96" y="208"/>
                    </a:lnTo>
                    <a:lnTo>
                      <a:pt x="96" y="208"/>
                    </a:lnTo>
                    <a:close/>
                    <a:moveTo>
                      <a:pt x="90" y="184"/>
                    </a:moveTo>
                    <a:lnTo>
                      <a:pt x="90" y="184"/>
                    </a:lnTo>
                    <a:lnTo>
                      <a:pt x="86" y="180"/>
                    </a:lnTo>
                    <a:lnTo>
                      <a:pt x="82" y="180"/>
                    </a:lnTo>
                    <a:lnTo>
                      <a:pt x="76" y="180"/>
                    </a:lnTo>
                    <a:lnTo>
                      <a:pt x="72" y="184"/>
                    </a:lnTo>
                    <a:lnTo>
                      <a:pt x="52" y="204"/>
                    </a:lnTo>
                    <a:lnTo>
                      <a:pt x="52" y="204"/>
                    </a:lnTo>
                    <a:lnTo>
                      <a:pt x="50" y="208"/>
                    </a:lnTo>
                    <a:lnTo>
                      <a:pt x="48" y="212"/>
                    </a:lnTo>
                    <a:lnTo>
                      <a:pt x="50" y="218"/>
                    </a:lnTo>
                    <a:lnTo>
                      <a:pt x="52" y="222"/>
                    </a:lnTo>
                    <a:lnTo>
                      <a:pt x="52" y="222"/>
                    </a:lnTo>
                    <a:lnTo>
                      <a:pt x="56" y="224"/>
                    </a:lnTo>
                    <a:lnTo>
                      <a:pt x="60" y="226"/>
                    </a:lnTo>
                    <a:lnTo>
                      <a:pt x="66" y="224"/>
                    </a:lnTo>
                    <a:lnTo>
                      <a:pt x="70" y="222"/>
                    </a:lnTo>
                    <a:lnTo>
                      <a:pt x="90" y="202"/>
                    </a:lnTo>
                    <a:lnTo>
                      <a:pt x="90" y="202"/>
                    </a:lnTo>
                    <a:lnTo>
                      <a:pt x="92" y="198"/>
                    </a:lnTo>
                    <a:lnTo>
                      <a:pt x="94" y="192"/>
                    </a:lnTo>
                    <a:lnTo>
                      <a:pt x="92" y="188"/>
                    </a:lnTo>
                    <a:lnTo>
                      <a:pt x="90" y="184"/>
                    </a:lnTo>
                    <a:lnTo>
                      <a:pt x="90" y="1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cxnSp>
        <p:nvCxnSpPr>
          <p:cNvPr id="136" name="直接连接符 135"/>
          <p:cNvCxnSpPr/>
          <p:nvPr/>
        </p:nvCxnSpPr>
        <p:spPr>
          <a:xfrm flipV="1">
            <a:off x="1056160" y="3719041"/>
            <a:ext cx="5231861" cy="13515"/>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7" name="TextBox 136"/>
          <p:cNvSpPr txBox="1"/>
          <p:nvPr/>
        </p:nvSpPr>
        <p:spPr>
          <a:xfrm>
            <a:off x="1027818" y="2157631"/>
            <a:ext cx="4972172" cy="1266244"/>
          </a:xfrm>
          <a:prstGeom prst="rect">
            <a:avLst/>
          </a:prstGeom>
          <a:noFill/>
        </p:spPr>
        <p:txBody>
          <a:bodyPr wrap="square" lIns="91440" tIns="45720" rIns="91440" bIns="45720" rtlCol="0">
            <a:spAutoFit/>
          </a:bodyPr>
          <a:lstStyle/>
          <a:p>
            <a:pPr>
              <a:lnSpc>
                <a:spcPct val="13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8" name="TextBox 137"/>
          <p:cNvSpPr txBox="1"/>
          <p:nvPr/>
        </p:nvSpPr>
        <p:spPr>
          <a:xfrm>
            <a:off x="1027818" y="4221153"/>
            <a:ext cx="4972172" cy="1266244"/>
          </a:xfrm>
          <a:prstGeom prst="rect">
            <a:avLst/>
          </a:prstGeom>
          <a:noFill/>
        </p:spPr>
        <p:txBody>
          <a:bodyPr wrap="square" lIns="91440" tIns="45720" rIns="91440" bIns="45720" rtlCol="0">
            <a:spAutoFit/>
          </a:bodyPr>
          <a:lstStyle/>
          <a:p>
            <a:pPr>
              <a:lnSpc>
                <a:spcPct val="13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9" name="Text Placeholder 2"/>
          <p:cNvSpPr txBox="1"/>
          <p:nvPr/>
        </p:nvSpPr>
        <p:spPr bwMode="auto">
          <a:xfrm>
            <a:off x="854879" y="1804227"/>
            <a:ext cx="2031589" cy="357895"/>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0" name="Text Placeholder 2"/>
          <p:cNvSpPr txBox="1"/>
          <p:nvPr/>
        </p:nvSpPr>
        <p:spPr bwMode="auto">
          <a:xfrm>
            <a:off x="854879" y="3909054"/>
            <a:ext cx="2031589" cy="357895"/>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标题 3"/>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fltVal val="0"/>
                                          </p:val>
                                        </p:tav>
                                        <p:tav tm="100000">
                                          <p:val>
                                            <p:strVal val="#ppt_w"/>
                                          </p:val>
                                        </p:tav>
                                      </p:tavLst>
                                    </p:anim>
                                    <p:anim calcmode="lin" valueType="num">
                                      <p:cBhvr>
                                        <p:cTn id="8" dur="500" fill="hold"/>
                                        <p:tgtEl>
                                          <p:spTgt spid="100"/>
                                        </p:tgtEl>
                                        <p:attrNameLst>
                                          <p:attrName>ppt_h</p:attrName>
                                        </p:attrNameLst>
                                      </p:cBhvr>
                                      <p:tavLst>
                                        <p:tav tm="0">
                                          <p:val>
                                            <p:fltVal val="0"/>
                                          </p:val>
                                        </p:tav>
                                        <p:tav tm="100000">
                                          <p:val>
                                            <p:strVal val="#ppt_h"/>
                                          </p:val>
                                        </p:tav>
                                      </p:tavLst>
                                    </p:anim>
                                    <p:anim calcmode="lin" valueType="num">
                                      <p:cBhvr>
                                        <p:cTn id="9" dur="500" fill="hold"/>
                                        <p:tgtEl>
                                          <p:spTgt spid="100"/>
                                        </p:tgtEl>
                                        <p:attrNameLst>
                                          <p:attrName>ppt_x</p:attrName>
                                        </p:attrNameLst>
                                      </p:cBhvr>
                                      <p:tavLst>
                                        <p:tav tm="0">
                                          <p:val>
                                            <p:fltVal val="0.5"/>
                                          </p:val>
                                        </p:tav>
                                        <p:tav tm="100000">
                                          <p:val>
                                            <p:strVal val="#ppt_x"/>
                                          </p:val>
                                        </p:tav>
                                      </p:tavLst>
                                    </p:anim>
                                    <p:anim calcmode="lin" valueType="num">
                                      <p:cBhvr>
                                        <p:cTn id="10" dur="500" fill="hold"/>
                                        <p:tgtEl>
                                          <p:spTgt spid="100"/>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00"/>
                                  </p:stCondLst>
                                  <p:childTnLst>
                                    <p:set>
                                      <p:cBhvr>
                                        <p:cTn id="12" dur="1" fill="hold">
                                          <p:stCondLst>
                                            <p:cond delay="0"/>
                                          </p:stCondLst>
                                        </p:cTn>
                                        <p:tgtEl>
                                          <p:spTgt spid="109"/>
                                        </p:tgtEl>
                                        <p:attrNameLst>
                                          <p:attrName>style.visibility</p:attrName>
                                        </p:attrNameLst>
                                      </p:cBhvr>
                                      <p:to>
                                        <p:strVal val="visible"/>
                                      </p:to>
                                    </p:set>
                                    <p:anim calcmode="lin" valueType="num">
                                      <p:cBhvr>
                                        <p:cTn id="13" dur="500" fill="hold"/>
                                        <p:tgtEl>
                                          <p:spTgt spid="109"/>
                                        </p:tgtEl>
                                        <p:attrNameLst>
                                          <p:attrName>ppt_w</p:attrName>
                                        </p:attrNameLst>
                                      </p:cBhvr>
                                      <p:tavLst>
                                        <p:tav tm="0">
                                          <p:val>
                                            <p:fltVal val="0"/>
                                          </p:val>
                                        </p:tav>
                                        <p:tav tm="100000">
                                          <p:val>
                                            <p:strVal val="#ppt_w"/>
                                          </p:val>
                                        </p:tav>
                                      </p:tavLst>
                                    </p:anim>
                                    <p:anim calcmode="lin" valueType="num">
                                      <p:cBhvr>
                                        <p:cTn id="14" dur="500" fill="hold"/>
                                        <p:tgtEl>
                                          <p:spTgt spid="109"/>
                                        </p:tgtEl>
                                        <p:attrNameLst>
                                          <p:attrName>ppt_h</p:attrName>
                                        </p:attrNameLst>
                                      </p:cBhvr>
                                      <p:tavLst>
                                        <p:tav tm="0">
                                          <p:val>
                                            <p:fltVal val="0"/>
                                          </p:val>
                                        </p:tav>
                                        <p:tav tm="100000">
                                          <p:val>
                                            <p:strVal val="#ppt_h"/>
                                          </p:val>
                                        </p:tav>
                                      </p:tavLst>
                                    </p:anim>
                                    <p:anim calcmode="lin" valueType="num">
                                      <p:cBhvr>
                                        <p:cTn id="15" dur="500" fill="hold"/>
                                        <p:tgtEl>
                                          <p:spTgt spid="109"/>
                                        </p:tgtEl>
                                        <p:attrNameLst>
                                          <p:attrName>ppt_x</p:attrName>
                                        </p:attrNameLst>
                                      </p:cBhvr>
                                      <p:tavLst>
                                        <p:tav tm="0">
                                          <p:val>
                                            <p:fltVal val="0.5"/>
                                          </p:val>
                                        </p:tav>
                                        <p:tav tm="100000">
                                          <p:val>
                                            <p:strVal val="#ppt_x"/>
                                          </p:val>
                                        </p:tav>
                                      </p:tavLst>
                                    </p:anim>
                                    <p:anim calcmode="lin" valueType="num">
                                      <p:cBhvr>
                                        <p:cTn id="16" dur="500" fill="hold"/>
                                        <p:tgtEl>
                                          <p:spTgt spid="109"/>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400"/>
                                  </p:stCondLst>
                                  <p:childTnLst>
                                    <p:set>
                                      <p:cBhvr>
                                        <p:cTn id="18" dur="1" fill="hold">
                                          <p:stCondLst>
                                            <p:cond delay="0"/>
                                          </p:stCondLst>
                                        </p:cTn>
                                        <p:tgtEl>
                                          <p:spTgt spid="116"/>
                                        </p:tgtEl>
                                        <p:attrNameLst>
                                          <p:attrName>style.visibility</p:attrName>
                                        </p:attrNameLst>
                                      </p:cBhvr>
                                      <p:to>
                                        <p:strVal val="visible"/>
                                      </p:to>
                                    </p:set>
                                    <p:anim calcmode="lin" valueType="num">
                                      <p:cBhvr>
                                        <p:cTn id="19" dur="500" fill="hold"/>
                                        <p:tgtEl>
                                          <p:spTgt spid="116"/>
                                        </p:tgtEl>
                                        <p:attrNameLst>
                                          <p:attrName>ppt_w</p:attrName>
                                        </p:attrNameLst>
                                      </p:cBhvr>
                                      <p:tavLst>
                                        <p:tav tm="0">
                                          <p:val>
                                            <p:fltVal val="0"/>
                                          </p:val>
                                        </p:tav>
                                        <p:tav tm="100000">
                                          <p:val>
                                            <p:strVal val="#ppt_w"/>
                                          </p:val>
                                        </p:tav>
                                      </p:tavLst>
                                    </p:anim>
                                    <p:anim calcmode="lin" valueType="num">
                                      <p:cBhvr>
                                        <p:cTn id="20" dur="500" fill="hold"/>
                                        <p:tgtEl>
                                          <p:spTgt spid="116"/>
                                        </p:tgtEl>
                                        <p:attrNameLst>
                                          <p:attrName>ppt_h</p:attrName>
                                        </p:attrNameLst>
                                      </p:cBhvr>
                                      <p:tavLst>
                                        <p:tav tm="0">
                                          <p:val>
                                            <p:fltVal val="0"/>
                                          </p:val>
                                        </p:tav>
                                        <p:tav tm="100000">
                                          <p:val>
                                            <p:strVal val="#ppt_h"/>
                                          </p:val>
                                        </p:tav>
                                      </p:tavLst>
                                    </p:anim>
                                    <p:anim calcmode="lin" valueType="num">
                                      <p:cBhvr>
                                        <p:cTn id="21" dur="500" fill="hold"/>
                                        <p:tgtEl>
                                          <p:spTgt spid="116"/>
                                        </p:tgtEl>
                                        <p:attrNameLst>
                                          <p:attrName>ppt_x</p:attrName>
                                        </p:attrNameLst>
                                      </p:cBhvr>
                                      <p:tavLst>
                                        <p:tav tm="0">
                                          <p:val>
                                            <p:fltVal val="0.5"/>
                                          </p:val>
                                        </p:tav>
                                        <p:tav tm="100000">
                                          <p:val>
                                            <p:strVal val="#ppt_x"/>
                                          </p:val>
                                        </p:tav>
                                      </p:tavLst>
                                    </p:anim>
                                    <p:anim calcmode="lin" valueType="num">
                                      <p:cBhvr>
                                        <p:cTn id="22" dur="500" fill="hold"/>
                                        <p:tgtEl>
                                          <p:spTgt spid="116"/>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600"/>
                                  </p:stCondLst>
                                  <p:childTnLst>
                                    <p:set>
                                      <p:cBhvr>
                                        <p:cTn id="24" dur="1" fill="hold">
                                          <p:stCondLst>
                                            <p:cond delay="0"/>
                                          </p:stCondLst>
                                        </p:cTn>
                                        <p:tgtEl>
                                          <p:spTgt spid="123"/>
                                        </p:tgtEl>
                                        <p:attrNameLst>
                                          <p:attrName>style.visibility</p:attrName>
                                        </p:attrNameLst>
                                      </p:cBhvr>
                                      <p:to>
                                        <p:strVal val="visible"/>
                                      </p:to>
                                    </p:set>
                                    <p:anim calcmode="lin" valueType="num">
                                      <p:cBhvr>
                                        <p:cTn id="25" dur="500" fill="hold"/>
                                        <p:tgtEl>
                                          <p:spTgt spid="123"/>
                                        </p:tgtEl>
                                        <p:attrNameLst>
                                          <p:attrName>ppt_w</p:attrName>
                                        </p:attrNameLst>
                                      </p:cBhvr>
                                      <p:tavLst>
                                        <p:tav tm="0">
                                          <p:val>
                                            <p:fltVal val="0"/>
                                          </p:val>
                                        </p:tav>
                                        <p:tav tm="100000">
                                          <p:val>
                                            <p:strVal val="#ppt_w"/>
                                          </p:val>
                                        </p:tav>
                                      </p:tavLst>
                                    </p:anim>
                                    <p:anim calcmode="lin" valueType="num">
                                      <p:cBhvr>
                                        <p:cTn id="26" dur="500" fill="hold"/>
                                        <p:tgtEl>
                                          <p:spTgt spid="123"/>
                                        </p:tgtEl>
                                        <p:attrNameLst>
                                          <p:attrName>ppt_h</p:attrName>
                                        </p:attrNameLst>
                                      </p:cBhvr>
                                      <p:tavLst>
                                        <p:tav tm="0">
                                          <p:val>
                                            <p:fltVal val="0"/>
                                          </p:val>
                                        </p:tav>
                                        <p:tav tm="100000">
                                          <p:val>
                                            <p:strVal val="#ppt_h"/>
                                          </p:val>
                                        </p:tav>
                                      </p:tavLst>
                                    </p:anim>
                                    <p:anim calcmode="lin" valueType="num">
                                      <p:cBhvr>
                                        <p:cTn id="27" dur="500" fill="hold"/>
                                        <p:tgtEl>
                                          <p:spTgt spid="123"/>
                                        </p:tgtEl>
                                        <p:attrNameLst>
                                          <p:attrName>ppt_x</p:attrName>
                                        </p:attrNameLst>
                                      </p:cBhvr>
                                      <p:tavLst>
                                        <p:tav tm="0">
                                          <p:val>
                                            <p:fltVal val="0.5"/>
                                          </p:val>
                                        </p:tav>
                                        <p:tav tm="100000">
                                          <p:val>
                                            <p:strVal val="#ppt_x"/>
                                          </p:val>
                                        </p:tav>
                                      </p:tavLst>
                                    </p:anim>
                                    <p:anim calcmode="lin" valueType="num">
                                      <p:cBhvr>
                                        <p:cTn id="28" dur="500" fill="hold"/>
                                        <p:tgtEl>
                                          <p:spTgt spid="123"/>
                                        </p:tgtEl>
                                        <p:attrNameLst>
                                          <p:attrName>ppt_y</p:attrName>
                                        </p:attrNameLst>
                                      </p:cBhvr>
                                      <p:tavLst>
                                        <p:tav tm="0">
                                          <p:val>
                                            <p:fltVal val="0.5"/>
                                          </p:val>
                                        </p:tav>
                                        <p:tav tm="100000">
                                          <p:val>
                                            <p:strVal val="#ppt_y"/>
                                          </p:val>
                                        </p:tav>
                                      </p:tavLst>
                                    </p:anim>
                                  </p:childTnLst>
                                </p:cTn>
                              </p:par>
                            </p:childTnLst>
                          </p:cTn>
                        </p:par>
                        <p:par>
                          <p:cTn id="29" fill="hold">
                            <p:stCondLst>
                              <p:cond delay="500"/>
                            </p:stCondLst>
                            <p:childTnLst>
                              <p:par>
                                <p:cTn id="30" presetID="14" presetClass="entr" presetSubtype="10" fill="hold" nodeType="afterEffect">
                                  <p:stCondLst>
                                    <p:cond delay="0"/>
                                  </p:stCondLst>
                                  <p:childTnLst>
                                    <p:set>
                                      <p:cBhvr>
                                        <p:cTn id="31" dur="1" fill="hold">
                                          <p:stCondLst>
                                            <p:cond delay="0"/>
                                          </p:stCondLst>
                                        </p:cTn>
                                        <p:tgtEl>
                                          <p:spTgt spid="135"/>
                                        </p:tgtEl>
                                        <p:attrNameLst>
                                          <p:attrName>style.visibility</p:attrName>
                                        </p:attrNameLst>
                                      </p:cBhvr>
                                      <p:to>
                                        <p:strVal val="visible"/>
                                      </p:to>
                                    </p:set>
                                    <p:animEffect transition="in" filter="randombar(horizontal)">
                                      <p:cBhvr>
                                        <p:cTn id="32" dur="500"/>
                                        <p:tgtEl>
                                          <p:spTgt spid="135"/>
                                        </p:tgtEl>
                                      </p:cBhvr>
                                    </p:animEffect>
                                  </p:childTnLst>
                                </p:cTn>
                              </p:par>
                            </p:childTnLst>
                          </p:cTn>
                        </p:par>
                        <p:par>
                          <p:cTn id="33" fill="hold">
                            <p:stCondLst>
                              <p:cond delay="1000"/>
                            </p:stCondLst>
                            <p:childTnLst>
                              <p:par>
                                <p:cTn id="34" presetID="22" presetClass="entr" presetSubtype="8" fill="hold" nodeType="afterEffect">
                                  <p:stCondLst>
                                    <p:cond delay="0"/>
                                  </p:stCondLst>
                                  <p:childTnLst>
                                    <p:set>
                                      <p:cBhvr>
                                        <p:cTn id="35" dur="1" fill="hold">
                                          <p:stCondLst>
                                            <p:cond delay="0"/>
                                          </p:stCondLst>
                                        </p:cTn>
                                        <p:tgtEl>
                                          <p:spTgt spid="136"/>
                                        </p:tgtEl>
                                        <p:attrNameLst>
                                          <p:attrName>style.visibility</p:attrName>
                                        </p:attrNameLst>
                                      </p:cBhvr>
                                      <p:to>
                                        <p:strVal val="visible"/>
                                      </p:to>
                                    </p:set>
                                    <p:animEffect transition="in" filter="wipe(left)">
                                      <p:cBhvr>
                                        <p:cTn id="36" dur="500"/>
                                        <p:tgtEl>
                                          <p:spTgt spid="136"/>
                                        </p:tgtEl>
                                      </p:cBhvr>
                                    </p:animEffect>
                                  </p:childTnLst>
                                </p:cTn>
                              </p:par>
                            </p:childTnLst>
                          </p:cTn>
                        </p:par>
                        <p:par>
                          <p:cTn id="37" fill="hold">
                            <p:stCondLst>
                              <p:cond delay="1500"/>
                            </p:stCondLst>
                            <p:childTnLst>
                              <p:par>
                                <p:cTn id="38" presetID="50" presetClass="entr" presetSubtype="0" decel="100000" fill="hold" grpId="0" nodeType="afterEffect">
                                  <p:stCondLst>
                                    <p:cond delay="0"/>
                                  </p:stCondLst>
                                  <p:iterate type="lt">
                                    <p:tmPct val="10000"/>
                                  </p:iterate>
                                  <p:childTnLst>
                                    <p:set>
                                      <p:cBhvr>
                                        <p:cTn id="39" dur="1" fill="hold">
                                          <p:stCondLst>
                                            <p:cond delay="0"/>
                                          </p:stCondLst>
                                        </p:cTn>
                                        <p:tgtEl>
                                          <p:spTgt spid="139"/>
                                        </p:tgtEl>
                                        <p:attrNameLst>
                                          <p:attrName>style.visibility</p:attrName>
                                        </p:attrNameLst>
                                      </p:cBhvr>
                                      <p:to>
                                        <p:strVal val="visible"/>
                                      </p:to>
                                    </p:set>
                                    <p:anim calcmode="lin" valueType="num">
                                      <p:cBhvr>
                                        <p:cTn id="40" dur="500" fill="hold"/>
                                        <p:tgtEl>
                                          <p:spTgt spid="139"/>
                                        </p:tgtEl>
                                        <p:attrNameLst>
                                          <p:attrName>ppt_w</p:attrName>
                                        </p:attrNameLst>
                                      </p:cBhvr>
                                      <p:tavLst>
                                        <p:tav tm="0">
                                          <p:val>
                                            <p:strVal val="#ppt_w+.3"/>
                                          </p:val>
                                        </p:tav>
                                        <p:tav tm="100000">
                                          <p:val>
                                            <p:strVal val="#ppt_w"/>
                                          </p:val>
                                        </p:tav>
                                      </p:tavLst>
                                    </p:anim>
                                    <p:anim calcmode="lin" valueType="num">
                                      <p:cBhvr>
                                        <p:cTn id="41" dur="500" fill="hold"/>
                                        <p:tgtEl>
                                          <p:spTgt spid="139"/>
                                        </p:tgtEl>
                                        <p:attrNameLst>
                                          <p:attrName>ppt_h</p:attrName>
                                        </p:attrNameLst>
                                      </p:cBhvr>
                                      <p:tavLst>
                                        <p:tav tm="0">
                                          <p:val>
                                            <p:strVal val="#ppt_h"/>
                                          </p:val>
                                        </p:tav>
                                        <p:tav tm="100000">
                                          <p:val>
                                            <p:strVal val="#ppt_h"/>
                                          </p:val>
                                        </p:tav>
                                      </p:tavLst>
                                    </p:anim>
                                    <p:animEffect transition="in" filter="fade">
                                      <p:cBhvr>
                                        <p:cTn id="42" dur="500"/>
                                        <p:tgtEl>
                                          <p:spTgt spid="139"/>
                                        </p:tgtEl>
                                      </p:cBhvr>
                                    </p:animEffect>
                                  </p:childTnLst>
                                </p:cTn>
                              </p:par>
                              <p:par>
                                <p:cTn id="43" presetID="50" presetClass="entr" presetSubtype="0" decel="100000" fill="hold" grpId="0" nodeType="withEffect">
                                  <p:stCondLst>
                                    <p:cond delay="0"/>
                                  </p:stCondLst>
                                  <p:iterate type="lt">
                                    <p:tmPct val="10000"/>
                                  </p:iterate>
                                  <p:childTnLst>
                                    <p:set>
                                      <p:cBhvr>
                                        <p:cTn id="44" dur="1" fill="hold">
                                          <p:stCondLst>
                                            <p:cond delay="0"/>
                                          </p:stCondLst>
                                        </p:cTn>
                                        <p:tgtEl>
                                          <p:spTgt spid="140"/>
                                        </p:tgtEl>
                                        <p:attrNameLst>
                                          <p:attrName>style.visibility</p:attrName>
                                        </p:attrNameLst>
                                      </p:cBhvr>
                                      <p:to>
                                        <p:strVal val="visible"/>
                                      </p:to>
                                    </p:set>
                                    <p:anim calcmode="lin" valueType="num">
                                      <p:cBhvr>
                                        <p:cTn id="45" dur="500" fill="hold"/>
                                        <p:tgtEl>
                                          <p:spTgt spid="140"/>
                                        </p:tgtEl>
                                        <p:attrNameLst>
                                          <p:attrName>ppt_w</p:attrName>
                                        </p:attrNameLst>
                                      </p:cBhvr>
                                      <p:tavLst>
                                        <p:tav tm="0">
                                          <p:val>
                                            <p:strVal val="#ppt_w+.3"/>
                                          </p:val>
                                        </p:tav>
                                        <p:tav tm="100000">
                                          <p:val>
                                            <p:strVal val="#ppt_w"/>
                                          </p:val>
                                        </p:tav>
                                      </p:tavLst>
                                    </p:anim>
                                    <p:anim calcmode="lin" valueType="num">
                                      <p:cBhvr>
                                        <p:cTn id="46" dur="500" fill="hold"/>
                                        <p:tgtEl>
                                          <p:spTgt spid="140"/>
                                        </p:tgtEl>
                                        <p:attrNameLst>
                                          <p:attrName>ppt_h</p:attrName>
                                        </p:attrNameLst>
                                      </p:cBhvr>
                                      <p:tavLst>
                                        <p:tav tm="0">
                                          <p:val>
                                            <p:strVal val="#ppt_h"/>
                                          </p:val>
                                        </p:tav>
                                        <p:tav tm="100000">
                                          <p:val>
                                            <p:strVal val="#ppt_h"/>
                                          </p:val>
                                        </p:tav>
                                      </p:tavLst>
                                    </p:anim>
                                    <p:animEffect transition="in" filter="fade">
                                      <p:cBhvr>
                                        <p:cTn id="47" dur="500"/>
                                        <p:tgtEl>
                                          <p:spTgt spid="140"/>
                                        </p:tgtEl>
                                      </p:cBhvr>
                                    </p:animEffect>
                                  </p:childTnLst>
                                </p:cTn>
                              </p:par>
                            </p:childTnLst>
                          </p:cTn>
                        </p:par>
                        <p:par>
                          <p:cTn id="48" fill="hold">
                            <p:stCondLst>
                              <p:cond delay="2849"/>
                            </p:stCondLst>
                            <p:childTnLst>
                              <p:par>
                                <p:cTn id="49" presetID="22" presetClass="entr" presetSubtype="8" fill="hold" grpId="0" nodeType="afterEffect">
                                  <p:stCondLst>
                                    <p:cond delay="0"/>
                                  </p:stCondLst>
                                  <p:iterate type="lt">
                                    <p:tmPct val="30000"/>
                                  </p:iterate>
                                  <p:childTnLst>
                                    <p:set>
                                      <p:cBhvr>
                                        <p:cTn id="50" dur="1" fill="hold">
                                          <p:stCondLst>
                                            <p:cond delay="0"/>
                                          </p:stCondLst>
                                        </p:cTn>
                                        <p:tgtEl>
                                          <p:spTgt spid="137"/>
                                        </p:tgtEl>
                                        <p:attrNameLst>
                                          <p:attrName>style.visibility</p:attrName>
                                        </p:attrNameLst>
                                      </p:cBhvr>
                                      <p:to>
                                        <p:strVal val="visible"/>
                                      </p:to>
                                    </p:set>
                                    <p:animEffect transition="in" filter="wipe(left)">
                                      <p:cBhvr>
                                        <p:cTn id="51" dur="100"/>
                                        <p:tgtEl>
                                          <p:spTgt spid="137"/>
                                        </p:tgtEl>
                                      </p:cBhvr>
                                    </p:animEffect>
                                  </p:childTnLst>
                                </p:cTn>
                              </p:par>
                              <p:par>
                                <p:cTn id="52" presetID="36" presetClass="emph" presetSubtype="0" fill="hold" grpId="1" nodeType="withEffect">
                                  <p:stCondLst>
                                    <p:cond delay="0"/>
                                  </p:stCondLst>
                                  <p:iterate type="lt">
                                    <p:tmPct val="30000"/>
                                  </p:iterate>
                                  <p:childTnLst>
                                    <p:animScale>
                                      <p:cBhvr>
                                        <p:cTn id="53" dur="50" autoRev="1" fill="hold">
                                          <p:stCondLst>
                                            <p:cond delay="0"/>
                                          </p:stCondLst>
                                        </p:cTn>
                                        <p:tgtEl>
                                          <p:spTgt spid="137"/>
                                        </p:tgtEl>
                                      </p:cBhvr>
                                      <p:to x="80000" y="100000"/>
                                    </p:animScale>
                                    <p:anim by="(#ppt_w*0.10)" calcmode="lin" valueType="num">
                                      <p:cBhvr>
                                        <p:cTn id="54" dur="50" autoRev="1" fill="hold">
                                          <p:stCondLst>
                                            <p:cond delay="0"/>
                                          </p:stCondLst>
                                        </p:cTn>
                                        <p:tgtEl>
                                          <p:spTgt spid="137"/>
                                        </p:tgtEl>
                                        <p:attrNameLst>
                                          <p:attrName>ppt_x</p:attrName>
                                        </p:attrNameLst>
                                      </p:cBhvr>
                                    </p:anim>
                                    <p:anim by="(-#ppt_w*0.10)" calcmode="lin" valueType="num">
                                      <p:cBhvr>
                                        <p:cTn id="55" dur="50" autoRev="1" fill="hold">
                                          <p:stCondLst>
                                            <p:cond delay="0"/>
                                          </p:stCondLst>
                                        </p:cTn>
                                        <p:tgtEl>
                                          <p:spTgt spid="137"/>
                                        </p:tgtEl>
                                        <p:attrNameLst>
                                          <p:attrName>ppt_y</p:attrName>
                                        </p:attrNameLst>
                                      </p:cBhvr>
                                    </p:anim>
                                    <p:animRot by="-480000">
                                      <p:cBhvr>
                                        <p:cTn id="56" dur="50" autoRev="1" fill="hold">
                                          <p:stCondLst>
                                            <p:cond delay="0"/>
                                          </p:stCondLst>
                                        </p:cTn>
                                        <p:tgtEl>
                                          <p:spTgt spid="137"/>
                                        </p:tgtEl>
                                        <p:attrNameLst>
                                          <p:attrName>r</p:attrName>
                                        </p:attrNameLst>
                                      </p:cBhvr>
                                    </p:animRot>
                                  </p:childTnLst>
                                </p:cTn>
                              </p:par>
                              <p:par>
                                <p:cTn id="57" presetID="22" presetClass="entr" presetSubtype="8" fill="hold" grpId="0" nodeType="withEffect">
                                  <p:stCondLst>
                                    <p:cond delay="300"/>
                                  </p:stCondLst>
                                  <p:iterate type="lt">
                                    <p:tmPct val="30000"/>
                                  </p:iterate>
                                  <p:childTnLst>
                                    <p:set>
                                      <p:cBhvr>
                                        <p:cTn id="58" dur="1" fill="hold">
                                          <p:stCondLst>
                                            <p:cond delay="0"/>
                                          </p:stCondLst>
                                        </p:cTn>
                                        <p:tgtEl>
                                          <p:spTgt spid="138"/>
                                        </p:tgtEl>
                                        <p:attrNameLst>
                                          <p:attrName>style.visibility</p:attrName>
                                        </p:attrNameLst>
                                      </p:cBhvr>
                                      <p:to>
                                        <p:strVal val="visible"/>
                                      </p:to>
                                    </p:set>
                                    <p:animEffect transition="in" filter="wipe(left)">
                                      <p:cBhvr>
                                        <p:cTn id="59" dur="100"/>
                                        <p:tgtEl>
                                          <p:spTgt spid="138"/>
                                        </p:tgtEl>
                                      </p:cBhvr>
                                    </p:animEffect>
                                  </p:childTnLst>
                                </p:cTn>
                              </p:par>
                              <p:par>
                                <p:cTn id="60" presetID="36" presetClass="emph" presetSubtype="0" fill="hold" grpId="1" nodeType="withEffect">
                                  <p:stCondLst>
                                    <p:cond delay="0"/>
                                  </p:stCondLst>
                                  <p:iterate type="lt">
                                    <p:tmPct val="30000"/>
                                  </p:iterate>
                                  <p:childTnLst>
                                    <p:animScale>
                                      <p:cBhvr>
                                        <p:cTn id="61" dur="50" autoRev="1" fill="hold">
                                          <p:stCondLst>
                                            <p:cond delay="0"/>
                                          </p:stCondLst>
                                        </p:cTn>
                                        <p:tgtEl>
                                          <p:spTgt spid="138"/>
                                        </p:tgtEl>
                                      </p:cBhvr>
                                      <p:to x="80000" y="100000"/>
                                    </p:animScale>
                                    <p:anim by="(#ppt_w*0.10)" calcmode="lin" valueType="num">
                                      <p:cBhvr>
                                        <p:cTn id="62" dur="50" autoRev="1" fill="hold">
                                          <p:stCondLst>
                                            <p:cond delay="0"/>
                                          </p:stCondLst>
                                        </p:cTn>
                                        <p:tgtEl>
                                          <p:spTgt spid="138"/>
                                        </p:tgtEl>
                                        <p:attrNameLst>
                                          <p:attrName>ppt_x</p:attrName>
                                        </p:attrNameLst>
                                      </p:cBhvr>
                                    </p:anim>
                                    <p:anim by="(-#ppt_w*0.10)" calcmode="lin" valueType="num">
                                      <p:cBhvr>
                                        <p:cTn id="63" dur="50" autoRev="1" fill="hold">
                                          <p:stCondLst>
                                            <p:cond delay="0"/>
                                          </p:stCondLst>
                                        </p:cTn>
                                        <p:tgtEl>
                                          <p:spTgt spid="138"/>
                                        </p:tgtEl>
                                        <p:attrNameLst>
                                          <p:attrName>ppt_y</p:attrName>
                                        </p:attrNameLst>
                                      </p:cBhvr>
                                    </p:anim>
                                    <p:animRot by="-480000">
                                      <p:cBhvr>
                                        <p:cTn id="64" dur="50" autoRev="1" fill="hold">
                                          <p:stCondLst>
                                            <p:cond delay="0"/>
                                          </p:stCondLst>
                                        </p:cTn>
                                        <p:tgtEl>
                                          <p:spTgt spid="13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7" grpId="1"/>
      <p:bldP spid="138" grpId="0"/>
      <p:bldP spid="138" grpId="1"/>
      <p:bldP spid="139" grpId="0"/>
      <p:bldP spid="14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extBox 85"/>
          <p:cNvSpPr txBox="1"/>
          <p:nvPr/>
        </p:nvSpPr>
        <p:spPr>
          <a:xfrm>
            <a:off x="1524000" y="5376239"/>
            <a:ext cx="9144000" cy="810260"/>
          </a:xfrm>
          <a:prstGeom prst="rect">
            <a:avLst/>
          </a:prstGeom>
          <a:noFill/>
        </p:spPr>
        <p:txBody>
          <a:bodyPr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3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 name="Group 119"/>
          <p:cNvGrpSpPr/>
          <p:nvPr/>
        </p:nvGrpSpPr>
        <p:grpSpPr bwMode="auto">
          <a:xfrm>
            <a:off x="3890797" y="3129349"/>
            <a:ext cx="4989512" cy="679449"/>
            <a:chOff x="5042339" y="3272998"/>
            <a:chExt cx="4989097" cy="679783"/>
          </a:xfrm>
          <a:solidFill>
            <a:schemeClr val="bg1">
              <a:lumMod val="75000"/>
            </a:schemeClr>
          </a:solidFill>
        </p:grpSpPr>
        <p:sp>
          <p:nvSpPr>
            <p:cNvPr id="14" name="Freeform 6"/>
            <p:cNvSpPr>
              <a:spLocks noEditPoints="1"/>
            </p:cNvSpPr>
            <p:nvPr/>
          </p:nvSpPr>
          <p:spPr bwMode="auto">
            <a:xfrm>
              <a:off x="7090043" y="3272998"/>
              <a:ext cx="274614"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15" name="Freeform 7"/>
            <p:cNvSpPr>
              <a:spLocks noEditPoints="1"/>
            </p:cNvSpPr>
            <p:nvPr/>
          </p:nvSpPr>
          <p:spPr bwMode="auto">
            <a:xfrm>
              <a:off x="5328065" y="3272998"/>
              <a:ext cx="277789"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17" name="Freeform 10"/>
            <p:cNvSpPr>
              <a:spLocks noEditPoints="1"/>
            </p:cNvSpPr>
            <p:nvPr/>
          </p:nvSpPr>
          <p:spPr bwMode="auto">
            <a:xfrm>
              <a:off x="7675782" y="3272998"/>
              <a:ext cx="277790" cy="679783"/>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4 w 95"/>
                <a:gd name="T37" fmla="*/ 133 h 234"/>
                <a:gd name="T38" fmla="*/ 44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4" y="133"/>
                    <a:pt x="44" y="133"/>
                    <a:pt x="44" y="133"/>
                  </a:cubicBezTo>
                  <a:cubicBezTo>
                    <a:pt x="44" y="224"/>
                    <a:pt x="44" y="224"/>
                    <a:pt x="44" y="224"/>
                  </a:cubicBezTo>
                  <a:cubicBezTo>
                    <a:pt x="44"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18" name="Freeform 11"/>
            <p:cNvSpPr>
              <a:spLocks noEditPoints="1"/>
            </p:cNvSpPr>
            <p:nvPr/>
          </p:nvSpPr>
          <p:spPr bwMode="auto">
            <a:xfrm>
              <a:off x="5915391" y="3272998"/>
              <a:ext cx="279377"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19" name="Freeform 13"/>
            <p:cNvSpPr>
              <a:spLocks noEditPoints="1"/>
            </p:cNvSpPr>
            <p:nvPr/>
          </p:nvSpPr>
          <p:spPr bwMode="auto">
            <a:xfrm>
              <a:off x="6501129" y="3272998"/>
              <a:ext cx="277790"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21" name="Freeform 16"/>
            <p:cNvSpPr>
              <a:spLocks noEditPoints="1"/>
            </p:cNvSpPr>
            <p:nvPr/>
          </p:nvSpPr>
          <p:spPr bwMode="auto">
            <a:xfrm>
              <a:off x="7385294" y="3272998"/>
              <a:ext cx="279377"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22" name="Freeform 17"/>
            <p:cNvSpPr>
              <a:spLocks noEditPoints="1"/>
            </p:cNvSpPr>
            <p:nvPr/>
          </p:nvSpPr>
          <p:spPr bwMode="auto">
            <a:xfrm>
              <a:off x="5626490" y="3272998"/>
              <a:ext cx="276202" cy="679783"/>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23" name="Freeform 19"/>
            <p:cNvSpPr>
              <a:spLocks noEditPoints="1"/>
            </p:cNvSpPr>
            <p:nvPr/>
          </p:nvSpPr>
          <p:spPr bwMode="auto">
            <a:xfrm>
              <a:off x="5042339" y="3272998"/>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24" name="Freeform 20"/>
            <p:cNvSpPr>
              <a:spLocks noEditPoints="1"/>
            </p:cNvSpPr>
            <p:nvPr/>
          </p:nvSpPr>
          <p:spPr bwMode="auto">
            <a:xfrm>
              <a:off x="7972620" y="3272998"/>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6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25" name="Freeform 21"/>
            <p:cNvSpPr>
              <a:spLocks noEditPoints="1"/>
            </p:cNvSpPr>
            <p:nvPr/>
          </p:nvSpPr>
          <p:spPr bwMode="auto">
            <a:xfrm>
              <a:off x="6213816" y="3272998"/>
              <a:ext cx="276202"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26" name="Freeform 23"/>
            <p:cNvSpPr>
              <a:spLocks noEditPoints="1"/>
            </p:cNvSpPr>
            <p:nvPr/>
          </p:nvSpPr>
          <p:spPr bwMode="auto">
            <a:xfrm>
              <a:off x="6799555" y="3272998"/>
              <a:ext cx="277790"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6"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27" name="Freeform 5"/>
            <p:cNvSpPr>
              <a:spLocks noEditPoints="1"/>
            </p:cNvSpPr>
            <p:nvPr/>
          </p:nvSpPr>
          <p:spPr bwMode="auto">
            <a:xfrm>
              <a:off x="8286919" y="3272998"/>
              <a:ext cx="277789"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28" name="Freeform 7"/>
            <p:cNvSpPr>
              <a:spLocks noEditPoints="1"/>
            </p:cNvSpPr>
            <p:nvPr/>
          </p:nvSpPr>
          <p:spPr bwMode="auto">
            <a:xfrm>
              <a:off x="9458397" y="3272998"/>
              <a:ext cx="276202"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29" name="Freeform 9"/>
            <p:cNvSpPr>
              <a:spLocks noEditPoints="1"/>
            </p:cNvSpPr>
            <p:nvPr/>
          </p:nvSpPr>
          <p:spPr bwMode="auto">
            <a:xfrm>
              <a:off x="8875832" y="3272998"/>
              <a:ext cx="274615" cy="679783"/>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30" name="Freeform 15"/>
            <p:cNvSpPr>
              <a:spLocks noEditPoints="1"/>
            </p:cNvSpPr>
            <p:nvPr/>
          </p:nvSpPr>
          <p:spPr bwMode="auto">
            <a:xfrm>
              <a:off x="8583756" y="3272998"/>
              <a:ext cx="279377"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31" name="Freeform 17"/>
            <p:cNvSpPr>
              <a:spLocks noEditPoints="1"/>
            </p:cNvSpPr>
            <p:nvPr/>
          </p:nvSpPr>
          <p:spPr bwMode="auto">
            <a:xfrm>
              <a:off x="9756822" y="3272998"/>
              <a:ext cx="274614" cy="679783"/>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32" name="Freeform 19"/>
            <p:cNvSpPr>
              <a:spLocks noEditPoints="1"/>
            </p:cNvSpPr>
            <p:nvPr/>
          </p:nvSpPr>
          <p:spPr bwMode="auto">
            <a:xfrm>
              <a:off x="9172670" y="3272998"/>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grpSp>
      <p:grpSp>
        <p:nvGrpSpPr>
          <p:cNvPr id="34" name="Group 142"/>
          <p:cNvGrpSpPr/>
          <p:nvPr/>
        </p:nvGrpSpPr>
        <p:grpSpPr bwMode="auto">
          <a:xfrm>
            <a:off x="3890797" y="4373952"/>
            <a:ext cx="4989512" cy="679451"/>
            <a:chOff x="5042339" y="4517792"/>
            <a:chExt cx="4989097" cy="679783"/>
          </a:xfrm>
          <a:solidFill>
            <a:schemeClr val="bg1">
              <a:lumMod val="75000"/>
            </a:schemeClr>
          </a:solidFill>
        </p:grpSpPr>
        <p:sp>
          <p:nvSpPr>
            <p:cNvPr id="39" name="Freeform 6"/>
            <p:cNvSpPr>
              <a:spLocks noEditPoints="1"/>
            </p:cNvSpPr>
            <p:nvPr/>
          </p:nvSpPr>
          <p:spPr bwMode="auto">
            <a:xfrm>
              <a:off x="7090043" y="4517792"/>
              <a:ext cx="274614"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40" name="Freeform 7"/>
            <p:cNvSpPr>
              <a:spLocks noEditPoints="1"/>
            </p:cNvSpPr>
            <p:nvPr/>
          </p:nvSpPr>
          <p:spPr bwMode="auto">
            <a:xfrm>
              <a:off x="5328065" y="4517792"/>
              <a:ext cx="277789"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42" name="Freeform 10"/>
            <p:cNvSpPr>
              <a:spLocks noEditPoints="1"/>
            </p:cNvSpPr>
            <p:nvPr/>
          </p:nvSpPr>
          <p:spPr bwMode="auto">
            <a:xfrm>
              <a:off x="7675782" y="4517792"/>
              <a:ext cx="277790" cy="679783"/>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4 w 95"/>
                <a:gd name="T37" fmla="*/ 133 h 234"/>
                <a:gd name="T38" fmla="*/ 44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4" y="133"/>
                    <a:pt x="44" y="133"/>
                    <a:pt x="44" y="133"/>
                  </a:cubicBezTo>
                  <a:cubicBezTo>
                    <a:pt x="44" y="224"/>
                    <a:pt x="44" y="224"/>
                    <a:pt x="44" y="224"/>
                  </a:cubicBezTo>
                  <a:cubicBezTo>
                    <a:pt x="44"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43" name="Freeform 11"/>
            <p:cNvSpPr>
              <a:spLocks noEditPoints="1"/>
            </p:cNvSpPr>
            <p:nvPr/>
          </p:nvSpPr>
          <p:spPr bwMode="auto">
            <a:xfrm>
              <a:off x="5915391" y="4517792"/>
              <a:ext cx="279377"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44" name="Freeform 13"/>
            <p:cNvSpPr>
              <a:spLocks noEditPoints="1"/>
            </p:cNvSpPr>
            <p:nvPr/>
          </p:nvSpPr>
          <p:spPr bwMode="auto">
            <a:xfrm>
              <a:off x="6501129" y="4517792"/>
              <a:ext cx="277790"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46" name="Freeform 16"/>
            <p:cNvSpPr>
              <a:spLocks noEditPoints="1"/>
            </p:cNvSpPr>
            <p:nvPr/>
          </p:nvSpPr>
          <p:spPr bwMode="auto">
            <a:xfrm>
              <a:off x="7385294" y="4517792"/>
              <a:ext cx="279377"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47" name="Freeform 17"/>
            <p:cNvSpPr>
              <a:spLocks noEditPoints="1"/>
            </p:cNvSpPr>
            <p:nvPr/>
          </p:nvSpPr>
          <p:spPr bwMode="auto">
            <a:xfrm>
              <a:off x="5626490" y="4517792"/>
              <a:ext cx="276202" cy="679783"/>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48" name="Freeform 19"/>
            <p:cNvSpPr>
              <a:spLocks noEditPoints="1"/>
            </p:cNvSpPr>
            <p:nvPr/>
          </p:nvSpPr>
          <p:spPr bwMode="auto">
            <a:xfrm>
              <a:off x="5042339" y="4517792"/>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49" name="Freeform 20"/>
            <p:cNvSpPr>
              <a:spLocks noEditPoints="1"/>
            </p:cNvSpPr>
            <p:nvPr/>
          </p:nvSpPr>
          <p:spPr bwMode="auto">
            <a:xfrm>
              <a:off x="7972620" y="4517792"/>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6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50" name="Freeform 21"/>
            <p:cNvSpPr>
              <a:spLocks noEditPoints="1"/>
            </p:cNvSpPr>
            <p:nvPr/>
          </p:nvSpPr>
          <p:spPr bwMode="auto">
            <a:xfrm>
              <a:off x="6213816" y="4517792"/>
              <a:ext cx="276202"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51" name="Freeform 23"/>
            <p:cNvSpPr>
              <a:spLocks noEditPoints="1"/>
            </p:cNvSpPr>
            <p:nvPr/>
          </p:nvSpPr>
          <p:spPr bwMode="auto">
            <a:xfrm>
              <a:off x="6799555" y="4517792"/>
              <a:ext cx="277790"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6"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52" name="Freeform 5"/>
            <p:cNvSpPr>
              <a:spLocks noEditPoints="1"/>
            </p:cNvSpPr>
            <p:nvPr/>
          </p:nvSpPr>
          <p:spPr bwMode="auto">
            <a:xfrm>
              <a:off x="8286919" y="4517792"/>
              <a:ext cx="277789"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53" name="Freeform 7"/>
            <p:cNvSpPr>
              <a:spLocks noEditPoints="1"/>
            </p:cNvSpPr>
            <p:nvPr/>
          </p:nvSpPr>
          <p:spPr bwMode="auto">
            <a:xfrm>
              <a:off x="9458397" y="4517792"/>
              <a:ext cx="276202"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54" name="Freeform 9"/>
            <p:cNvSpPr>
              <a:spLocks noEditPoints="1"/>
            </p:cNvSpPr>
            <p:nvPr/>
          </p:nvSpPr>
          <p:spPr bwMode="auto">
            <a:xfrm>
              <a:off x="8875832" y="4517792"/>
              <a:ext cx="274615" cy="679783"/>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55" name="Freeform 15"/>
            <p:cNvSpPr>
              <a:spLocks noEditPoints="1"/>
            </p:cNvSpPr>
            <p:nvPr/>
          </p:nvSpPr>
          <p:spPr bwMode="auto">
            <a:xfrm>
              <a:off x="8583756" y="4517792"/>
              <a:ext cx="279377"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56" name="Freeform 17"/>
            <p:cNvSpPr>
              <a:spLocks noEditPoints="1"/>
            </p:cNvSpPr>
            <p:nvPr/>
          </p:nvSpPr>
          <p:spPr bwMode="auto">
            <a:xfrm>
              <a:off x="9756822" y="4517792"/>
              <a:ext cx="274614" cy="679783"/>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57" name="Freeform 19"/>
            <p:cNvSpPr>
              <a:spLocks noEditPoints="1"/>
            </p:cNvSpPr>
            <p:nvPr/>
          </p:nvSpPr>
          <p:spPr bwMode="auto">
            <a:xfrm>
              <a:off x="9172670" y="4517792"/>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grpSp>
      <p:grpSp>
        <p:nvGrpSpPr>
          <p:cNvPr id="59" name="Group 96"/>
          <p:cNvGrpSpPr/>
          <p:nvPr/>
        </p:nvGrpSpPr>
        <p:grpSpPr bwMode="auto">
          <a:xfrm>
            <a:off x="3936835" y="1886337"/>
            <a:ext cx="4943475" cy="679449"/>
            <a:chOff x="5088372" y="2029880"/>
            <a:chExt cx="4943064" cy="679783"/>
          </a:xfrm>
          <a:solidFill>
            <a:schemeClr val="bg1">
              <a:lumMod val="75000"/>
            </a:schemeClr>
          </a:solidFill>
        </p:grpSpPr>
        <p:sp>
          <p:nvSpPr>
            <p:cNvPr id="64" name="Freeform 6"/>
            <p:cNvSpPr>
              <a:spLocks noEditPoints="1"/>
            </p:cNvSpPr>
            <p:nvPr/>
          </p:nvSpPr>
          <p:spPr bwMode="auto">
            <a:xfrm>
              <a:off x="7090043" y="2029880"/>
              <a:ext cx="274614"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65" name="Freeform 7"/>
            <p:cNvSpPr>
              <a:spLocks noEditPoints="1"/>
            </p:cNvSpPr>
            <p:nvPr/>
          </p:nvSpPr>
          <p:spPr bwMode="auto">
            <a:xfrm>
              <a:off x="5328065" y="2029880"/>
              <a:ext cx="277789"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67" name="Freeform 10"/>
            <p:cNvSpPr>
              <a:spLocks noEditPoints="1"/>
            </p:cNvSpPr>
            <p:nvPr/>
          </p:nvSpPr>
          <p:spPr bwMode="auto">
            <a:xfrm>
              <a:off x="7675782" y="2029880"/>
              <a:ext cx="277790" cy="679783"/>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4 w 95"/>
                <a:gd name="T37" fmla="*/ 133 h 234"/>
                <a:gd name="T38" fmla="*/ 44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4" y="133"/>
                    <a:pt x="44" y="133"/>
                    <a:pt x="44" y="133"/>
                  </a:cubicBezTo>
                  <a:cubicBezTo>
                    <a:pt x="44" y="224"/>
                    <a:pt x="44" y="224"/>
                    <a:pt x="44" y="224"/>
                  </a:cubicBezTo>
                  <a:cubicBezTo>
                    <a:pt x="44"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68" name="Freeform 11"/>
            <p:cNvSpPr>
              <a:spLocks noEditPoints="1"/>
            </p:cNvSpPr>
            <p:nvPr/>
          </p:nvSpPr>
          <p:spPr bwMode="auto">
            <a:xfrm>
              <a:off x="5915391" y="2029880"/>
              <a:ext cx="279377"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69" name="Freeform 13"/>
            <p:cNvSpPr>
              <a:spLocks noEditPoints="1"/>
            </p:cNvSpPr>
            <p:nvPr/>
          </p:nvSpPr>
          <p:spPr bwMode="auto">
            <a:xfrm>
              <a:off x="6501129" y="2029880"/>
              <a:ext cx="277790"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71" name="Freeform 16"/>
            <p:cNvSpPr>
              <a:spLocks noEditPoints="1"/>
            </p:cNvSpPr>
            <p:nvPr/>
          </p:nvSpPr>
          <p:spPr bwMode="auto">
            <a:xfrm>
              <a:off x="7385294" y="2029880"/>
              <a:ext cx="279377"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72" name="Freeform 17"/>
            <p:cNvSpPr>
              <a:spLocks noEditPoints="1"/>
            </p:cNvSpPr>
            <p:nvPr/>
          </p:nvSpPr>
          <p:spPr bwMode="auto">
            <a:xfrm>
              <a:off x="5626490" y="2029880"/>
              <a:ext cx="276202" cy="679783"/>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73" name="Freeform 19"/>
            <p:cNvSpPr>
              <a:spLocks noEditPoints="1"/>
            </p:cNvSpPr>
            <p:nvPr/>
          </p:nvSpPr>
          <p:spPr bwMode="auto">
            <a:xfrm>
              <a:off x="5088372" y="2029880"/>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74" name="Freeform 20"/>
            <p:cNvSpPr>
              <a:spLocks noEditPoints="1"/>
            </p:cNvSpPr>
            <p:nvPr/>
          </p:nvSpPr>
          <p:spPr bwMode="auto">
            <a:xfrm>
              <a:off x="7972620" y="2029880"/>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6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75" name="Freeform 21"/>
            <p:cNvSpPr>
              <a:spLocks noEditPoints="1"/>
            </p:cNvSpPr>
            <p:nvPr/>
          </p:nvSpPr>
          <p:spPr bwMode="auto">
            <a:xfrm>
              <a:off x="6213816" y="2029880"/>
              <a:ext cx="276202"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76" name="Freeform 23"/>
            <p:cNvSpPr>
              <a:spLocks noEditPoints="1"/>
            </p:cNvSpPr>
            <p:nvPr/>
          </p:nvSpPr>
          <p:spPr bwMode="auto">
            <a:xfrm>
              <a:off x="6799555" y="2029880"/>
              <a:ext cx="277790"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6"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77" name="Freeform 5"/>
            <p:cNvSpPr>
              <a:spLocks noEditPoints="1"/>
            </p:cNvSpPr>
            <p:nvPr/>
          </p:nvSpPr>
          <p:spPr bwMode="auto">
            <a:xfrm>
              <a:off x="8286919" y="2029880"/>
              <a:ext cx="277789" cy="679783"/>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78" name="Freeform 7"/>
            <p:cNvSpPr>
              <a:spLocks noEditPoints="1"/>
            </p:cNvSpPr>
            <p:nvPr/>
          </p:nvSpPr>
          <p:spPr bwMode="auto">
            <a:xfrm>
              <a:off x="9458397" y="2029880"/>
              <a:ext cx="276202" cy="679783"/>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79" name="Freeform 9"/>
            <p:cNvSpPr>
              <a:spLocks noEditPoints="1"/>
            </p:cNvSpPr>
            <p:nvPr/>
          </p:nvSpPr>
          <p:spPr bwMode="auto">
            <a:xfrm>
              <a:off x="8875832" y="2029880"/>
              <a:ext cx="274615" cy="679783"/>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80" name="Freeform 15"/>
            <p:cNvSpPr>
              <a:spLocks noEditPoints="1"/>
            </p:cNvSpPr>
            <p:nvPr/>
          </p:nvSpPr>
          <p:spPr bwMode="auto">
            <a:xfrm>
              <a:off x="8583756" y="2029880"/>
              <a:ext cx="279377" cy="679783"/>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sp>
          <p:nvSpPr>
            <p:cNvPr id="81" name="Freeform 17"/>
            <p:cNvSpPr>
              <a:spLocks noEditPoints="1"/>
            </p:cNvSpPr>
            <p:nvPr/>
          </p:nvSpPr>
          <p:spPr bwMode="auto">
            <a:xfrm>
              <a:off x="9756822" y="2029880"/>
              <a:ext cx="274614" cy="679783"/>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grpFill/>
            <a:ln>
              <a:noFill/>
            </a:ln>
          </p:spPr>
          <p:txBody>
            <a:bodyPr lIns="162560" tIns="81280" rIns="162560" bIns="81280"/>
            <a:lstStyle/>
            <a:p>
              <a:pPr defTabSz="913765">
                <a:defRPr/>
              </a:pPr>
              <a:endParaRPr lang="en-US" sz="2400"/>
            </a:p>
          </p:txBody>
        </p:sp>
        <p:sp>
          <p:nvSpPr>
            <p:cNvPr id="82" name="Freeform 19"/>
            <p:cNvSpPr>
              <a:spLocks noEditPoints="1"/>
            </p:cNvSpPr>
            <p:nvPr/>
          </p:nvSpPr>
          <p:spPr bwMode="auto">
            <a:xfrm>
              <a:off x="9172670" y="2029880"/>
              <a:ext cx="279377" cy="679783"/>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grpFill/>
            <a:ln>
              <a:noFill/>
            </a:ln>
          </p:spPr>
          <p:txBody>
            <a:bodyPr lIns="162560" tIns="81280" rIns="162560" bIns="81280"/>
            <a:lstStyle/>
            <a:p>
              <a:pPr defTabSz="913765">
                <a:defRPr/>
              </a:pPr>
              <a:endParaRPr lang="en-US" sz="2400"/>
            </a:p>
          </p:txBody>
        </p:sp>
      </p:grpSp>
      <p:grpSp>
        <p:nvGrpSpPr>
          <p:cNvPr id="205" name="组合 204"/>
          <p:cNvGrpSpPr/>
          <p:nvPr/>
        </p:nvGrpSpPr>
        <p:grpSpPr>
          <a:xfrm>
            <a:off x="3891342" y="3116881"/>
            <a:ext cx="4692649" cy="679451"/>
            <a:chOff x="2918506" y="2337661"/>
            <a:chExt cx="3519487" cy="509588"/>
          </a:xfrm>
        </p:grpSpPr>
        <p:sp>
          <p:nvSpPr>
            <p:cNvPr id="89" name="Freeform 6"/>
            <p:cNvSpPr>
              <a:spLocks noEditPoints="1"/>
            </p:cNvSpPr>
            <p:nvPr/>
          </p:nvSpPr>
          <p:spPr bwMode="auto">
            <a:xfrm>
              <a:off x="4453618" y="2337661"/>
              <a:ext cx="206375"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2"/>
            </a:solidFill>
            <a:ln>
              <a:noFill/>
            </a:ln>
          </p:spPr>
          <p:txBody>
            <a:bodyPr lIns="162560" tIns="81280" rIns="162560" bIns="81280"/>
            <a:lstStyle/>
            <a:p>
              <a:pPr defTabSz="913765">
                <a:defRPr/>
              </a:pPr>
              <a:endParaRPr lang="en-US" sz="2400"/>
            </a:p>
          </p:txBody>
        </p:sp>
        <p:sp>
          <p:nvSpPr>
            <p:cNvPr id="90" name="Freeform 7"/>
            <p:cNvSpPr>
              <a:spLocks noEditPoints="1"/>
            </p:cNvSpPr>
            <p:nvPr/>
          </p:nvSpPr>
          <p:spPr bwMode="auto">
            <a:xfrm>
              <a:off x="3132818" y="2337661"/>
              <a:ext cx="207963" cy="509588"/>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sp>
          <p:nvSpPr>
            <p:cNvPr id="92" name="Freeform 10"/>
            <p:cNvSpPr>
              <a:spLocks noEditPoints="1"/>
            </p:cNvSpPr>
            <p:nvPr/>
          </p:nvSpPr>
          <p:spPr bwMode="auto">
            <a:xfrm>
              <a:off x="4893356" y="2337661"/>
              <a:ext cx="207963" cy="509588"/>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4 w 95"/>
                <a:gd name="T37" fmla="*/ 133 h 234"/>
                <a:gd name="T38" fmla="*/ 44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4" y="133"/>
                    <a:pt x="44" y="133"/>
                    <a:pt x="44" y="133"/>
                  </a:cubicBezTo>
                  <a:cubicBezTo>
                    <a:pt x="44" y="224"/>
                    <a:pt x="44" y="224"/>
                    <a:pt x="44" y="224"/>
                  </a:cubicBezTo>
                  <a:cubicBezTo>
                    <a:pt x="44"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2"/>
            </a:solidFill>
            <a:ln>
              <a:noFill/>
            </a:ln>
          </p:spPr>
          <p:txBody>
            <a:bodyPr lIns="162560" tIns="81280" rIns="162560" bIns="81280"/>
            <a:lstStyle/>
            <a:p>
              <a:pPr defTabSz="913765">
                <a:defRPr/>
              </a:pPr>
              <a:endParaRPr lang="en-US" sz="2400"/>
            </a:p>
          </p:txBody>
        </p:sp>
        <p:sp>
          <p:nvSpPr>
            <p:cNvPr id="93" name="Freeform 11"/>
            <p:cNvSpPr>
              <a:spLocks noEditPoints="1"/>
            </p:cNvSpPr>
            <p:nvPr/>
          </p:nvSpPr>
          <p:spPr bwMode="auto">
            <a:xfrm>
              <a:off x="3572556" y="2337661"/>
              <a:ext cx="209550" cy="509588"/>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sp>
          <p:nvSpPr>
            <p:cNvPr id="94" name="Freeform 13"/>
            <p:cNvSpPr>
              <a:spLocks noEditPoints="1"/>
            </p:cNvSpPr>
            <p:nvPr/>
          </p:nvSpPr>
          <p:spPr bwMode="auto">
            <a:xfrm>
              <a:off x="4012293" y="2337661"/>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2"/>
            </a:solidFill>
            <a:ln>
              <a:noFill/>
            </a:ln>
          </p:spPr>
          <p:txBody>
            <a:bodyPr lIns="162560" tIns="81280" rIns="162560" bIns="81280"/>
            <a:lstStyle/>
            <a:p>
              <a:pPr defTabSz="913765">
                <a:defRPr/>
              </a:pPr>
              <a:endParaRPr lang="en-US" sz="2400"/>
            </a:p>
          </p:txBody>
        </p:sp>
        <p:sp>
          <p:nvSpPr>
            <p:cNvPr id="96" name="Freeform 16"/>
            <p:cNvSpPr>
              <a:spLocks noEditPoints="1"/>
            </p:cNvSpPr>
            <p:nvPr/>
          </p:nvSpPr>
          <p:spPr bwMode="auto">
            <a:xfrm>
              <a:off x="4675868" y="2337661"/>
              <a:ext cx="209550" cy="509588"/>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sp>
          <p:nvSpPr>
            <p:cNvPr id="97" name="Freeform 17"/>
            <p:cNvSpPr>
              <a:spLocks noEditPoints="1"/>
            </p:cNvSpPr>
            <p:nvPr/>
          </p:nvSpPr>
          <p:spPr bwMode="auto">
            <a:xfrm>
              <a:off x="3356656" y="2337661"/>
              <a:ext cx="206375" cy="509588"/>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solidFill>
              <a:schemeClr val="accent2"/>
            </a:solidFill>
            <a:ln>
              <a:noFill/>
            </a:ln>
          </p:spPr>
          <p:txBody>
            <a:bodyPr lIns="162560" tIns="81280" rIns="162560" bIns="81280"/>
            <a:lstStyle/>
            <a:p>
              <a:pPr defTabSz="913765">
                <a:defRPr/>
              </a:pPr>
              <a:endParaRPr lang="en-US" sz="2400"/>
            </a:p>
          </p:txBody>
        </p:sp>
        <p:sp>
          <p:nvSpPr>
            <p:cNvPr id="98" name="Freeform 19"/>
            <p:cNvSpPr>
              <a:spLocks noEditPoints="1"/>
            </p:cNvSpPr>
            <p:nvPr/>
          </p:nvSpPr>
          <p:spPr bwMode="auto">
            <a:xfrm>
              <a:off x="2918506" y="2337661"/>
              <a:ext cx="209550" cy="509588"/>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sp>
          <p:nvSpPr>
            <p:cNvPr id="99" name="Freeform 20"/>
            <p:cNvSpPr>
              <a:spLocks noEditPoints="1"/>
            </p:cNvSpPr>
            <p:nvPr/>
          </p:nvSpPr>
          <p:spPr bwMode="auto">
            <a:xfrm>
              <a:off x="5115606" y="2337661"/>
              <a:ext cx="209550" cy="509588"/>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6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sp>
          <p:nvSpPr>
            <p:cNvPr id="100" name="Freeform 21"/>
            <p:cNvSpPr>
              <a:spLocks noEditPoints="1"/>
            </p:cNvSpPr>
            <p:nvPr/>
          </p:nvSpPr>
          <p:spPr bwMode="auto">
            <a:xfrm>
              <a:off x="3796393" y="2337661"/>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solidFill>
              <a:schemeClr val="accent2"/>
            </a:solidFill>
            <a:ln>
              <a:noFill/>
            </a:ln>
          </p:spPr>
          <p:txBody>
            <a:bodyPr lIns="162560" tIns="81280" rIns="162560" bIns="81280"/>
            <a:lstStyle/>
            <a:p>
              <a:pPr defTabSz="913765">
                <a:defRPr/>
              </a:pPr>
              <a:endParaRPr lang="en-US" sz="2400"/>
            </a:p>
          </p:txBody>
        </p:sp>
        <p:sp>
          <p:nvSpPr>
            <p:cNvPr id="101" name="Freeform 23"/>
            <p:cNvSpPr>
              <a:spLocks noEditPoints="1"/>
            </p:cNvSpPr>
            <p:nvPr/>
          </p:nvSpPr>
          <p:spPr bwMode="auto">
            <a:xfrm>
              <a:off x="4236131" y="2337661"/>
              <a:ext cx="207963" cy="509588"/>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6"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sp>
          <p:nvSpPr>
            <p:cNvPr id="102" name="Freeform 5"/>
            <p:cNvSpPr>
              <a:spLocks noEditPoints="1"/>
            </p:cNvSpPr>
            <p:nvPr/>
          </p:nvSpPr>
          <p:spPr bwMode="auto">
            <a:xfrm>
              <a:off x="5352143" y="2337661"/>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2"/>
            </a:solidFill>
            <a:ln>
              <a:noFill/>
            </a:ln>
          </p:spPr>
          <p:txBody>
            <a:bodyPr lIns="162560" tIns="81280" rIns="162560" bIns="81280"/>
            <a:lstStyle/>
            <a:p>
              <a:pPr defTabSz="913765">
                <a:defRPr/>
              </a:pPr>
              <a:endParaRPr lang="en-US" sz="2400"/>
            </a:p>
          </p:txBody>
        </p:sp>
        <p:sp>
          <p:nvSpPr>
            <p:cNvPr id="103" name="Freeform 7"/>
            <p:cNvSpPr>
              <a:spLocks noEditPoints="1"/>
            </p:cNvSpPr>
            <p:nvPr/>
          </p:nvSpPr>
          <p:spPr bwMode="auto">
            <a:xfrm>
              <a:off x="6230030" y="2337661"/>
              <a:ext cx="207963" cy="509588"/>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sp>
          <p:nvSpPr>
            <p:cNvPr id="104" name="Freeform 9"/>
            <p:cNvSpPr>
              <a:spLocks noEditPoints="1"/>
            </p:cNvSpPr>
            <p:nvPr/>
          </p:nvSpPr>
          <p:spPr bwMode="auto">
            <a:xfrm>
              <a:off x="5793468" y="2337661"/>
              <a:ext cx="206375" cy="509588"/>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2"/>
            </a:solidFill>
            <a:ln>
              <a:noFill/>
            </a:ln>
          </p:spPr>
          <p:txBody>
            <a:bodyPr lIns="162560" tIns="81280" rIns="162560" bIns="81280"/>
            <a:lstStyle/>
            <a:p>
              <a:pPr defTabSz="913765">
                <a:defRPr/>
              </a:pPr>
              <a:endParaRPr lang="en-US" sz="2400"/>
            </a:p>
          </p:txBody>
        </p:sp>
        <p:sp>
          <p:nvSpPr>
            <p:cNvPr id="105" name="Freeform 15"/>
            <p:cNvSpPr>
              <a:spLocks noEditPoints="1"/>
            </p:cNvSpPr>
            <p:nvPr/>
          </p:nvSpPr>
          <p:spPr bwMode="auto">
            <a:xfrm>
              <a:off x="5574393" y="2337661"/>
              <a:ext cx="209550" cy="509588"/>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sp>
          <p:nvSpPr>
            <p:cNvPr id="107" name="Freeform 19"/>
            <p:cNvSpPr>
              <a:spLocks noEditPoints="1"/>
            </p:cNvSpPr>
            <p:nvPr/>
          </p:nvSpPr>
          <p:spPr bwMode="auto">
            <a:xfrm>
              <a:off x="6015718" y="2337661"/>
              <a:ext cx="209550" cy="509588"/>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2"/>
            </a:solidFill>
            <a:ln>
              <a:noFill/>
            </a:ln>
          </p:spPr>
          <p:txBody>
            <a:bodyPr lIns="162560" tIns="81280" rIns="162560" bIns="81280"/>
            <a:lstStyle/>
            <a:p>
              <a:pPr defTabSz="913765">
                <a:defRPr/>
              </a:pPr>
              <a:endParaRPr lang="en-US" sz="2400"/>
            </a:p>
          </p:txBody>
        </p:sp>
      </p:grpSp>
      <p:grpSp>
        <p:nvGrpSpPr>
          <p:cNvPr id="204" name="组合 203"/>
          <p:cNvGrpSpPr/>
          <p:nvPr/>
        </p:nvGrpSpPr>
        <p:grpSpPr>
          <a:xfrm>
            <a:off x="3936346" y="1883853"/>
            <a:ext cx="4063445" cy="679452"/>
            <a:chOff x="2952259" y="1412889"/>
            <a:chExt cx="3047584" cy="509589"/>
          </a:xfrm>
        </p:grpSpPr>
        <p:sp>
          <p:nvSpPr>
            <p:cNvPr id="110" name="Freeform 193"/>
            <p:cNvSpPr>
              <a:spLocks noEditPoints="1"/>
            </p:cNvSpPr>
            <p:nvPr/>
          </p:nvSpPr>
          <p:spPr bwMode="auto">
            <a:xfrm>
              <a:off x="4453619" y="1412890"/>
              <a:ext cx="206375"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1"/>
            </a:solidFill>
            <a:ln>
              <a:noFill/>
            </a:ln>
          </p:spPr>
          <p:txBody>
            <a:bodyPr lIns="162560" tIns="81280" rIns="162560" bIns="81280"/>
            <a:lstStyle/>
            <a:p>
              <a:pPr defTabSz="913765">
                <a:defRPr/>
              </a:pPr>
              <a:endParaRPr lang="en-US" sz="2400"/>
            </a:p>
          </p:txBody>
        </p:sp>
        <p:sp>
          <p:nvSpPr>
            <p:cNvPr id="111" name="Freeform 194"/>
            <p:cNvSpPr>
              <a:spLocks noEditPoints="1"/>
            </p:cNvSpPr>
            <p:nvPr/>
          </p:nvSpPr>
          <p:spPr bwMode="auto">
            <a:xfrm>
              <a:off x="3132819" y="1412890"/>
              <a:ext cx="207963" cy="509588"/>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solidFill>
              <a:schemeClr val="accent1"/>
            </a:solidFill>
            <a:ln>
              <a:noFill/>
            </a:ln>
          </p:spPr>
          <p:txBody>
            <a:bodyPr lIns="162560" tIns="81280" rIns="162560" bIns="81280"/>
            <a:lstStyle/>
            <a:p>
              <a:pPr defTabSz="913765">
                <a:defRPr/>
              </a:pPr>
              <a:endParaRPr lang="en-US" sz="2400"/>
            </a:p>
          </p:txBody>
        </p:sp>
        <p:sp>
          <p:nvSpPr>
            <p:cNvPr id="113" name="Freeform 10"/>
            <p:cNvSpPr>
              <a:spLocks noEditPoints="1"/>
            </p:cNvSpPr>
            <p:nvPr/>
          </p:nvSpPr>
          <p:spPr bwMode="auto">
            <a:xfrm>
              <a:off x="4893356" y="1412890"/>
              <a:ext cx="207963" cy="509588"/>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4 w 95"/>
                <a:gd name="T37" fmla="*/ 133 h 234"/>
                <a:gd name="T38" fmla="*/ 44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4" y="133"/>
                    <a:pt x="44" y="133"/>
                    <a:pt x="44" y="133"/>
                  </a:cubicBezTo>
                  <a:cubicBezTo>
                    <a:pt x="44" y="224"/>
                    <a:pt x="44" y="224"/>
                    <a:pt x="44" y="224"/>
                  </a:cubicBezTo>
                  <a:cubicBezTo>
                    <a:pt x="44"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1"/>
            </a:solidFill>
            <a:ln>
              <a:noFill/>
            </a:ln>
          </p:spPr>
          <p:txBody>
            <a:bodyPr lIns="162560" tIns="81280" rIns="162560" bIns="81280"/>
            <a:lstStyle/>
            <a:p>
              <a:pPr defTabSz="913765">
                <a:defRPr/>
              </a:pPr>
              <a:endParaRPr lang="en-US" sz="2400"/>
            </a:p>
          </p:txBody>
        </p:sp>
        <p:sp>
          <p:nvSpPr>
            <p:cNvPr id="114" name="Freeform 11"/>
            <p:cNvSpPr>
              <a:spLocks noEditPoints="1"/>
            </p:cNvSpPr>
            <p:nvPr/>
          </p:nvSpPr>
          <p:spPr bwMode="auto">
            <a:xfrm>
              <a:off x="3572556" y="1412890"/>
              <a:ext cx="209550" cy="509588"/>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solidFill>
              <a:schemeClr val="accent1"/>
            </a:solidFill>
            <a:ln>
              <a:noFill/>
            </a:ln>
          </p:spPr>
          <p:txBody>
            <a:bodyPr lIns="162560" tIns="81280" rIns="162560" bIns="81280"/>
            <a:lstStyle/>
            <a:p>
              <a:pPr defTabSz="913765">
                <a:defRPr/>
              </a:pPr>
              <a:endParaRPr lang="en-US" sz="2400"/>
            </a:p>
          </p:txBody>
        </p:sp>
        <p:sp>
          <p:nvSpPr>
            <p:cNvPr id="115" name="Freeform 13"/>
            <p:cNvSpPr>
              <a:spLocks noEditPoints="1"/>
            </p:cNvSpPr>
            <p:nvPr/>
          </p:nvSpPr>
          <p:spPr bwMode="auto">
            <a:xfrm>
              <a:off x="4012293" y="1412890"/>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1"/>
            </a:solidFill>
            <a:ln>
              <a:noFill/>
            </a:ln>
          </p:spPr>
          <p:txBody>
            <a:bodyPr lIns="162560" tIns="81280" rIns="162560" bIns="81280"/>
            <a:lstStyle/>
            <a:p>
              <a:pPr defTabSz="913765">
                <a:defRPr/>
              </a:pPr>
              <a:endParaRPr lang="en-US" sz="2400"/>
            </a:p>
          </p:txBody>
        </p:sp>
        <p:sp>
          <p:nvSpPr>
            <p:cNvPr id="117" name="Freeform 16"/>
            <p:cNvSpPr>
              <a:spLocks noEditPoints="1"/>
            </p:cNvSpPr>
            <p:nvPr/>
          </p:nvSpPr>
          <p:spPr bwMode="auto">
            <a:xfrm>
              <a:off x="4675868" y="1412890"/>
              <a:ext cx="209550" cy="509588"/>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1"/>
            </a:solidFill>
            <a:ln>
              <a:noFill/>
            </a:ln>
          </p:spPr>
          <p:txBody>
            <a:bodyPr lIns="162560" tIns="81280" rIns="162560" bIns="81280"/>
            <a:lstStyle/>
            <a:p>
              <a:pPr defTabSz="913765">
                <a:defRPr/>
              </a:pPr>
              <a:endParaRPr lang="en-US" sz="2400"/>
            </a:p>
          </p:txBody>
        </p:sp>
        <p:sp>
          <p:nvSpPr>
            <p:cNvPr id="118" name="Freeform 17"/>
            <p:cNvSpPr>
              <a:spLocks noEditPoints="1"/>
            </p:cNvSpPr>
            <p:nvPr/>
          </p:nvSpPr>
          <p:spPr bwMode="auto">
            <a:xfrm>
              <a:off x="3356657" y="1412890"/>
              <a:ext cx="206375" cy="509588"/>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solidFill>
              <a:schemeClr val="accent1"/>
            </a:solidFill>
            <a:ln>
              <a:noFill/>
            </a:ln>
          </p:spPr>
          <p:txBody>
            <a:bodyPr lIns="162560" tIns="81280" rIns="162560" bIns="81280"/>
            <a:lstStyle/>
            <a:p>
              <a:pPr defTabSz="913765">
                <a:defRPr/>
              </a:pPr>
              <a:endParaRPr lang="en-US" sz="2400"/>
            </a:p>
          </p:txBody>
        </p:sp>
        <p:sp>
          <p:nvSpPr>
            <p:cNvPr id="119" name="Freeform 19"/>
            <p:cNvSpPr>
              <a:spLocks noEditPoints="1"/>
            </p:cNvSpPr>
            <p:nvPr/>
          </p:nvSpPr>
          <p:spPr bwMode="auto">
            <a:xfrm>
              <a:off x="2952259" y="1412889"/>
              <a:ext cx="209550" cy="509588"/>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1"/>
            </a:solidFill>
            <a:ln>
              <a:noFill/>
            </a:ln>
          </p:spPr>
          <p:txBody>
            <a:bodyPr lIns="162560" tIns="81280" rIns="162560" bIns="81280"/>
            <a:lstStyle/>
            <a:p>
              <a:pPr defTabSz="913765">
                <a:defRPr/>
              </a:pPr>
              <a:endParaRPr lang="en-US" sz="2400"/>
            </a:p>
          </p:txBody>
        </p:sp>
        <p:sp>
          <p:nvSpPr>
            <p:cNvPr id="120" name="Freeform 20"/>
            <p:cNvSpPr>
              <a:spLocks noEditPoints="1"/>
            </p:cNvSpPr>
            <p:nvPr/>
          </p:nvSpPr>
          <p:spPr bwMode="auto">
            <a:xfrm>
              <a:off x="5115606" y="1412890"/>
              <a:ext cx="209550" cy="509588"/>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6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1"/>
            </a:solidFill>
            <a:ln>
              <a:noFill/>
            </a:ln>
          </p:spPr>
          <p:txBody>
            <a:bodyPr lIns="162560" tIns="81280" rIns="162560" bIns="81280"/>
            <a:lstStyle/>
            <a:p>
              <a:pPr defTabSz="913765">
                <a:defRPr/>
              </a:pPr>
              <a:endParaRPr lang="en-US" sz="2400"/>
            </a:p>
          </p:txBody>
        </p:sp>
        <p:sp>
          <p:nvSpPr>
            <p:cNvPr id="121" name="Freeform 21"/>
            <p:cNvSpPr>
              <a:spLocks noEditPoints="1"/>
            </p:cNvSpPr>
            <p:nvPr/>
          </p:nvSpPr>
          <p:spPr bwMode="auto">
            <a:xfrm>
              <a:off x="3796394" y="1412890"/>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solidFill>
              <a:schemeClr val="accent1"/>
            </a:solidFill>
            <a:ln>
              <a:noFill/>
            </a:ln>
          </p:spPr>
          <p:txBody>
            <a:bodyPr lIns="162560" tIns="81280" rIns="162560" bIns="81280"/>
            <a:lstStyle/>
            <a:p>
              <a:pPr defTabSz="913765">
                <a:defRPr/>
              </a:pPr>
              <a:endParaRPr lang="en-US" sz="2400"/>
            </a:p>
          </p:txBody>
        </p:sp>
        <p:sp>
          <p:nvSpPr>
            <p:cNvPr id="122" name="Freeform 23"/>
            <p:cNvSpPr>
              <a:spLocks noEditPoints="1"/>
            </p:cNvSpPr>
            <p:nvPr/>
          </p:nvSpPr>
          <p:spPr bwMode="auto">
            <a:xfrm>
              <a:off x="4236132" y="1412890"/>
              <a:ext cx="207963" cy="509588"/>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6"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1"/>
            </a:solidFill>
            <a:ln>
              <a:noFill/>
            </a:ln>
          </p:spPr>
          <p:txBody>
            <a:bodyPr lIns="162560" tIns="81280" rIns="162560" bIns="81280"/>
            <a:lstStyle/>
            <a:p>
              <a:pPr defTabSz="913765">
                <a:defRPr/>
              </a:pPr>
              <a:endParaRPr lang="en-US" sz="2400"/>
            </a:p>
          </p:txBody>
        </p:sp>
        <p:sp>
          <p:nvSpPr>
            <p:cNvPr id="123" name="Freeform 5"/>
            <p:cNvSpPr>
              <a:spLocks noEditPoints="1"/>
            </p:cNvSpPr>
            <p:nvPr/>
          </p:nvSpPr>
          <p:spPr bwMode="auto">
            <a:xfrm>
              <a:off x="5352143" y="1412890"/>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1"/>
            </a:solidFill>
            <a:ln>
              <a:noFill/>
            </a:ln>
          </p:spPr>
          <p:txBody>
            <a:bodyPr lIns="162560" tIns="81280" rIns="162560" bIns="81280"/>
            <a:lstStyle/>
            <a:p>
              <a:pPr defTabSz="913765">
                <a:defRPr/>
              </a:pPr>
              <a:endParaRPr lang="en-US" sz="2400"/>
            </a:p>
          </p:txBody>
        </p:sp>
        <p:sp>
          <p:nvSpPr>
            <p:cNvPr id="125" name="Freeform 9"/>
            <p:cNvSpPr>
              <a:spLocks noEditPoints="1"/>
            </p:cNvSpPr>
            <p:nvPr/>
          </p:nvSpPr>
          <p:spPr bwMode="auto">
            <a:xfrm>
              <a:off x="5793468" y="1412890"/>
              <a:ext cx="206375" cy="509588"/>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1"/>
            </a:solidFill>
            <a:ln>
              <a:noFill/>
            </a:ln>
          </p:spPr>
          <p:txBody>
            <a:bodyPr lIns="162560" tIns="81280" rIns="162560" bIns="81280"/>
            <a:lstStyle/>
            <a:p>
              <a:pPr defTabSz="913765">
                <a:defRPr/>
              </a:pPr>
              <a:endParaRPr lang="en-US" sz="2400"/>
            </a:p>
          </p:txBody>
        </p:sp>
        <p:sp>
          <p:nvSpPr>
            <p:cNvPr id="126" name="Freeform 15"/>
            <p:cNvSpPr>
              <a:spLocks noEditPoints="1"/>
            </p:cNvSpPr>
            <p:nvPr/>
          </p:nvSpPr>
          <p:spPr bwMode="auto">
            <a:xfrm>
              <a:off x="5574393" y="1412890"/>
              <a:ext cx="209550" cy="509588"/>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1"/>
            </a:solidFill>
            <a:ln>
              <a:noFill/>
            </a:ln>
          </p:spPr>
          <p:txBody>
            <a:bodyPr lIns="162560" tIns="81280" rIns="162560" bIns="81280"/>
            <a:lstStyle/>
            <a:p>
              <a:pPr defTabSz="913765">
                <a:defRPr/>
              </a:pPr>
              <a:endParaRPr lang="en-US" sz="2400"/>
            </a:p>
          </p:txBody>
        </p:sp>
      </p:grpSp>
      <p:grpSp>
        <p:nvGrpSpPr>
          <p:cNvPr id="206" name="组合 205"/>
          <p:cNvGrpSpPr/>
          <p:nvPr/>
        </p:nvGrpSpPr>
        <p:grpSpPr>
          <a:xfrm>
            <a:off x="3891344" y="4381731"/>
            <a:ext cx="3522133" cy="679451"/>
            <a:chOff x="2918508" y="3286298"/>
            <a:chExt cx="2641600" cy="509588"/>
          </a:xfrm>
        </p:grpSpPr>
        <p:sp>
          <p:nvSpPr>
            <p:cNvPr id="130" name="Freeform 6"/>
            <p:cNvSpPr>
              <a:spLocks noEditPoints="1"/>
            </p:cNvSpPr>
            <p:nvPr/>
          </p:nvSpPr>
          <p:spPr bwMode="auto">
            <a:xfrm>
              <a:off x="4453620" y="3286298"/>
              <a:ext cx="206375"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3"/>
            </a:solidFill>
            <a:ln>
              <a:noFill/>
            </a:ln>
          </p:spPr>
          <p:txBody>
            <a:bodyPr lIns="162560" tIns="81280" rIns="162560" bIns="81280"/>
            <a:lstStyle/>
            <a:p>
              <a:pPr defTabSz="913765">
                <a:defRPr/>
              </a:pPr>
              <a:endParaRPr lang="en-US" sz="2400"/>
            </a:p>
          </p:txBody>
        </p:sp>
        <p:sp>
          <p:nvSpPr>
            <p:cNvPr id="131" name="Freeform 7"/>
            <p:cNvSpPr>
              <a:spLocks noEditPoints="1"/>
            </p:cNvSpPr>
            <p:nvPr/>
          </p:nvSpPr>
          <p:spPr bwMode="auto">
            <a:xfrm>
              <a:off x="3132819" y="3286298"/>
              <a:ext cx="207963" cy="509588"/>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9 w 96"/>
                <a:gd name="T47" fmla="*/ 69 h 234"/>
                <a:gd name="T48" fmla="*/ 19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3"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9" y="69"/>
                    <a:pt x="19" y="69"/>
                    <a:pt x="19" y="69"/>
                  </a:cubicBezTo>
                  <a:cubicBezTo>
                    <a:pt x="19" y="134"/>
                    <a:pt x="19" y="134"/>
                    <a:pt x="19" y="134"/>
                  </a:cubicBezTo>
                  <a:cubicBezTo>
                    <a:pt x="19"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solidFill>
              <a:schemeClr val="accent3"/>
            </a:solidFill>
            <a:ln>
              <a:noFill/>
            </a:ln>
          </p:spPr>
          <p:txBody>
            <a:bodyPr lIns="162560" tIns="81280" rIns="162560" bIns="81280"/>
            <a:lstStyle/>
            <a:p>
              <a:pPr defTabSz="913765">
                <a:defRPr/>
              </a:pPr>
              <a:endParaRPr lang="en-US" sz="2400"/>
            </a:p>
          </p:txBody>
        </p:sp>
        <p:sp>
          <p:nvSpPr>
            <p:cNvPr id="133" name="Freeform 10"/>
            <p:cNvSpPr>
              <a:spLocks noEditPoints="1"/>
            </p:cNvSpPr>
            <p:nvPr/>
          </p:nvSpPr>
          <p:spPr bwMode="auto">
            <a:xfrm>
              <a:off x="4893358" y="3286298"/>
              <a:ext cx="207963" cy="509588"/>
            </a:xfrm>
            <a:custGeom>
              <a:avLst/>
              <a:gdLst>
                <a:gd name="T0" fmla="*/ 67 w 95"/>
                <a:gd name="T1" fmla="*/ 19 h 234"/>
                <a:gd name="T2" fmla="*/ 61 w 95"/>
                <a:gd name="T3" fmla="*/ 34 h 234"/>
                <a:gd name="T4" fmla="*/ 47 w 95"/>
                <a:gd name="T5" fmla="*/ 40 h 234"/>
                <a:gd name="T6" fmla="*/ 33 w 95"/>
                <a:gd name="T7" fmla="*/ 34 h 234"/>
                <a:gd name="T8" fmla="*/ 27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1 w 95"/>
                <a:gd name="T31" fmla="*/ 234 h 234"/>
                <a:gd name="T32" fmla="*/ 50 w 95"/>
                <a:gd name="T33" fmla="*/ 224 h 234"/>
                <a:gd name="T34" fmla="*/ 50 w 95"/>
                <a:gd name="T35" fmla="*/ 133 h 234"/>
                <a:gd name="T36" fmla="*/ 44 w 95"/>
                <a:gd name="T37" fmla="*/ 133 h 234"/>
                <a:gd name="T38" fmla="*/ 44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7" y="25"/>
                    <a:pt x="27" y="19"/>
                  </a:cubicBezTo>
                  <a:cubicBezTo>
                    <a:pt x="27"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1" y="234"/>
                  </a:cubicBezTo>
                  <a:cubicBezTo>
                    <a:pt x="54" y="234"/>
                    <a:pt x="50" y="231"/>
                    <a:pt x="50" y="224"/>
                  </a:cubicBezTo>
                  <a:cubicBezTo>
                    <a:pt x="50" y="133"/>
                    <a:pt x="50" y="133"/>
                    <a:pt x="50" y="133"/>
                  </a:cubicBezTo>
                  <a:cubicBezTo>
                    <a:pt x="44" y="133"/>
                    <a:pt x="44" y="133"/>
                    <a:pt x="44" y="133"/>
                  </a:cubicBezTo>
                  <a:cubicBezTo>
                    <a:pt x="44" y="224"/>
                    <a:pt x="44" y="224"/>
                    <a:pt x="44" y="224"/>
                  </a:cubicBezTo>
                  <a:cubicBezTo>
                    <a:pt x="44"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3"/>
            </a:solidFill>
            <a:ln>
              <a:noFill/>
            </a:ln>
          </p:spPr>
          <p:txBody>
            <a:bodyPr lIns="162560" tIns="81280" rIns="162560" bIns="81280"/>
            <a:lstStyle/>
            <a:p>
              <a:pPr defTabSz="913765">
                <a:defRPr/>
              </a:pPr>
              <a:endParaRPr lang="en-US" sz="2400"/>
            </a:p>
          </p:txBody>
        </p:sp>
        <p:sp>
          <p:nvSpPr>
            <p:cNvPr id="134" name="Freeform 11"/>
            <p:cNvSpPr>
              <a:spLocks noEditPoints="1"/>
            </p:cNvSpPr>
            <p:nvPr/>
          </p:nvSpPr>
          <p:spPr bwMode="auto">
            <a:xfrm>
              <a:off x="3572557" y="3286298"/>
              <a:ext cx="209550" cy="509588"/>
            </a:xfrm>
            <a:custGeom>
              <a:avLst/>
              <a:gdLst>
                <a:gd name="T0" fmla="*/ 68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8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8" y="19"/>
                  </a:moveTo>
                  <a:cubicBezTo>
                    <a:pt x="68" y="25"/>
                    <a:pt x="66" y="29"/>
                    <a:pt x="62" y="34"/>
                  </a:cubicBezTo>
                  <a:cubicBezTo>
                    <a:pt x="58" y="38"/>
                    <a:pt x="53" y="40"/>
                    <a:pt x="48" y="40"/>
                  </a:cubicBezTo>
                  <a:cubicBezTo>
                    <a:pt x="43"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8" y="14"/>
                    <a:pt x="68"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70" y="234"/>
                    <a:pt x="62" y="234"/>
                  </a:cubicBezTo>
                  <a:cubicBezTo>
                    <a:pt x="55" y="234"/>
                    <a:pt x="51" y="231"/>
                    <a:pt x="51" y="224"/>
                  </a:cubicBezTo>
                  <a:cubicBezTo>
                    <a:pt x="51" y="133"/>
                    <a:pt x="51" y="133"/>
                    <a:pt x="51" y="133"/>
                  </a:cubicBezTo>
                  <a:cubicBezTo>
                    <a:pt x="45" y="133"/>
                    <a:pt x="45" y="133"/>
                    <a:pt x="45" y="133"/>
                  </a:cubicBezTo>
                  <a:cubicBezTo>
                    <a:pt x="45" y="224"/>
                    <a:pt x="45" y="224"/>
                    <a:pt x="45" y="224"/>
                  </a:cubicBezTo>
                  <a:cubicBezTo>
                    <a:pt x="45" y="231"/>
                    <a:pt x="42" y="234"/>
                    <a:pt x="34" y="234"/>
                  </a:cubicBezTo>
                  <a:cubicBezTo>
                    <a:pt x="27"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9" y="42"/>
                    <a:pt x="25" y="42"/>
                  </a:cubicBezTo>
                  <a:cubicBezTo>
                    <a:pt x="71" y="42"/>
                    <a:pt x="71" y="42"/>
                    <a:pt x="71" y="42"/>
                  </a:cubicBezTo>
                  <a:cubicBezTo>
                    <a:pt x="88" y="42"/>
                    <a:pt x="96" y="48"/>
                    <a:pt x="96" y="60"/>
                  </a:cubicBezTo>
                  <a:lnTo>
                    <a:pt x="96" y="134"/>
                  </a:lnTo>
                  <a:close/>
                </a:path>
              </a:pathLst>
            </a:custGeom>
            <a:solidFill>
              <a:schemeClr val="accent3"/>
            </a:solidFill>
            <a:ln>
              <a:noFill/>
            </a:ln>
          </p:spPr>
          <p:txBody>
            <a:bodyPr lIns="162560" tIns="81280" rIns="162560" bIns="81280"/>
            <a:lstStyle/>
            <a:p>
              <a:pPr defTabSz="913765">
                <a:defRPr/>
              </a:pPr>
              <a:endParaRPr lang="en-US" sz="2400"/>
            </a:p>
          </p:txBody>
        </p:sp>
        <p:sp>
          <p:nvSpPr>
            <p:cNvPr id="135" name="Freeform 13"/>
            <p:cNvSpPr>
              <a:spLocks noEditPoints="1"/>
            </p:cNvSpPr>
            <p:nvPr/>
          </p:nvSpPr>
          <p:spPr bwMode="auto">
            <a:xfrm>
              <a:off x="4012294" y="3286298"/>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3"/>
            </a:solidFill>
            <a:ln>
              <a:noFill/>
            </a:ln>
          </p:spPr>
          <p:txBody>
            <a:bodyPr lIns="162560" tIns="81280" rIns="162560" bIns="81280"/>
            <a:lstStyle/>
            <a:p>
              <a:pPr defTabSz="913765">
                <a:defRPr/>
              </a:pPr>
              <a:endParaRPr lang="en-US" sz="2400"/>
            </a:p>
          </p:txBody>
        </p:sp>
        <p:sp>
          <p:nvSpPr>
            <p:cNvPr id="137" name="Freeform 16"/>
            <p:cNvSpPr>
              <a:spLocks noEditPoints="1"/>
            </p:cNvSpPr>
            <p:nvPr/>
          </p:nvSpPr>
          <p:spPr bwMode="auto">
            <a:xfrm>
              <a:off x="4675870" y="3286298"/>
              <a:ext cx="209550" cy="509588"/>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3"/>
            </a:solidFill>
            <a:ln>
              <a:noFill/>
            </a:ln>
          </p:spPr>
          <p:txBody>
            <a:bodyPr lIns="162560" tIns="81280" rIns="162560" bIns="81280"/>
            <a:lstStyle/>
            <a:p>
              <a:pPr defTabSz="913765">
                <a:defRPr/>
              </a:pPr>
              <a:endParaRPr lang="en-US" sz="2400"/>
            </a:p>
          </p:txBody>
        </p:sp>
        <p:sp>
          <p:nvSpPr>
            <p:cNvPr id="138" name="Freeform 17"/>
            <p:cNvSpPr>
              <a:spLocks noEditPoints="1"/>
            </p:cNvSpPr>
            <p:nvPr/>
          </p:nvSpPr>
          <p:spPr bwMode="auto">
            <a:xfrm>
              <a:off x="3356658" y="3286298"/>
              <a:ext cx="206375" cy="509588"/>
            </a:xfrm>
            <a:custGeom>
              <a:avLst/>
              <a:gdLst>
                <a:gd name="T0" fmla="*/ 67 w 95"/>
                <a:gd name="T1" fmla="*/ 19 h 234"/>
                <a:gd name="T2" fmla="*/ 61 w 95"/>
                <a:gd name="T3" fmla="*/ 34 h 234"/>
                <a:gd name="T4" fmla="*/ 47 w 95"/>
                <a:gd name="T5" fmla="*/ 40 h 234"/>
                <a:gd name="T6" fmla="*/ 34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1 w 95"/>
                <a:gd name="T33" fmla="*/ 224 h 234"/>
                <a:gd name="T34" fmla="*/ 51 w 95"/>
                <a:gd name="T35" fmla="*/ 133 h 234"/>
                <a:gd name="T36" fmla="*/ 45 w 95"/>
                <a:gd name="T37" fmla="*/ 133 h 234"/>
                <a:gd name="T38" fmla="*/ 45 w 95"/>
                <a:gd name="T39" fmla="*/ 224 h 234"/>
                <a:gd name="T40" fmla="*/ 34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4"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solidFill>
              <a:schemeClr val="accent3"/>
            </a:solidFill>
            <a:ln>
              <a:noFill/>
            </a:ln>
          </p:spPr>
          <p:txBody>
            <a:bodyPr lIns="162560" tIns="81280" rIns="162560" bIns="81280"/>
            <a:lstStyle/>
            <a:p>
              <a:pPr defTabSz="913765">
                <a:defRPr/>
              </a:pPr>
              <a:endParaRPr lang="en-US" sz="2400"/>
            </a:p>
          </p:txBody>
        </p:sp>
        <p:sp>
          <p:nvSpPr>
            <p:cNvPr id="139" name="Freeform 19"/>
            <p:cNvSpPr>
              <a:spLocks noEditPoints="1"/>
            </p:cNvSpPr>
            <p:nvPr/>
          </p:nvSpPr>
          <p:spPr bwMode="auto">
            <a:xfrm>
              <a:off x="2918508" y="3286298"/>
              <a:ext cx="209550" cy="509588"/>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7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7" y="143"/>
                  </a:cubicBezTo>
                  <a:cubicBezTo>
                    <a:pt x="81"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3"/>
            </a:solidFill>
            <a:ln>
              <a:noFill/>
            </a:ln>
          </p:spPr>
          <p:txBody>
            <a:bodyPr lIns="162560" tIns="81280" rIns="162560" bIns="81280"/>
            <a:lstStyle/>
            <a:p>
              <a:pPr defTabSz="913765">
                <a:defRPr/>
              </a:pPr>
              <a:endParaRPr lang="en-US" sz="2400"/>
            </a:p>
          </p:txBody>
        </p:sp>
        <p:sp>
          <p:nvSpPr>
            <p:cNvPr id="140" name="Freeform 20"/>
            <p:cNvSpPr>
              <a:spLocks noEditPoints="1"/>
            </p:cNvSpPr>
            <p:nvPr/>
          </p:nvSpPr>
          <p:spPr bwMode="auto">
            <a:xfrm>
              <a:off x="5115608" y="3286298"/>
              <a:ext cx="209550" cy="509588"/>
            </a:xfrm>
            <a:custGeom>
              <a:avLst/>
              <a:gdLst>
                <a:gd name="T0" fmla="*/ 67 w 96"/>
                <a:gd name="T1" fmla="*/ 19 h 234"/>
                <a:gd name="T2" fmla="*/ 61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1 w 96"/>
                <a:gd name="T15" fmla="*/ 6 h 234"/>
                <a:gd name="T16" fmla="*/ 67 w 96"/>
                <a:gd name="T17" fmla="*/ 19 h 234"/>
                <a:gd name="T18" fmla="*/ 96 w 96"/>
                <a:gd name="T19" fmla="*/ 134 h 234"/>
                <a:gd name="T20" fmla="*/ 86 w 96"/>
                <a:gd name="T21" fmla="*/ 143 h 234"/>
                <a:gd name="T22" fmla="*/ 77 w 96"/>
                <a:gd name="T23" fmla="*/ 134 h 234"/>
                <a:gd name="T24" fmla="*/ 77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5" y="29"/>
                    <a:pt x="61" y="34"/>
                  </a:cubicBezTo>
                  <a:cubicBezTo>
                    <a:pt x="58" y="38"/>
                    <a:pt x="53" y="40"/>
                    <a:pt x="48" y="40"/>
                  </a:cubicBezTo>
                  <a:cubicBezTo>
                    <a:pt x="42" y="40"/>
                    <a:pt x="38" y="38"/>
                    <a:pt x="34" y="34"/>
                  </a:cubicBezTo>
                  <a:cubicBezTo>
                    <a:pt x="30" y="29"/>
                    <a:pt x="28" y="25"/>
                    <a:pt x="28" y="19"/>
                  </a:cubicBezTo>
                  <a:cubicBezTo>
                    <a:pt x="28" y="14"/>
                    <a:pt x="30" y="9"/>
                    <a:pt x="34" y="6"/>
                  </a:cubicBezTo>
                  <a:cubicBezTo>
                    <a:pt x="37" y="2"/>
                    <a:pt x="42" y="0"/>
                    <a:pt x="48" y="0"/>
                  </a:cubicBezTo>
                  <a:cubicBezTo>
                    <a:pt x="53" y="0"/>
                    <a:pt x="58" y="2"/>
                    <a:pt x="61" y="6"/>
                  </a:cubicBezTo>
                  <a:cubicBezTo>
                    <a:pt x="65" y="9"/>
                    <a:pt x="67" y="14"/>
                    <a:pt x="67" y="19"/>
                  </a:cubicBezTo>
                  <a:close/>
                  <a:moveTo>
                    <a:pt x="96" y="134"/>
                  </a:moveTo>
                  <a:cubicBezTo>
                    <a:pt x="96" y="140"/>
                    <a:pt x="93"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3"/>
            </a:solidFill>
            <a:ln>
              <a:noFill/>
            </a:ln>
          </p:spPr>
          <p:txBody>
            <a:bodyPr lIns="162560" tIns="81280" rIns="162560" bIns="81280"/>
            <a:lstStyle/>
            <a:p>
              <a:pPr defTabSz="913765">
                <a:defRPr/>
              </a:pPr>
              <a:endParaRPr lang="en-US" sz="2400"/>
            </a:p>
          </p:txBody>
        </p:sp>
        <p:sp>
          <p:nvSpPr>
            <p:cNvPr id="141" name="Freeform 21"/>
            <p:cNvSpPr>
              <a:spLocks noEditPoints="1"/>
            </p:cNvSpPr>
            <p:nvPr/>
          </p:nvSpPr>
          <p:spPr bwMode="auto">
            <a:xfrm>
              <a:off x="3796395" y="3286298"/>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5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30" y="29"/>
                    <a:pt x="28" y="25"/>
                    <a:pt x="28" y="19"/>
                  </a:cubicBezTo>
                  <a:cubicBezTo>
                    <a:pt x="28" y="14"/>
                    <a:pt x="30"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5" y="48"/>
                    <a:pt x="95" y="60"/>
                  </a:cubicBezTo>
                  <a:lnTo>
                    <a:pt x="95" y="134"/>
                  </a:lnTo>
                  <a:close/>
                </a:path>
              </a:pathLst>
            </a:custGeom>
            <a:solidFill>
              <a:schemeClr val="accent3"/>
            </a:solidFill>
            <a:ln>
              <a:noFill/>
            </a:ln>
          </p:spPr>
          <p:txBody>
            <a:bodyPr lIns="162560" tIns="81280" rIns="162560" bIns="81280"/>
            <a:lstStyle/>
            <a:p>
              <a:pPr defTabSz="913765">
                <a:defRPr/>
              </a:pPr>
              <a:endParaRPr lang="en-US" sz="2400"/>
            </a:p>
          </p:txBody>
        </p:sp>
        <p:sp>
          <p:nvSpPr>
            <p:cNvPr id="142" name="Freeform 23"/>
            <p:cNvSpPr>
              <a:spLocks noEditPoints="1"/>
            </p:cNvSpPr>
            <p:nvPr/>
          </p:nvSpPr>
          <p:spPr bwMode="auto">
            <a:xfrm>
              <a:off x="4236133" y="3286298"/>
              <a:ext cx="207963" cy="509588"/>
            </a:xfrm>
            <a:custGeom>
              <a:avLst/>
              <a:gdLst>
                <a:gd name="T0" fmla="*/ 67 w 96"/>
                <a:gd name="T1" fmla="*/ 19 h 234"/>
                <a:gd name="T2" fmla="*/ 62 w 96"/>
                <a:gd name="T3" fmla="*/ 34 h 234"/>
                <a:gd name="T4" fmla="*/ 48 w 96"/>
                <a:gd name="T5" fmla="*/ 40 h 234"/>
                <a:gd name="T6" fmla="*/ 34 w 96"/>
                <a:gd name="T7" fmla="*/ 34 h 234"/>
                <a:gd name="T8" fmla="*/ 28 w 96"/>
                <a:gd name="T9" fmla="*/ 19 h 234"/>
                <a:gd name="T10" fmla="*/ 34 w 96"/>
                <a:gd name="T11" fmla="*/ 6 h 234"/>
                <a:gd name="T12" fmla="*/ 48 w 96"/>
                <a:gd name="T13" fmla="*/ 0 h 234"/>
                <a:gd name="T14" fmla="*/ 62 w 96"/>
                <a:gd name="T15" fmla="*/ 6 h 234"/>
                <a:gd name="T16" fmla="*/ 67 w 96"/>
                <a:gd name="T17" fmla="*/ 19 h 234"/>
                <a:gd name="T18" fmla="*/ 96 w 96"/>
                <a:gd name="T19" fmla="*/ 134 h 234"/>
                <a:gd name="T20" fmla="*/ 87 w 96"/>
                <a:gd name="T21" fmla="*/ 143 h 234"/>
                <a:gd name="T22" fmla="*/ 78 w 96"/>
                <a:gd name="T23" fmla="*/ 134 h 234"/>
                <a:gd name="T24" fmla="*/ 78 w 96"/>
                <a:gd name="T25" fmla="*/ 69 h 234"/>
                <a:gd name="T26" fmla="*/ 73 w 96"/>
                <a:gd name="T27" fmla="*/ 69 h 234"/>
                <a:gd name="T28" fmla="*/ 73 w 96"/>
                <a:gd name="T29" fmla="*/ 224 h 234"/>
                <a:gd name="T30" fmla="*/ 62 w 96"/>
                <a:gd name="T31" fmla="*/ 234 h 234"/>
                <a:gd name="T32" fmla="*/ 51 w 96"/>
                <a:gd name="T33" fmla="*/ 224 h 234"/>
                <a:gd name="T34" fmla="*/ 51 w 96"/>
                <a:gd name="T35" fmla="*/ 133 h 234"/>
                <a:gd name="T36" fmla="*/ 45 w 96"/>
                <a:gd name="T37" fmla="*/ 133 h 234"/>
                <a:gd name="T38" fmla="*/ 45 w 96"/>
                <a:gd name="T39" fmla="*/ 224 h 234"/>
                <a:gd name="T40" fmla="*/ 34 w 96"/>
                <a:gd name="T41" fmla="*/ 234 h 234"/>
                <a:gd name="T42" fmla="*/ 23 w 96"/>
                <a:gd name="T43" fmla="*/ 224 h 234"/>
                <a:gd name="T44" fmla="*/ 23 w 96"/>
                <a:gd name="T45" fmla="*/ 69 h 234"/>
                <a:gd name="T46" fmla="*/ 18 w 96"/>
                <a:gd name="T47" fmla="*/ 69 h 234"/>
                <a:gd name="T48" fmla="*/ 18 w 96"/>
                <a:gd name="T49" fmla="*/ 134 h 234"/>
                <a:gd name="T50" fmla="*/ 9 w 96"/>
                <a:gd name="T51" fmla="*/ 143 h 234"/>
                <a:gd name="T52" fmla="*/ 0 w 96"/>
                <a:gd name="T53" fmla="*/ 134 h 234"/>
                <a:gd name="T54" fmla="*/ 0 w 96"/>
                <a:gd name="T55" fmla="*/ 60 h 234"/>
                <a:gd name="T56" fmla="*/ 25 w 96"/>
                <a:gd name="T57" fmla="*/ 42 h 234"/>
                <a:gd name="T58" fmla="*/ 71 w 96"/>
                <a:gd name="T59" fmla="*/ 42 h 234"/>
                <a:gd name="T60" fmla="*/ 96 w 96"/>
                <a:gd name="T61" fmla="*/ 60 h 234"/>
                <a:gd name="T62" fmla="*/ 96 w 96"/>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234">
                  <a:moveTo>
                    <a:pt x="67" y="19"/>
                  </a:moveTo>
                  <a:cubicBezTo>
                    <a:pt x="67" y="25"/>
                    <a:pt x="66" y="29"/>
                    <a:pt x="62" y="34"/>
                  </a:cubicBezTo>
                  <a:cubicBezTo>
                    <a:pt x="58" y="38"/>
                    <a:pt x="53" y="40"/>
                    <a:pt x="48" y="40"/>
                  </a:cubicBezTo>
                  <a:cubicBezTo>
                    <a:pt x="42" y="40"/>
                    <a:pt x="38" y="38"/>
                    <a:pt x="34" y="34"/>
                  </a:cubicBezTo>
                  <a:cubicBezTo>
                    <a:pt x="30" y="29"/>
                    <a:pt x="28" y="25"/>
                    <a:pt x="28" y="19"/>
                  </a:cubicBezTo>
                  <a:cubicBezTo>
                    <a:pt x="28" y="14"/>
                    <a:pt x="30" y="9"/>
                    <a:pt x="34" y="6"/>
                  </a:cubicBezTo>
                  <a:cubicBezTo>
                    <a:pt x="38" y="2"/>
                    <a:pt x="42" y="0"/>
                    <a:pt x="48" y="0"/>
                  </a:cubicBezTo>
                  <a:cubicBezTo>
                    <a:pt x="53" y="0"/>
                    <a:pt x="58" y="2"/>
                    <a:pt x="62" y="6"/>
                  </a:cubicBezTo>
                  <a:cubicBezTo>
                    <a:pt x="66" y="9"/>
                    <a:pt x="67" y="14"/>
                    <a:pt x="67" y="19"/>
                  </a:cubicBezTo>
                  <a:close/>
                  <a:moveTo>
                    <a:pt x="96" y="134"/>
                  </a:moveTo>
                  <a:cubicBezTo>
                    <a:pt x="96" y="140"/>
                    <a:pt x="93" y="143"/>
                    <a:pt x="87" y="143"/>
                  </a:cubicBezTo>
                  <a:cubicBezTo>
                    <a:pt x="81" y="143"/>
                    <a:pt x="78" y="140"/>
                    <a:pt x="78" y="134"/>
                  </a:cubicBezTo>
                  <a:cubicBezTo>
                    <a:pt x="78" y="69"/>
                    <a:pt x="78" y="69"/>
                    <a:pt x="78" y="69"/>
                  </a:cubicBezTo>
                  <a:cubicBezTo>
                    <a:pt x="73" y="69"/>
                    <a:pt x="73" y="69"/>
                    <a:pt x="73" y="69"/>
                  </a:cubicBezTo>
                  <a:cubicBezTo>
                    <a:pt x="73" y="224"/>
                    <a:pt x="73" y="224"/>
                    <a:pt x="73" y="224"/>
                  </a:cubicBezTo>
                  <a:cubicBezTo>
                    <a:pt x="73" y="231"/>
                    <a:pt x="69" y="234"/>
                    <a:pt x="62" y="234"/>
                  </a:cubicBezTo>
                  <a:cubicBezTo>
                    <a:pt x="54" y="234"/>
                    <a:pt x="51" y="231"/>
                    <a:pt x="51" y="224"/>
                  </a:cubicBezTo>
                  <a:cubicBezTo>
                    <a:pt x="51" y="133"/>
                    <a:pt x="51" y="133"/>
                    <a:pt x="51" y="133"/>
                  </a:cubicBezTo>
                  <a:cubicBezTo>
                    <a:pt x="45" y="133"/>
                    <a:pt x="45" y="133"/>
                    <a:pt x="45" y="133"/>
                  </a:cubicBezTo>
                  <a:cubicBezTo>
                    <a:pt x="45" y="224"/>
                    <a:pt x="45" y="224"/>
                    <a:pt x="45" y="224"/>
                  </a:cubicBezTo>
                  <a:cubicBezTo>
                    <a:pt x="45" y="231"/>
                    <a:pt x="41" y="234"/>
                    <a:pt x="34" y="234"/>
                  </a:cubicBezTo>
                  <a:cubicBezTo>
                    <a:pt x="26" y="234"/>
                    <a:pt x="23" y="231"/>
                    <a:pt x="23" y="224"/>
                  </a:cubicBezTo>
                  <a:cubicBezTo>
                    <a:pt x="23" y="69"/>
                    <a:pt x="23" y="69"/>
                    <a:pt x="23"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5" y="42"/>
                  </a:cubicBezTo>
                  <a:cubicBezTo>
                    <a:pt x="71" y="42"/>
                    <a:pt x="71" y="42"/>
                    <a:pt x="71" y="42"/>
                  </a:cubicBezTo>
                  <a:cubicBezTo>
                    <a:pt x="87" y="42"/>
                    <a:pt x="96" y="48"/>
                    <a:pt x="96" y="60"/>
                  </a:cubicBezTo>
                  <a:lnTo>
                    <a:pt x="96" y="134"/>
                  </a:lnTo>
                  <a:close/>
                </a:path>
              </a:pathLst>
            </a:custGeom>
            <a:solidFill>
              <a:schemeClr val="accent3"/>
            </a:solidFill>
            <a:ln>
              <a:noFill/>
            </a:ln>
          </p:spPr>
          <p:txBody>
            <a:bodyPr lIns="162560" tIns="81280" rIns="162560" bIns="81280"/>
            <a:lstStyle/>
            <a:p>
              <a:pPr defTabSz="913765">
                <a:defRPr/>
              </a:pPr>
              <a:endParaRPr lang="en-US" sz="2400"/>
            </a:p>
          </p:txBody>
        </p:sp>
        <p:sp>
          <p:nvSpPr>
            <p:cNvPr id="143" name="Freeform 5"/>
            <p:cNvSpPr>
              <a:spLocks noEditPoints="1"/>
            </p:cNvSpPr>
            <p:nvPr/>
          </p:nvSpPr>
          <p:spPr bwMode="auto">
            <a:xfrm>
              <a:off x="5352145" y="3286298"/>
              <a:ext cx="207963" cy="509588"/>
            </a:xfrm>
            <a:custGeom>
              <a:avLst/>
              <a:gdLst>
                <a:gd name="T0" fmla="*/ 67 w 95"/>
                <a:gd name="T1" fmla="*/ 19 h 234"/>
                <a:gd name="T2" fmla="*/ 61 w 95"/>
                <a:gd name="T3" fmla="*/ 34 h 234"/>
                <a:gd name="T4" fmla="*/ 47 w 95"/>
                <a:gd name="T5" fmla="*/ 40 h 234"/>
                <a:gd name="T6" fmla="*/ 33 w 95"/>
                <a:gd name="T7" fmla="*/ 34 h 234"/>
                <a:gd name="T8" fmla="*/ 28 w 95"/>
                <a:gd name="T9" fmla="*/ 19 h 234"/>
                <a:gd name="T10" fmla="*/ 33 w 95"/>
                <a:gd name="T11" fmla="*/ 6 h 234"/>
                <a:gd name="T12" fmla="*/ 47 w 95"/>
                <a:gd name="T13" fmla="*/ 0 h 234"/>
                <a:gd name="T14" fmla="*/ 61 w 95"/>
                <a:gd name="T15" fmla="*/ 6 h 234"/>
                <a:gd name="T16" fmla="*/ 67 w 95"/>
                <a:gd name="T17" fmla="*/ 19 h 234"/>
                <a:gd name="T18" fmla="*/ 95 w 95"/>
                <a:gd name="T19" fmla="*/ 134 h 234"/>
                <a:gd name="T20" fmla="*/ 86 w 95"/>
                <a:gd name="T21" fmla="*/ 143 h 234"/>
                <a:gd name="T22" fmla="*/ 77 w 95"/>
                <a:gd name="T23" fmla="*/ 134 h 234"/>
                <a:gd name="T24" fmla="*/ 77 w 95"/>
                <a:gd name="T25" fmla="*/ 69 h 234"/>
                <a:gd name="T26" fmla="*/ 73 w 95"/>
                <a:gd name="T27" fmla="*/ 69 h 234"/>
                <a:gd name="T28" fmla="*/ 73 w 95"/>
                <a:gd name="T29" fmla="*/ 224 h 234"/>
                <a:gd name="T30" fmla="*/ 62 w 95"/>
                <a:gd name="T31" fmla="*/ 234 h 234"/>
                <a:gd name="T32" fmla="*/ 50 w 95"/>
                <a:gd name="T33" fmla="*/ 224 h 234"/>
                <a:gd name="T34" fmla="*/ 50 w 95"/>
                <a:gd name="T35" fmla="*/ 133 h 234"/>
                <a:gd name="T36" fmla="*/ 45 w 95"/>
                <a:gd name="T37" fmla="*/ 133 h 234"/>
                <a:gd name="T38" fmla="*/ 45 w 95"/>
                <a:gd name="T39" fmla="*/ 224 h 234"/>
                <a:gd name="T40" fmla="*/ 33 w 95"/>
                <a:gd name="T41" fmla="*/ 234 h 234"/>
                <a:gd name="T42" fmla="*/ 22 w 95"/>
                <a:gd name="T43" fmla="*/ 224 h 234"/>
                <a:gd name="T44" fmla="*/ 22 w 95"/>
                <a:gd name="T45" fmla="*/ 69 h 234"/>
                <a:gd name="T46" fmla="*/ 18 w 95"/>
                <a:gd name="T47" fmla="*/ 69 h 234"/>
                <a:gd name="T48" fmla="*/ 18 w 95"/>
                <a:gd name="T49" fmla="*/ 134 h 234"/>
                <a:gd name="T50" fmla="*/ 9 w 95"/>
                <a:gd name="T51" fmla="*/ 143 h 234"/>
                <a:gd name="T52" fmla="*/ 0 w 95"/>
                <a:gd name="T53" fmla="*/ 134 h 234"/>
                <a:gd name="T54" fmla="*/ 0 w 95"/>
                <a:gd name="T55" fmla="*/ 60 h 234"/>
                <a:gd name="T56" fmla="*/ 24 w 95"/>
                <a:gd name="T57" fmla="*/ 42 h 234"/>
                <a:gd name="T58" fmla="*/ 71 w 95"/>
                <a:gd name="T59" fmla="*/ 42 h 234"/>
                <a:gd name="T60" fmla="*/ 95 w 95"/>
                <a:gd name="T61" fmla="*/ 60 h 234"/>
                <a:gd name="T62" fmla="*/ 95 w 95"/>
                <a:gd name="T63" fmla="*/ 1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234">
                  <a:moveTo>
                    <a:pt x="67" y="19"/>
                  </a:moveTo>
                  <a:cubicBezTo>
                    <a:pt x="67" y="25"/>
                    <a:pt x="65" y="29"/>
                    <a:pt x="61" y="34"/>
                  </a:cubicBezTo>
                  <a:cubicBezTo>
                    <a:pt x="57" y="38"/>
                    <a:pt x="53" y="40"/>
                    <a:pt x="47" y="40"/>
                  </a:cubicBezTo>
                  <a:cubicBezTo>
                    <a:pt x="42" y="40"/>
                    <a:pt x="37" y="38"/>
                    <a:pt x="33" y="34"/>
                  </a:cubicBezTo>
                  <a:cubicBezTo>
                    <a:pt x="29" y="29"/>
                    <a:pt x="28" y="25"/>
                    <a:pt x="28" y="19"/>
                  </a:cubicBezTo>
                  <a:cubicBezTo>
                    <a:pt x="28" y="14"/>
                    <a:pt x="29" y="9"/>
                    <a:pt x="33" y="6"/>
                  </a:cubicBezTo>
                  <a:cubicBezTo>
                    <a:pt x="37" y="2"/>
                    <a:pt x="42" y="0"/>
                    <a:pt x="47" y="0"/>
                  </a:cubicBezTo>
                  <a:cubicBezTo>
                    <a:pt x="53" y="0"/>
                    <a:pt x="57" y="2"/>
                    <a:pt x="61" y="6"/>
                  </a:cubicBezTo>
                  <a:cubicBezTo>
                    <a:pt x="65" y="9"/>
                    <a:pt x="67" y="14"/>
                    <a:pt x="67" y="19"/>
                  </a:cubicBezTo>
                  <a:close/>
                  <a:moveTo>
                    <a:pt x="95" y="134"/>
                  </a:moveTo>
                  <a:cubicBezTo>
                    <a:pt x="95" y="140"/>
                    <a:pt x="92" y="143"/>
                    <a:pt x="86" y="143"/>
                  </a:cubicBezTo>
                  <a:cubicBezTo>
                    <a:pt x="80" y="143"/>
                    <a:pt x="77" y="140"/>
                    <a:pt x="77" y="134"/>
                  </a:cubicBezTo>
                  <a:cubicBezTo>
                    <a:pt x="77" y="69"/>
                    <a:pt x="77" y="69"/>
                    <a:pt x="77" y="69"/>
                  </a:cubicBezTo>
                  <a:cubicBezTo>
                    <a:pt x="73" y="69"/>
                    <a:pt x="73" y="69"/>
                    <a:pt x="73" y="69"/>
                  </a:cubicBezTo>
                  <a:cubicBezTo>
                    <a:pt x="73" y="224"/>
                    <a:pt x="73" y="224"/>
                    <a:pt x="73" y="224"/>
                  </a:cubicBezTo>
                  <a:cubicBezTo>
                    <a:pt x="73" y="231"/>
                    <a:pt x="69" y="234"/>
                    <a:pt x="62" y="234"/>
                  </a:cubicBezTo>
                  <a:cubicBezTo>
                    <a:pt x="54" y="234"/>
                    <a:pt x="50" y="231"/>
                    <a:pt x="50" y="224"/>
                  </a:cubicBezTo>
                  <a:cubicBezTo>
                    <a:pt x="50" y="133"/>
                    <a:pt x="50" y="133"/>
                    <a:pt x="50" y="133"/>
                  </a:cubicBezTo>
                  <a:cubicBezTo>
                    <a:pt x="45" y="133"/>
                    <a:pt x="45" y="133"/>
                    <a:pt x="45" y="133"/>
                  </a:cubicBezTo>
                  <a:cubicBezTo>
                    <a:pt x="45" y="224"/>
                    <a:pt x="45" y="224"/>
                    <a:pt x="45" y="224"/>
                  </a:cubicBezTo>
                  <a:cubicBezTo>
                    <a:pt x="45" y="231"/>
                    <a:pt x="41" y="234"/>
                    <a:pt x="33" y="234"/>
                  </a:cubicBezTo>
                  <a:cubicBezTo>
                    <a:pt x="26" y="234"/>
                    <a:pt x="22" y="231"/>
                    <a:pt x="22" y="224"/>
                  </a:cubicBezTo>
                  <a:cubicBezTo>
                    <a:pt x="22" y="69"/>
                    <a:pt x="22" y="69"/>
                    <a:pt x="22" y="69"/>
                  </a:cubicBezTo>
                  <a:cubicBezTo>
                    <a:pt x="18" y="69"/>
                    <a:pt x="18" y="69"/>
                    <a:pt x="18" y="69"/>
                  </a:cubicBezTo>
                  <a:cubicBezTo>
                    <a:pt x="18" y="134"/>
                    <a:pt x="18" y="134"/>
                    <a:pt x="18" y="134"/>
                  </a:cubicBezTo>
                  <a:cubicBezTo>
                    <a:pt x="18" y="140"/>
                    <a:pt x="15" y="143"/>
                    <a:pt x="9" y="143"/>
                  </a:cubicBezTo>
                  <a:cubicBezTo>
                    <a:pt x="3" y="143"/>
                    <a:pt x="0" y="140"/>
                    <a:pt x="0" y="134"/>
                  </a:cubicBezTo>
                  <a:cubicBezTo>
                    <a:pt x="0" y="60"/>
                    <a:pt x="0" y="60"/>
                    <a:pt x="0" y="60"/>
                  </a:cubicBezTo>
                  <a:cubicBezTo>
                    <a:pt x="0" y="48"/>
                    <a:pt x="8" y="42"/>
                    <a:pt x="24" y="42"/>
                  </a:cubicBezTo>
                  <a:cubicBezTo>
                    <a:pt x="71" y="42"/>
                    <a:pt x="71" y="42"/>
                    <a:pt x="71" y="42"/>
                  </a:cubicBezTo>
                  <a:cubicBezTo>
                    <a:pt x="87" y="42"/>
                    <a:pt x="95" y="48"/>
                    <a:pt x="95" y="60"/>
                  </a:cubicBezTo>
                  <a:lnTo>
                    <a:pt x="95" y="134"/>
                  </a:lnTo>
                  <a:close/>
                </a:path>
              </a:pathLst>
            </a:custGeom>
            <a:solidFill>
              <a:schemeClr val="accent3"/>
            </a:solidFill>
            <a:ln>
              <a:noFill/>
            </a:ln>
          </p:spPr>
          <p:txBody>
            <a:bodyPr lIns="162560" tIns="81280" rIns="162560" bIns="81280"/>
            <a:lstStyle/>
            <a:p>
              <a:pPr defTabSz="913765">
                <a:defRPr/>
              </a:pPr>
              <a:endParaRPr lang="en-US" sz="2400"/>
            </a:p>
          </p:txBody>
        </p:sp>
      </p:grpSp>
      <p:grpSp>
        <p:nvGrpSpPr>
          <p:cNvPr id="170" name="组合 169"/>
          <p:cNvGrpSpPr/>
          <p:nvPr/>
        </p:nvGrpSpPr>
        <p:grpSpPr>
          <a:xfrm>
            <a:off x="9430999" y="1620682"/>
            <a:ext cx="1081492" cy="1081487"/>
            <a:chOff x="4641550" y="1440594"/>
            <a:chExt cx="587801" cy="587801"/>
          </a:xfrm>
        </p:grpSpPr>
        <p:grpSp>
          <p:nvGrpSpPr>
            <p:cNvPr id="171" name="组合 170"/>
            <p:cNvGrpSpPr/>
            <p:nvPr/>
          </p:nvGrpSpPr>
          <p:grpSpPr>
            <a:xfrm>
              <a:off x="4641550" y="1440594"/>
              <a:ext cx="587801" cy="587801"/>
              <a:chOff x="304800" y="673100"/>
              <a:chExt cx="4000500" cy="4000500"/>
            </a:xfrm>
            <a:effectLst>
              <a:outerShdw blurRad="444500" dist="254000" dir="8100000" algn="tr" rotWithShape="0">
                <a:prstClr val="black">
                  <a:alpha val="50000"/>
                </a:prstClr>
              </a:outerShdw>
            </a:effectLst>
          </p:grpSpPr>
          <p:sp>
            <p:nvSpPr>
              <p:cNvPr id="177" name="同心圆 17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78" name="椭圆 17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72" name="组合 171"/>
            <p:cNvGrpSpPr/>
            <p:nvPr/>
          </p:nvGrpSpPr>
          <p:grpSpPr>
            <a:xfrm>
              <a:off x="4795215" y="1597882"/>
              <a:ext cx="286520" cy="248944"/>
              <a:chOff x="2601913" y="584200"/>
              <a:chExt cx="581025" cy="504825"/>
            </a:xfrm>
            <a:solidFill>
              <a:schemeClr val="accent1"/>
            </a:solidFill>
          </p:grpSpPr>
          <p:sp>
            <p:nvSpPr>
              <p:cNvPr id="173" name="Freeform 21"/>
              <p:cNvSpPr/>
              <p:nvPr/>
            </p:nvSpPr>
            <p:spPr bwMode="auto">
              <a:xfrm>
                <a:off x="2601913" y="1054100"/>
                <a:ext cx="581025" cy="34925"/>
              </a:xfrm>
              <a:custGeom>
                <a:avLst/>
                <a:gdLst>
                  <a:gd name="T0" fmla="*/ 352 w 366"/>
                  <a:gd name="T1" fmla="*/ 0 h 22"/>
                  <a:gd name="T2" fmla="*/ 14 w 366"/>
                  <a:gd name="T3" fmla="*/ 0 h 22"/>
                  <a:gd name="T4" fmla="*/ 14 w 366"/>
                  <a:gd name="T5" fmla="*/ 0 h 22"/>
                  <a:gd name="T6" fmla="*/ 8 w 366"/>
                  <a:gd name="T7" fmla="*/ 0 h 22"/>
                  <a:gd name="T8" fmla="*/ 4 w 366"/>
                  <a:gd name="T9" fmla="*/ 2 h 22"/>
                  <a:gd name="T10" fmla="*/ 0 w 366"/>
                  <a:gd name="T11" fmla="*/ 6 h 22"/>
                  <a:gd name="T12" fmla="*/ 0 w 366"/>
                  <a:gd name="T13" fmla="*/ 10 h 22"/>
                  <a:gd name="T14" fmla="*/ 0 w 366"/>
                  <a:gd name="T15" fmla="*/ 12 h 22"/>
                  <a:gd name="T16" fmla="*/ 0 w 366"/>
                  <a:gd name="T17" fmla="*/ 12 h 22"/>
                  <a:gd name="T18" fmla="*/ 0 w 366"/>
                  <a:gd name="T19" fmla="*/ 16 h 22"/>
                  <a:gd name="T20" fmla="*/ 4 w 366"/>
                  <a:gd name="T21" fmla="*/ 20 h 22"/>
                  <a:gd name="T22" fmla="*/ 8 w 366"/>
                  <a:gd name="T23" fmla="*/ 22 h 22"/>
                  <a:gd name="T24" fmla="*/ 14 w 366"/>
                  <a:gd name="T25" fmla="*/ 22 h 22"/>
                  <a:gd name="T26" fmla="*/ 352 w 366"/>
                  <a:gd name="T27" fmla="*/ 22 h 22"/>
                  <a:gd name="T28" fmla="*/ 352 w 366"/>
                  <a:gd name="T29" fmla="*/ 22 h 22"/>
                  <a:gd name="T30" fmla="*/ 358 w 366"/>
                  <a:gd name="T31" fmla="*/ 22 h 22"/>
                  <a:gd name="T32" fmla="*/ 362 w 366"/>
                  <a:gd name="T33" fmla="*/ 20 h 22"/>
                  <a:gd name="T34" fmla="*/ 366 w 366"/>
                  <a:gd name="T35" fmla="*/ 16 h 22"/>
                  <a:gd name="T36" fmla="*/ 366 w 366"/>
                  <a:gd name="T37" fmla="*/ 12 h 22"/>
                  <a:gd name="T38" fmla="*/ 366 w 366"/>
                  <a:gd name="T39" fmla="*/ 10 h 22"/>
                  <a:gd name="T40" fmla="*/ 366 w 366"/>
                  <a:gd name="T41" fmla="*/ 10 h 22"/>
                  <a:gd name="T42" fmla="*/ 366 w 366"/>
                  <a:gd name="T43" fmla="*/ 6 h 22"/>
                  <a:gd name="T44" fmla="*/ 362 w 366"/>
                  <a:gd name="T45" fmla="*/ 2 h 22"/>
                  <a:gd name="T46" fmla="*/ 358 w 366"/>
                  <a:gd name="T47" fmla="*/ 0 h 22"/>
                  <a:gd name="T48" fmla="*/ 352 w 366"/>
                  <a:gd name="T49" fmla="*/ 0 h 22"/>
                  <a:gd name="T50" fmla="*/ 352 w 36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6" h="22">
                    <a:moveTo>
                      <a:pt x="352" y="0"/>
                    </a:moveTo>
                    <a:lnTo>
                      <a:pt x="14" y="0"/>
                    </a:lnTo>
                    <a:lnTo>
                      <a:pt x="14" y="0"/>
                    </a:lnTo>
                    <a:lnTo>
                      <a:pt x="8" y="0"/>
                    </a:lnTo>
                    <a:lnTo>
                      <a:pt x="4" y="2"/>
                    </a:lnTo>
                    <a:lnTo>
                      <a:pt x="0" y="6"/>
                    </a:lnTo>
                    <a:lnTo>
                      <a:pt x="0" y="10"/>
                    </a:lnTo>
                    <a:lnTo>
                      <a:pt x="0" y="12"/>
                    </a:lnTo>
                    <a:lnTo>
                      <a:pt x="0" y="12"/>
                    </a:lnTo>
                    <a:lnTo>
                      <a:pt x="0" y="16"/>
                    </a:lnTo>
                    <a:lnTo>
                      <a:pt x="4" y="20"/>
                    </a:lnTo>
                    <a:lnTo>
                      <a:pt x="8" y="22"/>
                    </a:lnTo>
                    <a:lnTo>
                      <a:pt x="14" y="22"/>
                    </a:lnTo>
                    <a:lnTo>
                      <a:pt x="352" y="22"/>
                    </a:lnTo>
                    <a:lnTo>
                      <a:pt x="352" y="22"/>
                    </a:lnTo>
                    <a:lnTo>
                      <a:pt x="358" y="22"/>
                    </a:lnTo>
                    <a:lnTo>
                      <a:pt x="362" y="20"/>
                    </a:lnTo>
                    <a:lnTo>
                      <a:pt x="366" y="16"/>
                    </a:lnTo>
                    <a:lnTo>
                      <a:pt x="366" y="12"/>
                    </a:lnTo>
                    <a:lnTo>
                      <a:pt x="366" y="10"/>
                    </a:lnTo>
                    <a:lnTo>
                      <a:pt x="366" y="10"/>
                    </a:lnTo>
                    <a:lnTo>
                      <a:pt x="366" y="6"/>
                    </a:lnTo>
                    <a:lnTo>
                      <a:pt x="362" y="2"/>
                    </a:lnTo>
                    <a:lnTo>
                      <a:pt x="358" y="0"/>
                    </a:lnTo>
                    <a:lnTo>
                      <a:pt x="352" y="0"/>
                    </a:lnTo>
                    <a:lnTo>
                      <a:pt x="3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4" name="Freeform 22"/>
              <p:cNvSpPr>
                <a:spLocks noEditPoints="1"/>
              </p:cNvSpPr>
              <p:nvPr/>
            </p:nvSpPr>
            <p:spPr bwMode="auto">
              <a:xfrm>
                <a:off x="2687638" y="752475"/>
                <a:ext cx="409575" cy="206375"/>
              </a:xfrm>
              <a:custGeom>
                <a:avLst/>
                <a:gdLst>
                  <a:gd name="T0" fmla="*/ 118 w 258"/>
                  <a:gd name="T1" fmla="*/ 0 h 130"/>
                  <a:gd name="T2" fmla="*/ 112 w 258"/>
                  <a:gd name="T3" fmla="*/ 2 h 130"/>
                  <a:gd name="T4" fmla="*/ 104 w 258"/>
                  <a:gd name="T5" fmla="*/ 8 h 130"/>
                  <a:gd name="T6" fmla="*/ 104 w 258"/>
                  <a:gd name="T7" fmla="*/ 116 h 130"/>
                  <a:gd name="T8" fmla="*/ 104 w 258"/>
                  <a:gd name="T9" fmla="*/ 122 h 130"/>
                  <a:gd name="T10" fmla="*/ 112 w 258"/>
                  <a:gd name="T11" fmla="*/ 128 h 130"/>
                  <a:gd name="T12" fmla="*/ 140 w 258"/>
                  <a:gd name="T13" fmla="*/ 130 h 130"/>
                  <a:gd name="T14" fmla="*/ 146 w 258"/>
                  <a:gd name="T15" fmla="*/ 128 h 130"/>
                  <a:gd name="T16" fmla="*/ 154 w 258"/>
                  <a:gd name="T17" fmla="*/ 122 h 130"/>
                  <a:gd name="T18" fmla="*/ 154 w 258"/>
                  <a:gd name="T19" fmla="*/ 14 h 130"/>
                  <a:gd name="T20" fmla="*/ 154 w 258"/>
                  <a:gd name="T21" fmla="*/ 8 h 130"/>
                  <a:gd name="T22" fmla="*/ 146 w 258"/>
                  <a:gd name="T23" fmla="*/ 2 h 130"/>
                  <a:gd name="T24" fmla="*/ 140 w 258"/>
                  <a:gd name="T25" fmla="*/ 0 h 130"/>
                  <a:gd name="T26" fmla="*/ 14 w 258"/>
                  <a:gd name="T27" fmla="*/ 0 h 130"/>
                  <a:gd name="T28" fmla="*/ 8 w 258"/>
                  <a:gd name="T29" fmla="*/ 2 h 130"/>
                  <a:gd name="T30" fmla="*/ 2 w 258"/>
                  <a:gd name="T31" fmla="*/ 8 h 130"/>
                  <a:gd name="T32" fmla="*/ 0 w 258"/>
                  <a:gd name="T33" fmla="*/ 116 h 130"/>
                  <a:gd name="T34" fmla="*/ 2 w 258"/>
                  <a:gd name="T35" fmla="*/ 122 h 130"/>
                  <a:gd name="T36" fmla="*/ 8 w 258"/>
                  <a:gd name="T37" fmla="*/ 128 h 130"/>
                  <a:gd name="T38" fmla="*/ 38 w 258"/>
                  <a:gd name="T39" fmla="*/ 130 h 130"/>
                  <a:gd name="T40" fmla="*/ 42 w 258"/>
                  <a:gd name="T41" fmla="*/ 128 h 130"/>
                  <a:gd name="T42" fmla="*/ 50 w 258"/>
                  <a:gd name="T43" fmla="*/ 122 h 130"/>
                  <a:gd name="T44" fmla="*/ 52 w 258"/>
                  <a:gd name="T45" fmla="*/ 14 h 130"/>
                  <a:gd name="T46" fmla="*/ 50 w 258"/>
                  <a:gd name="T47" fmla="*/ 8 h 130"/>
                  <a:gd name="T48" fmla="*/ 42 w 258"/>
                  <a:gd name="T49" fmla="*/ 2 h 130"/>
                  <a:gd name="T50" fmla="*/ 38 w 258"/>
                  <a:gd name="T51" fmla="*/ 0 h 130"/>
                  <a:gd name="T52" fmla="*/ 220 w 258"/>
                  <a:gd name="T53" fmla="*/ 0 h 130"/>
                  <a:gd name="T54" fmla="*/ 216 w 258"/>
                  <a:gd name="T55" fmla="*/ 2 h 130"/>
                  <a:gd name="T56" fmla="*/ 208 w 258"/>
                  <a:gd name="T57" fmla="*/ 8 h 130"/>
                  <a:gd name="T58" fmla="*/ 206 w 258"/>
                  <a:gd name="T59" fmla="*/ 116 h 130"/>
                  <a:gd name="T60" fmla="*/ 208 w 258"/>
                  <a:gd name="T61" fmla="*/ 122 h 130"/>
                  <a:gd name="T62" fmla="*/ 216 w 258"/>
                  <a:gd name="T63" fmla="*/ 128 h 130"/>
                  <a:gd name="T64" fmla="*/ 244 w 258"/>
                  <a:gd name="T65" fmla="*/ 130 h 130"/>
                  <a:gd name="T66" fmla="*/ 250 w 258"/>
                  <a:gd name="T67" fmla="*/ 128 h 130"/>
                  <a:gd name="T68" fmla="*/ 256 w 258"/>
                  <a:gd name="T69" fmla="*/ 122 h 130"/>
                  <a:gd name="T70" fmla="*/ 258 w 258"/>
                  <a:gd name="T71" fmla="*/ 14 h 130"/>
                  <a:gd name="T72" fmla="*/ 256 w 258"/>
                  <a:gd name="T73" fmla="*/ 8 h 130"/>
                  <a:gd name="T74" fmla="*/ 250 w 258"/>
                  <a:gd name="T75" fmla="*/ 2 h 130"/>
                  <a:gd name="T76" fmla="*/ 244 w 258"/>
                  <a:gd name="T7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130">
                    <a:moveTo>
                      <a:pt x="140" y="0"/>
                    </a:moveTo>
                    <a:lnTo>
                      <a:pt x="118" y="0"/>
                    </a:lnTo>
                    <a:lnTo>
                      <a:pt x="118" y="0"/>
                    </a:lnTo>
                    <a:lnTo>
                      <a:pt x="112" y="2"/>
                    </a:lnTo>
                    <a:lnTo>
                      <a:pt x="108" y="4"/>
                    </a:lnTo>
                    <a:lnTo>
                      <a:pt x="104" y="8"/>
                    </a:lnTo>
                    <a:lnTo>
                      <a:pt x="104" y="14"/>
                    </a:lnTo>
                    <a:lnTo>
                      <a:pt x="104" y="116"/>
                    </a:lnTo>
                    <a:lnTo>
                      <a:pt x="104" y="116"/>
                    </a:lnTo>
                    <a:lnTo>
                      <a:pt x="104" y="122"/>
                    </a:lnTo>
                    <a:lnTo>
                      <a:pt x="108" y="126"/>
                    </a:lnTo>
                    <a:lnTo>
                      <a:pt x="112" y="128"/>
                    </a:lnTo>
                    <a:lnTo>
                      <a:pt x="118" y="130"/>
                    </a:lnTo>
                    <a:lnTo>
                      <a:pt x="140" y="130"/>
                    </a:lnTo>
                    <a:lnTo>
                      <a:pt x="140" y="130"/>
                    </a:lnTo>
                    <a:lnTo>
                      <a:pt x="146" y="128"/>
                    </a:lnTo>
                    <a:lnTo>
                      <a:pt x="150" y="126"/>
                    </a:lnTo>
                    <a:lnTo>
                      <a:pt x="154" y="122"/>
                    </a:lnTo>
                    <a:lnTo>
                      <a:pt x="154" y="116"/>
                    </a:lnTo>
                    <a:lnTo>
                      <a:pt x="154" y="14"/>
                    </a:lnTo>
                    <a:lnTo>
                      <a:pt x="154" y="14"/>
                    </a:lnTo>
                    <a:lnTo>
                      <a:pt x="154" y="8"/>
                    </a:lnTo>
                    <a:lnTo>
                      <a:pt x="150" y="4"/>
                    </a:lnTo>
                    <a:lnTo>
                      <a:pt x="146" y="2"/>
                    </a:lnTo>
                    <a:lnTo>
                      <a:pt x="140" y="0"/>
                    </a:lnTo>
                    <a:lnTo>
                      <a:pt x="140" y="0"/>
                    </a:lnTo>
                    <a:close/>
                    <a:moveTo>
                      <a:pt x="38" y="0"/>
                    </a:moveTo>
                    <a:lnTo>
                      <a:pt x="14" y="0"/>
                    </a:lnTo>
                    <a:lnTo>
                      <a:pt x="14" y="0"/>
                    </a:lnTo>
                    <a:lnTo>
                      <a:pt x="8" y="2"/>
                    </a:lnTo>
                    <a:lnTo>
                      <a:pt x="4" y="4"/>
                    </a:lnTo>
                    <a:lnTo>
                      <a:pt x="2" y="8"/>
                    </a:lnTo>
                    <a:lnTo>
                      <a:pt x="0" y="14"/>
                    </a:lnTo>
                    <a:lnTo>
                      <a:pt x="0" y="116"/>
                    </a:lnTo>
                    <a:lnTo>
                      <a:pt x="0" y="116"/>
                    </a:lnTo>
                    <a:lnTo>
                      <a:pt x="2" y="122"/>
                    </a:lnTo>
                    <a:lnTo>
                      <a:pt x="4" y="126"/>
                    </a:lnTo>
                    <a:lnTo>
                      <a:pt x="8" y="128"/>
                    </a:lnTo>
                    <a:lnTo>
                      <a:pt x="14" y="130"/>
                    </a:lnTo>
                    <a:lnTo>
                      <a:pt x="38" y="130"/>
                    </a:lnTo>
                    <a:lnTo>
                      <a:pt x="38" y="130"/>
                    </a:lnTo>
                    <a:lnTo>
                      <a:pt x="42" y="128"/>
                    </a:lnTo>
                    <a:lnTo>
                      <a:pt x="48" y="126"/>
                    </a:lnTo>
                    <a:lnTo>
                      <a:pt x="50" y="122"/>
                    </a:lnTo>
                    <a:lnTo>
                      <a:pt x="52" y="116"/>
                    </a:lnTo>
                    <a:lnTo>
                      <a:pt x="52" y="14"/>
                    </a:lnTo>
                    <a:lnTo>
                      <a:pt x="52" y="14"/>
                    </a:lnTo>
                    <a:lnTo>
                      <a:pt x="50" y="8"/>
                    </a:lnTo>
                    <a:lnTo>
                      <a:pt x="48" y="4"/>
                    </a:lnTo>
                    <a:lnTo>
                      <a:pt x="42" y="2"/>
                    </a:lnTo>
                    <a:lnTo>
                      <a:pt x="38" y="0"/>
                    </a:lnTo>
                    <a:lnTo>
                      <a:pt x="38" y="0"/>
                    </a:lnTo>
                    <a:close/>
                    <a:moveTo>
                      <a:pt x="244" y="0"/>
                    </a:moveTo>
                    <a:lnTo>
                      <a:pt x="220" y="0"/>
                    </a:lnTo>
                    <a:lnTo>
                      <a:pt x="220" y="0"/>
                    </a:lnTo>
                    <a:lnTo>
                      <a:pt x="216" y="2"/>
                    </a:lnTo>
                    <a:lnTo>
                      <a:pt x="210" y="4"/>
                    </a:lnTo>
                    <a:lnTo>
                      <a:pt x="208" y="8"/>
                    </a:lnTo>
                    <a:lnTo>
                      <a:pt x="206" y="14"/>
                    </a:lnTo>
                    <a:lnTo>
                      <a:pt x="206" y="116"/>
                    </a:lnTo>
                    <a:lnTo>
                      <a:pt x="206" y="116"/>
                    </a:lnTo>
                    <a:lnTo>
                      <a:pt x="208" y="122"/>
                    </a:lnTo>
                    <a:lnTo>
                      <a:pt x="210" y="126"/>
                    </a:lnTo>
                    <a:lnTo>
                      <a:pt x="216" y="128"/>
                    </a:lnTo>
                    <a:lnTo>
                      <a:pt x="220" y="130"/>
                    </a:lnTo>
                    <a:lnTo>
                      <a:pt x="244" y="130"/>
                    </a:lnTo>
                    <a:lnTo>
                      <a:pt x="244" y="130"/>
                    </a:lnTo>
                    <a:lnTo>
                      <a:pt x="250" y="128"/>
                    </a:lnTo>
                    <a:lnTo>
                      <a:pt x="254" y="126"/>
                    </a:lnTo>
                    <a:lnTo>
                      <a:pt x="256" y="122"/>
                    </a:lnTo>
                    <a:lnTo>
                      <a:pt x="258" y="116"/>
                    </a:lnTo>
                    <a:lnTo>
                      <a:pt x="258" y="14"/>
                    </a:lnTo>
                    <a:lnTo>
                      <a:pt x="258" y="14"/>
                    </a:lnTo>
                    <a:lnTo>
                      <a:pt x="256" y="8"/>
                    </a:lnTo>
                    <a:lnTo>
                      <a:pt x="254" y="4"/>
                    </a:lnTo>
                    <a:lnTo>
                      <a:pt x="250" y="2"/>
                    </a:lnTo>
                    <a:lnTo>
                      <a:pt x="244" y="0"/>
                    </a:lnTo>
                    <a:lnTo>
                      <a:pt x="2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5" name="Freeform 23"/>
              <p:cNvSpPr/>
              <p:nvPr/>
            </p:nvSpPr>
            <p:spPr bwMode="auto">
              <a:xfrm>
                <a:off x="2601913" y="584200"/>
                <a:ext cx="581025" cy="136525"/>
              </a:xfrm>
              <a:custGeom>
                <a:avLst/>
                <a:gdLst>
                  <a:gd name="T0" fmla="*/ 358 w 366"/>
                  <a:gd name="T1" fmla="*/ 66 h 86"/>
                  <a:gd name="T2" fmla="*/ 186 w 366"/>
                  <a:gd name="T3" fmla="*/ 0 h 86"/>
                  <a:gd name="T4" fmla="*/ 186 w 366"/>
                  <a:gd name="T5" fmla="*/ 0 h 86"/>
                  <a:gd name="T6" fmla="*/ 180 w 366"/>
                  <a:gd name="T7" fmla="*/ 0 h 86"/>
                  <a:gd name="T8" fmla="*/ 8 w 366"/>
                  <a:gd name="T9" fmla="*/ 66 h 86"/>
                  <a:gd name="T10" fmla="*/ 8 w 366"/>
                  <a:gd name="T11" fmla="*/ 66 h 86"/>
                  <a:gd name="T12" fmla="*/ 4 w 366"/>
                  <a:gd name="T13" fmla="*/ 68 h 86"/>
                  <a:gd name="T14" fmla="*/ 2 w 366"/>
                  <a:gd name="T15" fmla="*/ 70 h 86"/>
                  <a:gd name="T16" fmla="*/ 0 w 366"/>
                  <a:gd name="T17" fmla="*/ 74 h 86"/>
                  <a:gd name="T18" fmla="*/ 0 w 366"/>
                  <a:gd name="T19" fmla="*/ 78 h 86"/>
                  <a:gd name="T20" fmla="*/ 0 w 366"/>
                  <a:gd name="T21" fmla="*/ 78 h 86"/>
                  <a:gd name="T22" fmla="*/ 2 w 366"/>
                  <a:gd name="T23" fmla="*/ 80 h 86"/>
                  <a:gd name="T24" fmla="*/ 4 w 366"/>
                  <a:gd name="T25" fmla="*/ 82 h 86"/>
                  <a:gd name="T26" fmla="*/ 6 w 366"/>
                  <a:gd name="T27" fmla="*/ 84 h 86"/>
                  <a:gd name="T28" fmla="*/ 10 w 366"/>
                  <a:gd name="T29" fmla="*/ 86 h 86"/>
                  <a:gd name="T30" fmla="*/ 356 w 366"/>
                  <a:gd name="T31" fmla="*/ 86 h 86"/>
                  <a:gd name="T32" fmla="*/ 356 w 366"/>
                  <a:gd name="T33" fmla="*/ 86 h 86"/>
                  <a:gd name="T34" fmla="*/ 360 w 366"/>
                  <a:gd name="T35" fmla="*/ 84 h 86"/>
                  <a:gd name="T36" fmla="*/ 362 w 366"/>
                  <a:gd name="T37" fmla="*/ 82 h 86"/>
                  <a:gd name="T38" fmla="*/ 364 w 366"/>
                  <a:gd name="T39" fmla="*/ 80 h 86"/>
                  <a:gd name="T40" fmla="*/ 366 w 366"/>
                  <a:gd name="T41" fmla="*/ 78 h 86"/>
                  <a:gd name="T42" fmla="*/ 366 w 366"/>
                  <a:gd name="T43" fmla="*/ 78 h 86"/>
                  <a:gd name="T44" fmla="*/ 366 w 366"/>
                  <a:gd name="T45" fmla="*/ 74 h 86"/>
                  <a:gd name="T46" fmla="*/ 364 w 366"/>
                  <a:gd name="T47" fmla="*/ 70 h 86"/>
                  <a:gd name="T48" fmla="*/ 362 w 366"/>
                  <a:gd name="T49" fmla="*/ 68 h 86"/>
                  <a:gd name="T50" fmla="*/ 358 w 366"/>
                  <a:gd name="T51" fmla="*/ 66 h 86"/>
                  <a:gd name="T52" fmla="*/ 358 w 36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86">
                    <a:moveTo>
                      <a:pt x="358" y="66"/>
                    </a:moveTo>
                    <a:lnTo>
                      <a:pt x="186" y="0"/>
                    </a:lnTo>
                    <a:lnTo>
                      <a:pt x="186" y="0"/>
                    </a:lnTo>
                    <a:lnTo>
                      <a:pt x="180" y="0"/>
                    </a:lnTo>
                    <a:lnTo>
                      <a:pt x="8" y="66"/>
                    </a:lnTo>
                    <a:lnTo>
                      <a:pt x="8" y="66"/>
                    </a:lnTo>
                    <a:lnTo>
                      <a:pt x="4" y="68"/>
                    </a:lnTo>
                    <a:lnTo>
                      <a:pt x="2" y="70"/>
                    </a:lnTo>
                    <a:lnTo>
                      <a:pt x="0" y="74"/>
                    </a:lnTo>
                    <a:lnTo>
                      <a:pt x="0" y="78"/>
                    </a:lnTo>
                    <a:lnTo>
                      <a:pt x="0" y="78"/>
                    </a:lnTo>
                    <a:lnTo>
                      <a:pt x="2" y="80"/>
                    </a:lnTo>
                    <a:lnTo>
                      <a:pt x="4" y="82"/>
                    </a:lnTo>
                    <a:lnTo>
                      <a:pt x="6" y="84"/>
                    </a:lnTo>
                    <a:lnTo>
                      <a:pt x="10" y="86"/>
                    </a:lnTo>
                    <a:lnTo>
                      <a:pt x="356" y="86"/>
                    </a:lnTo>
                    <a:lnTo>
                      <a:pt x="356" y="86"/>
                    </a:lnTo>
                    <a:lnTo>
                      <a:pt x="360" y="84"/>
                    </a:lnTo>
                    <a:lnTo>
                      <a:pt x="362" y="82"/>
                    </a:lnTo>
                    <a:lnTo>
                      <a:pt x="364" y="80"/>
                    </a:lnTo>
                    <a:lnTo>
                      <a:pt x="366" y="78"/>
                    </a:lnTo>
                    <a:lnTo>
                      <a:pt x="366" y="78"/>
                    </a:lnTo>
                    <a:lnTo>
                      <a:pt x="366" y="74"/>
                    </a:lnTo>
                    <a:lnTo>
                      <a:pt x="364" y="70"/>
                    </a:lnTo>
                    <a:lnTo>
                      <a:pt x="362" y="68"/>
                    </a:lnTo>
                    <a:lnTo>
                      <a:pt x="358" y="66"/>
                    </a:lnTo>
                    <a:lnTo>
                      <a:pt x="358"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6" name="Freeform 84"/>
              <p:cNvSpPr/>
              <p:nvPr/>
            </p:nvSpPr>
            <p:spPr bwMode="auto">
              <a:xfrm>
                <a:off x="2630488" y="987425"/>
                <a:ext cx="523875" cy="38100"/>
              </a:xfrm>
              <a:custGeom>
                <a:avLst/>
                <a:gdLst>
                  <a:gd name="T0" fmla="*/ 330 w 330"/>
                  <a:gd name="T1" fmla="*/ 12 h 24"/>
                  <a:gd name="T2" fmla="*/ 330 w 330"/>
                  <a:gd name="T3" fmla="*/ 12 h 24"/>
                  <a:gd name="T4" fmla="*/ 330 w 330"/>
                  <a:gd name="T5" fmla="*/ 12 h 24"/>
                  <a:gd name="T6" fmla="*/ 330 w 330"/>
                  <a:gd name="T7" fmla="*/ 18 h 24"/>
                  <a:gd name="T8" fmla="*/ 326 w 330"/>
                  <a:gd name="T9" fmla="*/ 20 h 24"/>
                  <a:gd name="T10" fmla="*/ 322 w 330"/>
                  <a:gd name="T11" fmla="*/ 24 h 24"/>
                  <a:gd name="T12" fmla="*/ 316 w 330"/>
                  <a:gd name="T13" fmla="*/ 24 h 24"/>
                  <a:gd name="T14" fmla="*/ 14 w 330"/>
                  <a:gd name="T15" fmla="*/ 24 h 24"/>
                  <a:gd name="T16" fmla="*/ 14 w 330"/>
                  <a:gd name="T17" fmla="*/ 24 h 24"/>
                  <a:gd name="T18" fmla="*/ 8 w 330"/>
                  <a:gd name="T19" fmla="*/ 24 h 24"/>
                  <a:gd name="T20" fmla="*/ 4 w 330"/>
                  <a:gd name="T21" fmla="*/ 20 h 24"/>
                  <a:gd name="T22" fmla="*/ 0 w 330"/>
                  <a:gd name="T23" fmla="*/ 18 h 24"/>
                  <a:gd name="T24" fmla="*/ 0 w 330"/>
                  <a:gd name="T25" fmla="*/ 12 h 24"/>
                  <a:gd name="T26" fmla="*/ 0 w 330"/>
                  <a:gd name="T27" fmla="*/ 12 h 24"/>
                  <a:gd name="T28" fmla="*/ 0 w 330"/>
                  <a:gd name="T29" fmla="*/ 12 h 24"/>
                  <a:gd name="T30" fmla="*/ 0 w 330"/>
                  <a:gd name="T31" fmla="*/ 8 h 24"/>
                  <a:gd name="T32" fmla="*/ 4 w 330"/>
                  <a:gd name="T33" fmla="*/ 4 h 24"/>
                  <a:gd name="T34" fmla="*/ 8 w 330"/>
                  <a:gd name="T35" fmla="*/ 2 h 24"/>
                  <a:gd name="T36" fmla="*/ 14 w 330"/>
                  <a:gd name="T37" fmla="*/ 0 h 24"/>
                  <a:gd name="T38" fmla="*/ 316 w 330"/>
                  <a:gd name="T39" fmla="*/ 0 h 24"/>
                  <a:gd name="T40" fmla="*/ 316 w 330"/>
                  <a:gd name="T41" fmla="*/ 0 h 24"/>
                  <a:gd name="T42" fmla="*/ 322 w 330"/>
                  <a:gd name="T43" fmla="*/ 2 h 24"/>
                  <a:gd name="T44" fmla="*/ 326 w 330"/>
                  <a:gd name="T45" fmla="*/ 4 h 24"/>
                  <a:gd name="T46" fmla="*/ 330 w 330"/>
                  <a:gd name="T47" fmla="*/ 8 h 24"/>
                  <a:gd name="T48" fmla="*/ 330 w 330"/>
                  <a:gd name="T49" fmla="*/ 12 h 24"/>
                  <a:gd name="T50" fmla="*/ 330 w 330"/>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24">
                    <a:moveTo>
                      <a:pt x="330" y="12"/>
                    </a:moveTo>
                    <a:lnTo>
                      <a:pt x="330" y="12"/>
                    </a:lnTo>
                    <a:lnTo>
                      <a:pt x="330" y="12"/>
                    </a:lnTo>
                    <a:lnTo>
                      <a:pt x="330" y="18"/>
                    </a:lnTo>
                    <a:lnTo>
                      <a:pt x="326" y="20"/>
                    </a:lnTo>
                    <a:lnTo>
                      <a:pt x="322" y="24"/>
                    </a:lnTo>
                    <a:lnTo>
                      <a:pt x="316" y="24"/>
                    </a:lnTo>
                    <a:lnTo>
                      <a:pt x="14" y="24"/>
                    </a:lnTo>
                    <a:lnTo>
                      <a:pt x="14" y="24"/>
                    </a:lnTo>
                    <a:lnTo>
                      <a:pt x="8" y="24"/>
                    </a:lnTo>
                    <a:lnTo>
                      <a:pt x="4" y="20"/>
                    </a:lnTo>
                    <a:lnTo>
                      <a:pt x="0" y="18"/>
                    </a:lnTo>
                    <a:lnTo>
                      <a:pt x="0" y="12"/>
                    </a:lnTo>
                    <a:lnTo>
                      <a:pt x="0" y="12"/>
                    </a:lnTo>
                    <a:lnTo>
                      <a:pt x="0" y="12"/>
                    </a:lnTo>
                    <a:lnTo>
                      <a:pt x="0" y="8"/>
                    </a:lnTo>
                    <a:lnTo>
                      <a:pt x="4" y="4"/>
                    </a:lnTo>
                    <a:lnTo>
                      <a:pt x="8" y="2"/>
                    </a:lnTo>
                    <a:lnTo>
                      <a:pt x="14" y="0"/>
                    </a:lnTo>
                    <a:lnTo>
                      <a:pt x="316" y="0"/>
                    </a:lnTo>
                    <a:lnTo>
                      <a:pt x="316" y="0"/>
                    </a:lnTo>
                    <a:lnTo>
                      <a:pt x="322" y="2"/>
                    </a:lnTo>
                    <a:lnTo>
                      <a:pt x="326" y="4"/>
                    </a:lnTo>
                    <a:lnTo>
                      <a:pt x="330" y="8"/>
                    </a:lnTo>
                    <a:lnTo>
                      <a:pt x="330" y="12"/>
                    </a:lnTo>
                    <a:lnTo>
                      <a:pt x="33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79" name="组合 178"/>
          <p:cNvGrpSpPr/>
          <p:nvPr/>
        </p:nvGrpSpPr>
        <p:grpSpPr>
          <a:xfrm>
            <a:off x="9418381" y="2860878"/>
            <a:ext cx="1081492" cy="1081487"/>
            <a:chOff x="4641550" y="2233932"/>
            <a:chExt cx="587801" cy="587801"/>
          </a:xfrm>
        </p:grpSpPr>
        <p:grpSp>
          <p:nvGrpSpPr>
            <p:cNvPr id="180" name="组合 179"/>
            <p:cNvGrpSpPr/>
            <p:nvPr/>
          </p:nvGrpSpPr>
          <p:grpSpPr>
            <a:xfrm>
              <a:off x="4641550" y="2233932"/>
              <a:ext cx="587801" cy="587801"/>
              <a:chOff x="304800" y="673100"/>
              <a:chExt cx="4000500" cy="4000500"/>
            </a:xfrm>
            <a:effectLst>
              <a:outerShdw blurRad="444500" dist="254000" dir="8100000" algn="tr" rotWithShape="0">
                <a:prstClr val="black">
                  <a:alpha val="50000"/>
                </a:prstClr>
              </a:outerShdw>
            </a:effectLst>
          </p:grpSpPr>
          <p:sp>
            <p:nvSpPr>
              <p:cNvPr id="184" name="同心圆 1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85" name="椭圆 18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81" name="组合 180"/>
            <p:cNvGrpSpPr/>
            <p:nvPr/>
          </p:nvGrpSpPr>
          <p:grpSpPr>
            <a:xfrm>
              <a:off x="4817013" y="2396824"/>
              <a:ext cx="253510" cy="262016"/>
              <a:chOff x="2649538" y="2673350"/>
              <a:chExt cx="473075" cy="488950"/>
            </a:xfrm>
            <a:solidFill>
              <a:schemeClr val="accent2"/>
            </a:solidFill>
          </p:grpSpPr>
          <p:sp>
            <p:nvSpPr>
              <p:cNvPr id="182" name="Freeform 64"/>
              <p:cNvSpPr>
                <a:spLocks noEditPoints="1"/>
              </p:cNvSpPr>
              <p:nvPr/>
            </p:nvSpPr>
            <p:spPr bwMode="auto">
              <a:xfrm>
                <a:off x="2887663" y="2673350"/>
                <a:ext cx="234950" cy="488950"/>
              </a:xfrm>
              <a:custGeom>
                <a:avLst/>
                <a:gdLst>
                  <a:gd name="T0" fmla="*/ 148 w 148"/>
                  <a:gd name="T1" fmla="*/ 146 h 308"/>
                  <a:gd name="T2" fmla="*/ 146 w 148"/>
                  <a:gd name="T3" fmla="*/ 132 h 308"/>
                  <a:gd name="T4" fmla="*/ 140 w 148"/>
                  <a:gd name="T5" fmla="*/ 102 h 308"/>
                  <a:gd name="T6" fmla="*/ 80 w 148"/>
                  <a:gd name="T7" fmla="*/ 86 h 308"/>
                  <a:gd name="T8" fmla="*/ 86 w 148"/>
                  <a:gd name="T9" fmla="*/ 116 h 308"/>
                  <a:gd name="T10" fmla="*/ 88 w 148"/>
                  <a:gd name="T11" fmla="*/ 146 h 308"/>
                  <a:gd name="T12" fmla="*/ 48 w 148"/>
                  <a:gd name="T13" fmla="*/ 42 h 308"/>
                  <a:gd name="T14" fmla="*/ 26 w 148"/>
                  <a:gd name="T15" fmla="*/ 12 h 308"/>
                  <a:gd name="T16" fmla="*/ 0 w 148"/>
                  <a:gd name="T17" fmla="*/ 0 h 308"/>
                  <a:gd name="T18" fmla="*/ 62 w 148"/>
                  <a:gd name="T19" fmla="*/ 74 h 308"/>
                  <a:gd name="T20" fmla="*/ 56 w 148"/>
                  <a:gd name="T21" fmla="*/ 58 h 308"/>
                  <a:gd name="T22" fmla="*/ 48 w 148"/>
                  <a:gd name="T23" fmla="*/ 42 h 308"/>
                  <a:gd name="T24" fmla="*/ 0 w 148"/>
                  <a:gd name="T25" fmla="*/ 86 h 308"/>
                  <a:gd name="T26" fmla="*/ 72 w 148"/>
                  <a:gd name="T27" fmla="*/ 146 h 308"/>
                  <a:gd name="T28" fmla="*/ 70 w 148"/>
                  <a:gd name="T29" fmla="*/ 116 h 308"/>
                  <a:gd name="T30" fmla="*/ 64 w 148"/>
                  <a:gd name="T31" fmla="*/ 86 h 308"/>
                  <a:gd name="T32" fmla="*/ 126 w 148"/>
                  <a:gd name="T33" fmla="*/ 74 h 308"/>
                  <a:gd name="T34" fmla="*/ 120 w 148"/>
                  <a:gd name="T35" fmla="*/ 64 h 308"/>
                  <a:gd name="T36" fmla="*/ 100 w 148"/>
                  <a:gd name="T37" fmla="*/ 42 h 308"/>
                  <a:gd name="T38" fmla="*/ 80 w 148"/>
                  <a:gd name="T39" fmla="*/ 24 h 308"/>
                  <a:gd name="T40" fmla="*/ 54 w 148"/>
                  <a:gd name="T41" fmla="*/ 12 h 308"/>
                  <a:gd name="T42" fmla="*/ 42 w 148"/>
                  <a:gd name="T43" fmla="*/ 6 h 308"/>
                  <a:gd name="T44" fmla="*/ 62 w 148"/>
                  <a:gd name="T45" fmla="*/ 36 h 308"/>
                  <a:gd name="T46" fmla="*/ 70 w 148"/>
                  <a:gd name="T47" fmla="*/ 54 h 308"/>
                  <a:gd name="T48" fmla="*/ 78 w 148"/>
                  <a:gd name="T49" fmla="*/ 74 h 308"/>
                  <a:gd name="T50" fmla="*/ 62 w 148"/>
                  <a:gd name="T51" fmla="*/ 272 h 308"/>
                  <a:gd name="T52" fmla="*/ 42 w 148"/>
                  <a:gd name="T53" fmla="*/ 302 h 308"/>
                  <a:gd name="T54" fmla="*/ 54 w 148"/>
                  <a:gd name="T55" fmla="*/ 296 h 308"/>
                  <a:gd name="T56" fmla="*/ 80 w 148"/>
                  <a:gd name="T57" fmla="*/ 282 h 308"/>
                  <a:gd name="T58" fmla="*/ 102 w 148"/>
                  <a:gd name="T59" fmla="*/ 264 h 308"/>
                  <a:gd name="T60" fmla="*/ 120 w 148"/>
                  <a:gd name="T61" fmla="*/ 242 h 308"/>
                  <a:gd name="T62" fmla="*/ 78 w 148"/>
                  <a:gd name="T63" fmla="*/ 230 h 308"/>
                  <a:gd name="T64" fmla="*/ 70 w 148"/>
                  <a:gd name="T65" fmla="*/ 252 h 308"/>
                  <a:gd name="T66" fmla="*/ 62 w 148"/>
                  <a:gd name="T67" fmla="*/ 272 h 308"/>
                  <a:gd name="T68" fmla="*/ 88 w 148"/>
                  <a:gd name="T69" fmla="*/ 158 h 308"/>
                  <a:gd name="T70" fmla="*/ 80 w 148"/>
                  <a:gd name="T71" fmla="*/ 218 h 308"/>
                  <a:gd name="T72" fmla="*/ 134 w 148"/>
                  <a:gd name="T73" fmla="*/ 218 h 308"/>
                  <a:gd name="T74" fmla="*/ 144 w 148"/>
                  <a:gd name="T75" fmla="*/ 190 h 308"/>
                  <a:gd name="T76" fmla="*/ 148 w 148"/>
                  <a:gd name="T77" fmla="*/ 158 h 308"/>
                  <a:gd name="T78" fmla="*/ 72 w 148"/>
                  <a:gd name="T79" fmla="*/ 158 h 308"/>
                  <a:gd name="T80" fmla="*/ 0 w 148"/>
                  <a:gd name="T81" fmla="*/ 218 h 308"/>
                  <a:gd name="T82" fmla="*/ 66 w 148"/>
                  <a:gd name="T83" fmla="*/ 218 h 308"/>
                  <a:gd name="T84" fmla="*/ 72 w 148"/>
                  <a:gd name="T85" fmla="*/ 158 h 308"/>
                  <a:gd name="T86" fmla="*/ 62 w 148"/>
                  <a:gd name="T87" fmla="*/ 230 h 308"/>
                  <a:gd name="T88" fmla="*/ 0 w 148"/>
                  <a:gd name="T89" fmla="*/ 308 h 308"/>
                  <a:gd name="T90" fmla="*/ 14 w 148"/>
                  <a:gd name="T91" fmla="*/ 304 h 308"/>
                  <a:gd name="T92" fmla="*/ 38 w 148"/>
                  <a:gd name="T93" fmla="*/ 282 h 308"/>
                  <a:gd name="T94" fmla="*/ 48 w 148"/>
                  <a:gd name="T95" fmla="*/ 266 h 308"/>
                  <a:gd name="T96" fmla="*/ 62 w 148"/>
                  <a:gd name="T97"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308">
                    <a:moveTo>
                      <a:pt x="88" y="146"/>
                    </a:moveTo>
                    <a:lnTo>
                      <a:pt x="148" y="146"/>
                    </a:lnTo>
                    <a:lnTo>
                      <a:pt x="148" y="146"/>
                    </a:lnTo>
                    <a:lnTo>
                      <a:pt x="146" y="132"/>
                    </a:lnTo>
                    <a:lnTo>
                      <a:pt x="144" y="116"/>
                    </a:lnTo>
                    <a:lnTo>
                      <a:pt x="140" y="102"/>
                    </a:lnTo>
                    <a:lnTo>
                      <a:pt x="134" y="86"/>
                    </a:lnTo>
                    <a:lnTo>
                      <a:pt x="80" y="86"/>
                    </a:lnTo>
                    <a:lnTo>
                      <a:pt x="80" y="86"/>
                    </a:lnTo>
                    <a:lnTo>
                      <a:pt x="86" y="116"/>
                    </a:lnTo>
                    <a:lnTo>
                      <a:pt x="88" y="146"/>
                    </a:lnTo>
                    <a:lnTo>
                      <a:pt x="88" y="146"/>
                    </a:lnTo>
                    <a:close/>
                    <a:moveTo>
                      <a:pt x="48" y="42"/>
                    </a:moveTo>
                    <a:lnTo>
                      <a:pt x="48" y="42"/>
                    </a:lnTo>
                    <a:lnTo>
                      <a:pt x="38" y="26"/>
                    </a:lnTo>
                    <a:lnTo>
                      <a:pt x="26" y="12"/>
                    </a:lnTo>
                    <a:lnTo>
                      <a:pt x="14" y="4"/>
                    </a:lnTo>
                    <a:lnTo>
                      <a:pt x="0" y="0"/>
                    </a:lnTo>
                    <a:lnTo>
                      <a:pt x="0" y="74"/>
                    </a:lnTo>
                    <a:lnTo>
                      <a:pt x="62" y="74"/>
                    </a:lnTo>
                    <a:lnTo>
                      <a:pt x="62" y="74"/>
                    </a:lnTo>
                    <a:lnTo>
                      <a:pt x="56" y="58"/>
                    </a:lnTo>
                    <a:lnTo>
                      <a:pt x="48" y="42"/>
                    </a:lnTo>
                    <a:lnTo>
                      <a:pt x="48" y="42"/>
                    </a:lnTo>
                    <a:close/>
                    <a:moveTo>
                      <a:pt x="64" y="86"/>
                    </a:moveTo>
                    <a:lnTo>
                      <a:pt x="0" y="86"/>
                    </a:lnTo>
                    <a:lnTo>
                      <a:pt x="0" y="146"/>
                    </a:lnTo>
                    <a:lnTo>
                      <a:pt x="72" y="146"/>
                    </a:lnTo>
                    <a:lnTo>
                      <a:pt x="72" y="146"/>
                    </a:lnTo>
                    <a:lnTo>
                      <a:pt x="70" y="116"/>
                    </a:lnTo>
                    <a:lnTo>
                      <a:pt x="64" y="86"/>
                    </a:lnTo>
                    <a:lnTo>
                      <a:pt x="64" y="86"/>
                    </a:lnTo>
                    <a:close/>
                    <a:moveTo>
                      <a:pt x="78" y="74"/>
                    </a:moveTo>
                    <a:lnTo>
                      <a:pt x="126" y="74"/>
                    </a:lnTo>
                    <a:lnTo>
                      <a:pt x="126" y="74"/>
                    </a:lnTo>
                    <a:lnTo>
                      <a:pt x="120" y="64"/>
                    </a:lnTo>
                    <a:lnTo>
                      <a:pt x="110" y="52"/>
                    </a:lnTo>
                    <a:lnTo>
                      <a:pt x="100" y="42"/>
                    </a:lnTo>
                    <a:lnTo>
                      <a:pt x="90" y="32"/>
                    </a:lnTo>
                    <a:lnTo>
                      <a:pt x="80" y="24"/>
                    </a:lnTo>
                    <a:lnTo>
                      <a:pt x="68" y="18"/>
                    </a:lnTo>
                    <a:lnTo>
                      <a:pt x="54" y="12"/>
                    </a:lnTo>
                    <a:lnTo>
                      <a:pt x="42" y="6"/>
                    </a:lnTo>
                    <a:lnTo>
                      <a:pt x="42" y="6"/>
                    </a:lnTo>
                    <a:lnTo>
                      <a:pt x="52" y="20"/>
                    </a:lnTo>
                    <a:lnTo>
                      <a:pt x="62" y="36"/>
                    </a:lnTo>
                    <a:lnTo>
                      <a:pt x="62" y="36"/>
                    </a:lnTo>
                    <a:lnTo>
                      <a:pt x="70" y="54"/>
                    </a:lnTo>
                    <a:lnTo>
                      <a:pt x="78" y="74"/>
                    </a:lnTo>
                    <a:lnTo>
                      <a:pt x="78" y="74"/>
                    </a:lnTo>
                    <a:close/>
                    <a:moveTo>
                      <a:pt x="62" y="272"/>
                    </a:moveTo>
                    <a:lnTo>
                      <a:pt x="62" y="272"/>
                    </a:lnTo>
                    <a:lnTo>
                      <a:pt x="52" y="288"/>
                    </a:lnTo>
                    <a:lnTo>
                      <a:pt x="42" y="302"/>
                    </a:lnTo>
                    <a:lnTo>
                      <a:pt x="42" y="302"/>
                    </a:lnTo>
                    <a:lnTo>
                      <a:pt x="54" y="296"/>
                    </a:lnTo>
                    <a:lnTo>
                      <a:pt x="68" y="290"/>
                    </a:lnTo>
                    <a:lnTo>
                      <a:pt x="80" y="282"/>
                    </a:lnTo>
                    <a:lnTo>
                      <a:pt x="92" y="274"/>
                    </a:lnTo>
                    <a:lnTo>
                      <a:pt x="102" y="264"/>
                    </a:lnTo>
                    <a:lnTo>
                      <a:pt x="112" y="254"/>
                    </a:lnTo>
                    <a:lnTo>
                      <a:pt x="120" y="242"/>
                    </a:lnTo>
                    <a:lnTo>
                      <a:pt x="128" y="230"/>
                    </a:lnTo>
                    <a:lnTo>
                      <a:pt x="78" y="230"/>
                    </a:lnTo>
                    <a:lnTo>
                      <a:pt x="78" y="230"/>
                    </a:lnTo>
                    <a:lnTo>
                      <a:pt x="70" y="252"/>
                    </a:lnTo>
                    <a:lnTo>
                      <a:pt x="62" y="272"/>
                    </a:lnTo>
                    <a:lnTo>
                      <a:pt x="62" y="272"/>
                    </a:lnTo>
                    <a:close/>
                    <a:moveTo>
                      <a:pt x="88" y="158"/>
                    </a:moveTo>
                    <a:lnTo>
                      <a:pt x="88" y="158"/>
                    </a:lnTo>
                    <a:lnTo>
                      <a:pt x="86" y="190"/>
                    </a:lnTo>
                    <a:lnTo>
                      <a:pt x="80" y="218"/>
                    </a:lnTo>
                    <a:lnTo>
                      <a:pt x="134" y="218"/>
                    </a:lnTo>
                    <a:lnTo>
                      <a:pt x="134" y="218"/>
                    </a:lnTo>
                    <a:lnTo>
                      <a:pt x="140" y="204"/>
                    </a:lnTo>
                    <a:lnTo>
                      <a:pt x="144" y="190"/>
                    </a:lnTo>
                    <a:lnTo>
                      <a:pt x="148" y="174"/>
                    </a:lnTo>
                    <a:lnTo>
                      <a:pt x="148" y="158"/>
                    </a:lnTo>
                    <a:lnTo>
                      <a:pt x="88" y="158"/>
                    </a:lnTo>
                    <a:close/>
                    <a:moveTo>
                      <a:pt x="72" y="158"/>
                    </a:moveTo>
                    <a:lnTo>
                      <a:pt x="0" y="158"/>
                    </a:lnTo>
                    <a:lnTo>
                      <a:pt x="0" y="218"/>
                    </a:lnTo>
                    <a:lnTo>
                      <a:pt x="66" y="218"/>
                    </a:lnTo>
                    <a:lnTo>
                      <a:pt x="66" y="218"/>
                    </a:lnTo>
                    <a:lnTo>
                      <a:pt x="70" y="190"/>
                    </a:lnTo>
                    <a:lnTo>
                      <a:pt x="72" y="158"/>
                    </a:lnTo>
                    <a:lnTo>
                      <a:pt x="72" y="158"/>
                    </a:lnTo>
                    <a:close/>
                    <a:moveTo>
                      <a:pt x="62" y="230"/>
                    </a:moveTo>
                    <a:lnTo>
                      <a:pt x="0" y="230"/>
                    </a:lnTo>
                    <a:lnTo>
                      <a:pt x="0" y="308"/>
                    </a:lnTo>
                    <a:lnTo>
                      <a:pt x="0" y="308"/>
                    </a:lnTo>
                    <a:lnTo>
                      <a:pt x="14" y="304"/>
                    </a:lnTo>
                    <a:lnTo>
                      <a:pt x="26" y="296"/>
                    </a:lnTo>
                    <a:lnTo>
                      <a:pt x="38" y="282"/>
                    </a:lnTo>
                    <a:lnTo>
                      <a:pt x="48" y="266"/>
                    </a:lnTo>
                    <a:lnTo>
                      <a:pt x="48" y="266"/>
                    </a:lnTo>
                    <a:lnTo>
                      <a:pt x="56" y="250"/>
                    </a:lnTo>
                    <a:lnTo>
                      <a:pt x="62" y="230"/>
                    </a:lnTo>
                    <a:lnTo>
                      <a:pt x="62" y="2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3" name="Freeform 65"/>
              <p:cNvSpPr>
                <a:spLocks noEditPoints="1"/>
              </p:cNvSpPr>
              <p:nvPr/>
            </p:nvSpPr>
            <p:spPr bwMode="auto">
              <a:xfrm>
                <a:off x="2649538" y="2673350"/>
                <a:ext cx="203200" cy="488950"/>
              </a:xfrm>
              <a:custGeom>
                <a:avLst/>
                <a:gdLst>
                  <a:gd name="T0" fmla="*/ 128 w 128"/>
                  <a:gd name="T1" fmla="*/ 308 h 308"/>
                  <a:gd name="T2" fmla="*/ 128 w 128"/>
                  <a:gd name="T3" fmla="*/ 0 h 308"/>
                  <a:gd name="T4" fmla="*/ 102 w 128"/>
                  <a:gd name="T5" fmla="*/ 0 h 308"/>
                  <a:gd name="T6" fmla="*/ 102 w 128"/>
                  <a:gd name="T7" fmla="*/ 14 h 308"/>
                  <a:gd name="T8" fmla="*/ 102 w 128"/>
                  <a:gd name="T9" fmla="*/ 14 h 308"/>
                  <a:gd name="T10" fmla="*/ 80 w 128"/>
                  <a:gd name="T11" fmla="*/ 16 h 308"/>
                  <a:gd name="T12" fmla="*/ 62 w 128"/>
                  <a:gd name="T13" fmla="*/ 22 h 308"/>
                  <a:gd name="T14" fmla="*/ 46 w 128"/>
                  <a:gd name="T15" fmla="*/ 30 h 308"/>
                  <a:gd name="T16" fmla="*/ 34 w 128"/>
                  <a:gd name="T17" fmla="*/ 40 h 308"/>
                  <a:gd name="T18" fmla="*/ 34 w 128"/>
                  <a:gd name="T19" fmla="*/ 40 h 308"/>
                  <a:gd name="T20" fmla="*/ 24 w 128"/>
                  <a:gd name="T21" fmla="*/ 50 h 308"/>
                  <a:gd name="T22" fmla="*/ 16 w 128"/>
                  <a:gd name="T23" fmla="*/ 64 h 308"/>
                  <a:gd name="T24" fmla="*/ 12 w 128"/>
                  <a:gd name="T25" fmla="*/ 78 h 308"/>
                  <a:gd name="T26" fmla="*/ 10 w 128"/>
                  <a:gd name="T27" fmla="*/ 94 h 308"/>
                  <a:gd name="T28" fmla="*/ 10 w 128"/>
                  <a:gd name="T29" fmla="*/ 94 h 308"/>
                  <a:gd name="T30" fmla="*/ 12 w 128"/>
                  <a:gd name="T31" fmla="*/ 106 h 308"/>
                  <a:gd name="T32" fmla="*/ 14 w 128"/>
                  <a:gd name="T33" fmla="*/ 116 h 308"/>
                  <a:gd name="T34" fmla="*/ 18 w 128"/>
                  <a:gd name="T35" fmla="*/ 126 h 308"/>
                  <a:gd name="T36" fmla="*/ 22 w 128"/>
                  <a:gd name="T37" fmla="*/ 134 h 308"/>
                  <a:gd name="T38" fmla="*/ 22 w 128"/>
                  <a:gd name="T39" fmla="*/ 134 h 308"/>
                  <a:gd name="T40" fmla="*/ 34 w 128"/>
                  <a:gd name="T41" fmla="*/ 150 h 308"/>
                  <a:gd name="T42" fmla="*/ 42 w 128"/>
                  <a:gd name="T43" fmla="*/ 154 h 308"/>
                  <a:gd name="T44" fmla="*/ 50 w 128"/>
                  <a:gd name="T45" fmla="*/ 158 h 308"/>
                  <a:gd name="T46" fmla="*/ 50 w 128"/>
                  <a:gd name="T47" fmla="*/ 158 h 308"/>
                  <a:gd name="T48" fmla="*/ 70 w 128"/>
                  <a:gd name="T49" fmla="*/ 168 h 308"/>
                  <a:gd name="T50" fmla="*/ 102 w 128"/>
                  <a:gd name="T51" fmla="*/ 176 h 308"/>
                  <a:gd name="T52" fmla="*/ 102 w 128"/>
                  <a:gd name="T53" fmla="*/ 242 h 308"/>
                  <a:gd name="T54" fmla="*/ 102 w 128"/>
                  <a:gd name="T55" fmla="*/ 242 h 308"/>
                  <a:gd name="T56" fmla="*/ 90 w 128"/>
                  <a:gd name="T57" fmla="*/ 236 h 308"/>
                  <a:gd name="T58" fmla="*/ 84 w 128"/>
                  <a:gd name="T59" fmla="*/ 228 h 308"/>
                  <a:gd name="T60" fmla="*/ 84 w 128"/>
                  <a:gd name="T61" fmla="*/ 228 h 308"/>
                  <a:gd name="T62" fmla="*/ 78 w 128"/>
                  <a:gd name="T63" fmla="*/ 218 h 308"/>
                  <a:gd name="T64" fmla="*/ 74 w 128"/>
                  <a:gd name="T65" fmla="*/ 202 h 308"/>
                  <a:gd name="T66" fmla="*/ 0 w 128"/>
                  <a:gd name="T67" fmla="*/ 210 h 308"/>
                  <a:gd name="T68" fmla="*/ 0 w 128"/>
                  <a:gd name="T69" fmla="*/ 210 h 308"/>
                  <a:gd name="T70" fmla="*/ 4 w 128"/>
                  <a:gd name="T71" fmla="*/ 228 h 308"/>
                  <a:gd name="T72" fmla="*/ 10 w 128"/>
                  <a:gd name="T73" fmla="*/ 242 h 308"/>
                  <a:gd name="T74" fmla="*/ 10 w 128"/>
                  <a:gd name="T75" fmla="*/ 242 h 308"/>
                  <a:gd name="T76" fmla="*/ 18 w 128"/>
                  <a:gd name="T77" fmla="*/ 254 h 308"/>
                  <a:gd name="T78" fmla="*/ 28 w 128"/>
                  <a:gd name="T79" fmla="*/ 266 h 308"/>
                  <a:gd name="T80" fmla="*/ 28 w 128"/>
                  <a:gd name="T81" fmla="*/ 266 h 308"/>
                  <a:gd name="T82" fmla="*/ 42 w 128"/>
                  <a:gd name="T83" fmla="*/ 276 h 308"/>
                  <a:gd name="T84" fmla="*/ 58 w 128"/>
                  <a:gd name="T85" fmla="*/ 284 h 308"/>
                  <a:gd name="T86" fmla="*/ 58 w 128"/>
                  <a:gd name="T87" fmla="*/ 284 h 308"/>
                  <a:gd name="T88" fmla="*/ 78 w 128"/>
                  <a:gd name="T89" fmla="*/ 288 h 308"/>
                  <a:gd name="T90" fmla="*/ 102 w 128"/>
                  <a:gd name="T91" fmla="*/ 292 h 308"/>
                  <a:gd name="T92" fmla="*/ 102 w 128"/>
                  <a:gd name="T93" fmla="*/ 308 h 308"/>
                  <a:gd name="T94" fmla="*/ 128 w 128"/>
                  <a:gd name="T95" fmla="*/ 308 h 308"/>
                  <a:gd name="T96" fmla="*/ 86 w 128"/>
                  <a:gd name="T97" fmla="*/ 100 h 308"/>
                  <a:gd name="T98" fmla="*/ 86 w 128"/>
                  <a:gd name="T99" fmla="*/ 100 h 308"/>
                  <a:gd name="T100" fmla="*/ 82 w 128"/>
                  <a:gd name="T101" fmla="*/ 92 h 308"/>
                  <a:gd name="T102" fmla="*/ 80 w 128"/>
                  <a:gd name="T103" fmla="*/ 86 h 308"/>
                  <a:gd name="T104" fmla="*/ 80 w 128"/>
                  <a:gd name="T105" fmla="*/ 86 h 308"/>
                  <a:gd name="T106" fmla="*/ 82 w 128"/>
                  <a:gd name="T107" fmla="*/ 78 h 308"/>
                  <a:gd name="T108" fmla="*/ 86 w 128"/>
                  <a:gd name="T109" fmla="*/ 72 h 308"/>
                  <a:gd name="T110" fmla="*/ 86 w 128"/>
                  <a:gd name="T111" fmla="*/ 72 h 308"/>
                  <a:gd name="T112" fmla="*/ 92 w 128"/>
                  <a:gd name="T113" fmla="*/ 66 h 308"/>
                  <a:gd name="T114" fmla="*/ 102 w 128"/>
                  <a:gd name="T115" fmla="*/ 62 h 308"/>
                  <a:gd name="T116" fmla="*/ 102 w 128"/>
                  <a:gd name="T117" fmla="*/ 110 h 308"/>
                  <a:gd name="T118" fmla="*/ 102 w 128"/>
                  <a:gd name="T119" fmla="*/ 110 h 308"/>
                  <a:gd name="T120" fmla="*/ 92 w 128"/>
                  <a:gd name="T121" fmla="*/ 106 h 308"/>
                  <a:gd name="T122" fmla="*/ 86 w 128"/>
                  <a:gd name="T123" fmla="*/ 100 h 308"/>
                  <a:gd name="T124" fmla="*/ 86 w 128"/>
                  <a:gd name="T125" fmla="*/ 10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308">
                    <a:moveTo>
                      <a:pt x="128" y="308"/>
                    </a:moveTo>
                    <a:lnTo>
                      <a:pt x="128" y="0"/>
                    </a:lnTo>
                    <a:lnTo>
                      <a:pt x="102" y="0"/>
                    </a:lnTo>
                    <a:lnTo>
                      <a:pt x="102" y="14"/>
                    </a:lnTo>
                    <a:lnTo>
                      <a:pt x="102" y="14"/>
                    </a:lnTo>
                    <a:lnTo>
                      <a:pt x="80" y="16"/>
                    </a:lnTo>
                    <a:lnTo>
                      <a:pt x="62" y="22"/>
                    </a:lnTo>
                    <a:lnTo>
                      <a:pt x="46" y="30"/>
                    </a:lnTo>
                    <a:lnTo>
                      <a:pt x="34" y="40"/>
                    </a:lnTo>
                    <a:lnTo>
                      <a:pt x="34" y="40"/>
                    </a:lnTo>
                    <a:lnTo>
                      <a:pt x="24" y="50"/>
                    </a:lnTo>
                    <a:lnTo>
                      <a:pt x="16" y="64"/>
                    </a:lnTo>
                    <a:lnTo>
                      <a:pt x="12" y="78"/>
                    </a:lnTo>
                    <a:lnTo>
                      <a:pt x="10" y="94"/>
                    </a:lnTo>
                    <a:lnTo>
                      <a:pt x="10" y="94"/>
                    </a:lnTo>
                    <a:lnTo>
                      <a:pt x="12" y="106"/>
                    </a:lnTo>
                    <a:lnTo>
                      <a:pt x="14" y="116"/>
                    </a:lnTo>
                    <a:lnTo>
                      <a:pt x="18" y="126"/>
                    </a:lnTo>
                    <a:lnTo>
                      <a:pt x="22" y="134"/>
                    </a:lnTo>
                    <a:lnTo>
                      <a:pt x="22" y="134"/>
                    </a:lnTo>
                    <a:lnTo>
                      <a:pt x="34" y="150"/>
                    </a:lnTo>
                    <a:lnTo>
                      <a:pt x="42" y="154"/>
                    </a:lnTo>
                    <a:lnTo>
                      <a:pt x="50" y="158"/>
                    </a:lnTo>
                    <a:lnTo>
                      <a:pt x="50" y="158"/>
                    </a:lnTo>
                    <a:lnTo>
                      <a:pt x="70" y="168"/>
                    </a:lnTo>
                    <a:lnTo>
                      <a:pt x="102" y="176"/>
                    </a:lnTo>
                    <a:lnTo>
                      <a:pt x="102" y="242"/>
                    </a:lnTo>
                    <a:lnTo>
                      <a:pt x="102" y="242"/>
                    </a:lnTo>
                    <a:lnTo>
                      <a:pt x="90" y="236"/>
                    </a:lnTo>
                    <a:lnTo>
                      <a:pt x="84" y="228"/>
                    </a:lnTo>
                    <a:lnTo>
                      <a:pt x="84" y="228"/>
                    </a:lnTo>
                    <a:lnTo>
                      <a:pt x="78" y="218"/>
                    </a:lnTo>
                    <a:lnTo>
                      <a:pt x="74" y="202"/>
                    </a:lnTo>
                    <a:lnTo>
                      <a:pt x="0" y="210"/>
                    </a:lnTo>
                    <a:lnTo>
                      <a:pt x="0" y="210"/>
                    </a:lnTo>
                    <a:lnTo>
                      <a:pt x="4" y="228"/>
                    </a:lnTo>
                    <a:lnTo>
                      <a:pt x="10" y="242"/>
                    </a:lnTo>
                    <a:lnTo>
                      <a:pt x="10" y="242"/>
                    </a:lnTo>
                    <a:lnTo>
                      <a:pt x="18" y="254"/>
                    </a:lnTo>
                    <a:lnTo>
                      <a:pt x="28" y="266"/>
                    </a:lnTo>
                    <a:lnTo>
                      <a:pt x="28" y="266"/>
                    </a:lnTo>
                    <a:lnTo>
                      <a:pt x="42" y="276"/>
                    </a:lnTo>
                    <a:lnTo>
                      <a:pt x="58" y="284"/>
                    </a:lnTo>
                    <a:lnTo>
                      <a:pt x="58" y="284"/>
                    </a:lnTo>
                    <a:lnTo>
                      <a:pt x="78" y="288"/>
                    </a:lnTo>
                    <a:lnTo>
                      <a:pt x="102" y="292"/>
                    </a:lnTo>
                    <a:lnTo>
                      <a:pt x="102" y="308"/>
                    </a:lnTo>
                    <a:lnTo>
                      <a:pt x="128" y="308"/>
                    </a:lnTo>
                    <a:close/>
                    <a:moveTo>
                      <a:pt x="86" y="100"/>
                    </a:moveTo>
                    <a:lnTo>
                      <a:pt x="86" y="100"/>
                    </a:lnTo>
                    <a:lnTo>
                      <a:pt x="82" y="92"/>
                    </a:lnTo>
                    <a:lnTo>
                      <a:pt x="80" y="86"/>
                    </a:lnTo>
                    <a:lnTo>
                      <a:pt x="80" y="86"/>
                    </a:lnTo>
                    <a:lnTo>
                      <a:pt x="82" y="78"/>
                    </a:lnTo>
                    <a:lnTo>
                      <a:pt x="86" y="72"/>
                    </a:lnTo>
                    <a:lnTo>
                      <a:pt x="86" y="72"/>
                    </a:lnTo>
                    <a:lnTo>
                      <a:pt x="92" y="66"/>
                    </a:lnTo>
                    <a:lnTo>
                      <a:pt x="102" y="62"/>
                    </a:lnTo>
                    <a:lnTo>
                      <a:pt x="102" y="110"/>
                    </a:lnTo>
                    <a:lnTo>
                      <a:pt x="102" y="110"/>
                    </a:lnTo>
                    <a:lnTo>
                      <a:pt x="92" y="106"/>
                    </a:lnTo>
                    <a:lnTo>
                      <a:pt x="86" y="100"/>
                    </a:lnTo>
                    <a:lnTo>
                      <a:pt x="86"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86" name="组合 185"/>
          <p:cNvGrpSpPr/>
          <p:nvPr/>
        </p:nvGrpSpPr>
        <p:grpSpPr>
          <a:xfrm>
            <a:off x="9394777" y="4101075"/>
            <a:ext cx="1081492" cy="1081487"/>
            <a:chOff x="4641550" y="3027270"/>
            <a:chExt cx="587801" cy="587801"/>
          </a:xfrm>
        </p:grpSpPr>
        <p:grpSp>
          <p:nvGrpSpPr>
            <p:cNvPr id="187" name="组合 186"/>
            <p:cNvGrpSpPr/>
            <p:nvPr/>
          </p:nvGrpSpPr>
          <p:grpSpPr>
            <a:xfrm>
              <a:off x="4641550" y="3027270"/>
              <a:ext cx="587801" cy="587801"/>
              <a:chOff x="304800" y="673100"/>
              <a:chExt cx="4000500" cy="4000500"/>
            </a:xfrm>
            <a:effectLst>
              <a:outerShdw blurRad="444500" dist="254000" dir="8100000" algn="tr" rotWithShape="0">
                <a:prstClr val="black">
                  <a:alpha val="50000"/>
                </a:prstClr>
              </a:outerShdw>
            </a:effectLst>
          </p:grpSpPr>
          <p:sp>
            <p:nvSpPr>
              <p:cNvPr id="191" name="同心圆 1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92" name="椭圆 19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88" name="组合 187"/>
            <p:cNvGrpSpPr/>
            <p:nvPr/>
          </p:nvGrpSpPr>
          <p:grpSpPr>
            <a:xfrm>
              <a:off x="4790609" y="3178517"/>
              <a:ext cx="289682" cy="293110"/>
              <a:chOff x="2627313" y="1546225"/>
              <a:chExt cx="536575" cy="542925"/>
            </a:xfrm>
            <a:solidFill>
              <a:schemeClr val="accent3"/>
            </a:solidFill>
          </p:grpSpPr>
          <p:sp>
            <p:nvSpPr>
              <p:cNvPr id="189" name="Freeform 30"/>
              <p:cNvSpPr>
                <a:spLocks noEditPoints="1"/>
              </p:cNvSpPr>
              <p:nvPr/>
            </p:nvSpPr>
            <p:spPr bwMode="auto">
              <a:xfrm>
                <a:off x="2627313" y="1616075"/>
                <a:ext cx="536575" cy="473075"/>
              </a:xfrm>
              <a:custGeom>
                <a:avLst/>
                <a:gdLst>
                  <a:gd name="T0" fmla="*/ 310 w 338"/>
                  <a:gd name="T1" fmla="*/ 134 h 298"/>
                  <a:gd name="T2" fmla="*/ 296 w 338"/>
                  <a:gd name="T3" fmla="*/ 94 h 298"/>
                  <a:gd name="T4" fmla="*/ 270 w 338"/>
                  <a:gd name="T5" fmla="*/ 62 h 298"/>
                  <a:gd name="T6" fmla="*/ 248 w 338"/>
                  <a:gd name="T7" fmla="*/ 46 h 298"/>
                  <a:gd name="T8" fmla="*/ 208 w 338"/>
                  <a:gd name="T9" fmla="*/ 72 h 298"/>
                  <a:gd name="T10" fmla="*/ 182 w 338"/>
                  <a:gd name="T11" fmla="*/ 72 h 298"/>
                  <a:gd name="T12" fmla="*/ 152 w 338"/>
                  <a:gd name="T13" fmla="*/ 60 h 298"/>
                  <a:gd name="T14" fmla="*/ 132 w 338"/>
                  <a:gd name="T15" fmla="*/ 36 h 298"/>
                  <a:gd name="T16" fmla="*/ 94 w 338"/>
                  <a:gd name="T17" fmla="*/ 2 h 298"/>
                  <a:gd name="T18" fmla="*/ 86 w 338"/>
                  <a:gd name="T19" fmla="*/ 2 h 298"/>
                  <a:gd name="T20" fmla="*/ 80 w 338"/>
                  <a:gd name="T21" fmla="*/ 56 h 298"/>
                  <a:gd name="T22" fmla="*/ 48 w 338"/>
                  <a:gd name="T23" fmla="*/ 92 h 298"/>
                  <a:gd name="T24" fmla="*/ 18 w 338"/>
                  <a:gd name="T25" fmla="*/ 108 h 298"/>
                  <a:gd name="T26" fmla="*/ 2 w 338"/>
                  <a:gd name="T27" fmla="*/ 118 h 298"/>
                  <a:gd name="T28" fmla="*/ 0 w 338"/>
                  <a:gd name="T29" fmla="*/ 174 h 298"/>
                  <a:gd name="T30" fmla="*/ 10 w 338"/>
                  <a:gd name="T31" fmla="*/ 188 h 298"/>
                  <a:gd name="T32" fmla="*/ 36 w 338"/>
                  <a:gd name="T33" fmla="*/ 190 h 298"/>
                  <a:gd name="T34" fmla="*/ 74 w 338"/>
                  <a:gd name="T35" fmla="*/ 246 h 298"/>
                  <a:gd name="T36" fmla="*/ 92 w 338"/>
                  <a:gd name="T37" fmla="*/ 290 h 298"/>
                  <a:gd name="T38" fmla="*/ 136 w 338"/>
                  <a:gd name="T39" fmla="*/ 298 h 298"/>
                  <a:gd name="T40" fmla="*/ 144 w 338"/>
                  <a:gd name="T41" fmla="*/ 290 h 298"/>
                  <a:gd name="T42" fmla="*/ 156 w 338"/>
                  <a:gd name="T43" fmla="*/ 280 h 298"/>
                  <a:gd name="T44" fmla="*/ 184 w 338"/>
                  <a:gd name="T45" fmla="*/ 280 h 298"/>
                  <a:gd name="T46" fmla="*/ 198 w 338"/>
                  <a:gd name="T47" fmla="*/ 290 h 298"/>
                  <a:gd name="T48" fmla="*/ 242 w 338"/>
                  <a:gd name="T49" fmla="*/ 298 h 298"/>
                  <a:gd name="T50" fmla="*/ 248 w 338"/>
                  <a:gd name="T51" fmla="*/ 290 h 298"/>
                  <a:gd name="T52" fmla="*/ 262 w 338"/>
                  <a:gd name="T53" fmla="*/ 250 h 298"/>
                  <a:gd name="T54" fmla="*/ 290 w 338"/>
                  <a:gd name="T55" fmla="*/ 220 h 298"/>
                  <a:gd name="T56" fmla="*/ 308 w 338"/>
                  <a:gd name="T57" fmla="*/ 180 h 298"/>
                  <a:gd name="T58" fmla="*/ 322 w 338"/>
                  <a:gd name="T59" fmla="*/ 166 h 298"/>
                  <a:gd name="T60" fmla="*/ 336 w 338"/>
                  <a:gd name="T61" fmla="*/ 156 h 298"/>
                  <a:gd name="T62" fmla="*/ 336 w 338"/>
                  <a:gd name="T63" fmla="*/ 144 h 298"/>
                  <a:gd name="T64" fmla="*/ 322 w 338"/>
                  <a:gd name="T65" fmla="*/ 134 h 298"/>
                  <a:gd name="T66" fmla="*/ 96 w 338"/>
                  <a:gd name="T67" fmla="*/ 120 h 298"/>
                  <a:gd name="T68" fmla="*/ 78 w 338"/>
                  <a:gd name="T69" fmla="*/ 110 h 298"/>
                  <a:gd name="T70" fmla="*/ 80 w 338"/>
                  <a:gd name="T71" fmla="*/ 108 h 298"/>
                  <a:gd name="T72" fmla="*/ 92 w 338"/>
                  <a:gd name="T73" fmla="*/ 108 h 298"/>
                  <a:gd name="T74" fmla="*/ 102 w 338"/>
                  <a:gd name="T75" fmla="*/ 94 h 298"/>
                  <a:gd name="T76" fmla="*/ 98 w 338"/>
                  <a:gd name="T77" fmla="*/ 84 h 298"/>
                  <a:gd name="T78" fmla="*/ 88 w 338"/>
                  <a:gd name="T79" fmla="*/ 80 h 298"/>
                  <a:gd name="T80" fmla="*/ 90 w 338"/>
                  <a:gd name="T81" fmla="*/ 78 h 298"/>
                  <a:gd name="T82" fmla="*/ 104 w 338"/>
                  <a:gd name="T83" fmla="*/ 78 h 298"/>
                  <a:gd name="T84" fmla="*/ 116 w 338"/>
                  <a:gd name="T85" fmla="*/ 98 h 298"/>
                  <a:gd name="T86" fmla="*/ 110 w 338"/>
                  <a:gd name="T87" fmla="*/ 114 h 298"/>
                  <a:gd name="T88" fmla="*/ 96 w 338"/>
                  <a:gd name="T89" fmla="*/ 12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 h="298">
                    <a:moveTo>
                      <a:pt x="322" y="134"/>
                    </a:moveTo>
                    <a:lnTo>
                      <a:pt x="310" y="134"/>
                    </a:lnTo>
                    <a:lnTo>
                      <a:pt x="310" y="134"/>
                    </a:lnTo>
                    <a:lnTo>
                      <a:pt x="306" y="120"/>
                    </a:lnTo>
                    <a:lnTo>
                      <a:pt x="302" y="108"/>
                    </a:lnTo>
                    <a:lnTo>
                      <a:pt x="296" y="94"/>
                    </a:lnTo>
                    <a:lnTo>
                      <a:pt x="288" y="84"/>
                    </a:lnTo>
                    <a:lnTo>
                      <a:pt x="280" y="72"/>
                    </a:lnTo>
                    <a:lnTo>
                      <a:pt x="270" y="62"/>
                    </a:lnTo>
                    <a:lnTo>
                      <a:pt x="260" y="54"/>
                    </a:lnTo>
                    <a:lnTo>
                      <a:pt x="248" y="46"/>
                    </a:lnTo>
                    <a:lnTo>
                      <a:pt x="248" y="46"/>
                    </a:lnTo>
                    <a:lnTo>
                      <a:pt x="236" y="58"/>
                    </a:lnTo>
                    <a:lnTo>
                      <a:pt x="224" y="66"/>
                    </a:lnTo>
                    <a:lnTo>
                      <a:pt x="208" y="72"/>
                    </a:lnTo>
                    <a:lnTo>
                      <a:pt x="192" y="74"/>
                    </a:lnTo>
                    <a:lnTo>
                      <a:pt x="192" y="74"/>
                    </a:lnTo>
                    <a:lnTo>
                      <a:pt x="182" y="72"/>
                    </a:lnTo>
                    <a:lnTo>
                      <a:pt x="172" y="70"/>
                    </a:lnTo>
                    <a:lnTo>
                      <a:pt x="162" y="66"/>
                    </a:lnTo>
                    <a:lnTo>
                      <a:pt x="152" y="60"/>
                    </a:lnTo>
                    <a:lnTo>
                      <a:pt x="144" y="54"/>
                    </a:lnTo>
                    <a:lnTo>
                      <a:pt x="138" y="46"/>
                    </a:lnTo>
                    <a:lnTo>
                      <a:pt x="132" y="36"/>
                    </a:lnTo>
                    <a:lnTo>
                      <a:pt x="128" y="28"/>
                    </a:lnTo>
                    <a:lnTo>
                      <a:pt x="94" y="2"/>
                    </a:lnTo>
                    <a:lnTo>
                      <a:pt x="94" y="2"/>
                    </a:lnTo>
                    <a:lnTo>
                      <a:pt x="90" y="0"/>
                    </a:lnTo>
                    <a:lnTo>
                      <a:pt x="88" y="0"/>
                    </a:lnTo>
                    <a:lnTo>
                      <a:pt x="86" y="2"/>
                    </a:lnTo>
                    <a:lnTo>
                      <a:pt x="86" y="6"/>
                    </a:lnTo>
                    <a:lnTo>
                      <a:pt x="80" y="56"/>
                    </a:lnTo>
                    <a:lnTo>
                      <a:pt x="80" y="56"/>
                    </a:lnTo>
                    <a:lnTo>
                      <a:pt x="68" y="66"/>
                    </a:lnTo>
                    <a:lnTo>
                      <a:pt x="56" y="80"/>
                    </a:lnTo>
                    <a:lnTo>
                      <a:pt x="48" y="92"/>
                    </a:lnTo>
                    <a:lnTo>
                      <a:pt x="40" y="108"/>
                    </a:lnTo>
                    <a:lnTo>
                      <a:pt x="18" y="108"/>
                    </a:lnTo>
                    <a:lnTo>
                      <a:pt x="18" y="108"/>
                    </a:lnTo>
                    <a:lnTo>
                      <a:pt x="10" y="108"/>
                    </a:lnTo>
                    <a:lnTo>
                      <a:pt x="6" y="112"/>
                    </a:lnTo>
                    <a:lnTo>
                      <a:pt x="2" y="118"/>
                    </a:lnTo>
                    <a:lnTo>
                      <a:pt x="0" y="124"/>
                    </a:lnTo>
                    <a:lnTo>
                      <a:pt x="0" y="174"/>
                    </a:lnTo>
                    <a:lnTo>
                      <a:pt x="0" y="174"/>
                    </a:lnTo>
                    <a:lnTo>
                      <a:pt x="2" y="180"/>
                    </a:lnTo>
                    <a:lnTo>
                      <a:pt x="6" y="184"/>
                    </a:lnTo>
                    <a:lnTo>
                      <a:pt x="10" y="188"/>
                    </a:lnTo>
                    <a:lnTo>
                      <a:pt x="18" y="190"/>
                    </a:lnTo>
                    <a:lnTo>
                      <a:pt x="36" y="190"/>
                    </a:lnTo>
                    <a:lnTo>
                      <a:pt x="36" y="190"/>
                    </a:lnTo>
                    <a:lnTo>
                      <a:pt x="46" y="210"/>
                    </a:lnTo>
                    <a:lnTo>
                      <a:pt x="58" y="228"/>
                    </a:lnTo>
                    <a:lnTo>
                      <a:pt x="74" y="246"/>
                    </a:lnTo>
                    <a:lnTo>
                      <a:pt x="92" y="258"/>
                    </a:lnTo>
                    <a:lnTo>
                      <a:pt x="92" y="290"/>
                    </a:lnTo>
                    <a:lnTo>
                      <a:pt x="92" y="290"/>
                    </a:lnTo>
                    <a:lnTo>
                      <a:pt x="96" y="296"/>
                    </a:lnTo>
                    <a:lnTo>
                      <a:pt x="100" y="298"/>
                    </a:lnTo>
                    <a:lnTo>
                      <a:pt x="136" y="298"/>
                    </a:lnTo>
                    <a:lnTo>
                      <a:pt x="136" y="298"/>
                    </a:lnTo>
                    <a:lnTo>
                      <a:pt x="142" y="296"/>
                    </a:lnTo>
                    <a:lnTo>
                      <a:pt x="144" y="290"/>
                    </a:lnTo>
                    <a:lnTo>
                      <a:pt x="144" y="278"/>
                    </a:lnTo>
                    <a:lnTo>
                      <a:pt x="144" y="278"/>
                    </a:lnTo>
                    <a:lnTo>
                      <a:pt x="156" y="280"/>
                    </a:lnTo>
                    <a:lnTo>
                      <a:pt x="170" y="280"/>
                    </a:lnTo>
                    <a:lnTo>
                      <a:pt x="170" y="280"/>
                    </a:lnTo>
                    <a:lnTo>
                      <a:pt x="184" y="280"/>
                    </a:lnTo>
                    <a:lnTo>
                      <a:pt x="198" y="278"/>
                    </a:lnTo>
                    <a:lnTo>
                      <a:pt x="198" y="290"/>
                    </a:lnTo>
                    <a:lnTo>
                      <a:pt x="198" y="290"/>
                    </a:lnTo>
                    <a:lnTo>
                      <a:pt x="200" y="296"/>
                    </a:lnTo>
                    <a:lnTo>
                      <a:pt x="206" y="298"/>
                    </a:lnTo>
                    <a:lnTo>
                      <a:pt x="242" y="298"/>
                    </a:lnTo>
                    <a:lnTo>
                      <a:pt x="242" y="298"/>
                    </a:lnTo>
                    <a:lnTo>
                      <a:pt x="246" y="296"/>
                    </a:lnTo>
                    <a:lnTo>
                      <a:pt x="248" y="290"/>
                    </a:lnTo>
                    <a:lnTo>
                      <a:pt x="248" y="258"/>
                    </a:lnTo>
                    <a:lnTo>
                      <a:pt x="248" y="258"/>
                    </a:lnTo>
                    <a:lnTo>
                      <a:pt x="262" y="250"/>
                    </a:lnTo>
                    <a:lnTo>
                      <a:pt x="272" y="242"/>
                    </a:lnTo>
                    <a:lnTo>
                      <a:pt x="282" y="230"/>
                    </a:lnTo>
                    <a:lnTo>
                      <a:pt x="290" y="220"/>
                    </a:lnTo>
                    <a:lnTo>
                      <a:pt x="298" y="208"/>
                    </a:lnTo>
                    <a:lnTo>
                      <a:pt x="304" y="194"/>
                    </a:lnTo>
                    <a:lnTo>
                      <a:pt x="308" y="180"/>
                    </a:lnTo>
                    <a:lnTo>
                      <a:pt x="310" y="166"/>
                    </a:lnTo>
                    <a:lnTo>
                      <a:pt x="322" y="166"/>
                    </a:lnTo>
                    <a:lnTo>
                      <a:pt x="322" y="166"/>
                    </a:lnTo>
                    <a:lnTo>
                      <a:pt x="328" y="166"/>
                    </a:lnTo>
                    <a:lnTo>
                      <a:pt x="332" y="162"/>
                    </a:lnTo>
                    <a:lnTo>
                      <a:pt x="336" y="156"/>
                    </a:lnTo>
                    <a:lnTo>
                      <a:pt x="338" y="150"/>
                    </a:lnTo>
                    <a:lnTo>
                      <a:pt x="338" y="150"/>
                    </a:lnTo>
                    <a:lnTo>
                      <a:pt x="336" y="144"/>
                    </a:lnTo>
                    <a:lnTo>
                      <a:pt x="332" y="138"/>
                    </a:lnTo>
                    <a:lnTo>
                      <a:pt x="328" y="136"/>
                    </a:lnTo>
                    <a:lnTo>
                      <a:pt x="322" y="134"/>
                    </a:lnTo>
                    <a:lnTo>
                      <a:pt x="322" y="134"/>
                    </a:lnTo>
                    <a:close/>
                    <a:moveTo>
                      <a:pt x="96" y="120"/>
                    </a:moveTo>
                    <a:lnTo>
                      <a:pt x="96" y="120"/>
                    </a:lnTo>
                    <a:lnTo>
                      <a:pt x="88" y="118"/>
                    </a:lnTo>
                    <a:lnTo>
                      <a:pt x="82" y="114"/>
                    </a:lnTo>
                    <a:lnTo>
                      <a:pt x="78" y="110"/>
                    </a:lnTo>
                    <a:lnTo>
                      <a:pt x="76" y="104"/>
                    </a:lnTo>
                    <a:lnTo>
                      <a:pt x="76" y="104"/>
                    </a:lnTo>
                    <a:lnTo>
                      <a:pt x="80" y="108"/>
                    </a:lnTo>
                    <a:lnTo>
                      <a:pt x="88" y="110"/>
                    </a:lnTo>
                    <a:lnTo>
                      <a:pt x="88" y="110"/>
                    </a:lnTo>
                    <a:lnTo>
                      <a:pt x="92" y="108"/>
                    </a:lnTo>
                    <a:lnTo>
                      <a:pt x="98" y="106"/>
                    </a:lnTo>
                    <a:lnTo>
                      <a:pt x="100" y="100"/>
                    </a:lnTo>
                    <a:lnTo>
                      <a:pt x="102" y="94"/>
                    </a:lnTo>
                    <a:lnTo>
                      <a:pt x="102" y="94"/>
                    </a:lnTo>
                    <a:lnTo>
                      <a:pt x="100" y="88"/>
                    </a:lnTo>
                    <a:lnTo>
                      <a:pt x="98" y="84"/>
                    </a:lnTo>
                    <a:lnTo>
                      <a:pt x="92" y="82"/>
                    </a:lnTo>
                    <a:lnTo>
                      <a:pt x="88" y="80"/>
                    </a:lnTo>
                    <a:lnTo>
                      <a:pt x="88" y="80"/>
                    </a:lnTo>
                    <a:lnTo>
                      <a:pt x="86" y="80"/>
                    </a:lnTo>
                    <a:lnTo>
                      <a:pt x="86" y="80"/>
                    </a:lnTo>
                    <a:lnTo>
                      <a:pt x="90" y="78"/>
                    </a:lnTo>
                    <a:lnTo>
                      <a:pt x="96" y="78"/>
                    </a:lnTo>
                    <a:lnTo>
                      <a:pt x="96" y="78"/>
                    </a:lnTo>
                    <a:lnTo>
                      <a:pt x="104" y="78"/>
                    </a:lnTo>
                    <a:lnTo>
                      <a:pt x="110" y="84"/>
                    </a:lnTo>
                    <a:lnTo>
                      <a:pt x="116" y="90"/>
                    </a:lnTo>
                    <a:lnTo>
                      <a:pt x="116" y="98"/>
                    </a:lnTo>
                    <a:lnTo>
                      <a:pt x="116" y="98"/>
                    </a:lnTo>
                    <a:lnTo>
                      <a:pt x="116" y="106"/>
                    </a:lnTo>
                    <a:lnTo>
                      <a:pt x="110" y="114"/>
                    </a:lnTo>
                    <a:lnTo>
                      <a:pt x="104" y="118"/>
                    </a:lnTo>
                    <a:lnTo>
                      <a:pt x="96" y="120"/>
                    </a:lnTo>
                    <a:lnTo>
                      <a:pt x="9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90" name="Freeform 31"/>
              <p:cNvSpPr>
                <a:spLocks noEditPoints="1"/>
              </p:cNvSpPr>
              <p:nvPr/>
            </p:nvSpPr>
            <p:spPr bwMode="auto">
              <a:xfrm>
                <a:off x="2855913" y="1546225"/>
                <a:ext cx="155575" cy="155575"/>
              </a:xfrm>
              <a:custGeom>
                <a:avLst/>
                <a:gdLst>
                  <a:gd name="T0" fmla="*/ 48 w 98"/>
                  <a:gd name="T1" fmla="*/ 0 h 98"/>
                  <a:gd name="T2" fmla="*/ 30 w 98"/>
                  <a:gd name="T3" fmla="*/ 4 h 98"/>
                  <a:gd name="T4" fmla="*/ 14 w 98"/>
                  <a:gd name="T5" fmla="*/ 16 h 98"/>
                  <a:gd name="T6" fmla="*/ 4 w 98"/>
                  <a:gd name="T7" fmla="*/ 30 h 98"/>
                  <a:gd name="T8" fmla="*/ 0 w 98"/>
                  <a:gd name="T9" fmla="*/ 50 h 98"/>
                  <a:gd name="T10" fmla="*/ 0 w 98"/>
                  <a:gd name="T11" fmla="*/ 60 h 98"/>
                  <a:gd name="T12" fmla="*/ 8 w 98"/>
                  <a:gd name="T13" fmla="*/ 78 h 98"/>
                  <a:gd name="T14" fmla="*/ 22 w 98"/>
                  <a:gd name="T15" fmla="*/ 90 h 98"/>
                  <a:gd name="T16" fmla="*/ 38 w 98"/>
                  <a:gd name="T17" fmla="*/ 98 h 98"/>
                  <a:gd name="T18" fmla="*/ 48 w 98"/>
                  <a:gd name="T19" fmla="*/ 98 h 98"/>
                  <a:gd name="T20" fmla="*/ 68 w 98"/>
                  <a:gd name="T21" fmla="*/ 94 h 98"/>
                  <a:gd name="T22" fmla="*/ 84 w 98"/>
                  <a:gd name="T23" fmla="*/ 84 h 98"/>
                  <a:gd name="T24" fmla="*/ 94 w 98"/>
                  <a:gd name="T25" fmla="*/ 68 h 98"/>
                  <a:gd name="T26" fmla="*/ 98 w 98"/>
                  <a:gd name="T27" fmla="*/ 50 h 98"/>
                  <a:gd name="T28" fmla="*/ 96 w 98"/>
                  <a:gd name="T29" fmla="*/ 40 h 98"/>
                  <a:gd name="T30" fmla="*/ 90 w 98"/>
                  <a:gd name="T31" fmla="*/ 22 h 98"/>
                  <a:gd name="T32" fmla="*/ 76 w 98"/>
                  <a:gd name="T33" fmla="*/ 10 h 98"/>
                  <a:gd name="T34" fmla="*/ 58 w 98"/>
                  <a:gd name="T35" fmla="*/ 2 h 98"/>
                  <a:gd name="T36" fmla="*/ 48 w 98"/>
                  <a:gd name="T37" fmla="*/ 0 h 98"/>
                  <a:gd name="T38" fmla="*/ 52 w 98"/>
                  <a:gd name="T39" fmla="*/ 82 h 98"/>
                  <a:gd name="T40" fmla="*/ 42 w 98"/>
                  <a:gd name="T41" fmla="*/ 74 h 98"/>
                  <a:gd name="T42" fmla="*/ 34 w 98"/>
                  <a:gd name="T43" fmla="*/ 74 h 98"/>
                  <a:gd name="T44" fmla="*/ 30 w 98"/>
                  <a:gd name="T45" fmla="*/ 60 h 98"/>
                  <a:gd name="T46" fmla="*/ 36 w 98"/>
                  <a:gd name="T47" fmla="*/ 62 h 98"/>
                  <a:gd name="T48" fmla="*/ 46 w 98"/>
                  <a:gd name="T49" fmla="*/ 64 h 98"/>
                  <a:gd name="T50" fmla="*/ 52 w 98"/>
                  <a:gd name="T51" fmla="*/ 60 h 98"/>
                  <a:gd name="T52" fmla="*/ 50 w 98"/>
                  <a:gd name="T53" fmla="*/ 56 h 98"/>
                  <a:gd name="T54" fmla="*/ 44 w 98"/>
                  <a:gd name="T55" fmla="*/ 54 h 98"/>
                  <a:gd name="T56" fmla="*/ 32 w 98"/>
                  <a:gd name="T57" fmla="*/ 48 h 98"/>
                  <a:gd name="T58" fmla="*/ 28 w 98"/>
                  <a:gd name="T59" fmla="*/ 38 h 98"/>
                  <a:gd name="T60" fmla="*/ 28 w 98"/>
                  <a:gd name="T61" fmla="*/ 34 h 98"/>
                  <a:gd name="T62" fmla="*/ 36 w 98"/>
                  <a:gd name="T63" fmla="*/ 26 h 98"/>
                  <a:gd name="T64" fmla="*/ 42 w 98"/>
                  <a:gd name="T65" fmla="*/ 16 h 98"/>
                  <a:gd name="T66" fmla="*/ 52 w 98"/>
                  <a:gd name="T67" fmla="*/ 22 h 98"/>
                  <a:gd name="T68" fmla="*/ 60 w 98"/>
                  <a:gd name="T69" fmla="*/ 24 h 98"/>
                  <a:gd name="T70" fmla="*/ 64 w 98"/>
                  <a:gd name="T71" fmla="*/ 36 h 98"/>
                  <a:gd name="T72" fmla="*/ 58 w 98"/>
                  <a:gd name="T73" fmla="*/ 34 h 98"/>
                  <a:gd name="T74" fmla="*/ 50 w 98"/>
                  <a:gd name="T75" fmla="*/ 34 h 98"/>
                  <a:gd name="T76" fmla="*/ 44 w 98"/>
                  <a:gd name="T77" fmla="*/ 38 h 98"/>
                  <a:gd name="T78" fmla="*/ 46 w 98"/>
                  <a:gd name="T79" fmla="*/ 40 h 98"/>
                  <a:gd name="T80" fmla="*/ 54 w 98"/>
                  <a:gd name="T81" fmla="*/ 44 h 98"/>
                  <a:gd name="T82" fmla="*/ 66 w 98"/>
                  <a:gd name="T83" fmla="*/ 50 h 98"/>
                  <a:gd name="T84" fmla="*/ 70 w 98"/>
                  <a:gd name="T85" fmla="*/ 58 h 98"/>
                  <a:gd name="T86" fmla="*/ 68 w 98"/>
                  <a:gd name="T87" fmla="*/ 64 h 98"/>
                  <a:gd name="T88" fmla="*/ 60 w 98"/>
                  <a:gd name="T89" fmla="*/ 72 h 98"/>
                  <a:gd name="T90" fmla="*/ 52 w 98"/>
                  <a:gd name="T91"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8">
                    <a:moveTo>
                      <a:pt x="48" y="0"/>
                    </a:moveTo>
                    <a:lnTo>
                      <a:pt x="48" y="0"/>
                    </a:lnTo>
                    <a:lnTo>
                      <a:pt x="38" y="2"/>
                    </a:lnTo>
                    <a:lnTo>
                      <a:pt x="30" y="4"/>
                    </a:lnTo>
                    <a:lnTo>
                      <a:pt x="22" y="10"/>
                    </a:lnTo>
                    <a:lnTo>
                      <a:pt x="14" y="16"/>
                    </a:lnTo>
                    <a:lnTo>
                      <a:pt x="8" y="22"/>
                    </a:lnTo>
                    <a:lnTo>
                      <a:pt x="4" y="30"/>
                    </a:lnTo>
                    <a:lnTo>
                      <a:pt x="0" y="40"/>
                    </a:lnTo>
                    <a:lnTo>
                      <a:pt x="0" y="50"/>
                    </a:lnTo>
                    <a:lnTo>
                      <a:pt x="0" y="50"/>
                    </a:lnTo>
                    <a:lnTo>
                      <a:pt x="0" y="60"/>
                    </a:lnTo>
                    <a:lnTo>
                      <a:pt x="4" y="68"/>
                    </a:lnTo>
                    <a:lnTo>
                      <a:pt x="8" y="78"/>
                    </a:lnTo>
                    <a:lnTo>
                      <a:pt x="14" y="84"/>
                    </a:lnTo>
                    <a:lnTo>
                      <a:pt x="22" y="90"/>
                    </a:lnTo>
                    <a:lnTo>
                      <a:pt x="30" y="94"/>
                    </a:lnTo>
                    <a:lnTo>
                      <a:pt x="38" y="98"/>
                    </a:lnTo>
                    <a:lnTo>
                      <a:pt x="48" y="98"/>
                    </a:lnTo>
                    <a:lnTo>
                      <a:pt x="48" y="98"/>
                    </a:lnTo>
                    <a:lnTo>
                      <a:pt x="58" y="98"/>
                    </a:lnTo>
                    <a:lnTo>
                      <a:pt x="68" y="94"/>
                    </a:lnTo>
                    <a:lnTo>
                      <a:pt x="76" y="90"/>
                    </a:lnTo>
                    <a:lnTo>
                      <a:pt x="84" y="84"/>
                    </a:lnTo>
                    <a:lnTo>
                      <a:pt x="90" y="78"/>
                    </a:lnTo>
                    <a:lnTo>
                      <a:pt x="94" y="68"/>
                    </a:lnTo>
                    <a:lnTo>
                      <a:pt x="96" y="60"/>
                    </a:lnTo>
                    <a:lnTo>
                      <a:pt x="98" y="50"/>
                    </a:lnTo>
                    <a:lnTo>
                      <a:pt x="98" y="50"/>
                    </a:lnTo>
                    <a:lnTo>
                      <a:pt x="96" y="40"/>
                    </a:lnTo>
                    <a:lnTo>
                      <a:pt x="94" y="30"/>
                    </a:lnTo>
                    <a:lnTo>
                      <a:pt x="90" y="22"/>
                    </a:lnTo>
                    <a:lnTo>
                      <a:pt x="84" y="16"/>
                    </a:lnTo>
                    <a:lnTo>
                      <a:pt x="76" y="10"/>
                    </a:lnTo>
                    <a:lnTo>
                      <a:pt x="68" y="4"/>
                    </a:lnTo>
                    <a:lnTo>
                      <a:pt x="58" y="2"/>
                    </a:lnTo>
                    <a:lnTo>
                      <a:pt x="48" y="0"/>
                    </a:lnTo>
                    <a:lnTo>
                      <a:pt x="48" y="0"/>
                    </a:lnTo>
                    <a:close/>
                    <a:moveTo>
                      <a:pt x="52" y="74"/>
                    </a:moveTo>
                    <a:lnTo>
                      <a:pt x="52" y="82"/>
                    </a:lnTo>
                    <a:lnTo>
                      <a:pt x="42" y="82"/>
                    </a:lnTo>
                    <a:lnTo>
                      <a:pt x="42" y="74"/>
                    </a:lnTo>
                    <a:lnTo>
                      <a:pt x="42" y="74"/>
                    </a:lnTo>
                    <a:lnTo>
                      <a:pt x="34" y="74"/>
                    </a:lnTo>
                    <a:lnTo>
                      <a:pt x="26" y="72"/>
                    </a:lnTo>
                    <a:lnTo>
                      <a:pt x="30" y="60"/>
                    </a:lnTo>
                    <a:lnTo>
                      <a:pt x="30" y="60"/>
                    </a:lnTo>
                    <a:lnTo>
                      <a:pt x="36" y="62"/>
                    </a:lnTo>
                    <a:lnTo>
                      <a:pt x="46" y="64"/>
                    </a:lnTo>
                    <a:lnTo>
                      <a:pt x="46" y="64"/>
                    </a:lnTo>
                    <a:lnTo>
                      <a:pt x="50" y="62"/>
                    </a:lnTo>
                    <a:lnTo>
                      <a:pt x="52" y="60"/>
                    </a:lnTo>
                    <a:lnTo>
                      <a:pt x="52" y="60"/>
                    </a:lnTo>
                    <a:lnTo>
                      <a:pt x="50" y="56"/>
                    </a:lnTo>
                    <a:lnTo>
                      <a:pt x="44" y="54"/>
                    </a:lnTo>
                    <a:lnTo>
                      <a:pt x="44" y="54"/>
                    </a:lnTo>
                    <a:lnTo>
                      <a:pt x="38" y="52"/>
                    </a:lnTo>
                    <a:lnTo>
                      <a:pt x="32" y="48"/>
                    </a:lnTo>
                    <a:lnTo>
                      <a:pt x="28" y="44"/>
                    </a:lnTo>
                    <a:lnTo>
                      <a:pt x="28" y="38"/>
                    </a:lnTo>
                    <a:lnTo>
                      <a:pt x="28" y="38"/>
                    </a:lnTo>
                    <a:lnTo>
                      <a:pt x="28" y="34"/>
                    </a:lnTo>
                    <a:lnTo>
                      <a:pt x="32" y="28"/>
                    </a:lnTo>
                    <a:lnTo>
                      <a:pt x="36" y="26"/>
                    </a:lnTo>
                    <a:lnTo>
                      <a:pt x="42" y="24"/>
                    </a:lnTo>
                    <a:lnTo>
                      <a:pt x="42" y="16"/>
                    </a:lnTo>
                    <a:lnTo>
                      <a:pt x="52" y="16"/>
                    </a:lnTo>
                    <a:lnTo>
                      <a:pt x="52" y="22"/>
                    </a:lnTo>
                    <a:lnTo>
                      <a:pt x="52" y="22"/>
                    </a:lnTo>
                    <a:lnTo>
                      <a:pt x="60" y="24"/>
                    </a:lnTo>
                    <a:lnTo>
                      <a:pt x="66" y="26"/>
                    </a:lnTo>
                    <a:lnTo>
                      <a:pt x="64" y="36"/>
                    </a:lnTo>
                    <a:lnTo>
                      <a:pt x="64" y="36"/>
                    </a:lnTo>
                    <a:lnTo>
                      <a:pt x="58" y="34"/>
                    </a:lnTo>
                    <a:lnTo>
                      <a:pt x="50" y="34"/>
                    </a:lnTo>
                    <a:lnTo>
                      <a:pt x="50" y="34"/>
                    </a:lnTo>
                    <a:lnTo>
                      <a:pt x="44" y="34"/>
                    </a:lnTo>
                    <a:lnTo>
                      <a:pt x="44" y="38"/>
                    </a:lnTo>
                    <a:lnTo>
                      <a:pt x="44" y="38"/>
                    </a:lnTo>
                    <a:lnTo>
                      <a:pt x="46" y="40"/>
                    </a:lnTo>
                    <a:lnTo>
                      <a:pt x="54" y="44"/>
                    </a:lnTo>
                    <a:lnTo>
                      <a:pt x="54" y="44"/>
                    </a:lnTo>
                    <a:lnTo>
                      <a:pt x="60" y="46"/>
                    </a:lnTo>
                    <a:lnTo>
                      <a:pt x="66" y="50"/>
                    </a:lnTo>
                    <a:lnTo>
                      <a:pt x="68" y="54"/>
                    </a:lnTo>
                    <a:lnTo>
                      <a:pt x="70" y="58"/>
                    </a:lnTo>
                    <a:lnTo>
                      <a:pt x="70" y="58"/>
                    </a:lnTo>
                    <a:lnTo>
                      <a:pt x="68" y="64"/>
                    </a:lnTo>
                    <a:lnTo>
                      <a:pt x="64" y="68"/>
                    </a:lnTo>
                    <a:lnTo>
                      <a:pt x="60" y="72"/>
                    </a:lnTo>
                    <a:lnTo>
                      <a:pt x="52" y="74"/>
                    </a:lnTo>
                    <a:lnTo>
                      <a:pt x="5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94" name="组合 193"/>
          <p:cNvGrpSpPr/>
          <p:nvPr/>
        </p:nvGrpSpPr>
        <p:grpSpPr>
          <a:xfrm flipH="1">
            <a:off x="1295467" y="1796819"/>
            <a:ext cx="2372308" cy="819512"/>
            <a:chOff x="3199529" y="1770394"/>
            <a:chExt cx="1779231" cy="614634"/>
          </a:xfrm>
        </p:grpSpPr>
        <p:sp>
          <p:nvSpPr>
            <p:cNvPr id="195" name="Text Placeholder 2"/>
            <p:cNvSpPr txBox="1"/>
            <p:nvPr/>
          </p:nvSpPr>
          <p:spPr bwMode="auto">
            <a:xfrm>
              <a:off x="3455068"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6"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97" name="组合 196"/>
          <p:cNvGrpSpPr/>
          <p:nvPr/>
        </p:nvGrpSpPr>
        <p:grpSpPr>
          <a:xfrm flipH="1">
            <a:off x="1295467" y="3044957"/>
            <a:ext cx="2372308" cy="819512"/>
            <a:chOff x="3199529" y="1770394"/>
            <a:chExt cx="1779231" cy="614634"/>
          </a:xfrm>
        </p:grpSpPr>
        <p:sp>
          <p:nvSpPr>
            <p:cNvPr id="198" name="Text Placeholder 2"/>
            <p:cNvSpPr txBox="1"/>
            <p:nvPr/>
          </p:nvSpPr>
          <p:spPr bwMode="auto">
            <a:xfrm>
              <a:off x="3455068"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9"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00" name="组合 199"/>
          <p:cNvGrpSpPr/>
          <p:nvPr/>
        </p:nvGrpSpPr>
        <p:grpSpPr>
          <a:xfrm flipH="1">
            <a:off x="1295467" y="4293096"/>
            <a:ext cx="2372308" cy="819512"/>
            <a:chOff x="3199529" y="1770394"/>
            <a:chExt cx="1779231" cy="614634"/>
          </a:xfrm>
        </p:grpSpPr>
        <p:sp>
          <p:nvSpPr>
            <p:cNvPr id="201" name="Text Placeholder 2"/>
            <p:cNvSpPr txBox="1"/>
            <p:nvPr/>
          </p:nvSpPr>
          <p:spPr bwMode="auto">
            <a:xfrm>
              <a:off x="3455068"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ctr">
                <a:buClr>
                  <a:schemeClr val="accent1"/>
                </a:buClr>
                <a:buSzPct val="80000"/>
                <a:buFont typeface="Corbel" panose="020B0503020204020204" pitchFamily="34" charset="0"/>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2" name="Text Placeholder 2"/>
            <p:cNvSpPr txBox="1"/>
            <p:nvPr/>
          </p:nvSpPr>
          <p:spPr bwMode="auto">
            <a:xfrm>
              <a:off x="3199529" y="1963110"/>
              <a:ext cx="1753463" cy="421918"/>
            </a:xfrm>
            <a:prstGeom prst="rect">
              <a:avLst/>
            </a:prstGeom>
            <a:noFill/>
            <a:ln>
              <a:noFill/>
            </a:ln>
          </p:spPr>
          <p:txBody>
            <a:bodyPr/>
            <a:lstStyle>
              <a:lvl1pPr>
                <a:defRPr>
                  <a:solidFill>
                    <a:schemeClr val="tx1"/>
                  </a:solidFill>
                  <a:latin typeface="Open Sans" panose="020B0606030504020204" charset="0"/>
                  <a:ea typeface="MS PGothic" panose="020B0600070205080204" charset="-128"/>
                </a:defRPr>
              </a:lvl1pPr>
              <a:lvl2pPr marL="742950" indent="-285750">
                <a:defRPr>
                  <a:solidFill>
                    <a:schemeClr val="tx1"/>
                  </a:solidFill>
                  <a:latin typeface="Open Sans" panose="020B0606030504020204" charset="0"/>
                  <a:ea typeface="MS PGothic" panose="020B0600070205080204" charset="-128"/>
                </a:defRPr>
              </a:lvl2pPr>
              <a:lvl3pPr marL="1143000" indent="-228600">
                <a:defRPr>
                  <a:solidFill>
                    <a:schemeClr val="tx1"/>
                  </a:solidFill>
                  <a:latin typeface="Open Sans" panose="020B0606030504020204" charset="0"/>
                  <a:ea typeface="MS PGothic" panose="020B0600070205080204" charset="-128"/>
                </a:defRPr>
              </a:lvl3pPr>
              <a:lvl4pPr marL="1600200" indent="-228600">
                <a:defRPr>
                  <a:solidFill>
                    <a:schemeClr val="tx1"/>
                  </a:solidFill>
                  <a:latin typeface="Open Sans" panose="020B0606030504020204" charset="0"/>
                  <a:ea typeface="MS PGothic" panose="020B0600070205080204" charset="-128"/>
                </a:defRPr>
              </a:lvl4pPr>
              <a:lvl5pPr marL="2057400" indent="-228600">
                <a:defRPr>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charset="-128"/>
                </a:defRPr>
              </a:lvl9pPr>
            </a:lstStyle>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70"/>
                                        </p:tgtEl>
                                        <p:attrNameLst>
                                          <p:attrName>style.visibility</p:attrName>
                                        </p:attrNameLst>
                                      </p:cBhvr>
                                      <p:to>
                                        <p:strVal val="visible"/>
                                      </p:to>
                                    </p:set>
                                    <p:anim calcmode="lin" valueType="num">
                                      <p:cBhvr additive="base">
                                        <p:cTn id="7" dur="500" fill="hold"/>
                                        <p:tgtEl>
                                          <p:spTgt spid="170"/>
                                        </p:tgtEl>
                                        <p:attrNameLst>
                                          <p:attrName>ppt_x</p:attrName>
                                        </p:attrNameLst>
                                      </p:cBhvr>
                                      <p:tavLst>
                                        <p:tav tm="0">
                                          <p:val>
                                            <p:strVal val="1+#ppt_w/2"/>
                                          </p:val>
                                        </p:tav>
                                        <p:tav tm="100000">
                                          <p:val>
                                            <p:strVal val="#ppt_x"/>
                                          </p:val>
                                        </p:tav>
                                      </p:tavLst>
                                    </p:anim>
                                    <p:anim calcmode="lin" valueType="num">
                                      <p:cBhvr additive="base">
                                        <p:cTn id="8" dur="500" fill="hold"/>
                                        <p:tgtEl>
                                          <p:spTgt spid="17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right)">
                                      <p:cBhvr>
                                        <p:cTn id="12" dur="1000"/>
                                        <p:tgtEl>
                                          <p:spTgt spid="59"/>
                                        </p:tgtEl>
                                      </p:cBhvr>
                                    </p:animEffect>
                                  </p:childTnLst>
                                </p:cTn>
                              </p:par>
                            </p:childTnLst>
                          </p:cTn>
                        </p:par>
                        <p:par>
                          <p:cTn id="13" fill="hold">
                            <p:stCondLst>
                              <p:cond delay="1500"/>
                            </p:stCondLst>
                            <p:childTnLst>
                              <p:par>
                                <p:cTn id="14" presetID="14" presetClass="entr" presetSubtype="10" fill="hold" nodeType="afterEffect">
                                  <p:stCondLst>
                                    <p:cond delay="0"/>
                                  </p:stCondLst>
                                  <p:childTnLst>
                                    <p:set>
                                      <p:cBhvr>
                                        <p:cTn id="15" dur="1" fill="hold">
                                          <p:stCondLst>
                                            <p:cond delay="0"/>
                                          </p:stCondLst>
                                        </p:cTn>
                                        <p:tgtEl>
                                          <p:spTgt spid="194"/>
                                        </p:tgtEl>
                                        <p:attrNameLst>
                                          <p:attrName>style.visibility</p:attrName>
                                        </p:attrNameLst>
                                      </p:cBhvr>
                                      <p:to>
                                        <p:strVal val="visible"/>
                                      </p:to>
                                    </p:set>
                                    <p:animEffect transition="in" filter="randombar(horizontal)">
                                      <p:cBhvr>
                                        <p:cTn id="16" dur="500"/>
                                        <p:tgtEl>
                                          <p:spTgt spid="194"/>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204"/>
                                        </p:tgtEl>
                                        <p:attrNameLst>
                                          <p:attrName>style.visibility</p:attrName>
                                        </p:attrNameLst>
                                      </p:cBhvr>
                                      <p:to>
                                        <p:strVal val="visible"/>
                                      </p:to>
                                    </p:set>
                                    <p:animEffect transition="in" filter="wipe(left)">
                                      <p:cBhvr>
                                        <p:cTn id="20" dur="1000"/>
                                        <p:tgtEl>
                                          <p:spTgt spid="204"/>
                                        </p:tgtEl>
                                      </p:cBhvr>
                                    </p:animEffect>
                                  </p:childTnLst>
                                </p:cTn>
                              </p:par>
                            </p:childTnLst>
                          </p:cTn>
                        </p:par>
                        <p:par>
                          <p:cTn id="21" fill="hold">
                            <p:stCondLst>
                              <p:cond delay="3000"/>
                            </p:stCondLst>
                            <p:childTnLst>
                              <p:par>
                                <p:cTn id="22" presetID="2" presetClass="entr" presetSubtype="2" fill="hold" nodeType="afterEffect">
                                  <p:stCondLst>
                                    <p:cond delay="0"/>
                                  </p:stCondLst>
                                  <p:childTnLst>
                                    <p:set>
                                      <p:cBhvr>
                                        <p:cTn id="23" dur="1" fill="hold">
                                          <p:stCondLst>
                                            <p:cond delay="0"/>
                                          </p:stCondLst>
                                        </p:cTn>
                                        <p:tgtEl>
                                          <p:spTgt spid="179"/>
                                        </p:tgtEl>
                                        <p:attrNameLst>
                                          <p:attrName>style.visibility</p:attrName>
                                        </p:attrNameLst>
                                      </p:cBhvr>
                                      <p:to>
                                        <p:strVal val="visible"/>
                                      </p:to>
                                    </p:set>
                                    <p:anim calcmode="lin" valueType="num">
                                      <p:cBhvr additive="base">
                                        <p:cTn id="24" dur="500" fill="hold"/>
                                        <p:tgtEl>
                                          <p:spTgt spid="179"/>
                                        </p:tgtEl>
                                        <p:attrNameLst>
                                          <p:attrName>ppt_x</p:attrName>
                                        </p:attrNameLst>
                                      </p:cBhvr>
                                      <p:tavLst>
                                        <p:tav tm="0">
                                          <p:val>
                                            <p:strVal val="1+#ppt_w/2"/>
                                          </p:val>
                                        </p:tav>
                                        <p:tav tm="100000">
                                          <p:val>
                                            <p:strVal val="#ppt_x"/>
                                          </p:val>
                                        </p:tav>
                                      </p:tavLst>
                                    </p:anim>
                                    <p:anim calcmode="lin" valueType="num">
                                      <p:cBhvr additive="base">
                                        <p:cTn id="25" dur="500" fill="hold"/>
                                        <p:tgtEl>
                                          <p:spTgt spid="179"/>
                                        </p:tgtEl>
                                        <p:attrNameLst>
                                          <p:attrName>ppt_y</p:attrName>
                                        </p:attrNameLst>
                                      </p:cBhvr>
                                      <p:tavLst>
                                        <p:tav tm="0">
                                          <p:val>
                                            <p:strVal val="#ppt_y"/>
                                          </p:val>
                                        </p:tav>
                                        <p:tav tm="100000">
                                          <p:val>
                                            <p:strVal val="#ppt_y"/>
                                          </p:val>
                                        </p:tav>
                                      </p:tavLst>
                                    </p:anim>
                                  </p:childTnLst>
                                </p:cTn>
                              </p:par>
                              <p:par>
                                <p:cTn id="26" presetID="22" presetClass="entr" presetSubtype="2"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1000"/>
                                        <p:tgtEl>
                                          <p:spTgt spid="9"/>
                                        </p:tgtEl>
                                      </p:cBhvr>
                                    </p:animEffect>
                                  </p:childTnLst>
                                </p:cTn>
                              </p:par>
                            </p:childTnLst>
                          </p:cTn>
                        </p:par>
                        <p:par>
                          <p:cTn id="29" fill="hold">
                            <p:stCondLst>
                              <p:cond delay="3500"/>
                            </p:stCondLst>
                            <p:childTnLst>
                              <p:par>
                                <p:cTn id="30" presetID="14" presetClass="entr" presetSubtype="10" fill="hold" nodeType="afterEffect">
                                  <p:stCondLst>
                                    <p:cond delay="0"/>
                                  </p:stCondLst>
                                  <p:childTnLst>
                                    <p:set>
                                      <p:cBhvr>
                                        <p:cTn id="31" dur="1" fill="hold">
                                          <p:stCondLst>
                                            <p:cond delay="0"/>
                                          </p:stCondLst>
                                        </p:cTn>
                                        <p:tgtEl>
                                          <p:spTgt spid="197"/>
                                        </p:tgtEl>
                                        <p:attrNameLst>
                                          <p:attrName>style.visibility</p:attrName>
                                        </p:attrNameLst>
                                      </p:cBhvr>
                                      <p:to>
                                        <p:strVal val="visible"/>
                                      </p:to>
                                    </p:set>
                                    <p:animEffect transition="in" filter="randombar(horizontal)">
                                      <p:cBhvr>
                                        <p:cTn id="32" dur="500"/>
                                        <p:tgtEl>
                                          <p:spTgt spid="197"/>
                                        </p:tgtEl>
                                      </p:cBhvr>
                                    </p:animEffect>
                                  </p:childTnLst>
                                </p:cTn>
                              </p:par>
                              <p:par>
                                <p:cTn id="33" presetID="22" presetClass="entr" presetSubtype="8" fill="hold" nodeType="withEffect">
                                  <p:stCondLst>
                                    <p:cond delay="0"/>
                                  </p:stCondLst>
                                  <p:childTnLst>
                                    <p:set>
                                      <p:cBhvr>
                                        <p:cTn id="34" dur="1" fill="hold">
                                          <p:stCondLst>
                                            <p:cond delay="0"/>
                                          </p:stCondLst>
                                        </p:cTn>
                                        <p:tgtEl>
                                          <p:spTgt spid="205"/>
                                        </p:tgtEl>
                                        <p:attrNameLst>
                                          <p:attrName>style.visibility</p:attrName>
                                        </p:attrNameLst>
                                      </p:cBhvr>
                                      <p:to>
                                        <p:strVal val="visible"/>
                                      </p:to>
                                    </p:set>
                                    <p:animEffect transition="in" filter="wipe(left)">
                                      <p:cBhvr>
                                        <p:cTn id="35" dur="1000"/>
                                        <p:tgtEl>
                                          <p:spTgt spid="205"/>
                                        </p:tgtEl>
                                      </p:cBhvr>
                                    </p:animEffect>
                                  </p:childTnLst>
                                </p:cTn>
                              </p:par>
                            </p:childTnLst>
                          </p:cTn>
                        </p:par>
                        <p:par>
                          <p:cTn id="36" fill="hold">
                            <p:stCondLst>
                              <p:cond delay="4000"/>
                            </p:stCondLst>
                            <p:childTnLst>
                              <p:par>
                                <p:cTn id="37" presetID="2" presetClass="entr" presetSubtype="2" fill="hold" nodeType="afterEffect">
                                  <p:stCondLst>
                                    <p:cond delay="0"/>
                                  </p:stCondLst>
                                  <p:childTnLst>
                                    <p:set>
                                      <p:cBhvr>
                                        <p:cTn id="38" dur="1" fill="hold">
                                          <p:stCondLst>
                                            <p:cond delay="0"/>
                                          </p:stCondLst>
                                        </p:cTn>
                                        <p:tgtEl>
                                          <p:spTgt spid="186"/>
                                        </p:tgtEl>
                                        <p:attrNameLst>
                                          <p:attrName>style.visibility</p:attrName>
                                        </p:attrNameLst>
                                      </p:cBhvr>
                                      <p:to>
                                        <p:strVal val="visible"/>
                                      </p:to>
                                    </p:set>
                                    <p:anim calcmode="lin" valueType="num">
                                      <p:cBhvr additive="base">
                                        <p:cTn id="39" dur="500" fill="hold"/>
                                        <p:tgtEl>
                                          <p:spTgt spid="186"/>
                                        </p:tgtEl>
                                        <p:attrNameLst>
                                          <p:attrName>ppt_x</p:attrName>
                                        </p:attrNameLst>
                                      </p:cBhvr>
                                      <p:tavLst>
                                        <p:tav tm="0">
                                          <p:val>
                                            <p:strVal val="1+#ppt_w/2"/>
                                          </p:val>
                                        </p:tav>
                                        <p:tav tm="100000">
                                          <p:val>
                                            <p:strVal val="#ppt_x"/>
                                          </p:val>
                                        </p:tav>
                                      </p:tavLst>
                                    </p:anim>
                                    <p:anim calcmode="lin" valueType="num">
                                      <p:cBhvr additive="base">
                                        <p:cTn id="40" dur="500" fill="hold"/>
                                        <p:tgtEl>
                                          <p:spTgt spid="186"/>
                                        </p:tgtEl>
                                        <p:attrNameLst>
                                          <p:attrName>ppt_y</p:attrName>
                                        </p:attrNameLst>
                                      </p:cBhvr>
                                      <p:tavLst>
                                        <p:tav tm="0">
                                          <p:val>
                                            <p:strVal val="#ppt_y"/>
                                          </p:val>
                                        </p:tav>
                                        <p:tav tm="100000">
                                          <p:val>
                                            <p:strVal val="#ppt_y"/>
                                          </p:val>
                                        </p:tav>
                                      </p:tavLst>
                                    </p:anim>
                                  </p:childTnLst>
                                </p:cTn>
                              </p:par>
                              <p:par>
                                <p:cTn id="41" presetID="22" presetClass="entr" presetSubtype="2"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right)">
                                      <p:cBhvr>
                                        <p:cTn id="43" dur="1000"/>
                                        <p:tgtEl>
                                          <p:spTgt spid="34"/>
                                        </p:tgtEl>
                                      </p:cBhvr>
                                    </p:animEffect>
                                  </p:childTnLst>
                                </p:cTn>
                              </p:par>
                            </p:childTnLst>
                          </p:cTn>
                        </p:par>
                        <p:par>
                          <p:cTn id="44" fill="hold">
                            <p:stCondLst>
                              <p:cond delay="4500"/>
                            </p:stCondLst>
                            <p:childTnLst>
                              <p:par>
                                <p:cTn id="45" presetID="14" presetClass="entr" presetSubtype="10" fill="hold" nodeType="afterEffect">
                                  <p:stCondLst>
                                    <p:cond delay="0"/>
                                  </p:stCondLst>
                                  <p:childTnLst>
                                    <p:set>
                                      <p:cBhvr>
                                        <p:cTn id="46" dur="1" fill="hold">
                                          <p:stCondLst>
                                            <p:cond delay="0"/>
                                          </p:stCondLst>
                                        </p:cTn>
                                        <p:tgtEl>
                                          <p:spTgt spid="200"/>
                                        </p:tgtEl>
                                        <p:attrNameLst>
                                          <p:attrName>style.visibility</p:attrName>
                                        </p:attrNameLst>
                                      </p:cBhvr>
                                      <p:to>
                                        <p:strVal val="visible"/>
                                      </p:to>
                                    </p:set>
                                    <p:animEffect transition="in" filter="randombar(horizontal)">
                                      <p:cBhvr>
                                        <p:cTn id="47" dur="500"/>
                                        <p:tgtEl>
                                          <p:spTgt spid="200"/>
                                        </p:tgtEl>
                                      </p:cBhvr>
                                    </p:animEffect>
                                  </p:childTnLst>
                                </p:cTn>
                              </p:par>
                              <p:par>
                                <p:cTn id="48" presetID="22" presetClass="entr" presetSubtype="8" fill="hold" nodeType="withEffect">
                                  <p:stCondLst>
                                    <p:cond delay="0"/>
                                  </p:stCondLst>
                                  <p:childTnLst>
                                    <p:set>
                                      <p:cBhvr>
                                        <p:cTn id="49" dur="1" fill="hold">
                                          <p:stCondLst>
                                            <p:cond delay="0"/>
                                          </p:stCondLst>
                                        </p:cTn>
                                        <p:tgtEl>
                                          <p:spTgt spid="206"/>
                                        </p:tgtEl>
                                        <p:attrNameLst>
                                          <p:attrName>style.visibility</p:attrName>
                                        </p:attrNameLst>
                                      </p:cBhvr>
                                      <p:to>
                                        <p:strVal val="visible"/>
                                      </p:to>
                                    </p:set>
                                    <p:animEffect transition="in" filter="wipe(left)">
                                      <p:cBhvr>
                                        <p:cTn id="50" dur="1000"/>
                                        <p:tgtEl>
                                          <p:spTgt spid="206"/>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86"/>
                                        </p:tgtEl>
                                        <p:attrNameLst>
                                          <p:attrName>style.visibility</p:attrName>
                                        </p:attrNameLst>
                                      </p:cBhvr>
                                      <p:to>
                                        <p:strVal val="visible"/>
                                      </p:to>
                                    </p:set>
                                    <p:anim calcmode="lin" valueType="num">
                                      <p:cBhvr>
                                        <p:cTn id="54" dur="500" fill="hold"/>
                                        <p:tgtEl>
                                          <p:spTgt spid="86"/>
                                        </p:tgtEl>
                                        <p:attrNameLst>
                                          <p:attrName>ppt_w</p:attrName>
                                        </p:attrNameLst>
                                      </p:cBhvr>
                                      <p:tavLst>
                                        <p:tav tm="0">
                                          <p:val>
                                            <p:fltVal val="0"/>
                                          </p:val>
                                        </p:tav>
                                        <p:tav tm="100000">
                                          <p:val>
                                            <p:strVal val="#ppt_w"/>
                                          </p:val>
                                        </p:tav>
                                      </p:tavLst>
                                    </p:anim>
                                    <p:anim calcmode="lin" valueType="num">
                                      <p:cBhvr>
                                        <p:cTn id="55" dur="500" fill="hold"/>
                                        <p:tgtEl>
                                          <p:spTgt spid="86"/>
                                        </p:tgtEl>
                                        <p:attrNameLst>
                                          <p:attrName>ppt_h</p:attrName>
                                        </p:attrNameLst>
                                      </p:cBhvr>
                                      <p:tavLst>
                                        <p:tav tm="0">
                                          <p:val>
                                            <p:fltVal val="0"/>
                                          </p:val>
                                        </p:tav>
                                        <p:tav tm="100000">
                                          <p:val>
                                            <p:strVal val="#ppt_h"/>
                                          </p:val>
                                        </p:tav>
                                      </p:tavLst>
                                    </p:anim>
                                    <p:animEffect transition="in" filter="fade">
                                      <p:cBhvr>
                                        <p:cTn id="56"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15055" y="2242093"/>
            <a:ext cx="1890398" cy="1890644"/>
            <a:chOff x="835804" y="1267524"/>
            <a:chExt cx="1417983" cy="1417983"/>
          </a:xfrm>
        </p:grpSpPr>
        <p:sp>
          <p:nvSpPr>
            <p:cNvPr id="53" name="矩形 52"/>
            <p:cNvSpPr/>
            <p:nvPr/>
          </p:nvSpPr>
          <p:spPr>
            <a:xfrm rot="18903551">
              <a:off x="835804" y="1267524"/>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18903551">
              <a:off x="959002" y="1398131"/>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3818146" y="2206754"/>
            <a:ext cx="1890398" cy="1890644"/>
            <a:chOff x="2863386" y="1241020"/>
            <a:chExt cx="1417983" cy="1417983"/>
          </a:xfrm>
        </p:grpSpPr>
        <p:sp>
          <p:nvSpPr>
            <p:cNvPr id="56" name="矩形 55"/>
            <p:cNvSpPr/>
            <p:nvPr/>
          </p:nvSpPr>
          <p:spPr>
            <a:xfrm rot="18903551">
              <a:off x="2863386" y="1241020"/>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rot="18903551">
              <a:off x="2986584" y="1371627"/>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6503569" y="2286267"/>
            <a:ext cx="1890398" cy="1890644"/>
            <a:chOff x="4877716" y="1300655"/>
            <a:chExt cx="1417983" cy="1417983"/>
          </a:xfrm>
        </p:grpSpPr>
        <p:sp>
          <p:nvSpPr>
            <p:cNvPr id="59" name="矩形 58"/>
            <p:cNvSpPr/>
            <p:nvPr/>
          </p:nvSpPr>
          <p:spPr>
            <a:xfrm rot="18903551">
              <a:off x="4877716" y="1300655"/>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rot="18903551">
              <a:off x="5000914" y="1431262"/>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9215495" y="2215589"/>
            <a:ext cx="1890398" cy="1890644"/>
            <a:chOff x="6911925" y="1247646"/>
            <a:chExt cx="1417983" cy="1417983"/>
          </a:xfrm>
        </p:grpSpPr>
        <p:sp>
          <p:nvSpPr>
            <p:cNvPr id="62" name="矩形 61"/>
            <p:cNvSpPr/>
            <p:nvPr/>
          </p:nvSpPr>
          <p:spPr>
            <a:xfrm rot="18903551">
              <a:off x="6911925" y="1247646"/>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rot="18903551">
              <a:off x="7035123" y="1378253"/>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标题 53"/>
          <p:cNvSpPr>
            <a:spLocks noGrp="1"/>
          </p:cNvSpPr>
          <p:nvPr>
            <p:ph type="title"/>
          </p:nvPr>
        </p:nvSpPr>
        <p:spPr/>
        <p:txBody>
          <a:bodyPr>
            <a:normAutofit fontScale="90000"/>
          </a:bodyPr>
          <a:lstStyle/>
          <a:p>
            <a:r>
              <a:rPr lang="zh-CN" altLang="en-US" dirty="0"/>
              <a:t>单击输入标题内容</a:t>
            </a:r>
            <a:endParaRPr lang="zh-CN" altLang="en-US" dirty="0"/>
          </a:p>
        </p:txBody>
      </p:sp>
      <p:grpSp>
        <p:nvGrpSpPr>
          <p:cNvPr id="4" name="组合 3"/>
          <p:cNvGrpSpPr/>
          <p:nvPr/>
        </p:nvGrpSpPr>
        <p:grpSpPr>
          <a:xfrm rot="2700000">
            <a:off x="1393897" y="2536125"/>
            <a:ext cx="1367245" cy="1367067"/>
            <a:chOff x="1915886" y="2098767"/>
            <a:chExt cx="1367245" cy="1367245"/>
          </a:xfrm>
          <a:solidFill>
            <a:schemeClr val="tx1">
              <a:lumMod val="65000"/>
              <a:lumOff val="35000"/>
            </a:schemeClr>
          </a:solidFill>
        </p:grpSpPr>
        <p:cxnSp>
          <p:nvCxnSpPr>
            <p:cNvPr id="9" name="直接连接符 8"/>
            <p:cNvCxnSpPr/>
            <p:nvPr/>
          </p:nvCxnSpPr>
          <p:spPr>
            <a:xfrm>
              <a:off x="1915886" y="2220686"/>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rot="5400000">
              <a:off x="2468880"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rot="5400000">
              <a:off x="1358537"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a:off x="1915886" y="3331029"/>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 name="组合 4"/>
          <p:cNvGrpSpPr/>
          <p:nvPr/>
        </p:nvGrpSpPr>
        <p:grpSpPr>
          <a:xfrm>
            <a:off x="1825370" y="3111119"/>
            <a:ext cx="455051" cy="437679"/>
            <a:chOff x="9791183" y="5224427"/>
            <a:chExt cx="645684" cy="620952"/>
          </a:xfrm>
          <a:solidFill>
            <a:schemeClr val="accent1"/>
          </a:solidFill>
        </p:grpSpPr>
        <p:sp>
          <p:nvSpPr>
            <p:cNvPr id="7"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8"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6" name="矩形 5"/>
          <p:cNvSpPr/>
          <p:nvPr/>
        </p:nvSpPr>
        <p:spPr>
          <a:xfrm>
            <a:off x="1834248" y="2636951"/>
            <a:ext cx="434678" cy="523220"/>
          </a:xfrm>
          <a:prstGeom prst="rect">
            <a:avLst/>
          </a:prstGeom>
          <a:noFill/>
        </p:spPr>
        <p:txBody>
          <a:bodyPr wrap="none" lIns="91431" tIns="45715" rIns="91431" bIns="45715">
            <a:spAutoFit/>
          </a:bodyPr>
          <a:lstStyle/>
          <a:p>
            <a:r>
              <a:rPr lang="en-US" altLang="zh-CN" sz="2800" b="1" dirty="0">
                <a:solidFill>
                  <a:schemeClr val="accent1"/>
                </a:solidFill>
                <a:latin typeface="Agency FB" panose="020B0503020202020204" pitchFamily="34" charset="0"/>
                <a:ea typeface="微软雅黑" panose="020B0503020204020204" pitchFamily="34" charset="-122"/>
              </a:rPr>
              <a:t>01</a:t>
            </a:r>
            <a:endParaRPr lang="zh-CN" altLang="en-US" sz="2800" b="1" dirty="0">
              <a:solidFill>
                <a:schemeClr val="accent1"/>
              </a:solidFill>
            </a:endParaRPr>
          </a:p>
        </p:txBody>
      </p:sp>
      <p:grpSp>
        <p:nvGrpSpPr>
          <p:cNvPr id="14" name="组合 13"/>
          <p:cNvGrpSpPr/>
          <p:nvPr/>
        </p:nvGrpSpPr>
        <p:grpSpPr>
          <a:xfrm rot="2700000">
            <a:off x="4087030" y="2536125"/>
            <a:ext cx="1367245" cy="1367067"/>
            <a:chOff x="1915886" y="2098767"/>
            <a:chExt cx="1367245" cy="1367245"/>
          </a:xfrm>
          <a:solidFill>
            <a:schemeClr val="tx1">
              <a:lumMod val="65000"/>
              <a:lumOff val="35000"/>
            </a:schemeClr>
          </a:solidFill>
        </p:grpSpPr>
        <p:cxnSp>
          <p:nvCxnSpPr>
            <p:cNvPr id="20" name="直接连接符 19"/>
            <p:cNvCxnSpPr/>
            <p:nvPr/>
          </p:nvCxnSpPr>
          <p:spPr>
            <a:xfrm>
              <a:off x="1915886" y="2220686"/>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p:nvCxnSpPr>
          <p:spPr>
            <a:xfrm rot="5400000">
              <a:off x="2468880" y="2782390"/>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p:nvPr/>
          </p:nvCxnSpPr>
          <p:spPr>
            <a:xfrm rot="5400000">
              <a:off x="1358537" y="2782390"/>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p:nvCxnSpPr>
          <p:spPr>
            <a:xfrm>
              <a:off x="1915886" y="3331029"/>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 name="组合 14"/>
          <p:cNvGrpSpPr/>
          <p:nvPr/>
        </p:nvGrpSpPr>
        <p:grpSpPr>
          <a:xfrm>
            <a:off x="4592983" y="3179057"/>
            <a:ext cx="365390" cy="541496"/>
            <a:chOff x="1788812" y="2276750"/>
            <a:chExt cx="392114" cy="581025"/>
          </a:xfrm>
          <a:solidFill>
            <a:schemeClr val="accent2"/>
          </a:solidFill>
        </p:grpSpPr>
        <p:sp>
          <p:nvSpPr>
            <p:cNvPr id="17"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 name="Freeform 10"/>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9" name="Freeform 11"/>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6" name="矩形 15"/>
          <p:cNvSpPr/>
          <p:nvPr/>
        </p:nvSpPr>
        <p:spPr>
          <a:xfrm>
            <a:off x="4545975" y="2651642"/>
            <a:ext cx="509475" cy="523220"/>
          </a:xfrm>
          <a:prstGeom prst="rect">
            <a:avLst/>
          </a:prstGeom>
          <a:noFill/>
        </p:spPr>
        <p:txBody>
          <a:bodyPr wrap="none" lIns="91431" tIns="45715" rIns="91431" bIns="45715">
            <a:spAutoFit/>
          </a:bodyPr>
          <a:lstStyle/>
          <a:p>
            <a:r>
              <a:rPr lang="en-US" altLang="zh-CN" sz="2800" b="1" dirty="0">
                <a:solidFill>
                  <a:schemeClr val="accent2"/>
                </a:solidFill>
                <a:latin typeface="Agency FB" panose="020B0503020202020204" pitchFamily="34" charset="0"/>
                <a:ea typeface="微软雅黑" panose="020B0503020204020204" pitchFamily="34" charset="-122"/>
              </a:rPr>
              <a:t>02</a:t>
            </a:r>
            <a:endParaRPr lang="zh-CN" altLang="en-US" sz="2800" b="1" dirty="0">
              <a:solidFill>
                <a:schemeClr val="accent2"/>
              </a:solidFill>
            </a:endParaRPr>
          </a:p>
        </p:txBody>
      </p:sp>
      <p:grpSp>
        <p:nvGrpSpPr>
          <p:cNvPr id="25" name="组合 24"/>
          <p:cNvGrpSpPr/>
          <p:nvPr/>
        </p:nvGrpSpPr>
        <p:grpSpPr>
          <a:xfrm rot="2700000">
            <a:off x="6780164" y="2536125"/>
            <a:ext cx="1367245" cy="1367067"/>
            <a:chOff x="1915886" y="2098767"/>
            <a:chExt cx="1367245" cy="1367245"/>
          </a:xfrm>
          <a:solidFill>
            <a:schemeClr val="tx1">
              <a:lumMod val="65000"/>
              <a:lumOff val="35000"/>
            </a:schemeClr>
          </a:solidFill>
        </p:grpSpPr>
        <p:cxnSp>
          <p:nvCxnSpPr>
            <p:cNvPr id="28" name="直接连接符 27"/>
            <p:cNvCxnSpPr/>
            <p:nvPr/>
          </p:nvCxnSpPr>
          <p:spPr>
            <a:xfrm>
              <a:off x="1915886" y="2220686"/>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rot="5400000">
              <a:off x="2468880" y="2782390"/>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p:cNvCxnSpPr/>
            <p:nvPr/>
          </p:nvCxnSpPr>
          <p:spPr>
            <a:xfrm rot="5400000">
              <a:off x="1358537" y="2782390"/>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直接连接符 30"/>
            <p:cNvCxnSpPr/>
            <p:nvPr/>
          </p:nvCxnSpPr>
          <p:spPr>
            <a:xfrm>
              <a:off x="1915886" y="3331029"/>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grpSp>
      <p:sp>
        <p:nvSpPr>
          <p:cNvPr id="26" name="Freeform 223"/>
          <p:cNvSpPr/>
          <p:nvPr/>
        </p:nvSpPr>
        <p:spPr bwMode="auto">
          <a:xfrm>
            <a:off x="7282417" y="3351656"/>
            <a:ext cx="444160" cy="360271"/>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2"/>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27" name="矩形 26"/>
          <p:cNvSpPr/>
          <p:nvPr/>
        </p:nvSpPr>
        <p:spPr>
          <a:xfrm>
            <a:off x="7258307" y="2635129"/>
            <a:ext cx="515886" cy="523220"/>
          </a:xfrm>
          <a:prstGeom prst="rect">
            <a:avLst/>
          </a:prstGeom>
          <a:noFill/>
        </p:spPr>
        <p:txBody>
          <a:bodyPr wrap="none" lIns="91431" tIns="45715" rIns="91431" bIns="45715">
            <a:spAutoFit/>
          </a:bodyPr>
          <a:lstStyle/>
          <a:p>
            <a:r>
              <a:rPr lang="en-US" altLang="zh-CN" sz="2800" b="1" dirty="0">
                <a:solidFill>
                  <a:schemeClr val="tx2"/>
                </a:solidFill>
                <a:latin typeface="Agency FB" panose="020B0503020202020204" pitchFamily="34" charset="0"/>
                <a:ea typeface="微软雅黑" panose="020B0503020204020204" pitchFamily="34" charset="-122"/>
              </a:rPr>
              <a:t>03</a:t>
            </a:r>
            <a:endParaRPr lang="zh-CN" altLang="en-US" sz="2800" b="1" dirty="0">
              <a:solidFill>
                <a:schemeClr val="tx2"/>
              </a:solidFill>
            </a:endParaRPr>
          </a:p>
        </p:txBody>
      </p:sp>
      <p:grpSp>
        <p:nvGrpSpPr>
          <p:cNvPr id="33" name="组合 32"/>
          <p:cNvGrpSpPr/>
          <p:nvPr/>
        </p:nvGrpSpPr>
        <p:grpSpPr>
          <a:xfrm rot="2700000">
            <a:off x="9473298" y="2536125"/>
            <a:ext cx="1367245" cy="1367067"/>
            <a:chOff x="1915886" y="2098767"/>
            <a:chExt cx="1367245" cy="1367245"/>
          </a:xfrm>
          <a:solidFill>
            <a:schemeClr val="tx1">
              <a:lumMod val="65000"/>
              <a:lumOff val="35000"/>
            </a:schemeClr>
          </a:solidFill>
        </p:grpSpPr>
        <p:cxnSp>
          <p:nvCxnSpPr>
            <p:cNvPr id="44" name="直接连接符 43"/>
            <p:cNvCxnSpPr/>
            <p:nvPr/>
          </p:nvCxnSpPr>
          <p:spPr>
            <a:xfrm>
              <a:off x="1915886" y="2220686"/>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p:cNvCxnSpPr/>
            <p:nvPr/>
          </p:nvCxnSpPr>
          <p:spPr>
            <a:xfrm rot="5400000">
              <a:off x="2468880" y="2782390"/>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6" name="直接连接符 45"/>
            <p:cNvCxnSpPr/>
            <p:nvPr/>
          </p:nvCxnSpPr>
          <p:spPr>
            <a:xfrm rot="5400000">
              <a:off x="1358537" y="2782390"/>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p:nvPr/>
          </p:nvCxnSpPr>
          <p:spPr>
            <a:xfrm>
              <a:off x="1915886" y="3331029"/>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4" name="组合 33"/>
          <p:cNvGrpSpPr/>
          <p:nvPr/>
        </p:nvGrpSpPr>
        <p:grpSpPr>
          <a:xfrm>
            <a:off x="9962016" y="3111119"/>
            <a:ext cx="567391" cy="594885"/>
            <a:chOff x="7002627" y="828237"/>
            <a:chExt cx="444697" cy="466185"/>
          </a:xfrm>
          <a:solidFill>
            <a:schemeClr val="accent3"/>
          </a:solidFill>
        </p:grpSpPr>
        <p:sp>
          <p:nvSpPr>
            <p:cNvPr id="36"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7"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8"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9"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0"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1"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2"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3"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35" name="矩形 34"/>
          <p:cNvSpPr/>
          <p:nvPr/>
        </p:nvSpPr>
        <p:spPr>
          <a:xfrm>
            <a:off x="9913715" y="2626046"/>
            <a:ext cx="513749" cy="523220"/>
          </a:xfrm>
          <a:prstGeom prst="rect">
            <a:avLst/>
          </a:prstGeom>
          <a:noFill/>
        </p:spPr>
        <p:txBody>
          <a:bodyPr wrap="none" lIns="91431" tIns="45715" rIns="91431" bIns="45715">
            <a:spAutoFit/>
          </a:bodyPr>
          <a:lstStyle/>
          <a:p>
            <a:r>
              <a:rPr lang="en-US" altLang="zh-CN" sz="2800" b="1" dirty="0">
                <a:solidFill>
                  <a:schemeClr val="accent3"/>
                </a:solidFill>
                <a:latin typeface="Agency FB" panose="020B0503020202020204" pitchFamily="34" charset="0"/>
                <a:ea typeface="微软雅黑" panose="020B0503020204020204" pitchFamily="34" charset="-122"/>
              </a:rPr>
              <a:t>04</a:t>
            </a:r>
            <a:endParaRPr lang="zh-CN" altLang="en-US" sz="2800" b="1" dirty="0">
              <a:solidFill>
                <a:schemeClr val="accent3"/>
              </a:solidFill>
            </a:endParaRPr>
          </a:p>
        </p:txBody>
      </p:sp>
      <p:sp>
        <p:nvSpPr>
          <p:cNvPr id="48" name="Content Placeholder 2"/>
          <p:cNvSpPr txBox="1"/>
          <p:nvPr/>
        </p:nvSpPr>
        <p:spPr bwMode="auto">
          <a:xfrm>
            <a:off x="594804" y="4605714"/>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defTabSz="913765">
              <a:spcBef>
                <a:spcPct val="20000"/>
              </a:spcBef>
              <a:defRPr/>
            </a:pPr>
            <a:r>
              <a:rPr lang="zh-CN" altLang="en-US"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9" name="Content Placeholder 2"/>
          <p:cNvSpPr txBox="1"/>
          <p:nvPr/>
        </p:nvSpPr>
        <p:spPr bwMode="auto">
          <a:xfrm>
            <a:off x="3383822" y="4605714"/>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defTabSz="913765">
              <a:spcBef>
                <a:spcPct val="20000"/>
              </a:spcBef>
              <a:defRPr/>
            </a:pPr>
            <a:r>
              <a:rPr lang="zh-CN" altLang="en-US"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50" name="Content Placeholder 2"/>
          <p:cNvSpPr txBox="1"/>
          <p:nvPr/>
        </p:nvSpPr>
        <p:spPr bwMode="auto">
          <a:xfrm>
            <a:off x="6172841" y="4605714"/>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defTabSz="913765">
              <a:spcBef>
                <a:spcPct val="20000"/>
              </a:spcBef>
              <a:defRPr/>
            </a:pPr>
            <a:r>
              <a:rPr lang="zh-CN" altLang="en-US"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51" name="Content Placeholder 2"/>
          <p:cNvSpPr txBox="1"/>
          <p:nvPr/>
        </p:nvSpPr>
        <p:spPr bwMode="auto">
          <a:xfrm>
            <a:off x="8971094" y="4605714"/>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defTabSz="913765">
              <a:spcBef>
                <a:spcPct val="20000"/>
              </a:spcBef>
              <a:defRPr/>
            </a:pPr>
            <a:r>
              <a:rPr lang="zh-CN" altLang="en-US"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childTnLst>
                          </p:cTn>
                        </p:par>
                        <p:par>
                          <p:cTn id="24" fill="hold">
                            <p:stCondLst>
                              <p:cond delay="1500"/>
                            </p:stCondLst>
                            <p:childTnLst>
                              <p:par>
                                <p:cTn id="25" presetID="3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par>
                          <p:cTn id="34" fill="hold">
                            <p:stCondLst>
                              <p:cond delay="2500"/>
                            </p:stCondLst>
                            <p:childTnLst>
                              <p:par>
                                <p:cTn id="35" presetID="1"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par>
                          <p:cTn id="37" fill="hold">
                            <p:stCondLst>
                              <p:cond delay="2500"/>
                            </p:stCondLst>
                            <p:childTnLst>
                              <p:par>
                                <p:cTn id="38" presetID="1" presetClass="entr" presetSubtype="0"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childTnLst>
                          </p:cTn>
                        </p:par>
                        <p:par>
                          <p:cTn id="44" fill="hold">
                            <p:stCondLst>
                              <p:cond delay="3000"/>
                            </p:stCondLst>
                            <p:childTnLst>
                              <p:par>
                                <p:cTn id="45" presetID="31" presetClass="entr" presetSubtype="0"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1000" fill="hold"/>
                                        <p:tgtEl>
                                          <p:spTgt spid="24"/>
                                        </p:tgtEl>
                                        <p:attrNameLst>
                                          <p:attrName>ppt_w</p:attrName>
                                        </p:attrNameLst>
                                      </p:cBhvr>
                                      <p:tavLst>
                                        <p:tav tm="0">
                                          <p:val>
                                            <p:fltVal val="0"/>
                                          </p:val>
                                        </p:tav>
                                        <p:tav tm="100000">
                                          <p:val>
                                            <p:strVal val="#ppt_w"/>
                                          </p:val>
                                        </p:tav>
                                      </p:tavLst>
                                    </p:anim>
                                    <p:anim calcmode="lin" valueType="num">
                                      <p:cBhvr>
                                        <p:cTn id="48" dur="1000" fill="hold"/>
                                        <p:tgtEl>
                                          <p:spTgt spid="24"/>
                                        </p:tgtEl>
                                        <p:attrNameLst>
                                          <p:attrName>ppt_h</p:attrName>
                                        </p:attrNameLst>
                                      </p:cBhvr>
                                      <p:tavLst>
                                        <p:tav tm="0">
                                          <p:val>
                                            <p:fltVal val="0"/>
                                          </p:val>
                                        </p:tav>
                                        <p:tav tm="100000">
                                          <p:val>
                                            <p:strVal val="#ppt_h"/>
                                          </p:val>
                                        </p:tav>
                                      </p:tavLst>
                                    </p:anim>
                                    <p:anim calcmode="lin" valueType="num">
                                      <p:cBhvr>
                                        <p:cTn id="49" dur="1000" fill="hold"/>
                                        <p:tgtEl>
                                          <p:spTgt spid="24"/>
                                        </p:tgtEl>
                                        <p:attrNameLst>
                                          <p:attrName>style.rotation</p:attrName>
                                        </p:attrNameLst>
                                      </p:cBhvr>
                                      <p:tavLst>
                                        <p:tav tm="0">
                                          <p:val>
                                            <p:fltVal val="90"/>
                                          </p:val>
                                        </p:tav>
                                        <p:tav tm="100000">
                                          <p:val>
                                            <p:fltVal val="0"/>
                                          </p:val>
                                        </p:tav>
                                      </p:tavLst>
                                    </p:anim>
                                    <p:animEffect transition="in" filter="fade">
                                      <p:cBhvr>
                                        <p:cTn id="50" dur="1000"/>
                                        <p:tgtEl>
                                          <p:spTgt spid="24"/>
                                        </p:tgtEl>
                                      </p:cBhvr>
                                    </p:animEffect>
                                  </p:childTnLst>
                                </p:cTn>
                              </p:par>
                            </p:childTnLst>
                          </p:cTn>
                        </p:par>
                        <p:par>
                          <p:cTn id="51" fill="hold">
                            <p:stCondLst>
                              <p:cond delay="4000"/>
                            </p:stCondLst>
                            <p:childTnLst>
                              <p:par>
                                <p:cTn id="52" presetID="1" presetClass="entr" presetSubtype="0" fill="hold" nodeType="afterEffect">
                                  <p:stCondLst>
                                    <p:cond delay="0"/>
                                  </p:stCondLst>
                                  <p:childTnLst>
                                    <p:set>
                                      <p:cBhvr>
                                        <p:cTn id="53" dur="1" fill="hold">
                                          <p:stCondLst>
                                            <p:cond delay="0"/>
                                          </p:stCondLst>
                                        </p:cTn>
                                        <p:tgtEl>
                                          <p:spTgt spid="25"/>
                                        </p:tgtEl>
                                        <p:attrNameLst>
                                          <p:attrName>style.visibility</p:attrName>
                                        </p:attrNameLst>
                                      </p:cBhvr>
                                      <p:to>
                                        <p:strVal val="visible"/>
                                      </p:to>
                                    </p:set>
                                  </p:childTnLst>
                                </p:cTn>
                              </p:par>
                            </p:childTnLst>
                          </p:cTn>
                        </p:par>
                        <p:par>
                          <p:cTn id="54" fill="hold">
                            <p:stCondLst>
                              <p:cond delay="4000"/>
                            </p:stCondLst>
                            <p:childTnLst>
                              <p:par>
                                <p:cTn id="55" presetID="1" presetClass="entr" presetSubtype="0"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par>
                          <p:cTn id="57" fill="hold">
                            <p:stCondLst>
                              <p:cond delay="4000"/>
                            </p:stCondLst>
                            <p:childTnLst>
                              <p:par>
                                <p:cTn id="58" presetID="1" presetClass="entr" presetSubtype="0"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childTnLst>
                                </p:cTn>
                              </p:par>
                            </p:childTnLst>
                          </p:cTn>
                        </p:par>
                        <p:par>
                          <p:cTn id="64" fill="hold">
                            <p:stCondLst>
                              <p:cond delay="4500"/>
                            </p:stCondLst>
                            <p:childTnLst>
                              <p:par>
                                <p:cTn id="65" presetID="31" presetClass="entr" presetSubtype="0"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1000" fill="hold"/>
                                        <p:tgtEl>
                                          <p:spTgt spid="32"/>
                                        </p:tgtEl>
                                        <p:attrNameLst>
                                          <p:attrName>ppt_w</p:attrName>
                                        </p:attrNameLst>
                                      </p:cBhvr>
                                      <p:tavLst>
                                        <p:tav tm="0">
                                          <p:val>
                                            <p:fltVal val="0"/>
                                          </p:val>
                                        </p:tav>
                                        <p:tav tm="100000">
                                          <p:val>
                                            <p:strVal val="#ppt_w"/>
                                          </p:val>
                                        </p:tav>
                                      </p:tavLst>
                                    </p:anim>
                                    <p:anim calcmode="lin" valueType="num">
                                      <p:cBhvr>
                                        <p:cTn id="68" dur="1000" fill="hold"/>
                                        <p:tgtEl>
                                          <p:spTgt spid="32"/>
                                        </p:tgtEl>
                                        <p:attrNameLst>
                                          <p:attrName>ppt_h</p:attrName>
                                        </p:attrNameLst>
                                      </p:cBhvr>
                                      <p:tavLst>
                                        <p:tav tm="0">
                                          <p:val>
                                            <p:fltVal val="0"/>
                                          </p:val>
                                        </p:tav>
                                        <p:tav tm="100000">
                                          <p:val>
                                            <p:strVal val="#ppt_h"/>
                                          </p:val>
                                        </p:tav>
                                      </p:tavLst>
                                    </p:anim>
                                    <p:anim calcmode="lin" valueType="num">
                                      <p:cBhvr>
                                        <p:cTn id="69" dur="1000" fill="hold"/>
                                        <p:tgtEl>
                                          <p:spTgt spid="32"/>
                                        </p:tgtEl>
                                        <p:attrNameLst>
                                          <p:attrName>style.rotation</p:attrName>
                                        </p:attrNameLst>
                                      </p:cBhvr>
                                      <p:tavLst>
                                        <p:tav tm="0">
                                          <p:val>
                                            <p:fltVal val="90"/>
                                          </p:val>
                                        </p:tav>
                                        <p:tav tm="100000">
                                          <p:val>
                                            <p:fltVal val="0"/>
                                          </p:val>
                                        </p:tav>
                                      </p:tavLst>
                                    </p:anim>
                                    <p:animEffect transition="in" filter="fade">
                                      <p:cBhvr>
                                        <p:cTn id="70" dur="1000"/>
                                        <p:tgtEl>
                                          <p:spTgt spid="32"/>
                                        </p:tgtEl>
                                      </p:cBhvr>
                                    </p:animEffect>
                                  </p:childTnLst>
                                </p:cTn>
                              </p:par>
                            </p:childTnLst>
                          </p:cTn>
                        </p:par>
                        <p:par>
                          <p:cTn id="71" fill="hold">
                            <p:stCondLst>
                              <p:cond delay="5500"/>
                            </p:stCondLst>
                            <p:childTnLst>
                              <p:par>
                                <p:cTn id="72" presetID="1" presetClass="entr" presetSubtype="0" fill="hold" nodeType="afterEffect">
                                  <p:stCondLst>
                                    <p:cond delay="0"/>
                                  </p:stCondLst>
                                  <p:childTnLst>
                                    <p:set>
                                      <p:cBhvr>
                                        <p:cTn id="73" dur="1" fill="hold">
                                          <p:stCondLst>
                                            <p:cond delay="0"/>
                                          </p:stCondLst>
                                        </p:cTn>
                                        <p:tgtEl>
                                          <p:spTgt spid="33"/>
                                        </p:tgtEl>
                                        <p:attrNameLst>
                                          <p:attrName>style.visibility</p:attrName>
                                        </p:attrNameLst>
                                      </p:cBhvr>
                                      <p:to>
                                        <p:strVal val="visible"/>
                                      </p:to>
                                    </p:set>
                                  </p:childTnLst>
                                </p:cTn>
                              </p:par>
                            </p:childTnLst>
                          </p:cTn>
                        </p:par>
                        <p:par>
                          <p:cTn id="74" fill="hold">
                            <p:stCondLst>
                              <p:cond delay="5500"/>
                            </p:stCondLst>
                            <p:childTnLst>
                              <p:par>
                                <p:cTn id="75" presetID="1" presetClass="entr" presetSubtype="0"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childTnLst>
                          </p:cTn>
                        </p:par>
                        <p:par>
                          <p:cTn id="77" fill="hold">
                            <p:stCondLst>
                              <p:cond delay="5500"/>
                            </p:stCondLst>
                            <p:childTnLst>
                              <p:par>
                                <p:cTn id="78" presetID="1" presetClass="entr" presetSubtype="0"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childTnLst>
                                </p:cTn>
                              </p:par>
                            </p:childTnLst>
                          </p:cTn>
                        </p:par>
                        <p:par>
                          <p:cTn id="80" fill="hold">
                            <p:stCondLst>
                              <p:cond delay="5500"/>
                            </p:stCondLst>
                            <p:childTnLst>
                              <p:par>
                                <p:cTn id="81" presetID="10" presetClass="entr" presetSubtype="0"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fade">
                                      <p:cBhvr>
                                        <p:cTn id="8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26" grpId="0" animBg="1"/>
      <p:bldP spid="27" grpId="0"/>
      <p:bldP spid="35" grpId="0"/>
      <p:bldP spid="48" grpId="0"/>
      <p:bldP spid="49" grpId="0"/>
      <p:bldP spid="50" grpId="0"/>
      <p:bldP spid="5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64"/>
          <p:cNvSpPr/>
          <p:nvPr/>
        </p:nvSpPr>
        <p:spPr bwMode="auto">
          <a:xfrm>
            <a:off x="4199475" y="1462040"/>
            <a:ext cx="1872927" cy="167631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gradFill>
            <a:gsLst>
              <a:gs pos="0">
                <a:schemeClr val="bg1"/>
              </a:gs>
              <a:gs pos="100000">
                <a:srgbClr val="D5D5D5"/>
              </a:gs>
              <a:gs pos="0">
                <a:schemeClr val="bg1"/>
              </a:gs>
              <a:gs pos="100000">
                <a:schemeClr val="bg1">
                  <a:lumMod val="50000"/>
                </a:schemeClr>
              </a:gs>
            </a:gsLst>
            <a:lin ang="16200000" scaled="1"/>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1" name="Freeform 62"/>
          <p:cNvSpPr/>
          <p:nvPr/>
        </p:nvSpPr>
        <p:spPr bwMode="auto">
          <a:xfrm>
            <a:off x="3851953" y="2643150"/>
            <a:ext cx="1374710" cy="2159220"/>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gradFill>
            <a:gsLst>
              <a:gs pos="0">
                <a:schemeClr val="bg1"/>
              </a:gs>
              <a:gs pos="100000">
                <a:srgbClr val="D5D5D5"/>
              </a:gs>
              <a:gs pos="0">
                <a:schemeClr val="bg1"/>
              </a:gs>
              <a:gs pos="100000">
                <a:schemeClr val="bg1">
                  <a:lumMod val="50000"/>
                </a:schemeClr>
              </a:gs>
            </a:gsLst>
            <a:lin ang="114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2" name="Freeform 61"/>
          <p:cNvSpPr/>
          <p:nvPr/>
        </p:nvSpPr>
        <p:spPr bwMode="auto">
          <a:xfrm>
            <a:off x="4181023" y="4291787"/>
            <a:ext cx="1879078" cy="1691696"/>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gradFill>
            <a:gsLst>
              <a:gs pos="0">
                <a:schemeClr val="bg1"/>
              </a:gs>
              <a:gs pos="100000">
                <a:srgbClr val="D5D5D5"/>
              </a:gs>
              <a:gs pos="0">
                <a:schemeClr val="bg1"/>
              </a:gs>
              <a:gs pos="100000">
                <a:schemeClr val="bg1">
                  <a:lumMod val="50000"/>
                </a:schemeClr>
              </a:gs>
            </a:gsLst>
            <a:lin ang="90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3" name="Freeform 59"/>
          <p:cNvSpPr/>
          <p:nvPr/>
        </p:nvSpPr>
        <p:spPr bwMode="auto">
          <a:xfrm>
            <a:off x="6195415" y="1468188"/>
            <a:ext cx="1872927" cy="1704000"/>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gradFill>
            <a:gsLst>
              <a:gs pos="0">
                <a:schemeClr val="tx1">
                  <a:lumMod val="50000"/>
                  <a:lumOff val="50000"/>
                </a:schemeClr>
              </a:gs>
              <a:gs pos="100000">
                <a:srgbClr val="D5D5D5"/>
              </a:gs>
              <a:gs pos="0">
                <a:schemeClr val="bg1"/>
              </a:gs>
              <a:gs pos="100000">
                <a:schemeClr val="bg1">
                  <a:lumMod val="50000"/>
                </a:schemeClr>
              </a:gs>
            </a:gsLst>
            <a:lin ang="120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4" name="Freeform 58"/>
          <p:cNvSpPr/>
          <p:nvPr/>
        </p:nvSpPr>
        <p:spPr bwMode="auto">
          <a:xfrm>
            <a:off x="7016552" y="2640075"/>
            <a:ext cx="1374710" cy="2156145"/>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gradFill>
            <a:gsLst>
              <a:gs pos="0">
                <a:schemeClr val="bg1"/>
              </a:gs>
              <a:gs pos="100000">
                <a:srgbClr val="D5D5D5"/>
              </a:gs>
              <a:gs pos="0">
                <a:schemeClr val="bg1"/>
              </a:gs>
              <a:gs pos="100000">
                <a:schemeClr val="bg1">
                  <a:lumMod val="50000"/>
                </a:schemeClr>
              </a:gs>
            </a:gsLst>
            <a:lin ang="174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5" name="Freeform 60"/>
          <p:cNvSpPr/>
          <p:nvPr/>
        </p:nvSpPr>
        <p:spPr bwMode="auto">
          <a:xfrm>
            <a:off x="6183116" y="4313313"/>
            <a:ext cx="1857549" cy="1704000"/>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gradFill>
            <a:gsLst>
              <a:gs pos="0">
                <a:schemeClr val="bg1"/>
              </a:gs>
              <a:gs pos="100000">
                <a:srgbClr val="D5D5D5"/>
              </a:gs>
              <a:gs pos="0">
                <a:schemeClr val="bg1"/>
              </a:gs>
              <a:gs pos="100000">
                <a:schemeClr val="bg1">
                  <a:lumMod val="50000"/>
                </a:schemeClr>
              </a:gs>
            </a:gsLst>
            <a:lin ang="126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grpSp>
        <p:nvGrpSpPr>
          <p:cNvPr id="37" name="组合 36"/>
          <p:cNvGrpSpPr/>
          <p:nvPr/>
        </p:nvGrpSpPr>
        <p:grpSpPr>
          <a:xfrm>
            <a:off x="5320104" y="2865704"/>
            <a:ext cx="1603009" cy="1603215"/>
            <a:chOff x="819328" y="1120779"/>
            <a:chExt cx="1127886" cy="1127885"/>
          </a:xfrm>
        </p:grpSpPr>
        <p:sp>
          <p:nvSpPr>
            <p:cNvPr id="38"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3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sp>
        <p:nvSpPr>
          <p:cNvPr id="3" name="标题 2"/>
          <p:cNvSpPr>
            <a:spLocks noGrp="1"/>
          </p:cNvSpPr>
          <p:nvPr>
            <p:ph type="title"/>
          </p:nvPr>
        </p:nvSpPr>
        <p:spPr/>
        <p:txBody>
          <a:bodyPr>
            <a:normAutofit fontScale="90000"/>
          </a:bodyPr>
          <a:lstStyle/>
          <a:p>
            <a:r>
              <a:rPr lang="zh-CN" altLang="en-US" dirty="0"/>
              <a:t>单击输入标题内容</a:t>
            </a:r>
            <a:endParaRPr lang="zh-CN" altLang="en-US" dirty="0"/>
          </a:p>
        </p:txBody>
      </p:sp>
      <p:sp>
        <p:nvSpPr>
          <p:cNvPr id="9" name="AutoShape 112"/>
          <p:cNvSpPr/>
          <p:nvPr/>
        </p:nvSpPr>
        <p:spPr bwMode="auto">
          <a:xfrm>
            <a:off x="4994831" y="2005481"/>
            <a:ext cx="584084" cy="58516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2"/>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0" name="Group 87"/>
          <p:cNvGrpSpPr/>
          <p:nvPr/>
        </p:nvGrpSpPr>
        <p:grpSpPr>
          <a:xfrm>
            <a:off x="6703957" y="4851155"/>
            <a:ext cx="438312" cy="585160"/>
            <a:chOff x="586386" y="4508909"/>
            <a:chExt cx="261342" cy="348854"/>
          </a:xfrm>
          <a:solidFill>
            <a:schemeClr val="accent1"/>
          </a:solidFill>
        </p:grpSpPr>
        <p:sp>
          <p:nvSpPr>
            <p:cNvPr id="11" name="AutoShape 108"/>
            <p:cNvSpPr/>
            <p:nvPr/>
          </p:nvSpPr>
          <p:spPr bwMode="auto">
            <a:xfrm>
              <a:off x="651275" y="4574393"/>
              <a:ext cx="130969" cy="130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2" name="AutoShape 109"/>
            <p:cNvSpPr/>
            <p:nvPr/>
          </p:nvSpPr>
          <p:spPr bwMode="auto">
            <a:xfrm>
              <a:off x="586386" y="4508909"/>
              <a:ext cx="261342"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grpSp>
        <p:nvGrpSpPr>
          <p:cNvPr id="13" name="Group 41"/>
          <p:cNvGrpSpPr/>
          <p:nvPr/>
        </p:nvGrpSpPr>
        <p:grpSpPr>
          <a:xfrm>
            <a:off x="7472203" y="3412180"/>
            <a:ext cx="511197" cy="584160"/>
            <a:chOff x="6880625" y="3111711"/>
            <a:chExt cx="304800" cy="348258"/>
          </a:xfrm>
          <a:solidFill>
            <a:schemeClr val="accent4"/>
          </a:solidFill>
        </p:grpSpPr>
        <p:sp>
          <p:nvSpPr>
            <p:cNvPr id="14" name="AutoShape 48"/>
            <p:cNvSpPr/>
            <p:nvPr/>
          </p:nvSpPr>
          <p:spPr bwMode="auto">
            <a:xfrm>
              <a:off x="6880625" y="3111711"/>
              <a:ext cx="304800"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5" name="AutoShape 49"/>
            <p:cNvSpPr/>
            <p:nvPr/>
          </p:nvSpPr>
          <p:spPr bwMode="auto">
            <a:xfrm>
              <a:off x="7119940" y="3383768"/>
              <a:ext cx="22027"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6" name="AutoShape 50"/>
            <p:cNvSpPr/>
            <p:nvPr/>
          </p:nvSpPr>
          <p:spPr bwMode="auto">
            <a:xfrm>
              <a:off x="7119940" y="3318284"/>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7" name="AutoShape 51"/>
            <p:cNvSpPr/>
            <p:nvPr/>
          </p:nvSpPr>
          <p:spPr bwMode="auto">
            <a:xfrm>
              <a:off x="7119940" y="3252799"/>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18" name="AutoShape 47"/>
          <p:cNvSpPr/>
          <p:nvPr/>
        </p:nvSpPr>
        <p:spPr bwMode="auto">
          <a:xfrm>
            <a:off x="4195399" y="3490331"/>
            <a:ext cx="584084" cy="58416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accent6"/>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9" name="组合 18"/>
          <p:cNvGrpSpPr/>
          <p:nvPr/>
        </p:nvGrpSpPr>
        <p:grpSpPr>
          <a:xfrm>
            <a:off x="6677298" y="2042303"/>
            <a:ext cx="585082" cy="584160"/>
            <a:chOff x="2581673" y="3096418"/>
            <a:chExt cx="465137" cy="464344"/>
          </a:xfrm>
          <a:solidFill>
            <a:schemeClr val="accent3"/>
          </a:solidFill>
        </p:grpSpPr>
        <p:sp>
          <p:nvSpPr>
            <p:cNvPr id="20" name="AutoShape 128"/>
            <p:cNvSpPr/>
            <p:nvPr/>
          </p:nvSpPr>
          <p:spPr bwMode="auto">
            <a:xfrm>
              <a:off x="2581673" y="3096418"/>
              <a:ext cx="46513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21" name="AutoShape 129"/>
            <p:cNvSpPr/>
            <p:nvPr/>
          </p:nvSpPr>
          <p:spPr bwMode="auto">
            <a:xfrm>
              <a:off x="2872186" y="3154362"/>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22" name="AutoShape 46"/>
          <p:cNvSpPr/>
          <p:nvPr/>
        </p:nvSpPr>
        <p:spPr bwMode="auto">
          <a:xfrm>
            <a:off x="4994831" y="4839405"/>
            <a:ext cx="584084" cy="5841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accent5"/>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25" name="KSO_Shape"/>
          <p:cNvSpPr/>
          <p:nvPr/>
        </p:nvSpPr>
        <p:spPr bwMode="auto">
          <a:xfrm>
            <a:off x="5760140" y="3172321"/>
            <a:ext cx="758344" cy="1034241"/>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accent1"/>
          </a:solidFill>
          <a:ln w="9525">
            <a:noFill/>
            <a:round/>
          </a:ln>
        </p:spPr>
        <p:txBody>
          <a:bodyPr vert="horz" wrap="square" lIns="121908" tIns="60954" rIns="121908" bIns="60954" numCol="1" anchor="t" anchorCtr="0" compatLnSpc="1"/>
          <a:lstStyle/>
          <a:p>
            <a:endParaRPr lang="zh-CN" altLang="en-US">
              <a:solidFill>
                <a:schemeClr val="tx1">
                  <a:lumMod val="50000"/>
                  <a:lumOff val="50000"/>
                </a:schemeClr>
              </a:solidFill>
            </a:endParaRPr>
          </a:p>
        </p:txBody>
      </p:sp>
      <p:sp>
        <p:nvSpPr>
          <p:cNvPr id="26" name="Content Placeholder 2"/>
          <p:cNvSpPr txBox="1"/>
          <p:nvPr/>
        </p:nvSpPr>
        <p:spPr bwMode="auto">
          <a:xfrm>
            <a:off x="1415480" y="1385543"/>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7" name="Content Placeholder 2"/>
          <p:cNvSpPr txBox="1"/>
          <p:nvPr/>
        </p:nvSpPr>
        <p:spPr bwMode="auto">
          <a:xfrm>
            <a:off x="1035783" y="3415870"/>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8" name="Content Placeholder 2"/>
          <p:cNvSpPr txBox="1"/>
          <p:nvPr/>
        </p:nvSpPr>
        <p:spPr bwMode="auto">
          <a:xfrm>
            <a:off x="1296092" y="4856742"/>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9" name="Content Placeholder 2"/>
          <p:cNvSpPr txBox="1"/>
          <p:nvPr/>
        </p:nvSpPr>
        <p:spPr bwMode="auto">
          <a:xfrm>
            <a:off x="7823626" y="1430051"/>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0" name="Content Placeholder 2"/>
          <p:cNvSpPr txBox="1"/>
          <p:nvPr/>
        </p:nvSpPr>
        <p:spPr bwMode="auto">
          <a:xfrm>
            <a:off x="8350030" y="3175724"/>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1" name="Content Placeholder 2"/>
          <p:cNvSpPr txBox="1"/>
          <p:nvPr/>
        </p:nvSpPr>
        <p:spPr bwMode="auto">
          <a:xfrm>
            <a:off x="7786684" y="5013760"/>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 calcmode="lin" valueType="num">
                                      <p:cBhvr>
                                        <p:cTn id="9" dur="1000" fill="hold"/>
                                        <p:tgtEl>
                                          <p:spTgt spid="40"/>
                                        </p:tgtEl>
                                        <p:attrNameLst>
                                          <p:attrName>style.rotation</p:attrName>
                                        </p:attrNameLst>
                                      </p:cBhvr>
                                      <p:tavLst>
                                        <p:tav tm="0">
                                          <p:val>
                                            <p:fltVal val="90"/>
                                          </p:val>
                                        </p:tav>
                                        <p:tav tm="100000">
                                          <p:val>
                                            <p:fltVal val="0"/>
                                          </p:val>
                                        </p:tav>
                                      </p:tavLst>
                                    </p:anim>
                                    <p:animEffect transition="in" filter="fade">
                                      <p:cBhvr>
                                        <p:cTn id="10" dur="1000"/>
                                        <p:tgtEl>
                                          <p:spTgt spid="4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1000" fill="hold"/>
                                        <p:tgtEl>
                                          <p:spTgt spid="43"/>
                                        </p:tgtEl>
                                        <p:attrNameLst>
                                          <p:attrName>ppt_w</p:attrName>
                                        </p:attrNameLst>
                                      </p:cBhvr>
                                      <p:tavLst>
                                        <p:tav tm="0">
                                          <p:val>
                                            <p:fltVal val="0"/>
                                          </p:val>
                                        </p:tav>
                                        <p:tav tm="100000">
                                          <p:val>
                                            <p:strVal val="#ppt_w"/>
                                          </p:val>
                                        </p:tav>
                                      </p:tavLst>
                                    </p:anim>
                                    <p:anim calcmode="lin" valueType="num">
                                      <p:cBhvr>
                                        <p:cTn id="14" dur="1000" fill="hold"/>
                                        <p:tgtEl>
                                          <p:spTgt spid="43"/>
                                        </p:tgtEl>
                                        <p:attrNameLst>
                                          <p:attrName>ppt_h</p:attrName>
                                        </p:attrNameLst>
                                      </p:cBhvr>
                                      <p:tavLst>
                                        <p:tav tm="0">
                                          <p:val>
                                            <p:fltVal val="0"/>
                                          </p:val>
                                        </p:tav>
                                        <p:tav tm="100000">
                                          <p:val>
                                            <p:strVal val="#ppt_h"/>
                                          </p:val>
                                        </p:tav>
                                      </p:tavLst>
                                    </p:anim>
                                    <p:anim calcmode="lin" valueType="num">
                                      <p:cBhvr>
                                        <p:cTn id="15" dur="1000" fill="hold"/>
                                        <p:tgtEl>
                                          <p:spTgt spid="43"/>
                                        </p:tgtEl>
                                        <p:attrNameLst>
                                          <p:attrName>style.rotation</p:attrName>
                                        </p:attrNameLst>
                                      </p:cBhvr>
                                      <p:tavLst>
                                        <p:tav tm="0">
                                          <p:val>
                                            <p:fltVal val="90"/>
                                          </p:val>
                                        </p:tav>
                                        <p:tav tm="100000">
                                          <p:val>
                                            <p:fltVal val="0"/>
                                          </p:val>
                                        </p:tav>
                                      </p:tavLst>
                                    </p:anim>
                                    <p:animEffect transition="in" filter="fade">
                                      <p:cBhvr>
                                        <p:cTn id="16" dur="1000"/>
                                        <p:tgtEl>
                                          <p:spTgt spid="4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1000" fill="hold"/>
                                        <p:tgtEl>
                                          <p:spTgt spid="44"/>
                                        </p:tgtEl>
                                        <p:attrNameLst>
                                          <p:attrName>ppt_w</p:attrName>
                                        </p:attrNameLst>
                                      </p:cBhvr>
                                      <p:tavLst>
                                        <p:tav tm="0">
                                          <p:val>
                                            <p:fltVal val="0"/>
                                          </p:val>
                                        </p:tav>
                                        <p:tav tm="100000">
                                          <p:val>
                                            <p:strVal val="#ppt_w"/>
                                          </p:val>
                                        </p:tav>
                                      </p:tavLst>
                                    </p:anim>
                                    <p:anim calcmode="lin" valueType="num">
                                      <p:cBhvr>
                                        <p:cTn id="20" dur="1000" fill="hold"/>
                                        <p:tgtEl>
                                          <p:spTgt spid="44"/>
                                        </p:tgtEl>
                                        <p:attrNameLst>
                                          <p:attrName>ppt_h</p:attrName>
                                        </p:attrNameLst>
                                      </p:cBhvr>
                                      <p:tavLst>
                                        <p:tav tm="0">
                                          <p:val>
                                            <p:fltVal val="0"/>
                                          </p:val>
                                        </p:tav>
                                        <p:tav tm="100000">
                                          <p:val>
                                            <p:strVal val="#ppt_h"/>
                                          </p:val>
                                        </p:tav>
                                      </p:tavLst>
                                    </p:anim>
                                    <p:anim calcmode="lin" valueType="num">
                                      <p:cBhvr>
                                        <p:cTn id="21" dur="1000" fill="hold"/>
                                        <p:tgtEl>
                                          <p:spTgt spid="44"/>
                                        </p:tgtEl>
                                        <p:attrNameLst>
                                          <p:attrName>style.rotation</p:attrName>
                                        </p:attrNameLst>
                                      </p:cBhvr>
                                      <p:tavLst>
                                        <p:tav tm="0">
                                          <p:val>
                                            <p:fltVal val="90"/>
                                          </p:val>
                                        </p:tav>
                                        <p:tav tm="100000">
                                          <p:val>
                                            <p:fltVal val="0"/>
                                          </p:val>
                                        </p:tav>
                                      </p:tavLst>
                                    </p:anim>
                                    <p:animEffect transition="in" filter="fade">
                                      <p:cBhvr>
                                        <p:cTn id="22" dur="1000"/>
                                        <p:tgtEl>
                                          <p:spTgt spid="4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p:cTn id="25" dur="1000" fill="hold"/>
                                        <p:tgtEl>
                                          <p:spTgt spid="45"/>
                                        </p:tgtEl>
                                        <p:attrNameLst>
                                          <p:attrName>ppt_w</p:attrName>
                                        </p:attrNameLst>
                                      </p:cBhvr>
                                      <p:tavLst>
                                        <p:tav tm="0">
                                          <p:val>
                                            <p:fltVal val="0"/>
                                          </p:val>
                                        </p:tav>
                                        <p:tav tm="100000">
                                          <p:val>
                                            <p:strVal val="#ppt_w"/>
                                          </p:val>
                                        </p:tav>
                                      </p:tavLst>
                                    </p:anim>
                                    <p:anim calcmode="lin" valueType="num">
                                      <p:cBhvr>
                                        <p:cTn id="26" dur="1000" fill="hold"/>
                                        <p:tgtEl>
                                          <p:spTgt spid="45"/>
                                        </p:tgtEl>
                                        <p:attrNameLst>
                                          <p:attrName>ppt_h</p:attrName>
                                        </p:attrNameLst>
                                      </p:cBhvr>
                                      <p:tavLst>
                                        <p:tav tm="0">
                                          <p:val>
                                            <p:fltVal val="0"/>
                                          </p:val>
                                        </p:tav>
                                        <p:tav tm="100000">
                                          <p:val>
                                            <p:strVal val="#ppt_h"/>
                                          </p:val>
                                        </p:tav>
                                      </p:tavLst>
                                    </p:anim>
                                    <p:anim calcmode="lin" valueType="num">
                                      <p:cBhvr>
                                        <p:cTn id="27" dur="1000" fill="hold"/>
                                        <p:tgtEl>
                                          <p:spTgt spid="45"/>
                                        </p:tgtEl>
                                        <p:attrNameLst>
                                          <p:attrName>style.rotation</p:attrName>
                                        </p:attrNameLst>
                                      </p:cBhvr>
                                      <p:tavLst>
                                        <p:tav tm="0">
                                          <p:val>
                                            <p:fltVal val="90"/>
                                          </p:val>
                                        </p:tav>
                                        <p:tav tm="100000">
                                          <p:val>
                                            <p:fltVal val="0"/>
                                          </p:val>
                                        </p:tav>
                                      </p:tavLst>
                                    </p:anim>
                                    <p:animEffect transition="in" filter="fade">
                                      <p:cBhvr>
                                        <p:cTn id="28" dur="1000"/>
                                        <p:tgtEl>
                                          <p:spTgt spid="4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1000" fill="hold"/>
                                        <p:tgtEl>
                                          <p:spTgt spid="42"/>
                                        </p:tgtEl>
                                        <p:attrNameLst>
                                          <p:attrName>ppt_w</p:attrName>
                                        </p:attrNameLst>
                                      </p:cBhvr>
                                      <p:tavLst>
                                        <p:tav tm="0">
                                          <p:val>
                                            <p:fltVal val="0"/>
                                          </p:val>
                                        </p:tav>
                                        <p:tav tm="100000">
                                          <p:val>
                                            <p:strVal val="#ppt_w"/>
                                          </p:val>
                                        </p:tav>
                                      </p:tavLst>
                                    </p:anim>
                                    <p:anim calcmode="lin" valueType="num">
                                      <p:cBhvr>
                                        <p:cTn id="32" dur="1000" fill="hold"/>
                                        <p:tgtEl>
                                          <p:spTgt spid="42"/>
                                        </p:tgtEl>
                                        <p:attrNameLst>
                                          <p:attrName>ppt_h</p:attrName>
                                        </p:attrNameLst>
                                      </p:cBhvr>
                                      <p:tavLst>
                                        <p:tav tm="0">
                                          <p:val>
                                            <p:fltVal val="0"/>
                                          </p:val>
                                        </p:tav>
                                        <p:tav tm="100000">
                                          <p:val>
                                            <p:strVal val="#ppt_h"/>
                                          </p:val>
                                        </p:tav>
                                      </p:tavLst>
                                    </p:anim>
                                    <p:anim calcmode="lin" valueType="num">
                                      <p:cBhvr>
                                        <p:cTn id="33" dur="1000" fill="hold"/>
                                        <p:tgtEl>
                                          <p:spTgt spid="42"/>
                                        </p:tgtEl>
                                        <p:attrNameLst>
                                          <p:attrName>style.rotation</p:attrName>
                                        </p:attrNameLst>
                                      </p:cBhvr>
                                      <p:tavLst>
                                        <p:tav tm="0">
                                          <p:val>
                                            <p:fltVal val="90"/>
                                          </p:val>
                                        </p:tav>
                                        <p:tav tm="100000">
                                          <p:val>
                                            <p:fltVal val="0"/>
                                          </p:val>
                                        </p:tav>
                                      </p:tavLst>
                                    </p:anim>
                                    <p:animEffect transition="in" filter="fade">
                                      <p:cBhvr>
                                        <p:cTn id="34" dur="1000"/>
                                        <p:tgtEl>
                                          <p:spTgt spid="42"/>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1000" fill="hold"/>
                                        <p:tgtEl>
                                          <p:spTgt spid="41"/>
                                        </p:tgtEl>
                                        <p:attrNameLst>
                                          <p:attrName>ppt_w</p:attrName>
                                        </p:attrNameLst>
                                      </p:cBhvr>
                                      <p:tavLst>
                                        <p:tav tm="0">
                                          <p:val>
                                            <p:fltVal val="0"/>
                                          </p:val>
                                        </p:tav>
                                        <p:tav tm="100000">
                                          <p:val>
                                            <p:strVal val="#ppt_w"/>
                                          </p:val>
                                        </p:tav>
                                      </p:tavLst>
                                    </p:anim>
                                    <p:anim calcmode="lin" valueType="num">
                                      <p:cBhvr>
                                        <p:cTn id="38" dur="1000" fill="hold"/>
                                        <p:tgtEl>
                                          <p:spTgt spid="41"/>
                                        </p:tgtEl>
                                        <p:attrNameLst>
                                          <p:attrName>ppt_h</p:attrName>
                                        </p:attrNameLst>
                                      </p:cBhvr>
                                      <p:tavLst>
                                        <p:tav tm="0">
                                          <p:val>
                                            <p:fltVal val="0"/>
                                          </p:val>
                                        </p:tav>
                                        <p:tav tm="100000">
                                          <p:val>
                                            <p:strVal val="#ppt_h"/>
                                          </p:val>
                                        </p:tav>
                                      </p:tavLst>
                                    </p:anim>
                                    <p:anim calcmode="lin" valueType="num">
                                      <p:cBhvr>
                                        <p:cTn id="39" dur="1000" fill="hold"/>
                                        <p:tgtEl>
                                          <p:spTgt spid="41"/>
                                        </p:tgtEl>
                                        <p:attrNameLst>
                                          <p:attrName>style.rotation</p:attrName>
                                        </p:attrNameLst>
                                      </p:cBhvr>
                                      <p:tavLst>
                                        <p:tav tm="0">
                                          <p:val>
                                            <p:fltVal val="90"/>
                                          </p:val>
                                        </p:tav>
                                        <p:tav tm="100000">
                                          <p:val>
                                            <p:fltVal val="0"/>
                                          </p:val>
                                        </p:tav>
                                      </p:tavLst>
                                    </p:anim>
                                    <p:animEffect transition="in" filter="fade">
                                      <p:cBhvr>
                                        <p:cTn id="40" dur="1000"/>
                                        <p:tgtEl>
                                          <p:spTgt spid="41"/>
                                        </p:tgtEl>
                                      </p:cBhvr>
                                    </p:animEffect>
                                  </p:childTnLst>
                                </p:cTn>
                              </p:par>
                              <p:par>
                                <p:cTn id="41" presetID="3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1000" fill="hold"/>
                                        <p:tgtEl>
                                          <p:spTgt spid="37"/>
                                        </p:tgtEl>
                                        <p:attrNameLst>
                                          <p:attrName>ppt_w</p:attrName>
                                        </p:attrNameLst>
                                      </p:cBhvr>
                                      <p:tavLst>
                                        <p:tav tm="0">
                                          <p:val>
                                            <p:fltVal val="0"/>
                                          </p:val>
                                        </p:tav>
                                        <p:tav tm="100000">
                                          <p:val>
                                            <p:strVal val="#ppt_w"/>
                                          </p:val>
                                        </p:tav>
                                      </p:tavLst>
                                    </p:anim>
                                    <p:anim calcmode="lin" valueType="num">
                                      <p:cBhvr>
                                        <p:cTn id="44" dur="1000" fill="hold"/>
                                        <p:tgtEl>
                                          <p:spTgt spid="37"/>
                                        </p:tgtEl>
                                        <p:attrNameLst>
                                          <p:attrName>ppt_h</p:attrName>
                                        </p:attrNameLst>
                                      </p:cBhvr>
                                      <p:tavLst>
                                        <p:tav tm="0">
                                          <p:val>
                                            <p:fltVal val="0"/>
                                          </p:val>
                                        </p:tav>
                                        <p:tav tm="100000">
                                          <p:val>
                                            <p:strVal val="#ppt_h"/>
                                          </p:val>
                                        </p:tav>
                                      </p:tavLst>
                                    </p:anim>
                                    <p:anim calcmode="lin" valueType="num">
                                      <p:cBhvr>
                                        <p:cTn id="45" dur="1000" fill="hold"/>
                                        <p:tgtEl>
                                          <p:spTgt spid="37"/>
                                        </p:tgtEl>
                                        <p:attrNameLst>
                                          <p:attrName>style.rotation</p:attrName>
                                        </p:attrNameLst>
                                      </p:cBhvr>
                                      <p:tavLst>
                                        <p:tav tm="0">
                                          <p:val>
                                            <p:fltVal val="90"/>
                                          </p:val>
                                        </p:tav>
                                        <p:tav tm="100000">
                                          <p:val>
                                            <p:fltVal val="0"/>
                                          </p:val>
                                        </p:tav>
                                      </p:tavLst>
                                    </p:anim>
                                    <p:animEffect transition="in" filter="fade">
                                      <p:cBhvr>
                                        <p:cTn id="46" dur="1000"/>
                                        <p:tgtEl>
                                          <p:spTgt spid="37"/>
                                        </p:tgtEl>
                                      </p:cBhvr>
                                    </p:animEffect>
                                  </p:childTnLst>
                                </p:cTn>
                              </p:par>
                            </p:childTnLst>
                          </p:cTn>
                        </p:par>
                        <p:par>
                          <p:cTn id="47" fill="hold">
                            <p:stCondLst>
                              <p:cond delay="1000"/>
                            </p:stCondLst>
                            <p:childTnLst>
                              <p:par>
                                <p:cTn id="48" presetID="53" presetClass="entr" presetSubtype="16"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childTnLst>
                          </p:cTn>
                        </p:par>
                        <p:par>
                          <p:cTn id="53" fill="hold">
                            <p:stCondLst>
                              <p:cond delay="1500"/>
                            </p:stCondLst>
                            <p:childTnLst>
                              <p:par>
                                <p:cTn id="54" presetID="1" presetClass="entr" presetSubtype="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childTnLst>
                                </p:cTn>
                              </p:par>
                            </p:childTnLst>
                          </p:cTn>
                        </p:par>
                        <p:par>
                          <p:cTn id="56" fill="hold">
                            <p:stCondLst>
                              <p:cond delay="1500"/>
                            </p:stCondLst>
                            <p:childTnLst>
                              <p:par>
                                <p:cTn id="57" presetID="10" presetClass="entr" presetSubtype="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childTnLst>
                          </p:cTn>
                        </p:par>
                        <p:par>
                          <p:cTn id="60" fill="hold">
                            <p:stCondLst>
                              <p:cond delay="2000"/>
                            </p:stCondLst>
                            <p:childTnLst>
                              <p:par>
                                <p:cTn id="61" presetID="1" presetClass="entr" presetSubtype="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par>
                          <p:cTn id="63" fill="hold">
                            <p:stCondLst>
                              <p:cond delay="2000"/>
                            </p:stCondLst>
                            <p:childTnLst>
                              <p:par>
                                <p:cTn id="64" presetID="10" presetClass="entr" presetSubtype="0"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500"/>
                                        <p:tgtEl>
                                          <p:spTgt spid="29"/>
                                        </p:tgtEl>
                                      </p:cBhvr>
                                    </p:animEffect>
                                  </p:childTnLst>
                                </p:cTn>
                              </p:par>
                            </p:childTnLst>
                          </p:cTn>
                        </p:par>
                        <p:par>
                          <p:cTn id="67" fill="hold">
                            <p:stCondLst>
                              <p:cond delay="2500"/>
                            </p:stCondLst>
                            <p:childTnLst>
                              <p:par>
                                <p:cTn id="68" presetID="1" presetClass="entr" presetSubtype="0" fill="hold" nodeType="afterEffect">
                                  <p:stCondLst>
                                    <p:cond delay="0"/>
                                  </p:stCondLst>
                                  <p:childTnLst>
                                    <p:set>
                                      <p:cBhvr>
                                        <p:cTn id="69" dur="1" fill="hold">
                                          <p:stCondLst>
                                            <p:cond delay="0"/>
                                          </p:stCondLst>
                                        </p:cTn>
                                        <p:tgtEl>
                                          <p:spTgt spid="13"/>
                                        </p:tgtEl>
                                        <p:attrNameLst>
                                          <p:attrName>style.visibility</p:attrName>
                                        </p:attrNameLst>
                                      </p:cBhvr>
                                      <p:to>
                                        <p:strVal val="visible"/>
                                      </p:to>
                                    </p:set>
                                  </p:childTnLst>
                                </p:cTn>
                              </p:par>
                            </p:childTnLst>
                          </p:cTn>
                        </p:par>
                        <p:par>
                          <p:cTn id="70" fill="hold">
                            <p:stCondLst>
                              <p:cond delay="2500"/>
                            </p:stCondLst>
                            <p:childTnLst>
                              <p:par>
                                <p:cTn id="71" presetID="10" presetClass="entr" presetSubtype="0"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childTnLst>
                          </p:cTn>
                        </p:par>
                        <p:par>
                          <p:cTn id="74" fill="hold">
                            <p:stCondLst>
                              <p:cond delay="3000"/>
                            </p:stCondLst>
                            <p:childTnLst>
                              <p:par>
                                <p:cTn id="75" presetID="1" presetClass="entr" presetSubtype="0" fill="hold" nodeType="afterEffect">
                                  <p:stCondLst>
                                    <p:cond delay="0"/>
                                  </p:stCondLst>
                                  <p:childTnLst>
                                    <p:set>
                                      <p:cBhvr>
                                        <p:cTn id="76" dur="1" fill="hold">
                                          <p:stCondLst>
                                            <p:cond delay="0"/>
                                          </p:stCondLst>
                                        </p:cTn>
                                        <p:tgtEl>
                                          <p:spTgt spid="10"/>
                                        </p:tgtEl>
                                        <p:attrNameLst>
                                          <p:attrName>style.visibility</p:attrName>
                                        </p:attrNameLst>
                                      </p:cBhvr>
                                      <p:to>
                                        <p:strVal val="visible"/>
                                      </p:to>
                                    </p:set>
                                  </p:childTnLst>
                                </p:cTn>
                              </p:par>
                            </p:childTnLst>
                          </p:cTn>
                        </p:par>
                        <p:par>
                          <p:cTn id="77" fill="hold">
                            <p:stCondLst>
                              <p:cond delay="3000"/>
                            </p:stCondLst>
                            <p:childTnLst>
                              <p:par>
                                <p:cTn id="78" presetID="10" presetClass="entr" presetSubtype="0" fill="hold" grpId="0" nodeType="after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fade">
                                      <p:cBhvr>
                                        <p:cTn id="80" dur="500"/>
                                        <p:tgtEl>
                                          <p:spTgt spid="31"/>
                                        </p:tgtEl>
                                      </p:cBhvr>
                                    </p:animEffect>
                                  </p:childTnLst>
                                </p:cTn>
                              </p:par>
                            </p:childTnLst>
                          </p:cTn>
                        </p:par>
                        <p:par>
                          <p:cTn id="81" fill="hold">
                            <p:stCondLst>
                              <p:cond delay="3500"/>
                            </p:stCondLst>
                            <p:childTnLst>
                              <p:par>
                                <p:cTn id="82" presetID="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par>
                          <p:cTn id="84" fill="hold">
                            <p:stCondLst>
                              <p:cond delay="3500"/>
                            </p:stCondLst>
                            <p:childTnLst>
                              <p:par>
                                <p:cTn id="85" presetID="10" presetClass="entr" presetSubtype="0" fill="hold" grpId="0" nodeType="after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par>
                          <p:cTn id="88" fill="hold">
                            <p:stCondLst>
                              <p:cond delay="4000"/>
                            </p:stCondLst>
                            <p:childTnLst>
                              <p:par>
                                <p:cTn id="89" presetID="1" presetClass="entr" presetSubtype="0" fill="hold" grpId="0" nodeType="afterEffect">
                                  <p:stCondLst>
                                    <p:cond delay="0"/>
                                  </p:stCondLst>
                                  <p:childTnLst>
                                    <p:set>
                                      <p:cBhvr>
                                        <p:cTn id="90" dur="1" fill="hold">
                                          <p:stCondLst>
                                            <p:cond delay="0"/>
                                          </p:stCondLst>
                                        </p:cTn>
                                        <p:tgtEl>
                                          <p:spTgt spid="18"/>
                                        </p:tgtEl>
                                        <p:attrNameLst>
                                          <p:attrName>style.visibility</p:attrName>
                                        </p:attrNameLst>
                                      </p:cBhvr>
                                      <p:to>
                                        <p:strVal val="visible"/>
                                      </p:to>
                                    </p:set>
                                  </p:childTnLst>
                                </p:cTn>
                              </p:par>
                            </p:childTnLst>
                          </p:cTn>
                        </p:par>
                        <p:par>
                          <p:cTn id="91" fill="hold">
                            <p:stCondLst>
                              <p:cond delay="4000"/>
                            </p:stCondLst>
                            <p:childTnLst>
                              <p:par>
                                <p:cTn id="92" presetID="10" presetClass="entr" presetSubtype="0" fill="hold" grpId="0" nodeType="after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fade">
                                      <p:cBhvr>
                                        <p:cTn id="9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9" grpId="0" animBg="1"/>
      <p:bldP spid="18" grpId="0" animBg="1"/>
      <p:bldP spid="22" grpId="0" animBg="1"/>
      <p:bldP spid="25" grpId="0" animBg="1"/>
      <p:bldP spid="26" grpId="0"/>
      <p:bldP spid="27" grpId="0"/>
      <p:bldP spid="28" grpId="0"/>
      <p:bldP spid="29" grpId="0"/>
      <p:bldP spid="30" grpId="0"/>
      <p:bldP spid="3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任意多边形 104"/>
          <p:cNvSpPr/>
          <p:nvPr/>
        </p:nvSpPr>
        <p:spPr>
          <a:xfrm>
            <a:off x="1486501" y="3043166"/>
            <a:ext cx="8998531" cy="659180"/>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bg1">
              <a:lumMod val="75000"/>
              <a:alpha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p>
        </p:txBody>
      </p:sp>
      <p:grpSp>
        <p:nvGrpSpPr>
          <p:cNvPr id="2" name="组合 1"/>
          <p:cNvGrpSpPr/>
          <p:nvPr/>
        </p:nvGrpSpPr>
        <p:grpSpPr>
          <a:xfrm>
            <a:off x="1989678" y="2965297"/>
            <a:ext cx="1573157" cy="825808"/>
            <a:chOff x="1492116" y="2224659"/>
            <a:chExt cx="1180226" cy="619547"/>
          </a:xfrm>
        </p:grpSpPr>
        <p:sp>
          <p:nvSpPr>
            <p:cNvPr id="106" name="任意多边形 105"/>
            <p:cNvSpPr/>
            <p:nvPr/>
          </p:nvSpPr>
          <p:spPr>
            <a:xfrm rot="-2700000">
              <a:off x="2052878"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0" name="文本框 25"/>
            <p:cNvSpPr txBox="1"/>
            <p:nvPr/>
          </p:nvSpPr>
          <p:spPr>
            <a:xfrm>
              <a:off x="1492116"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2016</a:t>
              </a:r>
              <a:endParaRPr lang="zh-CN" altLang="en-US" sz="2800" dirty="0">
                <a:solidFill>
                  <a:schemeClr val="bg1"/>
                </a:solidFill>
                <a:latin typeface="Impact" panose="020B0806030902050204" pitchFamily="34" charset="0"/>
              </a:endParaRPr>
            </a:p>
          </p:txBody>
        </p:sp>
      </p:grpSp>
      <p:grpSp>
        <p:nvGrpSpPr>
          <p:cNvPr id="3" name="组合 2"/>
          <p:cNvGrpSpPr/>
          <p:nvPr/>
        </p:nvGrpSpPr>
        <p:grpSpPr>
          <a:xfrm>
            <a:off x="3802367" y="2965297"/>
            <a:ext cx="1601729" cy="825808"/>
            <a:chOff x="2852045" y="2224659"/>
            <a:chExt cx="1201662" cy="619547"/>
          </a:xfrm>
        </p:grpSpPr>
        <p:sp>
          <p:nvSpPr>
            <p:cNvPr id="107" name="任意多边形 106"/>
            <p:cNvSpPr/>
            <p:nvPr/>
          </p:nvSpPr>
          <p:spPr>
            <a:xfrm rot="-2700000">
              <a:off x="3434243"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2"/>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1" name="文本框 26"/>
            <p:cNvSpPr txBox="1"/>
            <p:nvPr/>
          </p:nvSpPr>
          <p:spPr>
            <a:xfrm>
              <a:off x="285204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2017</a:t>
              </a:r>
              <a:endParaRPr lang="zh-CN" altLang="en-US" sz="2800" dirty="0">
                <a:solidFill>
                  <a:schemeClr val="bg1"/>
                </a:solidFill>
                <a:latin typeface="Impact" panose="020B0806030902050204" pitchFamily="34" charset="0"/>
              </a:endParaRPr>
            </a:p>
          </p:txBody>
        </p:sp>
      </p:grpSp>
      <p:grpSp>
        <p:nvGrpSpPr>
          <p:cNvPr id="4" name="组合 3"/>
          <p:cNvGrpSpPr/>
          <p:nvPr/>
        </p:nvGrpSpPr>
        <p:grpSpPr>
          <a:xfrm>
            <a:off x="5615056" y="2965297"/>
            <a:ext cx="1630301" cy="825808"/>
            <a:chOff x="4211975" y="2224659"/>
            <a:chExt cx="1223097" cy="619547"/>
          </a:xfrm>
        </p:grpSpPr>
        <p:sp>
          <p:nvSpPr>
            <p:cNvPr id="108" name="任意多边形 107"/>
            <p:cNvSpPr/>
            <p:nvPr/>
          </p:nvSpPr>
          <p:spPr>
            <a:xfrm rot="-2700000">
              <a:off x="4815608"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2" name="文本框 27"/>
            <p:cNvSpPr txBox="1"/>
            <p:nvPr/>
          </p:nvSpPr>
          <p:spPr>
            <a:xfrm>
              <a:off x="421197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2018</a:t>
              </a:r>
              <a:endParaRPr lang="zh-CN" altLang="en-US" sz="2800" dirty="0">
                <a:solidFill>
                  <a:schemeClr val="bg1"/>
                </a:solidFill>
                <a:latin typeface="Impact" panose="020B0806030902050204" pitchFamily="34" charset="0"/>
              </a:endParaRPr>
            </a:p>
          </p:txBody>
        </p:sp>
      </p:grpSp>
      <p:grpSp>
        <p:nvGrpSpPr>
          <p:cNvPr id="5" name="组合 4"/>
          <p:cNvGrpSpPr/>
          <p:nvPr/>
        </p:nvGrpSpPr>
        <p:grpSpPr>
          <a:xfrm>
            <a:off x="7427744" y="2965297"/>
            <a:ext cx="1658872" cy="825808"/>
            <a:chOff x="5571905" y="2224659"/>
            <a:chExt cx="1244532" cy="619547"/>
          </a:xfrm>
        </p:grpSpPr>
        <p:sp>
          <p:nvSpPr>
            <p:cNvPr id="109" name="任意多边形 108"/>
            <p:cNvSpPr/>
            <p:nvPr/>
          </p:nvSpPr>
          <p:spPr>
            <a:xfrm rot="-2700000">
              <a:off x="6196973"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2"/>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3" name="文本框 28"/>
            <p:cNvSpPr txBox="1"/>
            <p:nvPr/>
          </p:nvSpPr>
          <p:spPr>
            <a:xfrm>
              <a:off x="557190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2019</a:t>
              </a:r>
              <a:endParaRPr lang="zh-CN" altLang="en-US" sz="2800" dirty="0">
                <a:solidFill>
                  <a:schemeClr val="bg1"/>
                </a:solidFill>
                <a:latin typeface="Impact" panose="020B0806030902050204" pitchFamily="34" charset="0"/>
              </a:endParaRPr>
            </a:p>
          </p:txBody>
        </p:sp>
      </p:grpSp>
      <p:sp>
        <p:nvSpPr>
          <p:cNvPr id="114" name="文本框 29"/>
          <p:cNvSpPr txBox="1"/>
          <p:nvPr/>
        </p:nvSpPr>
        <p:spPr>
          <a:xfrm>
            <a:off x="9240434" y="3116590"/>
            <a:ext cx="999987" cy="523220"/>
          </a:xfrm>
          <a:prstGeom prst="rect">
            <a:avLst/>
          </a:prstGeom>
          <a:noFill/>
        </p:spPr>
        <p:txBody>
          <a:bodyPr wrap="square" lIns="91422" tIns="45712" rIns="91422" bIns="45712" rtlCol="0">
            <a:spAutoFit/>
          </a:bodyPr>
          <a:lstStyle/>
          <a:p>
            <a:pPr algn="ctr"/>
            <a:r>
              <a:rPr lang="en-US" altLang="zh-CN" sz="2800" dirty="0">
                <a:solidFill>
                  <a:schemeClr val="bg1"/>
                </a:solidFill>
                <a:latin typeface="Impact" panose="020B0806030902050204" pitchFamily="34" charset="0"/>
              </a:rPr>
              <a:t>2020</a:t>
            </a:r>
            <a:endParaRPr lang="zh-CN" altLang="en-US" sz="2800" dirty="0">
              <a:solidFill>
                <a:schemeClr val="bg1"/>
              </a:solidFill>
              <a:latin typeface="Impact" panose="020B0806030902050204" pitchFamily="34" charset="0"/>
            </a:endParaRPr>
          </a:p>
        </p:txBody>
      </p:sp>
      <p:grpSp>
        <p:nvGrpSpPr>
          <p:cNvPr id="8" name="组合 7"/>
          <p:cNvGrpSpPr/>
          <p:nvPr/>
        </p:nvGrpSpPr>
        <p:grpSpPr>
          <a:xfrm>
            <a:off x="1783680" y="3873981"/>
            <a:ext cx="8703485" cy="1853244"/>
            <a:chOff x="1337570" y="2906382"/>
            <a:chExt cx="6529597" cy="1390362"/>
          </a:xfrm>
        </p:grpSpPr>
        <p:grpSp>
          <p:nvGrpSpPr>
            <p:cNvPr id="135" name="组合 134"/>
            <p:cNvGrpSpPr/>
            <p:nvPr/>
          </p:nvGrpSpPr>
          <p:grpSpPr>
            <a:xfrm>
              <a:off x="1337570" y="2906386"/>
              <a:ext cx="1051770" cy="1390358"/>
              <a:chOff x="2027592" y="4097191"/>
              <a:chExt cx="1402117" cy="1853237"/>
            </a:xfrm>
          </p:grpSpPr>
          <p:sp>
            <p:nvSpPr>
              <p:cNvPr id="136" name="圆角矩形 135"/>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7" name="组合 136"/>
              <p:cNvGrpSpPr/>
              <p:nvPr/>
            </p:nvGrpSpPr>
            <p:grpSpPr>
              <a:xfrm>
                <a:off x="2045929" y="4854710"/>
                <a:ext cx="1383780" cy="933356"/>
                <a:chOff x="2222230" y="3856062"/>
                <a:chExt cx="1383780" cy="933356"/>
              </a:xfrm>
            </p:grpSpPr>
            <p:grpSp>
              <p:nvGrpSpPr>
                <p:cNvPr id="142" name="组合 141"/>
                <p:cNvGrpSpPr/>
                <p:nvPr/>
              </p:nvGrpSpPr>
              <p:grpSpPr>
                <a:xfrm>
                  <a:off x="2285329" y="3856062"/>
                  <a:ext cx="1231046" cy="326853"/>
                  <a:chOff x="2285329" y="3856062"/>
                  <a:chExt cx="1231046" cy="326853"/>
                </a:xfrm>
              </p:grpSpPr>
              <p:sp>
                <p:nvSpPr>
                  <p:cNvPr id="146" name="圆角矩形 145"/>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文本框 63"/>
                  <p:cNvSpPr txBox="1"/>
                  <p:nvPr/>
                </p:nvSpPr>
                <p:spPr>
                  <a:xfrm>
                    <a:off x="2389034" y="3856062"/>
                    <a:ext cx="1007759"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01</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45" name="文本框 61"/>
                <p:cNvSpPr txBox="1"/>
                <p:nvPr/>
              </p:nvSpPr>
              <p:spPr>
                <a:xfrm>
                  <a:off x="2222230" y="4189255"/>
                  <a:ext cx="1383780" cy="6001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38" name="组合 137"/>
              <p:cNvGrpSpPr/>
              <p:nvPr/>
            </p:nvGrpSpPr>
            <p:grpSpPr>
              <a:xfrm>
                <a:off x="2690232" y="4097191"/>
                <a:ext cx="93235" cy="715207"/>
                <a:chOff x="2690232" y="4097191"/>
                <a:chExt cx="93235" cy="715207"/>
              </a:xfrm>
            </p:grpSpPr>
            <p:sp>
              <p:nvSpPr>
                <p:cNvPr id="139" name="椭圆 138"/>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椭圆 139"/>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1" name="直接连接符 140"/>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48" name="组合 147"/>
            <p:cNvGrpSpPr/>
            <p:nvPr/>
          </p:nvGrpSpPr>
          <p:grpSpPr>
            <a:xfrm>
              <a:off x="2700585" y="2906383"/>
              <a:ext cx="1058211" cy="1390357"/>
              <a:chOff x="2019005" y="4097191"/>
              <a:chExt cx="1410704" cy="1853237"/>
            </a:xfrm>
          </p:grpSpPr>
          <p:sp>
            <p:nvSpPr>
              <p:cNvPr id="149" name="圆角矩形 148"/>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0" name="组合 149"/>
              <p:cNvGrpSpPr/>
              <p:nvPr/>
            </p:nvGrpSpPr>
            <p:grpSpPr>
              <a:xfrm>
                <a:off x="2019005" y="4848879"/>
                <a:ext cx="1410704" cy="939191"/>
                <a:chOff x="2195306" y="3850231"/>
                <a:chExt cx="1410704" cy="939191"/>
              </a:xfrm>
            </p:grpSpPr>
            <p:grpSp>
              <p:nvGrpSpPr>
                <p:cNvPr id="155" name="组合 154"/>
                <p:cNvGrpSpPr/>
                <p:nvPr/>
              </p:nvGrpSpPr>
              <p:grpSpPr>
                <a:xfrm>
                  <a:off x="2195306" y="3850231"/>
                  <a:ext cx="1385454" cy="332684"/>
                  <a:chOff x="2195306" y="3850231"/>
                  <a:chExt cx="1385454" cy="332684"/>
                </a:xfrm>
              </p:grpSpPr>
              <p:sp>
                <p:nvSpPr>
                  <p:cNvPr id="159" name="圆角矩形 158"/>
                  <p:cNvSpPr/>
                  <p:nvPr/>
                </p:nvSpPr>
                <p:spPr>
                  <a:xfrm>
                    <a:off x="2285329" y="3857031"/>
                    <a:ext cx="1231046" cy="325884"/>
                  </a:xfrm>
                  <a:prstGeom prst="roundRect">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文本框 138"/>
                  <p:cNvSpPr txBox="1"/>
                  <p:nvPr/>
                </p:nvSpPr>
                <p:spPr>
                  <a:xfrm>
                    <a:off x="2195306" y="3850231"/>
                    <a:ext cx="1385454"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02</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58" name="文本框 136"/>
                <p:cNvSpPr txBox="1"/>
                <p:nvPr/>
              </p:nvSpPr>
              <p:spPr>
                <a:xfrm>
                  <a:off x="2222229" y="4189258"/>
                  <a:ext cx="1383781"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51" name="组合 150"/>
              <p:cNvGrpSpPr/>
              <p:nvPr/>
            </p:nvGrpSpPr>
            <p:grpSpPr>
              <a:xfrm>
                <a:off x="2690232" y="4097191"/>
                <a:ext cx="93235" cy="715207"/>
                <a:chOff x="2690232" y="4097191"/>
                <a:chExt cx="93235" cy="715207"/>
              </a:xfrm>
            </p:grpSpPr>
            <p:sp>
              <p:nvSpPr>
                <p:cNvPr id="152" name="椭圆 151"/>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4" name="直接连接符 153"/>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61" name="组合 160"/>
            <p:cNvGrpSpPr/>
            <p:nvPr/>
          </p:nvGrpSpPr>
          <p:grpSpPr>
            <a:xfrm>
              <a:off x="4076485" y="2906382"/>
              <a:ext cx="1065994" cy="1390357"/>
              <a:chOff x="2027592" y="4097191"/>
              <a:chExt cx="1421078" cy="1853237"/>
            </a:xfrm>
          </p:grpSpPr>
          <p:sp>
            <p:nvSpPr>
              <p:cNvPr id="162" name="圆角矩形 161"/>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3" name="组合 162"/>
              <p:cNvGrpSpPr/>
              <p:nvPr/>
            </p:nvGrpSpPr>
            <p:grpSpPr>
              <a:xfrm>
                <a:off x="2045929" y="4855679"/>
                <a:ext cx="1402741" cy="932392"/>
                <a:chOff x="2222230" y="3857031"/>
                <a:chExt cx="1402741" cy="932392"/>
              </a:xfrm>
            </p:grpSpPr>
            <p:grpSp>
              <p:nvGrpSpPr>
                <p:cNvPr id="168" name="组合 167"/>
                <p:cNvGrpSpPr/>
                <p:nvPr/>
              </p:nvGrpSpPr>
              <p:grpSpPr>
                <a:xfrm>
                  <a:off x="2239517" y="3857031"/>
                  <a:ext cx="1385454" cy="325884"/>
                  <a:chOff x="2239517" y="3857031"/>
                  <a:chExt cx="1385454" cy="325884"/>
                </a:xfrm>
              </p:grpSpPr>
              <p:sp>
                <p:nvSpPr>
                  <p:cNvPr id="172" name="圆角矩形 171"/>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文本框 151"/>
                  <p:cNvSpPr txBox="1"/>
                  <p:nvPr/>
                </p:nvSpPr>
                <p:spPr>
                  <a:xfrm>
                    <a:off x="2239517" y="3902089"/>
                    <a:ext cx="1385454"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03</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71" name="文本框 149"/>
                <p:cNvSpPr txBox="1"/>
                <p:nvPr/>
              </p:nvSpPr>
              <p:spPr>
                <a:xfrm>
                  <a:off x="2222230" y="4189259"/>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64" name="组合 163"/>
              <p:cNvGrpSpPr/>
              <p:nvPr/>
            </p:nvGrpSpPr>
            <p:grpSpPr>
              <a:xfrm>
                <a:off x="2690232" y="4097191"/>
                <a:ext cx="93235" cy="715207"/>
                <a:chOff x="2690232" y="4097191"/>
                <a:chExt cx="93235" cy="715207"/>
              </a:xfrm>
            </p:grpSpPr>
            <p:sp>
              <p:nvSpPr>
                <p:cNvPr id="165" name="椭圆 164"/>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7" name="直接连接符 166"/>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74" name="组合 173"/>
            <p:cNvGrpSpPr/>
            <p:nvPr/>
          </p:nvGrpSpPr>
          <p:grpSpPr>
            <a:xfrm>
              <a:off x="5445940" y="2906382"/>
              <a:ext cx="1051770" cy="1390357"/>
              <a:chOff x="2027592" y="4097191"/>
              <a:chExt cx="1402117" cy="1853237"/>
            </a:xfrm>
          </p:grpSpPr>
          <p:sp>
            <p:nvSpPr>
              <p:cNvPr id="175" name="圆角矩形 174"/>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6" name="组合 175"/>
              <p:cNvGrpSpPr/>
              <p:nvPr/>
            </p:nvGrpSpPr>
            <p:grpSpPr>
              <a:xfrm>
                <a:off x="2045929" y="4855679"/>
                <a:ext cx="1383780" cy="932393"/>
                <a:chOff x="2222230" y="3857031"/>
                <a:chExt cx="1383780" cy="932393"/>
              </a:xfrm>
            </p:grpSpPr>
            <p:grpSp>
              <p:nvGrpSpPr>
                <p:cNvPr id="181" name="组合 180"/>
                <p:cNvGrpSpPr/>
                <p:nvPr/>
              </p:nvGrpSpPr>
              <p:grpSpPr>
                <a:xfrm>
                  <a:off x="2285329" y="3857031"/>
                  <a:ext cx="1231046" cy="325884"/>
                  <a:chOff x="2285329" y="3857031"/>
                  <a:chExt cx="1231046" cy="325884"/>
                </a:xfrm>
              </p:grpSpPr>
              <p:sp>
                <p:nvSpPr>
                  <p:cNvPr id="185" name="圆角矩形 184"/>
                  <p:cNvSpPr/>
                  <p:nvPr/>
                </p:nvSpPr>
                <p:spPr>
                  <a:xfrm>
                    <a:off x="2285329" y="3857031"/>
                    <a:ext cx="1231046" cy="325884"/>
                  </a:xfrm>
                  <a:prstGeom prst="roundRect">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文本框 164"/>
                  <p:cNvSpPr txBox="1"/>
                  <p:nvPr/>
                </p:nvSpPr>
                <p:spPr>
                  <a:xfrm>
                    <a:off x="2415578" y="3874267"/>
                    <a:ext cx="1041186"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04</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84" name="文本框 162"/>
                <p:cNvSpPr txBox="1"/>
                <p:nvPr/>
              </p:nvSpPr>
              <p:spPr>
                <a:xfrm>
                  <a:off x="2222230" y="4189260"/>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77" name="组合 176"/>
              <p:cNvGrpSpPr/>
              <p:nvPr/>
            </p:nvGrpSpPr>
            <p:grpSpPr>
              <a:xfrm>
                <a:off x="2690232" y="4097191"/>
                <a:ext cx="93235" cy="715207"/>
                <a:chOff x="2690232" y="4097191"/>
                <a:chExt cx="93235" cy="715207"/>
              </a:xfrm>
            </p:grpSpPr>
            <p:sp>
              <p:nvSpPr>
                <p:cNvPr id="178" name="椭圆 177"/>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椭圆 178"/>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0" name="直接连接符 179"/>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87" name="组合 186"/>
            <p:cNvGrpSpPr/>
            <p:nvPr/>
          </p:nvGrpSpPr>
          <p:grpSpPr>
            <a:xfrm>
              <a:off x="6815397" y="2906383"/>
              <a:ext cx="1051770" cy="1390357"/>
              <a:chOff x="2027592" y="4097191"/>
              <a:chExt cx="1402117" cy="1853237"/>
            </a:xfrm>
          </p:grpSpPr>
          <p:sp>
            <p:nvSpPr>
              <p:cNvPr id="188" name="圆角矩形 187"/>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9" name="组合 188"/>
              <p:cNvGrpSpPr/>
              <p:nvPr/>
            </p:nvGrpSpPr>
            <p:grpSpPr>
              <a:xfrm>
                <a:off x="2045929" y="4848879"/>
                <a:ext cx="1383780" cy="939191"/>
                <a:chOff x="2222230" y="3850231"/>
                <a:chExt cx="1383780" cy="939191"/>
              </a:xfrm>
            </p:grpSpPr>
            <p:grpSp>
              <p:nvGrpSpPr>
                <p:cNvPr id="194" name="组合 193"/>
                <p:cNvGrpSpPr/>
                <p:nvPr/>
              </p:nvGrpSpPr>
              <p:grpSpPr>
                <a:xfrm>
                  <a:off x="2285329" y="3850231"/>
                  <a:ext cx="1231046" cy="332684"/>
                  <a:chOff x="2285329" y="3850231"/>
                  <a:chExt cx="1231046" cy="332684"/>
                </a:xfrm>
              </p:grpSpPr>
              <p:sp>
                <p:nvSpPr>
                  <p:cNvPr id="198" name="圆角矩形 197"/>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文本框 177"/>
                  <p:cNvSpPr txBox="1"/>
                  <p:nvPr/>
                </p:nvSpPr>
                <p:spPr>
                  <a:xfrm>
                    <a:off x="2293007" y="3850231"/>
                    <a:ext cx="1145004" cy="261610"/>
                  </a:xfrm>
                  <a:prstGeom prst="rect">
                    <a:avLst/>
                  </a:prstGeom>
                  <a:no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OPTION 05</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sp>
              <p:nvSpPr>
                <p:cNvPr id="197" name="文本框 175"/>
                <p:cNvSpPr txBox="1"/>
                <p:nvPr/>
              </p:nvSpPr>
              <p:spPr>
                <a:xfrm>
                  <a:off x="2222230" y="4189258"/>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90" name="组合 189"/>
              <p:cNvGrpSpPr/>
              <p:nvPr/>
            </p:nvGrpSpPr>
            <p:grpSpPr>
              <a:xfrm>
                <a:off x="2690232" y="4097191"/>
                <a:ext cx="93235" cy="715207"/>
                <a:chOff x="2690232" y="4097191"/>
                <a:chExt cx="93235" cy="715207"/>
              </a:xfrm>
            </p:grpSpPr>
            <p:sp>
              <p:nvSpPr>
                <p:cNvPr id="191" name="椭圆 190"/>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椭圆 191"/>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3" name="直接连接符 192"/>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grpSp>
        <p:nvGrpSpPr>
          <p:cNvPr id="7" name="组合 6"/>
          <p:cNvGrpSpPr/>
          <p:nvPr/>
        </p:nvGrpSpPr>
        <p:grpSpPr>
          <a:xfrm>
            <a:off x="2111187" y="1305854"/>
            <a:ext cx="8007725" cy="1545339"/>
            <a:chOff x="1583274" y="979692"/>
            <a:chExt cx="6007619" cy="1159362"/>
          </a:xfrm>
        </p:grpSpPr>
        <p:cxnSp>
          <p:nvCxnSpPr>
            <p:cNvPr id="100" name="直接连接符 99"/>
            <p:cNvCxnSpPr/>
            <p:nvPr/>
          </p:nvCxnSpPr>
          <p:spPr>
            <a:xfrm rot="5400000">
              <a:off x="4085519"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5400000">
              <a:off x="5424014"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5400000">
              <a:off x="2720270"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3" name="圆角矩形 46"/>
            <p:cNvSpPr/>
            <p:nvPr/>
          </p:nvSpPr>
          <p:spPr>
            <a:xfrm flipH="1">
              <a:off x="6029250" y="1029018"/>
              <a:ext cx="1281980" cy="1094181"/>
            </a:xfrm>
            <a:custGeom>
              <a:avLst/>
              <a:gdLst>
                <a:gd name="connsiteX0" fmla="*/ 0 w 1803400"/>
                <a:gd name="connsiteY0" fmla="*/ 213108 h 1671566"/>
                <a:gd name="connsiteX1" fmla="*/ 213108 w 1803400"/>
                <a:gd name="connsiteY1" fmla="*/ 0 h 1671566"/>
                <a:gd name="connsiteX2" fmla="*/ 1590292 w 1803400"/>
                <a:gd name="connsiteY2" fmla="*/ 0 h 1671566"/>
                <a:gd name="connsiteX3" fmla="*/ 1803400 w 1803400"/>
                <a:gd name="connsiteY3" fmla="*/ 213108 h 1671566"/>
                <a:gd name="connsiteX4" fmla="*/ 1803400 w 1803400"/>
                <a:gd name="connsiteY4" fmla="*/ 1458458 h 1671566"/>
                <a:gd name="connsiteX5" fmla="*/ 1590292 w 1803400"/>
                <a:gd name="connsiteY5" fmla="*/ 1671566 h 1671566"/>
                <a:gd name="connsiteX6" fmla="*/ 213108 w 1803400"/>
                <a:gd name="connsiteY6" fmla="*/ 1671566 h 1671566"/>
                <a:gd name="connsiteX7" fmla="*/ 0 w 1803400"/>
                <a:gd name="connsiteY7" fmla="*/ 1458458 h 1671566"/>
                <a:gd name="connsiteX8" fmla="*/ 0 w 1803400"/>
                <a:gd name="connsiteY8" fmla="*/ 213108 h 1671566"/>
                <a:gd name="connsiteX0-1" fmla="*/ 213108 w 1803400"/>
                <a:gd name="connsiteY0-2" fmla="*/ 1671566 h 1763006"/>
                <a:gd name="connsiteX1-3" fmla="*/ 0 w 1803400"/>
                <a:gd name="connsiteY1-4" fmla="*/ 1458458 h 1763006"/>
                <a:gd name="connsiteX2-5" fmla="*/ 0 w 1803400"/>
                <a:gd name="connsiteY2-6" fmla="*/ 213108 h 1763006"/>
                <a:gd name="connsiteX3-7" fmla="*/ 213108 w 1803400"/>
                <a:gd name="connsiteY3-8" fmla="*/ 0 h 1763006"/>
                <a:gd name="connsiteX4-9" fmla="*/ 1590292 w 1803400"/>
                <a:gd name="connsiteY4-10" fmla="*/ 0 h 1763006"/>
                <a:gd name="connsiteX5-11" fmla="*/ 1803400 w 1803400"/>
                <a:gd name="connsiteY5-12" fmla="*/ 213108 h 1763006"/>
                <a:gd name="connsiteX6-13" fmla="*/ 1803400 w 1803400"/>
                <a:gd name="connsiteY6-14" fmla="*/ 1458458 h 1763006"/>
                <a:gd name="connsiteX7-15" fmla="*/ 1590292 w 1803400"/>
                <a:gd name="connsiteY7-16" fmla="*/ 1671566 h 1763006"/>
                <a:gd name="connsiteX8-17" fmla="*/ 304548 w 1803400"/>
                <a:gd name="connsiteY8-18" fmla="*/ 1763006 h 1763006"/>
                <a:gd name="connsiteX0-19" fmla="*/ 0 w 1803400"/>
                <a:gd name="connsiteY0-20" fmla="*/ 1458458 h 1763006"/>
                <a:gd name="connsiteX1-21" fmla="*/ 0 w 1803400"/>
                <a:gd name="connsiteY1-22" fmla="*/ 213108 h 1763006"/>
                <a:gd name="connsiteX2-23" fmla="*/ 213108 w 1803400"/>
                <a:gd name="connsiteY2-24" fmla="*/ 0 h 1763006"/>
                <a:gd name="connsiteX3-25" fmla="*/ 1590292 w 1803400"/>
                <a:gd name="connsiteY3-26" fmla="*/ 0 h 1763006"/>
                <a:gd name="connsiteX4-27" fmla="*/ 1803400 w 1803400"/>
                <a:gd name="connsiteY4-28" fmla="*/ 213108 h 1763006"/>
                <a:gd name="connsiteX5-29" fmla="*/ 1803400 w 1803400"/>
                <a:gd name="connsiteY5-30" fmla="*/ 1458458 h 1763006"/>
                <a:gd name="connsiteX6-31" fmla="*/ 1590292 w 1803400"/>
                <a:gd name="connsiteY6-32" fmla="*/ 1671566 h 1763006"/>
                <a:gd name="connsiteX7-33" fmla="*/ 304548 w 1803400"/>
                <a:gd name="connsiteY7-34" fmla="*/ 1763006 h 1763006"/>
                <a:gd name="connsiteX0-35" fmla="*/ 0 w 1803400"/>
                <a:gd name="connsiteY0-36" fmla="*/ 1458458 h 1671566"/>
                <a:gd name="connsiteX1-37" fmla="*/ 0 w 1803400"/>
                <a:gd name="connsiteY1-38" fmla="*/ 213108 h 1671566"/>
                <a:gd name="connsiteX2-39" fmla="*/ 213108 w 1803400"/>
                <a:gd name="connsiteY2-40" fmla="*/ 0 h 1671566"/>
                <a:gd name="connsiteX3-41" fmla="*/ 1590292 w 1803400"/>
                <a:gd name="connsiteY3-42" fmla="*/ 0 h 1671566"/>
                <a:gd name="connsiteX4-43" fmla="*/ 1803400 w 1803400"/>
                <a:gd name="connsiteY4-44" fmla="*/ 213108 h 1671566"/>
                <a:gd name="connsiteX5-45" fmla="*/ 1803400 w 1803400"/>
                <a:gd name="connsiteY5-46" fmla="*/ 1458458 h 1671566"/>
                <a:gd name="connsiteX6-47" fmla="*/ 1590292 w 1803400"/>
                <a:gd name="connsiteY6-48" fmla="*/ 1671566 h 1671566"/>
                <a:gd name="connsiteX0-49" fmla="*/ 0 w 1803400"/>
                <a:gd name="connsiteY0-50" fmla="*/ 1458458 h 1458458"/>
                <a:gd name="connsiteX1-51" fmla="*/ 0 w 1803400"/>
                <a:gd name="connsiteY1-52" fmla="*/ 213108 h 1458458"/>
                <a:gd name="connsiteX2-53" fmla="*/ 213108 w 1803400"/>
                <a:gd name="connsiteY2-54" fmla="*/ 0 h 1458458"/>
                <a:gd name="connsiteX3-55" fmla="*/ 1590292 w 1803400"/>
                <a:gd name="connsiteY3-56" fmla="*/ 0 h 1458458"/>
                <a:gd name="connsiteX4-57" fmla="*/ 1803400 w 1803400"/>
                <a:gd name="connsiteY4-58" fmla="*/ 213108 h 1458458"/>
                <a:gd name="connsiteX5-59" fmla="*/ 1803400 w 1803400"/>
                <a:gd name="connsiteY5-60" fmla="*/ 1458458 h 1458458"/>
                <a:gd name="connsiteX0-61" fmla="*/ 0 w 1803400"/>
                <a:gd name="connsiteY0-62" fmla="*/ 1458458 h 1458458"/>
                <a:gd name="connsiteX1-63" fmla="*/ 0 w 1803400"/>
                <a:gd name="connsiteY1-64" fmla="*/ 213108 h 1458458"/>
                <a:gd name="connsiteX2-65" fmla="*/ 213108 w 1803400"/>
                <a:gd name="connsiteY2-66" fmla="*/ 0 h 1458458"/>
                <a:gd name="connsiteX3-67" fmla="*/ 1590292 w 1803400"/>
                <a:gd name="connsiteY3-68" fmla="*/ 0 h 1458458"/>
                <a:gd name="connsiteX4-69" fmla="*/ 1803400 w 1803400"/>
                <a:gd name="connsiteY4-70" fmla="*/ 213108 h 1458458"/>
                <a:gd name="connsiteX0-71" fmla="*/ 0 w 1590292"/>
                <a:gd name="connsiteY0-72" fmla="*/ 1458458 h 1458458"/>
                <a:gd name="connsiteX1-73" fmla="*/ 0 w 1590292"/>
                <a:gd name="connsiteY1-74" fmla="*/ 213108 h 1458458"/>
                <a:gd name="connsiteX2-75" fmla="*/ 213108 w 1590292"/>
                <a:gd name="connsiteY2-76" fmla="*/ 0 h 1458458"/>
                <a:gd name="connsiteX3-77" fmla="*/ 1590292 w 1590292"/>
                <a:gd name="connsiteY3-78" fmla="*/ 0 h 1458458"/>
              </a:gdLst>
              <a:ahLst/>
              <a:cxnLst>
                <a:cxn ang="0">
                  <a:pos x="connsiteX0-1" y="connsiteY0-2"/>
                </a:cxn>
                <a:cxn ang="0">
                  <a:pos x="connsiteX1-3" y="connsiteY1-4"/>
                </a:cxn>
                <a:cxn ang="0">
                  <a:pos x="connsiteX2-5" y="connsiteY2-6"/>
                </a:cxn>
                <a:cxn ang="0">
                  <a:pos x="connsiteX3-7" y="connsiteY3-8"/>
                </a:cxn>
              </a:cxnLst>
              <a:rect l="l" t="t" r="r" b="b"/>
              <a:pathLst>
                <a:path w="1590292" h="1458458">
                  <a:moveTo>
                    <a:pt x="0" y="1458458"/>
                  </a:moveTo>
                  <a:lnTo>
                    <a:pt x="0" y="213108"/>
                  </a:lnTo>
                  <a:cubicBezTo>
                    <a:pt x="0" y="95412"/>
                    <a:pt x="95412" y="0"/>
                    <a:pt x="213108" y="0"/>
                  </a:cubicBezTo>
                  <a:lnTo>
                    <a:pt x="1590292" y="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04" name="圆角矩形 46"/>
            <p:cNvSpPr/>
            <p:nvPr/>
          </p:nvSpPr>
          <p:spPr>
            <a:xfrm>
              <a:off x="1862461" y="1029018"/>
              <a:ext cx="1278477" cy="1094181"/>
            </a:xfrm>
            <a:custGeom>
              <a:avLst/>
              <a:gdLst>
                <a:gd name="connsiteX0" fmla="*/ 0 w 1803400"/>
                <a:gd name="connsiteY0" fmla="*/ 213108 h 1671566"/>
                <a:gd name="connsiteX1" fmla="*/ 213108 w 1803400"/>
                <a:gd name="connsiteY1" fmla="*/ 0 h 1671566"/>
                <a:gd name="connsiteX2" fmla="*/ 1590292 w 1803400"/>
                <a:gd name="connsiteY2" fmla="*/ 0 h 1671566"/>
                <a:gd name="connsiteX3" fmla="*/ 1803400 w 1803400"/>
                <a:gd name="connsiteY3" fmla="*/ 213108 h 1671566"/>
                <a:gd name="connsiteX4" fmla="*/ 1803400 w 1803400"/>
                <a:gd name="connsiteY4" fmla="*/ 1458458 h 1671566"/>
                <a:gd name="connsiteX5" fmla="*/ 1590292 w 1803400"/>
                <a:gd name="connsiteY5" fmla="*/ 1671566 h 1671566"/>
                <a:gd name="connsiteX6" fmla="*/ 213108 w 1803400"/>
                <a:gd name="connsiteY6" fmla="*/ 1671566 h 1671566"/>
                <a:gd name="connsiteX7" fmla="*/ 0 w 1803400"/>
                <a:gd name="connsiteY7" fmla="*/ 1458458 h 1671566"/>
                <a:gd name="connsiteX8" fmla="*/ 0 w 1803400"/>
                <a:gd name="connsiteY8" fmla="*/ 213108 h 1671566"/>
                <a:gd name="connsiteX0-1" fmla="*/ 213108 w 1803400"/>
                <a:gd name="connsiteY0-2" fmla="*/ 1671566 h 1763006"/>
                <a:gd name="connsiteX1-3" fmla="*/ 0 w 1803400"/>
                <a:gd name="connsiteY1-4" fmla="*/ 1458458 h 1763006"/>
                <a:gd name="connsiteX2-5" fmla="*/ 0 w 1803400"/>
                <a:gd name="connsiteY2-6" fmla="*/ 213108 h 1763006"/>
                <a:gd name="connsiteX3-7" fmla="*/ 213108 w 1803400"/>
                <a:gd name="connsiteY3-8" fmla="*/ 0 h 1763006"/>
                <a:gd name="connsiteX4-9" fmla="*/ 1590292 w 1803400"/>
                <a:gd name="connsiteY4-10" fmla="*/ 0 h 1763006"/>
                <a:gd name="connsiteX5-11" fmla="*/ 1803400 w 1803400"/>
                <a:gd name="connsiteY5-12" fmla="*/ 213108 h 1763006"/>
                <a:gd name="connsiteX6-13" fmla="*/ 1803400 w 1803400"/>
                <a:gd name="connsiteY6-14" fmla="*/ 1458458 h 1763006"/>
                <a:gd name="connsiteX7-15" fmla="*/ 1590292 w 1803400"/>
                <a:gd name="connsiteY7-16" fmla="*/ 1671566 h 1763006"/>
                <a:gd name="connsiteX8-17" fmla="*/ 304548 w 1803400"/>
                <a:gd name="connsiteY8-18" fmla="*/ 1763006 h 1763006"/>
                <a:gd name="connsiteX0-19" fmla="*/ 0 w 1803400"/>
                <a:gd name="connsiteY0-20" fmla="*/ 1458458 h 1763006"/>
                <a:gd name="connsiteX1-21" fmla="*/ 0 w 1803400"/>
                <a:gd name="connsiteY1-22" fmla="*/ 213108 h 1763006"/>
                <a:gd name="connsiteX2-23" fmla="*/ 213108 w 1803400"/>
                <a:gd name="connsiteY2-24" fmla="*/ 0 h 1763006"/>
                <a:gd name="connsiteX3-25" fmla="*/ 1590292 w 1803400"/>
                <a:gd name="connsiteY3-26" fmla="*/ 0 h 1763006"/>
                <a:gd name="connsiteX4-27" fmla="*/ 1803400 w 1803400"/>
                <a:gd name="connsiteY4-28" fmla="*/ 213108 h 1763006"/>
                <a:gd name="connsiteX5-29" fmla="*/ 1803400 w 1803400"/>
                <a:gd name="connsiteY5-30" fmla="*/ 1458458 h 1763006"/>
                <a:gd name="connsiteX6-31" fmla="*/ 1590292 w 1803400"/>
                <a:gd name="connsiteY6-32" fmla="*/ 1671566 h 1763006"/>
                <a:gd name="connsiteX7-33" fmla="*/ 304548 w 1803400"/>
                <a:gd name="connsiteY7-34" fmla="*/ 1763006 h 1763006"/>
                <a:gd name="connsiteX0-35" fmla="*/ 0 w 1803400"/>
                <a:gd name="connsiteY0-36" fmla="*/ 1458458 h 1671566"/>
                <a:gd name="connsiteX1-37" fmla="*/ 0 w 1803400"/>
                <a:gd name="connsiteY1-38" fmla="*/ 213108 h 1671566"/>
                <a:gd name="connsiteX2-39" fmla="*/ 213108 w 1803400"/>
                <a:gd name="connsiteY2-40" fmla="*/ 0 h 1671566"/>
                <a:gd name="connsiteX3-41" fmla="*/ 1590292 w 1803400"/>
                <a:gd name="connsiteY3-42" fmla="*/ 0 h 1671566"/>
                <a:gd name="connsiteX4-43" fmla="*/ 1803400 w 1803400"/>
                <a:gd name="connsiteY4-44" fmla="*/ 213108 h 1671566"/>
                <a:gd name="connsiteX5-45" fmla="*/ 1803400 w 1803400"/>
                <a:gd name="connsiteY5-46" fmla="*/ 1458458 h 1671566"/>
                <a:gd name="connsiteX6-47" fmla="*/ 1590292 w 1803400"/>
                <a:gd name="connsiteY6-48" fmla="*/ 1671566 h 1671566"/>
                <a:gd name="connsiteX0-49" fmla="*/ 0 w 1803400"/>
                <a:gd name="connsiteY0-50" fmla="*/ 1458458 h 1458458"/>
                <a:gd name="connsiteX1-51" fmla="*/ 0 w 1803400"/>
                <a:gd name="connsiteY1-52" fmla="*/ 213108 h 1458458"/>
                <a:gd name="connsiteX2-53" fmla="*/ 213108 w 1803400"/>
                <a:gd name="connsiteY2-54" fmla="*/ 0 h 1458458"/>
                <a:gd name="connsiteX3-55" fmla="*/ 1590292 w 1803400"/>
                <a:gd name="connsiteY3-56" fmla="*/ 0 h 1458458"/>
                <a:gd name="connsiteX4-57" fmla="*/ 1803400 w 1803400"/>
                <a:gd name="connsiteY4-58" fmla="*/ 213108 h 1458458"/>
                <a:gd name="connsiteX5-59" fmla="*/ 1803400 w 1803400"/>
                <a:gd name="connsiteY5-60" fmla="*/ 1458458 h 1458458"/>
                <a:gd name="connsiteX0-61" fmla="*/ 0 w 1803400"/>
                <a:gd name="connsiteY0-62" fmla="*/ 1458458 h 1458458"/>
                <a:gd name="connsiteX1-63" fmla="*/ 0 w 1803400"/>
                <a:gd name="connsiteY1-64" fmla="*/ 213108 h 1458458"/>
                <a:gd name="connsiteX2-65" fmla="*/ 213108 w 1803400"/>
                <a:gd name="connsiteY2-66" fmla="*/ 0 h 1458458"/>
                <a:gd name="connsiteX3-67" fmla="*/ 1590292 w 1803400"/>
                <a:gd name="connsiteY3-68" fmla="*/ 0 h 1458458"/>
                <a:gd name="connsiteX4-69" fmla="*/ 1803400 w 1803400"/>
                <a:gd name="connsiteY4-70" fmla="*/ 213108 h 1458458"/>
                <a:gd name="connsiteX0-71" fmla="*/ 0 w 1590292"/>
                <a:gd name="connsiteY0-72" fmla="*/ 1458458 h 1458458"/>
                <a:gd name="connsiteX1-73" fmla="*/ 0 w 1590292"/>
                <a:gd name="connsiteY1-74" fmla="*/ 213108 h 1458458"/>
                <a:gd name="connsiteX2-75" fmla="*/ 213108 w 1590292"/>
                <a:gd name="connsiteY2-76" fmla="*/ 0 h 1458458"/>
                <a:gd name="connsiteX3-77" fmla="*/ 1590292 w 1590292"/>
                <a:gd name="connsiteY3-78" fmla="*/ 0 h 1458458"/>
              </a:gdLst>
              <a:ahLst/>
              <a:cxnLst>
                <a:cxn ang="0">
                  <a:pos x="connsiteX0-1" y="connsiteY0-2"/>
                </a:cxn>
                <a:cxn ang="0">
                  <a:pos x="connsiteX1-3" y="connsiteY1-4"/>
                </a:cxn>
                <a:cxn ang="0">
                  <a:pos x="connsiteX2-5" y="connsiteY2-6"/>
                </a:cxn>
                <a:cxn ang="0">
                  <a:pos x="connsiteX3-7" y="connsiteY3-8"/>
                </a:cxn>
              </a:cxnLst>
              <a:rect l="l" t="t" r="r" b="b"/>
              <a:pathLst>
                <a:path w="1590292" h="1458458">
                  <a:moveTo>
                    <a:pt x="0" y="1458458"/>
                  </a:moveTo>
                  <a:lnTo>
                    <a:pt x="0" y="213108"/>
                  </a:lnTo>
                  <a:cubicBezTo>
                    <a:pt x="0" y="95412"/>
                    <a:pt x="95412" y="0"/>
                    <a:pt x="213108" y="0"/>
                  </a:cubicBezTo>
                  <a:lnTo>
                    <a:pt x="1590292" y="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grpSp>
          <p:nvGrpSpPr>
            <p:cNvPr id="115" name="组合 114"/>
            <p:cNvGrpSpPr/>
            <p:nvPr/>
          </p:nvGrpSpPr>
          <p:grpSpPr>
            <a:xfrm>
              <a:off x="1583274" y="1290592"/>
              <a:ext cx="567900" cy="567976"/>
              <a:chOff x="2208974" y="1732724"/>
              <a:chExt cx="916052" cy="916052"/>
            </a:xfrm>
          </p:grpSpPr>
          <p:sp>
            <p:nvSpPr>
              <p:cNvPr id="116" name="椭圆 115"/>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8" name="组合 117"/>
            <p:cNvGrpSpPr/>
            <p:nvPr/>
          </p:nvGrpSpPr>
          <p:grpSpPr>
            <a:xfrm>
              <a:off x="2943203" y="1290592"/>
              <a:ext cx="567900" cy="567976"/>
              <a:chOff x="2208974" y="1732724"/>
              <a:chExt cx="916052" cy="916052"/>
            </a:xfrm>
          </p:grpSpPr>
          <p:sp>
            <p:nvSpPr>
              <p:cNvPr id="119" name="椭圆 118"/>
              <p:cNvSpPr/>
              <p:nvPr/>
            </p:nvSpPr>
            <p:spPr>
              <a:xfrm>
                <a:off x="2208974" y="1732724"/>
                <a:ext cx="916052" cy="916052"/>
              </a:xfrm>
              <a:prstGeom prst="ellipse">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1" name="组合 120"/>
            <p:cNvGrpSpPr/>
            <p:nvPr/>
          </p:nvGrpSpPr>
          <p:grpSpPr>
            <a:xfrm>
              <a:off x="4303133" y="1290592"/>
              <a:ext cx="567900" cy="567976"/>
              <a:chOff x="2208974" y="1732724"/>
              <a:chExt cx="916052" cy="916052"/>
            </a:xfrm>
          </p:grpSpPr>
          <p:sp>
            <p:nvSpPr>
              <p:cNvPr id="122" name="椭圆 121"/>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4" name="组合 123"/>
            <p:cNvGrpSpPr/>
            <p:nvPr/>
          </p:nvGrpSpPr>
          <p:grpSpPr>
            <a:xfrm>
              <a:off x="5663063" y="1290592"/>
              <a:ext cx="567900" cy="567976"/>
              <a:chOff x="2208974" y="1732724"/>
              <a:chExt cx="916052" cy="916052"/>
            </a:xfrm>
          </p:grpSpPr>
          <p:sp>
            <p:nvSpPr>
              <p:cNvPr id="125" name="椭圆 124"/>
              <p:cNvSpPr/>
              <p:nvPr/>
            </p:nvSpPr>
            <p:spPr>
              <a:xfrm>
                <a:off x="2208974" y="1732724"/>
                <a:ext cx="916052" cy="916052"/>
              </a:xfrm>
              <a:prstGeom prst="ellipse">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7" name="组合 126"/>
            <p:cNvGrpSpPr/>
            <p:nvPr/>
          </p:nvGrpSpPr>
          <p:grpSpPr>
            <a:xfrm>
              <a:off x="7022993" y="1290592"/>
              <a:ext cx="567900" cy="567976"/>
              <a:chOff x="2208974" y="1732724"/>
              <a:chExt cx="916052" cy="916052"/>
            </a:xfrm>
          </p:grpSpPr>
          <p:sp>
            <p:nvSpPr>
              <p:cNvPr id="128" name="椭圆 127"/>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0" name="椭圆 129"/>
            <p:cNvSpPr/>
            <p:nvPr/>
          </p:nvSpPr>
          <p:spPr>
            <a:xfrm>
              <a:off x="3182138"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31" name="椭圆 130"/>
            <p:cNvSpPr/>
            <p:nvPr/>
          </p:nvSpPr>
          <p:spPr>
            <a:xfrm>
              <a:off x="4544770"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32" name="椭圆 131"/>
            <p:cNvSpPr/>
            <p:nvPr/>
          </p:nvSpPr>
          <p:spPr>
            <a:xfrm>
              <a:off x="5890967"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cxnSp>
          <p:nvCxnSpPr>
            <p:cNvPr id="133" name="直接连接符 132"/>
            <p:cNvCxnSpPr/>
            <p:nvPr/>
          </p:nvCxnSpPr>
          <p:spPr>
            <a:xfrm>
              <a:off x="3313094" y="1025444"/>
              <a:ext cx="1170276"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4675881" y="1025444"/>
              <a:ext cx="1170276"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00" name="Group 4"/>
            <p:cNvGrpSpPr>
              <a:grpSpLocks noChangeAspect="1"/>
            </p:cNvGrpSpPr>
            <p:nvPr/>
          </p:nvGrpSpPr>
          <p:grpSpPr bwMode="auto">
            <a:xfrm>
              <a:off x="1761059" y="1436516"/>
              <a:ext cx="231383" cy="271190"/>
              <a:chOff x="1776" y="1776"/>
              <a:chExt cx="64" cy="75"/>
            </a:xfrm>
            <a:solidFill>
              <a:schemeClr val="bg1">
                <a:lumMod val="50000"/>
              </a:schemeClr>
            </a:solidFill>
          </p:grpSpPr>
          <p:sp>
            <p:nvSpPr>
              <p:cNvPr id="201"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2"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3"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4"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5" name="Group 18"/>
            <p:cNvGrpSpPr>
              <a:grpSpLocks noChangeAspect="1"/>
            </p:cNvGrpSpPr>
            <p:nvPr/>
          </p:nvGrpSpPr>
          <p:grpSpPr bwMode="auto">
            <a:xfrm>
              <a:off x="3105690" y="1462612"/>
              <a:ext cx="234990" cy="218996"/>
              <a:chOff x="3802" y="2858"/>
              <a:chExt cx="616" cy="574"/>
            </a:xfrm>
            <a:solidFill>
              <a:schemeClr val="bg1">
                <a:lumMod val="50000"/>
              </a:schemeClr>
            </a:solidFill>
          </p:grpSpPr>
          <p:sp>
            <p:nvSpPr>
              <p:cNvPr id="20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0"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1" name="Group 13"/>
            <p:cNvGrpSpPr>
              <a:grpSpLocks noChangeAspect="1"/>
            </p:cNvGrpSpPr>
            <p:nvPr/>
          </p:nvGrpSpPr>
          <p:grpSpPr bwMode="auto">
            <a:xfrm>
              <a:off x="4449972" y="1429344"/>
              <a:ext cx="282164" cy="285534"/>
              <a:chOff x="2426" y="2781"/>
              <a:chExt cx="593" cy="600"/>
            </a:xfrm>
            <a:solidFill>
              <a:schemeClr val="bg1">
                <a:lumMod val="50000"/>
              </a:schemeClr>
            </a:solidFill>
          </p:grpSpPr>
          <p:sp>
            <p:nvSpPr>
              <p:cNvPr id="212"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14" name="Freeform 108"/>
            <p:cNvSpPr>
              <a:spLocks noEditPoints="1"/>
            </p:cNvSpPr>
            <p:nvPr/>
          </p:nvSpPr>
          <p:spPr bwMode="auto">
            <a:xfrm>
              <a:off x="5796437" y="1423363"/>
              <a:ext cx="296391" cy="29749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lumMod val="50000"/>
              </a:schemeClr>
            </a:solidFill>
            <a:ln>
              <a:noFill/>
            </a:ln>
          </p:spPr>
          <p:txBody>
            <a:bodyPr vert="horz" wrap="square" lIns="68589" tIns="34295" rIns="68589" bIns="34295"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15" name="Group 909"/>
            <p:cNvGrpSpPr>
              <a:grpSpLocks noChangeAspect="1"/>
            </p:cNvGrpSpPr>
            <p:nvPr/>
          </p:nvGrpSpPr>
          <p:grpSpPr bwMode="auto">
            <a:xfrm>
              <a:off x="7186545" y="1464644"/>
              <a:ext cx="252228" cy="215136"/>
              <a:chOff x="6090" y="1175"/>
              <a:chExt cx="265" cy="226"/>
            </a:xfrm>
            <a:solidFill>
              <a:schemeClr val="bg1">
                <a:lumMod val="50000"/>
              </a:schemeClr>
            </a:solidFill>
            <a:effectLst/>
          </p:grpSpPr>
          <p:sp>
            <p:nvSpPr>
              <p:cNvPr id="216" name="Freeform 910"/>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7" name="Freeform 911"/>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8" name="Freeform 912"/>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9" name="Freeform 913"/>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sp>
        <p:nvSpPr>
          <p:cNvPr id="6" name="标题 5"/>
          <p:cNvSpPr>
            <a:spLocks noGrp="1"/>
          </p:cNvSpPr>
          <p:nvPr>
            <p:ph type="title"/>
          </p:nvPr>
        </p:nvSpPr>
        <p:spPr/>
        <p:txBody>
          <a:bodyPr>
            <a:normAutofit fontScale="90000"/>
          </a:bodyPr>
          <a:lstStyle/>
          <a:p>
            <a:r>
              <a:rPr lang="zh-CN" altLang="en-US" dirty="0"/>
              <a:t>单击输入标题内容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0-#ppt_w/2"/>
                                              </p:val>
                                            </p:tav>
                                            <p:tav tm="100000">
                                              <p:val>
                                                <p:strVal val="#ppt_x"/>
                                              </p:val>
                                            </p:tav>
                                          </p:tavLst>
                                        </p:anim>
                                        <p:anim calcmode="lin" valueType="num">
                                          <p:cBhvr additive="base">
                                            <p:cTn id="8" dur="5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0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0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14:presetBounceEnd="60000">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14:bounceEnd="6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60000">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14:presetBounceEnd="60000">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14:bounceEnd="60000">
                                          <p:cBhvr additive="base">
                                            <p:cTn id="22" dur="500" fill="hold"/>
                                            <p:tgtEl>
                                              <p:spTgt spid="4"/>
                                            </p:tgtEl>
                                            <p:attrNameLst>
                                              <p:attrName>ppt_x</p:attrName>
                                            </p:attrNameLst>
                                          </p:cBhvr>
                                          <p:tavLst>
                                            <p:tav tm="0">
                                              <p:val>
                                                <p:strVal val="0-#ppt_w/2"/>
                                              </p:val>
                                            </p:tav>
                                            <p:tav tm="100000">
                                              <p:val>
                                                <p:strVal val="#ppt_x"/>
                                              </p:val>
                                            </p:tav>
                                          </p:tavLst>
                                        </p:anim>
                                        <p:anim calcmode="lin" valueType="num" p14:bounceEnd="60000">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14:presetBounceEnd="60000">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14:bounceEnd="60000">
                                          <p:cBhvr additive="base">
                                            <p:cTn id="27"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14:presetBounceEnd="60000">
                                      <p:stCondLst>
                                        <p:cond delay="0"/>
                                      </p:stCondLst>
                                      <p:childTnLst>
                                        <p:set>
                                          <p:cBhvr>
                                            <p:cTn id="31" dur="1" fill="hold">
                                              <p:stCondLst>
                                                <p:cond delay="0"/>
                                              </p:stCondLst>
                                            </p:cTn>
                                            <p:tgtEl>
                                              <p:spTgt spid="114"/>
                                            </p:tgtEl>
                                            <p:attrNameLst>
                                              <p:attrName>style.visibility</p:attrName>
                                            </p:attrNameLst>
                                          </p:cBhvr>
                                          <p:to>
                                            <p:strVal val="visible"/>
                                          </p:to>
                                        </p:set>
                                        <p:anim calcmode="lin" valueType="num" p14:bounceEnd="60000">
                                          <p:cBhvr additive="base">
                                            <p:cTn id="32" dur="500" fill="hold"/>
                                            <p:tgtEl>
                                              <p:spTgt spid="114"/>
                                            </p:tgtEl>
                                            <p:attrNameLst>
                                              <p:attrName>ppt_x</p:attrName>
                                            </p:attrNameLst>
                                          </p:cBhvr>
                                          <p:tavLst>
                                            <p:tav tm="0">
                                              <p:val>
                                                <p:strVal val="0-#ppt_w/2"/>
                                              </p:val>
                                            </p:tav>
                                            <p:tav tm="100000">
                                              <p:val>
                                                <p:strVal val="#ppt_x"/>
                                              </p:val>
                                            </p:tav>
                                          </p:tavLst>
                                        </p:anim>
                                        <p:anim calcmode="lin" valueType="num" p14:bounceEnd="60000">
                                          <p:cBhvr additive="base">
                                            <p:cTn id="33" dur="500" fill="hold"/>
                                            <p:tgtEl>
                                              <p:spTgt spid="1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7"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1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0-#ppt_w/2"/>
                                              </p:val>
                                            </p:tav>
                                            <p:tav tm="100000">
                                              <p:val>
                                                <p:strVal val="#ppt_x"/>
                                              </p:val>
                                            </p:tav>
                                          </p:tavLst>
                                        </p:anim>
                                        <p:anim calcmode="lin" valueType="num">
                                          <p:cBhvr additive="base">
                                            <p:cTn id="8" dur="5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14"/>
                                            </p:tgtEl>
                                            <p:attrNameLst>
                                              <p:attrName>style.visibility</p:attrName>
                                            </p:attrNameLst>
                                          </p:cBhvr>
                                          <p:to>
                                            <p:strVal val="visible"/>
                                          </p:to>
                                        </p:set>
                                        <p:anim calcmode="lin" valueType="num">
                                          <p:cBhvr additive="base">
                                            <p:cTn id="32" dur="500" fill="hold"/>
                                            <p:tgtEl>
                                              <p:spTgt spid="114"/>
                                            </p:tgtEl>
                                            <p:attrNameLst>
                                              <p:attrName>ppt_x</p:attrName>
                                            </p:attrNameLst>
                                          </p:cBhvr>
                                          <p:tavLst>
                                            <p:tav tm="0">
                                              <p:val>
                                                <p:strVal val="0-#ppt_w/2"/>
                                              </p:val>
                                            </p:tav>
                                            <p:tav tm="100000">
                                              <p:val>
                                                <p:strVal val="#ppt_x"/>
                                              </p:val>
                                            </p:tav>
                                          </p:tavLst>
                                        </p:anim>
                                        <p:anim calcmode="lin" valueType="num">
                                          <p:cBhvr additive="base">
                                            <p:cTn id="33" dur="500" fill="hold"/>
                                            <p:tgtEl>
                                              <p:spTgt spid="1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7"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14"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0"/>
          <p:cNvSpPr>
            <a:spLocks noGrp="1"/>
          </p:cNvSpPr>
          <p:nvPr>
            <p:ph type="title"/>
          </p:nvPr>
        </p:nvSpPr>
        <p:spPr/>
        <p:txBody>
          <a:bodyPr>
            <a:normAutofit fontScale="90000"/>
          </a:bodyPr>
          <a:lstStyle/>
          <a:p>
            <a:r>
              <a:rPr lang="zh-CN" altLang="en-US" dirty="0"/>
              <a:t>单击输入标题内容</a:t>
            </a:r>
            <a:endParaRPr lang="zh-CN" altLang="en-US" dirty="0"/>
          </a:p>
        </p:txBody>
      </p:sp>
      <p:sp>
        <p:nvSpPr>
          <p:cNvPr id="3" name="椭圆 2"/>
          <p:cNvSpPr/>
          <p:nvPr/>
        </p:nvSpPr>
        <p:spPr>
          <a:xfrm>
            <a:off x="3506343" y="1508787"/>
            <a:ext cx="2252467" cy="225276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900">
              <a:solidFill>
                <a:schemeClr val="bg1"/>
              </a:solidFill>
            </a:endParaRPr>
          </a:p>
        </p:txBody>
      </p:sp>
      <p:sp>
        <p:nvSpPr>
          <p:cNvPr id="4" name="文本框 14"/>
          <p:cNvSpPr txBox="1"/>
          <p:nvPr/>
        </p:nvSpPr>
        <p:spPr>
          <a:xfrm>
            <a:off x="3628565" y="2216129"/>
            <a:ext cx="2045231" cy="800207"/>
          </a:xfrm>
          <a:prstGeom prst="rect">
            <a:avLst/>
          </a:prstGeom>
          <a:noFill/>
        </p:spPr>
        <p:txBody>
          <a:bodyPr wrap="square" lIns="121908" tIns="60954" rIns="121908" bIns="60954"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椭圆 4"/>
          <p:cNvSpPr/>
          <p:nvPr/>
        </p:nvSpPr>
        <p:spPr>
          <a:xfrm>
            <a:off x="5257544" y="2563513"/>
            <a:ext cx="2252467" cy="225276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900">
              <a:solidFill>
                <a:schemeClr val="bg1"/>
              </a:solidFill>
            </a:endParaRPr>
          </a:p>
        </p:txBody>
      </p:sp>
      <p:sp>
        <p:nvSpPr>
          <p:cNvPr id="6" name="文本框 46"/>
          <p:cNvSpPr txBox="1"/>
          <p:nvPr/>
        </p:nvSpPr>
        <p:spPr>
          <a:xfrm>
            <a:off x="5336889" y="3322151"/>
            <a:ext cx="2253563" cy="304800"/>
          </a:xfrm>
          <a:prstGeom prst="rect">
            <a:avLst/>
          </a:prstGeom>
          <a:noFill/>
        </p:spPr>
        <p:txBody>
          <a:bodyPr wrap="square" lIns="121908" tIns="60954" rIns="121908" bIns="60954" rtlCol="0">
            <a:spAutoFit/>
          </a:bodyPr>
          <a:lstStyle/>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椭圆 6"/>
          <p:cNvSpPr/>
          <p:nvPr/>
        </p:nvSpPr>
        <p:spPr>
          <a:xfrm>
            <a:off x="6841456" y="3753491"/>
            <a:ext cx="2252467" cy="225276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900">
              <a:solidFill>
                <a:schemeClr val="bg1"/>
              </a:solidFill>
            </a:endParaRPr>
          </a:p>
        </p:txBody>
      </p:sp>
      <p:sp>
        <p:nvSpPr>
          <p:cNvPr id="8" name="文本框 60"/>
          <p:cNvSpPr txBox="1"/>
          <p:nvPr/>
        </p:nvSpPr>
        <p:spPr>
          <a:xfrm>
            <a:off x="7055983" y="4590807"/>
            <a:ext cx="1919962" cy="861775"/>
          </a:xfrm>
          <a:prstGeom prst="rect">
            <a:avLst/>
          </a:prstGeom>
          <a:noFill/>
        </p:spPr>
        <p:txBody>
          <a:bodyPr wrap="square" lIns="121908" tIns="60954" rIns="121908" bIns="60954"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5173153" y="4715886"/>
            <a:ext cx="1950249" cy="1210403"/>
            <a:chOff x="3879773" y="3536914"/>
            <a:chExt cx="1462877" cy="907802"/>
          </a:xfrm>
        </p:grpSpPr>
        <p:grpSp>
          <p:nvGrpSpPr>
            <p:cNvPr id="10" name="组合 9"/>
            <p:cNvGrpSpPr/>
            <p:nvPr/>
          </p:nvGrpSpPr>
          <p:grpSpPr>
            <a:xfrm>
              <a:off x="3879773" y="3679683"/>
              <a:ext cx="533398" cy="533398"/>
              <a:chOff x="5333290" y="4577179"/>
              <a:chExt cx="849086" cy="849086"/>
            </a:xfrm>
            <a:effectLst>
              <a:outerShdw blurRad="215900" dist="152400" dir="2400000" algn="tl" rotWithShape="0">
                <a:prstClr val="black">
                  <a:alpha val="13000"/>
                </a:prstClr>
              </a:outerShdw>
            </a:effectLst>
          </p:grpSpPr>
          <p:sp>
            <p:nvSpPr>
              <p:cNvPr id="18" name="椭圆 17"/>
              <p:cNvSpPr/>
              <p:nvPr/>
            </p:nvSpPr>
            <p:spPr>
              <a:xfrm>
                <a:off x="5333290" y="4577179"/>
                <a:ext cx="849086" cy="849086"/>
              </a:xfrm>
              <a:prstGeom prst="ellipse">
                <a:avLst/>
              </a:prstGeom>
              <a:solidFill>
                <a:schemeClr val="accent2"/>
              </a:solidFill>
              <a:ln w="101600">
                <a:gradFill>
                  <a:gsLst>
                    <a:gs pos="9000">
                      <a:srgbClr val="FCFCFC"/>
                    </a:gs>
                    <a:gs pos="85000">
                      <a:srgbClr val="C8C8C8"/>
                    </a:gs>
                  </a:gsLst>
                  <a:lin ang="3600000" scaled="0"/>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19" name="文本框 58"/>
              <p:cNvSpPr txBox="1"/>
              <p:nvPr/>
            </p:nvSpPr>
            <p:spPr>
              <a:xfrm>
                <a:off x="5480835" y="4593382"/>
                <a:ext cx="521004" cy="790015"/>
              </a:xfrm>
              <a:prstGeom prst="rect">
                <a:avLst/>
              </a:prstGeom>
              <a:noFill/>
            </p:spPr>
            <p:txBody>
              <a:bodyPr wrap="none" rtlCol="0">
                <a:spAutoFit/>
              </a:bodyPr>
              <a:lstStyle/>
              <a:p>
                <a:r>
                  <a:rPr lang="en-US" altLang="zh-CN" sz="3700" dirty="0">
                    <a:solidFill>
                      <a:schemeClr val="bg1"/>
                    </a:solidFill>
                    <a:latin typeface="Impact" panose="020B0806030902050204" pitchFamily="34" charset="0"/>
                    <a:ea typeface="+mj-ea"/>
                  </a:rPr>
                  <a:t>3</a:t>
                </a:r>
                <a:endParaRPr lang="zh-CN" altLang="en-US" sz="3700" dirty="0">
                  <a:solidFill>
                    <a:schemeClr val="bg1"/>
                  </a:solidFill>
                  <a:latin typeface="Impact" panose="020B0806030902050204" pitchFamily="34" charset="0"/>
                  <a:ea typeface="+mj-ea"/>
                </a:endParaRPr>
              </a:p>
            </p:txBody>
          </p:sp>
        </p:grpSp>
        <p:sp>
          <p:nvSpPr>
            <p:cNvPr id="12" name="椭圆 11"/>
            <p:cNvSpPr/>
            <p:nvPr/>
          </p:nvSpPr>
          <p:spPr>
            <a:xfrm>
              <a:off x="4434848" y="3536914"/>
              <a:ext cx="907802" cy="907802"/>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13" name="椭圆 12"/>
            <p:cNvSpPr/>
            <p:nvPr/>
          </p:nvSpPr>
          <p:spPr>
            <a:xfrm>
              <a:off x="4539988" y="3642054"/>
              <a:ext cx="697521" cy="697521"/>
            </a:xfrm>
            <a:prstGeom prst="ellipse">
              <a:avLst/>
            </a:prstGeom>
            <a:solidFill>
              <a:schemeClr val="accent2"/>
            </a:solidFill>
            <a:ln w="101600">
              <a:solidFill>
                <a:schemeClr val="accent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14" name="椭圆 13"/>
            <p:cNvSpPr/>
            <p:nvPr/>
          </p:nvSpPr>
          <p:spPr>
            <a:xfrm>
              <a:off x="4566987" y="3656051"/>
              <a:ext cx="650471" cy="650471"/>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grpSp>
      <p:grpSp>
        <p:nvGrpSpPr>
          <p:cNvPr id="21" name="组合 20"/>
          <p:cNvGrpSpPr/>
          <p:nvPr/>
        </p:nvGrpSpPr>
        <p:grpSpPr>
          <a:xfrm>
            <a:off x="1669563" y="1958142"/>
            <a:ext cx="1972062" cy="1210403"/>
            <a:chOff x="1375292" y="1014028"/>
            <a:chExt cx="1766038" cy="1083809"/>
          </a:xfrm>
        </p:grpSpPr>
        <p:grpSp>
          <p:nvGrpSpPr>
            <p:cNvPr id="23" name="组合 22"/>
            <p:cNvGrpSpPr/>
            <p:nvPr/>
          </p:nvGrpSpPr>
          <p:grpSpPr>
            <a:xfrm>
              <a:off x="1375292" y="1201709"/>
              <a:ext cx="636815" cy="672631"/>
              <a:chOff x="1833725" y="1586404"/>
              <a:chExt cx="849086" cy="896841"/>
            </a:xfrm>
            <a:effectLst>
              <a:outerShdw blurRad="215900" dist="152400" dir="2400000" algn="tl" rotWithShape="0">
                <a:prstClr val="black">
                  <a:alpha val="13000"/>
                </a:prstClr>
              </a:outerShdw>
            </a:effectLst>
          </p:grpSpPr>
          <p:sp>
            <p:nvSpPr>
              <p:cNvPr id="28" name="椭圆 27"/>
              <p:cNvSpPr/>
              <p:nvPr/>
            </p:nvSpPr>
            <p:spPr>
              <a:xfrm>
                <a:off x="1833725" y="1634159"/>
                <a:ext cx="849086" cy="849086"/>
              </a:xfrm>
              <a:prstGeom prst="ellipse">
                <a:avLst/>
              </a:prstGeom>
              <a:solidFill>
                <a:schemeClr val="accent2"/>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29" name="文本框 12"/>
              <p:cNvSpPr txBox="1"/>
              <p:nvPr/>
            </p:nvSpPr>
            <p:spPr>
              <a:xfrm>
                <a:off x="1992983" y="1586404"/>
                <a:ext cx="436786" cy="790016"/>
              </a:xfrm>
              <a:prstGeom prst="rect">
                <a:avLst/>
              </a:prstGeom>
              <a:noFill/>
            </p:spPr>
            <p:txBody>
              <a:bodyPr wrap="none" rtlCol="0">
                <a:spAutoFit/>
              </a:bodyPr>
              <a:lstStyle/>
              <a:p>
                <a:r>
                  <a:rPr lang="en-US" altLang="zh-CN" sz="3700" dirty="0">
                    <a:solidFill>
                      <a:schemeClr val="bg1"/>
                    </a:solidFill>
                    <a:latin typeface="Impact" panose="020B0806030902050204" pitchFamily="34" charset="0"/>
                    <a:ea typeface="+mj-ea"/>
                  </a:rPr>
                  <a:t>1</a:t>
                </a:r>
                <a:endParaRPr lang="zh-CN" altLang="en-US" sz="3700" dirty="0">
                  <a:solidFill>
                    <a:schemeClr val="bg1"/>
                  </a:solidFill>
                  <a:latin typeface="Impact" panose="020B0806030902050204" pitchFamily="34" charset="0"/>
                  <a:ea typeface="+mj-ea"/>
                </a:endParaRPr>
              </a:p>
            </p:txBody>
          </p:sp>
        </p:grpSp>
        <p:grpSp>
          <p:nvGrpSpPr>
            <p:cNvPr id="24" name="组合 23"/>
            <p:cNvGrpSpPr/>
            <p:nvPr/>
          </p:nvGrpSpPr>
          <p:grpSpPr>
            <a:xfrm>
              <a:off x="2057521" y="1014028"/>
              <a:ext cx="1083809" cy="1083809"/>
              <a:chOff x="2743364" y="1336163"/>
              <a:chExt cx="1445078" cy="1445078"/>
            </a:xfrm>
            <a:effectLst>
              <a:outerShdw blurRad="215900" dist="152400" dir="2400000" algn="tl" rotWithShape="0">
                <a:prstClr val="black">
                  <a:alpha val="13000"/>
                </a:prstClr>
              </a:outerShdw>
            </a:effectLst>
          </p:grpSpPr>
          <p:sp>
            <p:nvSpPr>
              <p:cNvPr id="25" name="椭圆 24"/>
              <p:cNvSpPr/>
              <p:nvPr/>
            </p:nvSpPr>
            <p:spPr>
              <a:xfrm>
                <a:off x="2743364" y="1336163"/>
                <a:ext cx="1445078" cy="1445078"/>
              </a:xfrm>
              <a:prstGeom prst="ellipse">
                <a:avLst/>
              </a:prstGeom>
              <a:gradFill>
                <a:gsLst>
                  <a:gs pos="10000">
                    <a:srgbClr val="D0D0CD"/>
                  </a:gs>
                  <a:gs pos="86000">
                    <a:srgbClr val="FCFCFC"/>
                  </a:gs>
                </a:gsLst>
                <a:lin ang="13500000" scaled="1"/>
              </a:gra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26" name="椭圆 25"/>
              <p:cNvSpPr/>
              <p:nvPr/>
            </p:nvSpPr>
            <p:spPr>
              <a:xfrm>
                <a:off x="2910731" y="1503530"/>
                <a:ext cx="1110344" cy="1110344"/>
              </a:xfrm>
              <a:prstGeom prst="ellipse">
                <a:avLst/>
              </a:prstGeom>
              <a:noFill/>
              <a:ln w="101600">
                <a:solidFill>
                  <a:schemeClr val="accent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27" name="椭圆 26"/>
              <p:cNvSpPr/>
              <p:nvPr/>
            </p:nvSpPr>
            <p:spPr>
              <a:xfrm>
                <a:off x="2948383" y="1541182"/>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grpSp>
      </p:grpSp>
      <p:grpSp>
        <p:nvGrpSpPr>
          <p:cNvPr id="31" name="组合 30"/>
          <p:cNvGrpSpPr/>
          <p:nvPr/>
        </p:nvGrpSpPr>
        <p:grpSpPr>
          <a:xfrm>
            <a:off x="3504996" y="3557025"/>
            <a:ext cx="1972063" cy="1210403"/>
            <a:chOff x="2677861" y="2144185"/>
            <a:chExt cx="1766039" cy="1083809"/>
          </a:xfrm>
        </p:grpSpPr>
        <p:grpSp>
          <p:nvGrpSpPr>
            <p:cNvPr id="33" name="组合 32"/>
            <p:cNvGrpSpPr/>
            <p:nvPr/>
          </p:nvGrpSpPr>
          <p:grpSpPr>
            <a:xfrm>
              <a:off x="2677861" y="2362926"/>
              <a:ext cx="636815" cy="641574"/>
              <a:chOff x="3570484" y="3134690"/>
              <a:chExt cx="849086" cy="855431"/>
            </a:xfrm>
            <a:effectLst>
              <a:outerShdw blurRad="215900" dist="152400" dir="2400000" algn="tl" rotWithShape="0">
                <a:prstClr val="black">
                  <a:alpha val="13000"/>
                </a:prstClr>
              </a:outerShdw>
            </a:effectLst>
          </p:grpSpPr>
          <p:sp>
            <p:nvSpPr>
              <p:cNvPr id="38" name="椭圆 37"/>
              <p:cNvSpPr/>
              <p:nvPr/>
            </p:nvSpPr>
            <p:spPr>
              <a:xfrm>
                <a:off x="3570484" y="3141035"/>
                <a:ext cx="849086" cy="849086"/>
              </a:xfrm>
              <a:prstGeom prst="ellipse">
                <a:avLst/>
              </a:prstGeom>
              <a:solidFill>
                <a:schemeClr val="accent2"/>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39" name="文本框 44"/>
              <p:cNvSpPr txBox="1"/>
              <p:nvPr/>
            </p:nvSpPr>
            <p:spPr>
              <a:xfrm>
                <a:off x="3718029" y="3134690"/>
                <a:ext cx="505692" cy="790015"/>
              </a:xfrm>
              <a:prstGeom prst="rect">
                <a:avLst/>
              </a:prstGeom>
              <a:noFill/>
            </p:spPr>
            <p:txBody>
              <a:bodyPr wrap="none" rtlCol="0">
                <a:spAutoFit/>
              </a:bodyPr>
              <a:lstStyle/>
              <a:p>
                <a:r>
                  <a:rPr lang="en-US" altLang="zh-CN" sz="3700" dirty="0">
                    <a:solidFill>
                      <a:schemeClr val="bg1"/>
                    </a:solidFill>
                    <a:latin typeface="Impact" panose="020B0806030902050204" pitchFamily="34" charset="0"/>
                    <a:ea typeface="+mj-ea"/>
                  </a:rPr>
                  <a:t>2</a:t>
                </a:r>
                <a:endParaRPr lang="zh-CN" altLang="en-US" sz="3700" dirty="0">
                  <a:solidFill>
                    <a:schemeClr val="bg1"/>
                  </a:solidFill>
                  <a:latin typeface="Impact" panose="020B0806030902050204" pitchFamily="34" charset="0"/>
                  <a:ea typeface="+mj-ea"/>
                </a:endParaRPr>
              </a:p>
            </p:txBody>
          </p:sp>
        </p:grpSp>
        <p:grpSp>
          <p:nvGrpSpPr>
            <p:cNvPr id="34" name="组合 33"/>
            <p:cNvGrpSpPr/>
            <p:nvPr/>
          </p:nvGrpSpPr>
          <p:grpSpPr>
            <a:xfrm>
              <a:off x="3360091" y="2144185"/>
              <a:ext cx="1083809" cy="1083809"/>
              <a:chOff x="4480123" y="2843039"/>
              <a:chExt cx="1445078" cy="1445078"/>
            </a:xfrm>
            <a:effectLst>
              <a:outerShdw blurRad="215900" dist="152400" dir="2400000" algn="tl" rotWithShape="0">
                <a:prstClr val="black">
                  <a:alpha val="13000"/>
                </a:prstClr>
              </a:outerShdw>
            </a:effectLst>
          </p:grpSpPr>
          <p:sp>
            <p:nvSpPr>
              <p:cNvPr id="35" name="椭圆 34"/>
              <p:cNvSpPr/>
              <p:nvPr/>
            </p:nvSpPr>
            <p:spPr>
              <a:xfrm>
                <a:off x="4480123" y="2843039"/>
                <a:ext cx="1445078" cy="1445078"/>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36" name="椭圆 35"/>
              <p:cNvSpPr/>
              <p:nvPr/>
            </p:nvSpPr>
            <p:spPr>
              <a:xfrm>
                <a:off x="4647490" y="3010406"/>
                <a:ext cx="1110344" cy="1110344"/>
              </a:xfrm>
              <a:prstGeom prst="ellipse">
                <a:avLst/>
              </a:prstGeom>
              <a:noFill/>
              <a:ln w="101600">
                <a:solidFill>
                  <a:schemeClr val="accent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37" name="椭圆 36"/>
              <p:cNvSpPr/>
              <p:nvPr/>
            </p:nvSpPr>
            <p:spPr>
              <a:xfrm>
                <a:off x="4684938" y="3047854"/>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grpSp>
      </p:grpSp>
      <p:sp>
        <p:nvSpPr>
          <p:cNvPr id="32" name="KSO_Shape"/>
          <p:cNvSpPr/>
          <p:nvPr/>
        </p:nvSpPr>
        <p:spPr bwMode="auto">
          <a:xfrm>
            <a:off x="2780688" y="2357559"/>
            <a:ext cx="511624" cy="411911"/>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accent1"/>
          </a:solidFill>
          <a:ln>
            <a:noFill/>
          </a:ln>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sz="1900">
              <a:solidFill>
                <a:srgbClr val="FFFFFF"/>
              </a:solidFill>
              <a:ea typeface="宋体" panose="02010600030101010101" pitchFamily="2" charset="-122"/>
            </a:endParaRPr>
          </a:p>
        </p:txBody>
      </p:sp>
      <p:sp>
        <p:nvSpPr>
          <p:cNvPr id="47" name="KSO_Shape"/>
          <p:cNvSpPr>
            <a:spLocks noChangeArrowheads="1"/>
          </p:cNvSpPr>
          <p:nvPr/>
        </p:nvSpPr>
        <p:spPr bwMode="auto">
          <a:xfrm>
            <a:off x="6256955" y="5083179"/>
            <a:ext cx="531907" cy="450407"/>
          </a:xfrm>
          <a:custGeom>
            <a:avLst/>
            <a:gdLst>
              <a:gd name="T0" fmla="*/ 294416 w 1263650"/>
              <a:gd name="T1" fmla="*/ 1098599 h 1069975"/>
              <a:gd name="T2" fmla="*/ 1320142 w 1263650"/>
              <a:gd name="T3" fmla="*/ 878240 h 1069975"/>
              <a:gd name="T4" fmla="*/ 1613379 w 1263650"/>
              <a:gd name="T5" fmla="*/ 878240 h 1069975"/>
              <a:gd name="T6" fmla="*/ 74190 w 1263650"/>
              <a:gd name="T7" fmla="*/ 1612900 h 1069975"/>
              <a:gd name="T8" fmla="*/ 1538839 w 1263650"/>
              <a:gd name="T9" fmla="*/ 732266 h 1069975"/>
              <a:gd name="T10" fmla="*/ 1392852 w 1263650"/>
              <a:gd name="T11" fmla="*/ 732266 h 1069975"/>
              <a:gd name="T12" fmla="*/ 514542 w 1263650"/>
              <a:gd name="T13" fmla="*/ 1026609 h 1069975"/>
              <a:gd name="T14" fmla="*/ 725543 w 1263650"/>
              <a:gd name="T15" fmla="*/ 146518 h 1069975"/>
              <a:gd name="T16" fmla="*/ 708392 w 1263650"/>
              <a:gd name="T17" fmla="*/ 149712 h 1069975"/>
              <a:gd name="T18" fmla="*/ 694033 w 1263650"/>
              <a:gd name="T19" fmla="*/ 155302 h 1069975"/>
              <a:gd name="T20" fmla="*/ 683263 w 1263650"/>
              <a:gd name="T21" fmla="*/ 163287 h 1069975"/>
              <a:gd name="T22" fmla="*/ 674487 w 1263650"/>
              <a:gd name="T23" fmla="*/ 172868 h 1069975"/>
              <a:gd name="T24" fmla="*/ 665314 w 1263650"/>
              <a:gd name="T25" fmla="*/ 189636 h 1069975"/>
              <a:gd name="T26" fmla="*/ 660528 w 1263650"/>
              <a:gd name="T27" fmla="*/ 208399 h 1069975"/>
              <a:gd name="T28" fmla="*/ 659331 w 1263650"/>
              <a:gd name="T29" fmla="*/ 293036 h 1069975"/>
              <a:gd name="T30" fmla="*/ 1245270 w 1263650"/>
              <a:gd name="T31" fmla="*/ 213190 h 1069975"/>
              <a:gd name="T32" fmla="*/ 1242078 w 1263650"/>
              <a:gd name="T33" fmla="*/ 195624 h 1069975"/>
              <a:gd name="T34" fmla="*/ 1236494 w 1263650"/>
              <a:gd name="T35" fmla="*/ 181252 h 1069975"/>
              <a:gd name="T36" fmla="*/ 1228517 w 1263650"/>
              <a:gd name="T37" fmla="*/ 170472 h 1069975"/>
              <a:gd name="T38" fmla="*/ 1219343 w 1263650"/>
              <a:gd name="T39" fmla="*/ 161689 h 1069975"/>
              <a:gd name="T40" fmla="*/ 1201792 w 1263650"/>
              <a:gd name="T41" fmla="*/ 152507 h 1069975"/>
              <a:gd name="T42" fmla="*/ 1183446 w 1263650"/>
              <a:gd name="T43" fmla="*/ 147716 h 1069975"/>
              <a:gd name="T44" fmla="*/ 732324 w 1263650"/>
              <a:gd name="T45" fmla="*/ 146518 h 1069975"/>
              <a:gd name="T46" fmla="*/ 1172276 w 1263650"/>
              <a:gd name="T47" fmla="*/ 0 h 1069975"/>
              <a:gd name="T48" fmla="*/ 1202192 w 1263650"/>
              <a:gd name="T49" fmla="*/ 1996 h 1069975"/>
              <a:gd name="T50" fmla="*/ 1232108 w 1263650"/>
              <a:gd name="T51" fmla="*/ 7985 h 1069975"/>
              <a:gd name="T52" fmla="*/ 1260826 w 1263650"/>
              <a:gd name="T53" fmla="*/ 17566 h 1069975"/>
              <a:gd name="T54" fmla="*/ 1288348 w 1263650"/>
              <a:gd name="T55" fmla="*/ 31939 h 1069975"/>
              <a:gd name="T56" fmla="*/ 1313875 w 1263650"/>
              <a:gd name="T57" fmla="*/ 49106 h 1069975"/>
              <a:gd name="T58" fmla="*/ 1337010 w 1263650"/>
              <a:gd name="T59" fmla="*/ 70665 h 1069975"/>
              <a:gd name="T60" fmla="*/ 1356953 w 1263650"/>
              <a:gd name="T61" fmla="*/ 96216 h 1069975"/>
              <a:gd name="T62" fmla="*/ 1372509 w 1263650"/>
              <a:gd name="T63" fmla="*/ 124960 h 1069975"/>
              <a:gd name="T64" fmla="*/ 1384076 w 1263650"/>
              <a:gd name="T65" fmla="*/ 157697 h 1069975"/>
              <a:gd name="T66" fmla="*/ 1390857 w 1263650"/>
              <a:gd name="T67" fmla="*/ 194027 h 1069975"/>
              <a:gd name="T68" fmla="*/ 1392054 w 1263650"/>
              <a:gd name="T69" fmla="*/ 283854 h 1069975"/>
              <a:gd name="T70" fmla="*/ 1905000 w 1263650"/>
              <a:gd name="T71" fmla="*/ 806451 h 1069975"/>
              <a:gd name="T72" fmla="*/ 1318661 w 1263650"/>
              <a:gd name="T73" fmla="*/ 659931 h 1069975"/>
              <a:gd name="T74" fmla="*/ 585939 w 1263650"/>
              <a:gd name="T75" fmla="*/ 659931 h 1069975"/>
              <a:gd name="T76" fmla="*/ 0 w 1263650"/>
              <a:gd name="T77" fmla="*/ 806451 h 1069975"/>
              <a:gd name="T78" fmla="*/ 512946 w 1263650"/>
              <a:gd name="T79" fmla="*/ 219578 h 1069975"/>
              <a:gd name="T80" fmla="*/ 514940 w 1263650"/>
              <a:gd name="T81" fmla="*/ 189636 h 1069975"/>
              <a:gd name="T82" fmla="*/ 520924 w 1263650"/>
              <a:gd name="T83" fmla="*/ 159693 h 1069975"/>
              <a:gd name="T84" fmla="*/ 530496 w 1263650"/>
              <a:gd name="T85" fmla="*/ 130548 h 1069975"/>
              <a:gd name="T86" fmla="*/ 544856 w 1263650"/>
              <a:gd name="T87" fmla="*/ 103002 h 1069975"/>
              <a:gd name="T88" fmla="*/ 562007 w 1263650"/>
              <a:gd name="T89" fmla="*/ 77451 h 1069975"/>
              <a:gd name="T90" fmla="*/ 583545 w 1263650"/>
              <a:gd name="T91" fmla="*/ 55095 h 1069975"/>
              <a:gd name="T92" fmla="*/ 609074 w 1263650"/>
              <a:gd name="T93" fmla="*/ 35132 h 1069975"/>
              <a:gd name="T94" fmla="*/ 637792 w 1263650"/>
              <a:gd name="T95" fmla="*/ 19162 h 1069975"/>
              <a:gd name="T96" fmla="*/ 670498 w 1263650"/>
              <a:gd name="T97" fmla="*/ 7585 h 1069975"/>
              <a:gd name="T98" fmla="*/ 706795 w 1263650"/>
              <a:gd name="T99" fmla="*/ 1197 h 10699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63650" h="1069975">
                <a:moveTo>
                  <a:pt x="49213" y="582612"/>
                </a:moveTo>
                <a:lnTo>
                  <a:pt x="195296" y="582612"/>
                </a:lnTo>
                <a:lnTo>
                  <a:pt x="195296" y="728795"/>
                </a:lnTo>
                <a:lnTo>
                  <a:pt x="389544" y="728795"/>
                </a:lnTo>
                <a:lnTo>
                  <a:pt x="389544" y="582612"/>
                </a:lnTo>
                <a:lnTo>
                  <a:pt x="875694" y="582612"/>
                </a:lnTo>
                <a:lnTo>
                  <a:pt x="875694" y="728795"/>
                </a:lnTo>
                <a:lnTo>
                  <a:pt x="1070208" y="728795"/>
                </a:lnTo>
                <a:lnTo>
                  <a:pt x="1070208" y="582612"/>
                </a:lnTo>
                <a:lnTo>
                  <a:pt x="1216026" y="582612"/>
                </a:lnTo>
                <a:lnTo>
                  <a:pt x="1216026" y="1069975"/>
                </a:lnTo>
                <a:lnTo>
                  <a:pt x="49213" y="1069975"/>
                </a:lnTo>
                <a:lnTo>
                  <a:pt x="49213" y="582612"/>
                </a:lnTo>
                <a:close/>
                <a:moveTo>
                  <a:pt x="923925" y="485775"/>
                </a:moveTo>
                <a:lnTo>
                  <a:pt x="1020763" y="485775"/>
                </a:lnTo>
                <a:lnTo>
                  <a:pt x="1020763" y="681038"/>
                </a:lnTo>
                <a:lnTo>
                  <a:pt x="923925" y="681038"/>
                </a:lnTo>
                <a:lnTo>
                  <a:pt x="923925" y="485775"/>
                </a:lnTo>
                <a:close/>
                <a:moveTo>
                  <a:pt x="244475" y="485775"/>
                </a:moveTo>
                <a:lnTo>
                  <a:pt x="341313" y="485775"/>
                </a:lnTo>
                <a:lnTo>
                  <a:pt x="341313" y="681038"/>
                </a:lnTo>
                <a:lnTo>
                  <a:pt x="244475" y="681038"/>
                </a:lnTo>
                <a:lnTo>
                  <a:pt x="244475" y="485775"/>
                </a:lnTo>
                <a:close/>
                <a:moveTo>
                  <a:pt x="481277" y="97198"/>
                </a:moveTo>
                <a:lnTo>
                  <a:pt x="477308" y="97728"/>
                </a:lnTo>
                <a:lnTo>
                  <a:pt x="473604" y="98258"/>
                </a:lnTo>
                <a:lnTo>
                  <a:pt x="469900" y="99317"/>
                </a:lnTo>
                <a:lnTo>
                  <a:pt x="466460" y="100376"/>
                </a:lnTo>
                <a:lnTo>
                  <a:pt x="463285" y="101701"/>
                </a:lnTo>
                <a:lnTo>
                  <a:pt x="460375" y="103025"/>
                </a:lnTo>
                <a:lnTo>
                  <a:pt x="457729" y="104614"/>
                </a:lnTo>
                <a:lnTo>
                  <a:pt x="455348" y="106468"/>
                </a:lnTo>
                <a:lnTo>
                  <a:pt x="453231" y="108322"/>
                </a:lnTo>
                <a:lnTo>
                  <a:pt x="451114" y="110440"/>
                </a:lnTo>
                <a:lnTo>
                  <a:pt x="448998" y="112559"/>
                </a:lnTo>
                <a:lnTo>
                  <a:pt x="447410" y="114678"/>
                </a:lnTo>
                <a:lnTo>
                  <a:pt x="445823" y="117062"/>
                </a:lnTo>
                <a:lnTo>
                  <a:pt x="443441" y="121299"/>
                </a:lnTo>
                <a:lnTo>
                  <a:pt x="441325" y="125802"/>
                </a:lnTo>
                <a:lnTo>
                  <a:pt x="439737" y="130569"/>
                </a:lnTo>
                <a:lnTo>
                  <a:pt x="438679" y="134541"/>
                </a:lnTo>
                <a:lnTo>
                  <a:pt x="438150" y="138249"/>
                </a:lnTo>
                <a:lnTo>
                  <a:pt x="437356" y="143546"/>
                </a:lnTo>
                <a:lnTo>
                  <a:pt x="437356" y="145665"/>
                </a:lnTo>
                <a:lnTo>
                  <a:pt x="437356" y="194396"/>
                </a:lnTo>
                <a:lnTo>
                  <a:pt x="826294" y="194396"/>
                </a:lnTo>
                <a:lnTo>
                  <a:pt x="826294" y="145665"/>
                </a:lnTo>
                <a:lnTo>
                  <a:pt x="826029" y="141427"/>
                </a:lnTo>
                <a:lnTo>
                  <a:pt x="825764" y="137190"/>
                </a:lnTo>
                <a:lnTo>
                  <a:pt x="824706" y="133482"/>
                </a:lnTo>
                <a:lnTo>
                  <a:pt x="823912" y="129774"/>
                </a:lnTo>
                <a:lnTo>
                  <a:pt x="822854" y="126331"/>
                </a:lnTo>
                <a:lnTo>
                  <a:pt x="821531" y="123153"/>
                </a:lnTo>
                <a:lnTo>
                  <a:pt x="820208" y="120240"/>
                </a:lnTo>
                <a:lnTo>
                  <a:pt x="818621" y="117591"/>
                </a:lnTo>
                <a:lnTo>
                  <a:pt x="816769" y="115208"/>
                </a:lnTo>
                <a:lnTo>
                  <a:pt x="814916" y="113089"/>
                </a:lnTo>
                <a:lnTo>
                  <a:pt x="812800" y="110970"/>
                </a:lnTo>
                <a:lnTo>
                  <a:pt x="810948" y="108851"/>
                </a:lnTo>
                <a:lnTo>
                  <a:pt x="808831" y="107262"/>
                </a:lnTo>
                <a:lnTo>
                  <a:pt x="806450" y="105673"/>
                </a:lnTo>
                <a:lnTo>
                  <a:pt x="801687" y="103290"/>
                </a:lnTo>
                <a:lnTo>
                  <a:pt x="797189" y="101171"/>
                </a:lnTo>
                <a:lnTo>
                  <a:pt x="792956" y="99582"/>
                </a:lnTo>
                <a:lnTo>
                  <a:pt x="788987" y="98522"/>
                </a:lnTo>
                <a:lnTo>
                  <a:pt x="785019" y="97993"/>
                </a:lnTo>
                <a:lnTo>
                  <a:pt x="779727" y="97198"/>
                </a:lnTo>
                <a:lnTo>
                  <a:pt x="777610" y="97198"/>
                </a:lnTo>
                <a:lnTo>
                  <a:pt x="485775" y="97198"/>
                </a:lnTo>
                <a:lnTo>
                  <a:pt x="481277" y="97198"/>
                </a:lnTo>
                <a:close/>
                <a:moveTo>
                  <a:pt x="485775" y="0"/>
                </a:moveTo>
                <a:lnTo>
                  <a:pt x="777610" y="0"/>
                </a:lnTo>
                <a:lnTo>
                  <a:pt x="784225" y="0"/>
                </a:lnTo>
                <a:lnTo>
                  <a:pt x="790839" y="530"/>
                </a:lnTo>
                <a:lnTo>
                  <a:pt x="797454" y="1324"/>
                </a:lnTo>
                <a:lnTo>
                  <a:pt x="804069" y="2383"/>
                </a:lnTo>
                <a:lnTo>
                  <a:pt x="810683" y="3708"/>
                </a:lnTo>
                <a:lnTo>
                  <a:pt x="817298" y="5297"/>
                </a:lnTo>
                <a:lnTo>
                  <a:pt x="823648" y="7151"/>
                </a:lnTo>
                <a:lnTo>
                  <a:pt x="830262" y="9269"/>
                </a:lnTo>
                <a:lnTo>
                  <a:pt x="836348" y="11653"/>
                </a:lnTo>
                <a:lnTo>
                  <a:pt x="842433" y="14566"/>
                </a:lnTo>
                <a:lnTo>
                  <a:pt x="848783" y="17745"/>
                </a:lnTo>
                <a:lnTo>
                  <a:pt x="854604" y="21188"/>
                </a:lnTo>
                <a:lnTo>
                  <a:pt x="860425" y="24631"/>
                </a:lnTo>
                <a:lnTo>
                  <a:pt x="866246" y="28603"/>
                </a:lnTo>
                <a:lnTo>
                  <a:pt x="871537" y="32576"/>
                </a:lnTo>
                <a:lnTo>
                  <a:pt x="876829" y="37343"/>
                </a:lnTo>
                <a:lnTo>
                  <a:pt x="882121" y="42110"/>
                </a:lnTo>
                <a:lnTo>
                  <a:pt x="886883" y="46878"/>
                </a:lnTo>
                <a:lnTo>
                  <a:pt x="891381" y="52174"/>
                </a:lnTo>
                <a:lnTo>
                  <a:pt x="895879" y="58001"/>
                </a:lnTo>
                <a:lnTo>
                  <a:pt x="900112" y="63828"/>
                </a:lnTo>
                <a:lnTo>
                  <a:pt x="903816" y="69919"/>
                </a:lnTo>
                <a:lnTo>
                  <a:pt x="907256" y="76275"/>
                </a:lnTo>
                <a:lnTo>
                  <a:pt x="910431" y="82897"/>
                </a:lnTo>
                <a:lnTo>
                  <a:pt x="913341" y="89783"/>
                </a:lnTo>
                <a:lnTo>
                  <a:pt x="915987" y="97198"/>
                </a:lnTo>
                <a:lnTo>
                  <a:pt x="918104" y="104614"/>
                </a:lnTo>
                <a:lnTo>
                  <a:pt x="920221" y="112294"/>
                </a:lnTo>
                <a:lnTo>
                  <a:pt x="921544" y="120240"/>
                </a:lnTo>
                <a:lnTo>
                  <a:pt x="922602" y="128715"/>
                </a:lnTo>
                <a:lnTo>
                  <a:pt x="923131" y="136925"/>
                </a:lnTo>
                <a:lnTo>
                  <a:pt x="923396" y="145665"/>
                </a:lnTo>
                <a:lnTo>
                  <a:pt x="923396" y="188305"/>
                </a:lnTo>
                <a:lnTo>
                  <a:pt x="923396" y="194396"/>
                </a:lnTo>
                <a:lnTo>
                  <a:pt x="1263650" y="194396"/>
                </a:lnTo>
                <a:lnTo>
                  <a:pt x="1263650" y="534988"/>
                </a:lnTo>
                <a:lnTo>
                  <a:pt x="1069181" y="534988"/>
                </a:lnTo>
                <a:lnTo>
                  <a:pt x="1069181" y="437789"/>
                </a:lnTo>
                <a:lnTo>
                  <a:pt x="874712" y="437789"/>
                </a:lnTo>
                <a:lnTo>
                  <a:pt x="874712" y="534988"/>
                </a:lnTo>
                <a:lnTo>
                  <a:pt x="388673" y="534988"/>
                </a:lnTo>
                <a:lnTo>
                  <a:pt x="388673" y="437789"/>
                </a:lnTo>
                <a:lnTo>
                  <a:pt x="194469" y="437789"/>
                </a:lnTo>
                <a:lnTo>
                  <a:pt x="194469" y="534988"/>
                </a:lnTo>
                <a:lnTo>
                  <a:pt x="0" y="534988"/>
                </a:lnTo>
                <a:lnTo>
                  <a:pt x="0" y="194396"/>
                </a:lnTo>
                <a:lnTo>
                  <a:pt x="340254" y="194396"/>
                </a:lnTo>
                <a:lnTo>
                  <a:pt x="340254" y="145665"/>
                </a:lnTo>
                <a:lnTo>
                  <a:pt x="340254" y="139044"/>
                </a:lnTo>
                <a:lnTo>
                  <a:pt x="340783" y="132687"/>
                </a:lnTo>
                <a:lnTo>
                  <a:pt x="341577" y="125802"/>
                </a:lnTo>
                <a:lnTo>
                  <a:pt x="342635" y="119180"/>
                </a:lnTo>
                <a:lnTo>
                  <a:pt x="343958" y="112559"/>
                </a:lnTo>
                <a:lnTo>
                  <a:pt x="345546" y="105938"/>
                </a:lnTo>
                <a:lnTo>
                  <a:pt x="347398" y="99582"/>
                </a:lnTo>
                <a:lnTo>
                  <a:pt x="349514" y="93226"/>
                </a:lnTo>
                <a:lnTo>
                  <a:pt x="351896" y="86604"/>
                </a:lnTo>
                <a:lnTo>
                  <a:pt x="354806" y="80513"/>
                </a:lnTo>
                <a:lnTo>
                  <a:pt x="357981" y="74686"/>
                </a:lnTo>
                <a:lnTo>
                  <a:pt x="361421" y="68330"/>
                </a:lnTo>
                <a:lnTo>
                  <a:pt x="364860" y="62768"/>
                </a:lnTo>
                <a:lnTo>
                  <a:pt x="368829" y="57207"/>
                </a:lnTo>
                <a:lnTo>
                  <a:pt x="372798" y="51380"/>
                </a:lnTo>
                <a:lnTo>
                  <a:pt x="377560" y="46348"/>
                </a:lnTo>
                <a:lnTo>
                  <a:pt x="382323" y="41316"/>
                </a:lnTo>
                <a:lnTo>
                  <a:pt x="387085" y="36549"/>
                </a:lnTo>
                <a:lnTo>
                  <a:pt x="392377" y="31516"/>
                </a:lnTo>
                <a:lnTo>
                  <a:pt x="398198" y="27279"/>
                </a:lnTo>
                <a:lnTo>
                  <a:pt x="404019" y="23306"/>
                </a:lnTo>
                <a:lnTo>
                  <a:pt x="410104" y="19598"/>
                </a:lnTo>
                <a:lnTo>
                  <a:pt x="416454" y="16155"/>
                </a:lnTo>
                <a:lnTo>
                  <a:pt x="423069" y="12712"/>
                </a:lnTo>
                <a:lnTo>
                  <a:pt x="429948" y="9799"/>
                </a:lnTo>
                <a:lnTo>
                  <a:pt x="437356" y="7151"/>
                </a:lnTo>
                <a:lnTo>
                  <a:pt x="444764" y="5032"/>
                </a:lnTo>
                <a:lnTo>
                  <a:pt x="452437" y="3178"/>
                </a:lnTo>
                <a:lnTo>
                  <a:pt x="460375" y="1854"/>
                </a:lnTo>
                <a:lnTo>
                  <a:pt x="468841" y="794"/>
                </a:lnTo>
                <a:lnTo>
                  <a:pt x="477044" y="265"/>
                </a:lnTo>
                <a:lnTo>
                  <a:pt x="485775" y="0"/>
                </a:lnTo>
                <a:close/>
              </a:path>
            </a:pathLst>
          </a:custGeom>
          <a:solidFill>
            <a:schemeClr val="accent1"/>
          </a:solidFill>
          <a:ln>
            <a:noFill/>
          </a:ln>
        </p:spPr>
        <p:txBody>
          <a:bodyPr lIns="91431" tIns="45715" rIns="91431" bIns="45715"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8" name="Freeform 139"/>
          <p:cNvSpPr>
            <a:spLocks noChangeArrowheads="1"/>
          </p:cNvSpPr>
          <p:nvPr/>
        </p:nvSpPr>
        <p:spPr bwMode="auto">
          <a:xfrm>
            <a:off x="4594345" y="3926693"/>
            <a:ext cx="555182" cy="446873"/>
          </a:xfrm>
          <a:custGeom>
            <a:avLst/>
            <a:gdLst>
              <a:gd name="T0" fmla="*/ 477266 w 497"/>
              <a:gd name="T1" fmla="*/ 81505 h 400"/>
              <a:gd name="T2" fmla="*/ 477266 w 497"/>
              <a:gd name="T3" fmla="*/ 81505 h 400"/>
              <a:gd name="T4" fmla="*/ 456615 w 497"/>
              <a:gd name="T5" fmla="*/ 60842 h 400"/>
              <a:gd name="T6" fmla="*/ 111286 w 497"/>
              <a:gd name="T7" fmla="*/ 60842 h 400"/>
              <a:gd name="T8" fmla="*/ 81456 w 497"/>
              <a:gd name="T9" fmla="*/ 81505 h 400"/>
              <a:gd name="T10" fmla="*/ 81456 w 497"/>
              <a:gd name="T11" fmla="*/ 112500 h 400"/>
              <a:gd name="T12" fmla="*/ 477266 w 497"/>
              <a:gd name="T13" fmla="*/ 112500 h 400"/>
              <a:gd name="T14" fmla="*/ 477266 w 497"/>
              <a:gd name="T15" fmla="*/ 81505 h 400"/>
              <a:gd name="T16" fmla="*/ 395809 w 497"/>
              <a:gd name="T17" fmla="*/ 0 h 400"/>
              <a:gd name="T18" fmla="*/ 395809 w 497"/>
              <a:gd name="T19" fmla="*/ 0 h 400"/>
              <a:gd name="T20" fmla="*/ 172091 w 497"/>
              <a:gd name="T21" fmla="*/ 0 h 400"/>
              <a:gd name="T22" fmla="*/ 142262 w 497"/>
              <a:gd name="T23" fmla="*/ 30995 h 400"/>
              <a:gd name="T24" fmla="*/ 426786 w 497"/>
              <a:gd name="T25" fmla="*/ 30995 h 400"/>
              <a:gd name="T26" fmla="*/ 395809 w 497"/>
              <a:gd name="T27" fmla="*/ 0 h 400"/>
              <a:gd name="T28" fmla="*/ 538071 w 497"/>
              <a:gd name="T29" fmla="*/ 112500 h 400"/>
              <a:gd name="T30" fmla="*/ 538071 w 497"/>
              <a:gd name="T31" fmla="*/ 112500 h 400"/>
              <a:gd name="T32" fmla="*/ 517420 w 497"/>
              <a:gd name="T33" fmla="*/ 91836 h 400"/>
              <a:gd name="T34" fmla="*/ 517420 w 497"/>
              <a:gd name="T35" fmla="*/ 142346 h 400"/>
              <a:gd name="T36" fmla="*/ 50480 w 497"/>
              <a:gd name="T37" fmla="*/ 142346 h 400"/>
              <a:gd name="T38" fmla="*/ 50480 w 497"/>
              <a:gd name="T39" fmla="*/ 91836 h 400"/>
              <a:gd name="T40" fmla="*/ 29829 w 497"/>
              <a:gd name="T41" fmla="*/ 112500 h 400"/>
              <a:gd name="T42" fmla="*/ 9178 w 497"/>
              <a:gd name="T43" fmla="*/ 173341 h 400"/>
              <a:gd name="T44" fmla="*/ 50480 w 497"/>
              <a:gd name="T45" fmla="*/ 427039 h 400"/>
              <a:gd name="T46" fmla="*/ 81456 w 497"/>
              <a:gd name="T47" fmla="*/ 458034 h 400"/>
              <a:gd name="T48" fmla="*/ 477266 w 497"/>
              <a:gd name="T49" fmla="*/ 458034 h 400"/>
              <a:gd name="T50" fmla="*/ 517420 w 497"/>
              <a:gd name="T51" fmla="*/ 427039 h 400"/>
              <a:gd name="T52" fmla="*/ 558722 w 497"/>
              <a:gd name="T53" fmla="*/ 173341 h 400"/>
              <a:gd name="T54" fmla="*/ 538071 w 497"/>
              <a:gd name="T55" fmla="*/ 112500 h 400"/>
              <a:gd name="T56" fmla="*/ 395809 w 497"/>
              <a:gd name="T57" fmla="*/ 264030 h 400"/>
              <a:gd name="T58" fmla="*/ 395809 w 497"/>
              <a:gd name="T59" fmla="*/ 264030 h 400"/>
              <a:gd name="T60" fmla="*/ 365980 w 497"/>
              <a:gd name="T61" fmla="*/ 295024 h 400"/>
              <a:gd name="T62" fmla="*/ 203067 w 497"/>
              <a:gd name="T63" fmla="*/ 295024 h 400"/>
              <a:gd name="T64" fmla="*/ 172091 w 497"/>
              <a:gd name="T65" fmla="*/ 264030 h 400"/>
              <a:gd name="T66" fmla="*/ 172091 w 497"/>
              <a:gd name="T67" fmla="*/ 213520 h 400"/>
              <a:gd name="T68" fmla="*/ 213393 w 497"/>
              <a:gd name="T69" fmla="*/ 213520 h 400"/>
              <a:gd name="T70" fmla="*/ 213393 w 497"/>
              <a:gd name="T71" fmla="*/ 253698 h 400"/>
              <a:gd name="T72" fmla="*/ 354508 w 497"/>
              <a:gd name="T73" fmla="*/ 253698 h 400"/>
              <a:gd name="T74" fmla="*/ 354508 w 497"/>
              <a:gd name="T75" fmla="*/ 213520 h 400"/>
              <a:gd name="T76" fmla="*/ 395809 w 497"/>
              <a:gd name="T77" fmla="*/ 213520 h 400"/>
              <a:gd name="T78" fmla="*/ 395809 w 497"/>
              <a:gd name="T79" fmla="*/ 264030 h 4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97" h="400">
                <a:moveTo>
                  <a:pt x="416" y="71"/>
                </a:moveTo>
                <a:lnTo>
                  <a:pt x="416" y="71"/>
                </a:lnTo>
                <a:cubicBezTo>
                  <a:pt x="416" y="53"/>
                  <a:pt x="398" y="53"/>
                  <a:pt x="398" y="53"/>
                </a:cubicBezTo>
                <a:cubicBezTo>
                  <a:pt x="97" y="53"/>
                  <a:pt x="97" y="53"/>
                  <a:pt x="97" y="53"/>
                </a:cubicBezTo>
                <a:cubicBezTo>
                  <a:pt x="97" y="53"/>
                  <a:pt x="71" y="53"/>
                  <a:pt x="71" y="71"/>
                </a:cubicBezTo>
                <a:cubicBezTo>
                  <a:pt x="71" y="98"/>
                  <a:pt x="71" y="98"/>
                  <a:pt x="71" y="98"/>
                </a:cubicBezTo>
                <a:cubicBezTo>
                  <a:pt x="416" y="98"/>
                  <a:pt x="416" y="98"/>
                  <a:pt x="416" y="98"/>
                </a:cubicBezTo>
                <a:lnTo>
                  <a:pt x="416" y="71"/>
                </a:lnTo>
                <a:close/>
                <a:moveTo>
                  <a:pt x="345" y="0"/>
                </a:moveTo>
                <a:lnTo>
                  <a:pt x="345" y="0"/>
                </a:lnTo>
                <a:cubicBezTo>
                  <a:pt x="150" y="0"/>
                  <a:pt x="150" y="0"/>
                  <a:pt x="150" y="0"/>
                </a:cubicBezTo>
                <a:cubicBezTo>
                  <a:pt x="150" y="0"/>
                  <a:pt x="124" y="0"/>
                  <a:pt x="124" y="27"/>
                </a:cubicBezTo>
                <a:cubicBezTo>
                  <a:pt x="372" y="27"/>
                  <a:pt x="372" y="27"/>
                  <a:pt x="372" y="27"/>
                </a:cubicBezTo>
                <a:cubicBezTo>
                  <a:pt x="372" y="0"/>
                  <a:pt x="345" y="0"/>
                  <a:pt x="345" y="0"/>
                </a:cubicBezTo>
                <a:close/>
                <a:moveTo>
                  <a:pt x="469" y="98"/>
                </a:moveTo>
                <a:lnTo>
                  <a:pt x="469" y="98"/>
                </a:lnTo>
                <a:cubicBezTo>
                  <a:pt x="451" y="80"/>
                  <a:pt x="451" y="80"/>
                  <a:pt x="451" y="80"/>
                </a:cubicBezTo>
                <a:cubicBezTo>
                  <a:pt x="451" y="124"/>
                  <a:pt x="451" y="124"/>
                  <a:pt x="451" y="124"/>
                </a:cubicBezTo>
                <a:cubicBezTo>
                  <a:pt x="44" y="124"/>
                  <a:pt x="44" y="124"/>
                  <a:pt x="44" y="124"/>
                </a:cubicBezTo>
                <a:cubicBezTo>
                  <a:pt x="44" y="80"/>
                  <a:pt x="44" y="80"/>
                  <a:pt x="44" y="80"/>
                </a:cubicBezTo>
                <a:cubicBezTo>
                  <a:pt x="44" y="80"/>
                  <a:pt x="44" y="80"/>
                  <a:pt x="26" y="98"/>
                </a:cubicBezTo>
                <a:cubicBezTo>
                  <a:pt x="8" y="115"/>
                  <a:pt x="0" y="115"/>
                  <a:pt x="8" y="151"/>
                </a:cubicBezTo>
                <a:cubicBezTo>
                  <a:pt x="8" y="177"/>
                  <a:pt x="44" y="346"/>
                  <a:pt x="44" y="372"/>
                </a:cubicBezTo>
                <a:cubicBezTo>
                  <a:pt x="53" y="399"/>
                  <a:pt x="71" y="399"/>
                  <a:pt x="71" y="399"/>
                </a:cubicBezTo>
                <a:cubicBezTo>
                  <a:pt x="416" y="399"/>
                  <a:pt x="416" y="399"/>
                  <a:pt x="416" y="399"/>
                </a:cubicBezTo>
                <a:cubicBezTo>
                  <a:pt x="416" y="399"/>
                  <a:pt x="443" y="399"/>
                  <a:pt x="451" y="372"/>
                </a:cubicBezTo>
                <a:cubicBezTo>
                  <a:pt x="451" y="346"/>
                  <a:pt x="487" y="177"/>
                  <a:pt x="487" y="151"/>
                </a:cubicBezTo>
                <a:cubicBezTo>
                  <a:pt x="496" y="115"/>
                  <a:pt x="487" y="115"/>
                  <a:pt x="469" y="98"/>
                </a:cubicBezTo>
                <a:close/>
                <a:moveTo>
                  <a:pt x="345" y="230"/>
                </a:moveTo>
                <a:lnTo>
                  <a:pt x="345" y="230"/>
                </a:lnTo>
                <a:cubicBezTo>
                  <a:pt x="345" y="230"/>
                  <a:pt x="345" y="257"/>
                  <a:pt x="319" y="257"/>
                </a:cubicBezTo>
                <a:cubicBezTo>
                  <a:pt x="177" y="257"/>
                  <a:pt x="177" y="257"/>
                  <a:pt x="177" y="257"/>
                </a:cubicBezTo>
                <a:cubicBezTo>
                  <a:pt x="150" y="257"/>
                  <a:pt x="150" y="230"/>
                  <a:pt x="150" y="230"/>
                </a:cubicBezTo>
                <a:cubicBezTo>
                  <a:pt x="150" y="186"/>
                  <a:pt x="150" y="186"/>
                  <a:pt x="150" y="186"/>
                </a:cubicBezTo>
                <a:cubicBezTo>
                  <a:pt x="186" y="186"/>
                  <a:pt x="186" y="186"/>
                  <a:pt x="186" y="186"/>
                </a:cubicBezTo>
                <a:cubicBezTo>
                  <a:pt x="186" y="221"/>
                  <a:pt x="186" y="221"/>
                  <a:pt x="186" y="221"/>
                </a:cubicBezTo>
                <a:cubicBezTo>
                  <a:pt x="309" y="221"/>
                  <a:pt x="309" y="221"/>
                  <a:pt x="309" y="221"/>
                </a:cubicBezTo>
                <a:cubicBezTo>
                  <a:pt x="309" y="186"/>
                  <a:pt x="309" y="186"/>
                  <a:pt x="309" y="186"/>
                </a:cubicBezTo>
                <a:cubicBezTo>
                  <a:pt x="345" y="186"/>
                  <a:pt x="345" y="186"/>
                  <a:pt x="345" y="186"/>
                </a:cubicBezTo>
                <a:lnTo>
                  <a:pt x="345" y="230"/>
                </a:lnTo>
                <a:close/>
              </a:path>
            </a:pathLst>
          </a:custGeom>
          <a:solidFill>
            <a:schemeClr val="accent1"/>
          </a:solidFill>
          <a:ln>
            <a:noFill/>
          </a:ln>
          <a:effectLst/>
        </p:spPr>
        <p:txBody>
          <a:bodyPr wrap="none" lIns="45715" tIns="22858" rIns="45715" bIns="22858" anchor="ctr"/>
          <a:lstStyle/>
          <a:p>
            <a:pPr>
              <a:defRPr/>
            </a:pP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000"/>
                            </p:stCondLst>
                            <p:childTnLst>
                              <p:par>
                                <p:cTn id="25" presetID="16" presetClass="entr" presetSubtype="2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barn(inVertical)">
                                      <p:cBhvr>
                                        <p:cTn id="27" dur="500"/>
                                        <p:tgtEl>
                                          <p:spTgt spid="31"/>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ppt_w</p:attrName>
                                        </p:attrNameLst>
                                      </p:cBhvr>
                                      <p:tavLst>
                                        <p:tav tm="0">
                                          <p:val>
                                            <p:fltVal val="0"/>
                                          </p:val>
                                        </p:tav>
                                        <p:tav tm="100000">
                                          <p:val>
                                            <p:strVal val="#ppt_w"/>
                                          </p:val>
                                        </p:tav>
                                      </p:tavLst>
                                    </p:anim>
                                    <p:anim calcmode="lin" valueType="num">
                                      <p:cBhvr>
                                        <p:cTn id="32" dur="500" fill="hold"/>
                                        <p:tgtEl>
                                          <p:spTgt spid="48"/>
                                        </p:tgtEl>
                                        <p:attrNameLst>
                                          <p:attrName>ppt_h</p:attrName>
                                        </p:attrNameLst>
                                      </p:cBhvr>
                                      <p:tavLst>
                                        <p:tav tm="0">
                                          <p:val>
                                            <p:fltVal val="0"/>
                                          </p:val>
                                        </p:tav>
                                        <p:tav tm="100000">
                                          <p:val>
                                            <p:strVal val="#ppt_h"/>
                                          </p:val>
                                        </p:tav>
                                      </p:tavLst>
                                    </p:anim>
                                    <p:animEffect transition="in" filter="fade">
                                      <p:cBhvr>
                                        <p:cTn id="33" dur="500"/>
                                        <p:tgtEl>
                                          <p:spTgt spid="4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par>
                          <p:cTn id="44" fill="hold">
                            <p:stCondLst>
                              <p:cond delay="4000"/>
                            </p:stCondLst>
                            <p:childTnLst>
                              <p:par>
                                <p:cTn id="45" presetID="16" presetClass="entr" presetSubtype="21"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arn(inVertical)">
                                      <p:cBhvr>
                                        <p:cTn id="47" dur="500"/>
                                        <p:tgtEl>
                                          <p:spTgt spid="9"/>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fill="hold"/>
                                        <p:tgtEl>
                                          <p:spTgt spid="47"/>
                                        </p:tgtEl>
                                        <p:attrNameLst>
                                          <p:attrName>ppt_w</p:attrName>
                                        </p:attrNameLst>
                                      </p:cBhvr>
                                      <p:tavLst>
                                        <p:tav tm="0">
                                          <p:val>
                                            <p:fltVal val="0"/>
                                          </p:val>
                                        </p:tav>
                                        <p:tav tm="100000">
                                          <p:val>
                                            <p:strVal val="#ppt_w"/>
                                          </p:val>
                                        </p:tav>
                                      </p:tavLst>
                                    </p:anim>
                                    <p:anim calcmode="lin" valueType="num">
                                      <p:cBhvr>
                                        <p:cTn id="52" dur="500" fill="hold"/>
                                        <p:tgtEl>
                                          <p:spTgt spid="47"/>
                                        </p:tgtEl>
                                        <p:attrNameLst>
                                          <p:attrName>ppt_h</p:attrName>
                                        </p:attrNameLst>
                                      </p:cBhvr>
                                      <p:tavLst>
                                        <p:tav tm="0">
                                          <p:val>
                                            <p:fltVal val="0"/>
                                          </p:val>
                                        </p:tav>
                                        <p:tav tm="100000">
                                          <p:val>
                                            <p:strVal val="#ppt_h"/>
                                          </p:val>
                                        </p:tav>
                                      </p:tavLst>
                                    </p:anim>
                                    <p:animEffect transition="in" filter="fade">
                                      <p:cBhvr>
                                        <p:cTn id="53" dur="500"/>
                                        <p:tgtEl>
                                          <p:spTgt spid="47"/>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Effect transition="in" filter="fade">
                                      <p:cBhvr>
                                        <p:cTn id="59" dur="500"/>
                                        <p:tgtEl>
                                          <p:spTgt spid="7"/>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32" grpId="0" animBg="1"/>
      <p:bldP spid="47" grpId="0" animBg="1"/>
      <p:bldP spid="4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fontScale="90000"/>
          </a:bodyPr>
          <a:lstStyle/>
          <a:p>
            <a:r>
              <a:rPr lang="zh-CN" altLang="en-US" dirty="0"/>
              <a:t>单击输入标题内容</a:t>
            </a:r>
            <a:endParaRPr lang="zh-CN" altLang="en-US" dirty="0"/>
          </a:p>
        </p:txBody>
      </p:sp>
      <p:sp>
        <p:nvSpPr>
          <p:cNvPr id="4" name="圆角矩形 3"/>
          <p:cNvSpPr/>
          <p:nvPr/>
        </p:nvSpPr>
        <p:spPr>
          <a:xfrm>
            <a:off x="7695898" y="2128523"/>
            <a:ext cx="3492744"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8" name="圆角矩形 7"/>
          <p:cNvSpPr/>
          <p:nvPr/>
        </p:nvSpPr>
        <p:spPr>
          <a:xfrm>
            <a:off x="7732515" y="4026077"/>
            <a:ext cx="3492744"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12" name="圆角矩形 11"/>
          <p:cNvSpPr/>
          <p:nvPr/>
        </p:nvSpPr>
        <p:spPr>
          <a:xfrm>
            <a:off x="935567" y="1984478"/>
            <a:ext cx="3492745"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16" name="圆角矩形 15"/>
          <p:cNvSpPr/>
          <p:nvPr/>
        </p:nvSpPr>
        <p:spPr>
          <a:xfrm>
            <a:off x="935567" y="3925239"/>
            <a:ext cx="3492745"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grpSp>
        <p:nvGrpSpPr>
          <p:cNvPr id="19" name="Group 11"/>
          <p:cNvGrpSpPr/>
          <p:nvPr/>
        </p:nvGrpSpPr>
        <p:grpSpPr bwMode="auto">
          <a:xfrm>
            <a:off x="4251858" y="1872612"/>
            <a:ext cx="3389003" cy="3393648"/>
            <a:chOff x="0" y="0"/>
            <a:chExt cx="6957" cy="6957"/>
          </a:xfrm>
        </p:grpSpPr>
        <p:grpSp>
          <p:nvGrpSpPr>
            <p:cNvPr id="20" name="Group 12"/>
            <p:cNvGrpSpPr/>
            <p:nvPr/>
          </p:nvGrpSpPr>
          <p:grpSpPr bwMode="auto">
            <a:xfrm>
              <a:off x="0" y="0"/>
              <a:ext cx="6957" cy="6957"/>
              <a:chOff x="0" y="0"/>
              <a:chExt cx="6957" cy="6957"/>
            </a:xfrm>
          </p:grpSpPr>
          <p:sp>
            <p:nvSpPr>
              <p:cNvPr id="22"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23" name="椭圆 23"/>
              <p:cNvSpPr>
                <a:spLocks noChangeArrowheads="1"/>
              </p:cNvSpPr>
              <p:nvPr/>
            </p:nvSpPr>
            <p:spPr bwMode="auto">
              <a:xfrm flipH="1">
                <a:off x="639" y="639"/>
                <a:ext cx="5679" cy="5679"/>
              </a:xfrm>
              <a:prstGeom prst="ellipse">
                <a:avLst/>
              </a:prstGeom>
              <a:solidFill>
                <a:schemeClr val="tx1">
                  <a:lumMod val="50000"/>
                  <a:lumOff val="50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21" name="矩形 24"/>
            <p:cNvSpPr>
              <a:spLocks noChangeArrowheads="1"/>
            </p:cNvSpPr>
            <p:nvPr/>
          </p:nvSpPr>
          <p:spPr bwMode="auto">
            <a:xfrm>
              <a:off x="1192" y="2774"/>
              <a:ext cx="4961" cy="1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90000"/>
                </a:lnSpc>
              </a:pPr>
              <a:r>
                <a:rPr lang="zh-CN" altLang="en-US" sz="4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输入内容</a:t>
              </a:r>
              <a:endParaRPr lang="en-US" sz="4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4" name="Group 12"/>
          <p:cNvGrpSpPr/>
          <p:nvPr/>
        </p:nvGrpSpPr>
        <p:grpSpPr bwMode="auto">
          <a:xfrm>
            <a:off x="3740240" y="1899959"/>
            <a:ext cx="1358294" cy="1360156"/>
            <a:chOff x="0" y="0"/>
            <a:chExt cx="6957" cy="6957"/>
          </a:xfrm>
        </p:grpSpPr>
        <p:sp>
          <p:nvSpPr>
            <p:cNvPr id="46"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47" name="椭圆 23"/>
            <p:cNvSpPr>
              <a:spLocks noChangeArrowheads="1"/>
            </p:cNvSpPr>
            <p:nvPr/>
          </p:nvSpPr>
          <p:spPr bwMode="auto">
            <a:xfrm flipH="1">
              <a:off x="639" y="795"/>
              <a:ext cx="5679" cy="5679"/>
            </a:xfrm>
            <a:prstGeom prst="ellipse">
              <a:avLst/>
            </a:prstGeom>
            <a:solidFill>
              <a:schemeClr val="bg1">
                <a:lumMod val="9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48" name="Group 12"/>
          <p:cNvGrpSpPr/>
          <p:nvPr/>
        </p:nvGrpSpPr>
        <p:grpSpPr bwMode="auto">
          <a:xfrm>
            <a:off x="3713829" y="3838653"/>
            <a:ext cx="1358294" cy="1360156"/>
            <a:chOff x="0" y="0"/>
            <a:chExt cx="6957" cy="6957"/>
          </a:xfrm>
        </p:grpSpPr>
        <p:sp>
          <p:nvSpPr>
            <p:cNvPr id="49"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0" name="椭圆 23"/>
            <p:cNvSpPr>
              <a:spLocks noChangeArrowheads="1"/>
            </p:cNvSpPr>
            <p:nvPr/>
          </p:nvSpPr>
          <p:spPr bwMode="auto">
            <a:xfrm flipH="1">
              <a:off x="639" y="795"/>
              <a:ext cx="5679" cy="5679"/>
            </a:xfrm>
            <a:prstGeom prst="ellipse">
              <a:avLst/>
            </a:prstGeom>
            <a:solidFill>
              <a:schemeClr val="bg1">
                <a:lumMod val="9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51" name="Group 12"/>
          <p:cNvGrpSpPr/>
          <p:nvPr/>
        </p:nvGrpSpPr>
        <p:grpSpPr bwMode="auto">
          <a:xfrm>
            <a:off x="6929270" y="1899959"/>
            <a:ext cx="1358294" cy="1360156"/>
            <a:chOff x="0" y="0"/>
            <a:chExt cx="6957" cy="6957"/>
          </a:xfrm>
        </p:grpSpPr>
        <p:sp>
          <p:nvSpPr>
            <p:cNvPr id="52"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3" name="椭圆 23"/>
            <p:cNvSpPr>
              <a:spLocks noChangeArrowheads="1"/>
            </p:cNvSpPr>
            <p:nvPr/>
          </p:nvSpPr>
          <p:spPr bwMode="auto">
            <a:xfrm flipH="1">
              <a:off x="639" y="795"/>
              <a:ext cx="5679" cy="5679"/>
            </a:xfrm>
            <a:prstGeom prst="ellipse">
              <a:avLst/>
            </a:prstGeom>
            <a:solidFill>
              <a:schemeClr val="bg1">
                <a:lumMod val="9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54" name="Group 12"/>
          <p:cNvGrpSpPr/>
          <p:nvPr/>
        </p:nvGrpSpPr>
        <p:grpSpPr bwMode="auto">
          <a:xfrm>
            <a:off x="6929270" y="3838653"/>
            <a:ext cx="1358294" cy="1360156"/>
            <a:chOff x="0" y="0"/>
            <a:chExt cx="6957" cy="6957"/>
          </a:xfrm>
        </p:grpSpPr>
        <p:sp>
          <p:nvSpPr>
            <p:cNvPr id="55"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6" name="椭圆 23"/>
            <p:cNvSpPr>
              <a:spLocks noChangeArrowheads="1"/>
            </p:cNvSpPr>
            <p:nvPr/>
          </p:nvSpPr>
          <p:spPr bwMode="auto">
            <a:xfrm flipH="1">
              <a:off x="639" y="795"/>
              <a:ext cx="5679" cy="5679"/>
            </a:xfrm>
            <a:prstGeom prst="ellipse">
              <a:avLst/>
            </a:prstGeom>
            <a:solidFill>
              <a:schemeClr val="bg1">
                <a:lumMod val="9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58" name="Freeform 76"/>
          <p:cNvSpPr>
            <a:spLocks noEditPoints="1"/>
          </p:cNvSpPr>
          <p:nvPr/>
        </p:nvSpPr>
        <p:spPr bwMode="auto">
          <a:xfrm flipH="1">
            <a:off x="3974750" y="2515657"/>
            <a:ext cx="836448" cy="296333"/>
          </a:xfrm>
          <a:custGeom>
            <a:avLst/>
            <a:gdLst>
              <a:gd name="T0" fmla="*/ 2147483647 w 413"/>
              <a:gd name="T1" fmla="*/ 0 h 146"/>
              <a:gd name="T2" fmla="*/ 2147483647 w 413"/>
              <a:gd name="T3" fmla="*/ 0 h 146"/>
              <a:gd name="T4" fmla="*/ 0 w 413"/>
              <a:gd name="T5" fmla="*/ 2147483647 h 146"/>
              <a:gd name="T6" fmla="*/ 0 w 413"/>
              <a:gd name="T7" fmla="*/ 2147483647 h 146"/>
              <a:gd name="T8" fmla="*/ 2147483647 w 413"/>
              <a:gd name="T9" fmla="*/ 2147483647 h 146"/>
              <a:gd name="T10" fmla="*/ 2147483647 w 413"/>
              <a:gd name="T11" fmla="*/ 2147483647 h 146"/>
              <a:gd name="T12" fmla="*/ 2147483647 w 413"/>
              <a:gd name="T13" fmla="*/ 2147483647 h 146"/>
              <a:gd name="T14" fmla="*/ 2147483647 w 413"/>
              <a:gd name="T15" fmla="*/ 2147483647 h 146"/>
              <a:gd name="T16" fmla="*/ 2147483647 w 413"/>
              <a:gd name="T17" fmla="*/ 2147483647 h 146"/>
              <a:gd name="T18" fmla="*/ 2147483647 w 413"/>
              <a:gd name="T19" fmla="*/ 2147483647 h 146"/>
              <a:gd name="T20" fmla="*/ 2147483647 w 413"/>
              <a:gd name="T21" fmla="*/ 2147483647 h 146"/>
              <a:gd name="T22" fmla="*/ 2147483647 w 413"/>
              <a:gd name="T23" fmla="*/ 2147483647 h 146"/>
              <a:gd name="T24" fmla="*/ 2147483647 w 413"/>
              <a:gd name="T25" fmla="*/ 2147483647 h 146"/>
              <a:gd name="T26" fmla="*/ 2147483647 w 413"/>
              <a:gd name="T27" fmla="*/ 2147483647 h 146"/>
              <a:gd name="T28" fmla="*/ 2147483647 w 413"/>
              <a:gd name="T29" fmla="*/ 2147483647 h 146"/>
              <a:gd name="T30" fmla="*/ 2147483647 w 413"/>
              <a:gd name="T31" fmla="*/ 2147483647 h 146"/>
              <a:gd name="T32" fmla="*/ 2147483647 w 413"/>
              <a:gd name="T33" fmla="*/ 0 h 146"/>
              <a:gd name="T34" fmla="*/ 2147483647 w 413"/>
              <a:gd name="T35" fmla="*/ 2147483647 h 146"/>
              <a:gd name="T36" fmla="*/ 2147483647 w 413"/>
              <a:gd name="T37" fmla="*/ 2147483647 h 146"/>
              <a:gd name="T38" fmla="*/ 2147483647 w 413"/>
              <a:gd name="T39" fmla="*/ 2147483647 h 146"/>
              <a:gd name="T40" fmla="*/ 2147483647 w 413"/>
              <a:gd name="T41" fmla="*/ 2147483647 h 146"/>
              <a:gd name="T42" fmla="*/ 2147483647 w 413"/>
              <a:gd name="T43" fmla="*/ 2147483647 h 146"/>
              <a:gd name="T44" fmla="*/ 2147483647 w 413"/>
              <a:gd name="T45" fmla="*/ 2147483647 h 146"/>
              <a:gd name="T46" fmla="*/ 2147483647 w 413"/>
              <a:gd name="T47" fmla="*/ 2147483647 h 146"/>
              <a:gd name="T48" fmla="*/ 2147483647 w 413"/>
              <a:gd name="T49" fmla="*/ 2147483647 h 146"/>
              <a:gd name="T50" fmla="*/ 2147483647 w 413"/>
              <a:gd name="T51" fmla="*/ 2147483647 h 146"/>
              <a:gd name="T52" fmla="*/ 2147483647 w 413"/>
              <a:gd name="T53" fmla="*/ 2147483647 h 146"/>
              <a:gd name="T54" fmla="*/ 2147483647 w 413"/>
              <a:gd name="T55" fmla="*/ 2147483647 h 146"/>
              <a:gd name="T56" fmla="*/ 2147483647 w 413"/>
              <a:gd name="T57" fmla="*/ 2147483647 h 146"/>
              <a:gd name="T58" fmla="*/ 2147483647 w 413"/>
              <a:gd name="T59" fmla="*/ 2147483647 h 146"/>
              <a:gd name="T60" fmla="*/ 2147483647 w 413"/>
              <a:gd name="T61" fmla="*/ 2147483647 h 146"/>
              <a:gd name="T62" fmla="*/ 2147483647 w 413"/>
              <a:gd name="T63" fmla="*/ 2147483647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3" h="146">
                <a:moveTo>
                  <a:pt x="406" y="0"/>
                </a:moveTo>
                <a:cubicBezTo>
                  <a:pt x="7" y="0"/>
                  <a:pt x="7" y="0"/>
                  <a:pt x="7" y="0"/>
                </a:cubicBezTo>
                <a:cubicBezTo>
                  <a:pt x="3" y="0"/>
                  <a:pt x="0" y="3"/>
                  <a:pt x="0" y="7"/>
                </a:cubicBezTo>
                <a:cubicBezTo>
                  <a:pt x="0" y="74"/>
                  <a:pt x="0" y="74"/>
                  <a:pt x="0" y="74"/>
                </a:cubicBezTo>
                <a:cubicBezTo>
                  <a:pt x="0" y="78"/>
                  <a:pt x="3" y="81"/>
                  <a:pt x="7" y="81"/>
                </a:cubicBezTo>
                <a:cubicBezTo>
                  <a:pt x="188" y="81"/>
                  <a:pt x="188" y="81"/>
                  <a:pt x="188" y="81"/>
                </a:cubicBezTo>
                <a:cubicBezTo>
                  <a:pt x="134" y="133"/>
                  <a:pt x="134" y="133"/>
                  <a:pt x="134" y="133"/>
                </a:cubicBezTo>
                <a:cubicBezTo>
                  <a:pt x="132" y="135"/>
                  <a:pt x="131" y="138"/>
                  <a:pt x="132" y="141"/>
                </a:cubicBezTo>
                <a:cubicBezTo>
                  <a:pt x="134" y="144"/>
                  <a:pt x="136" y="146"/>
                  <a:pt x="139" y="146"/>
                </a:cubicBezTo>
                <a:cubicBezTo>
                  <a:pt x="273" y="146"/>
                  <a:pt x="273" y="146"/>
                  <a:pt x="273" y="146"/>
                </a:cubicBezTo>
                <a:cubicBezTo>
                  <a:pt x="276" y="146"/>
                  <a:pt x="279" y="144"/>
                  <a:pt x="280" y="141"/>
                </a:cubicBezTo>
                <a:cubicBezTo>
                  <a:pt x="281" y="139"/>
                  <a:pt x="280" y="135"/>
                  <a:pt x="278" y="133"/>
                </a:cubicBezTo>
                <a:cubicBezTo>
                  <a:pt x="224" y="81"/>
                  <a:pt x="224" y="81"/>
                  <a:pt x="224" y="81"/>
                </a:cubicBezTo>
                <a:cubicBezTo>
                  <a:pt x="406" y="81"/>
                  <a:pt x="406" y="81"/>
                  <a:pt x="406" y="81"/>
                </a:cubicBezTo>
                <a:cubicBezTo>
                  <a:pt x="410" y="81"/>
                  <a:pt x="413" y="78"/>
                  <a:pt x="413" y="74"/>
                </a:cubicBezTo>
                <a:cubicBezTo>
                  <a:pt x="413" y="7"/>
                  <a:pt x="413" y="7"/>
                  <a:pt x="413" y="7"/>
                </a:cubicBezTo>
                <a:cubicBezTo>
                  <a:pt x="413" y="3"/>
                  <a:pt x="410" y="0"/>
                  <a:pt x="406" y="0"/>
                </a:cubicBezTo>
                <a:close/>
                <a:moveTo>
                  <a:pt x="110" y="60"/>
                </a:moveTo>
                <a:cubicBezTo>
                  <a:pt x="99" y="60"/>
                  <a:pt x="90" y="51"/>
                  <a:pt x="90" y="40"/>
                </a:cubicBezTo>
                <a:cubicBezTo>
                  <a:pt x="90" y="29"/>
                  <a:pt x="99" y="20"/>
                  <a:pt x="110" y="20"/>
                </a:cubicBezTo>
                <a:cubicBezTo>
                  <a:pt x="121" y="20"/>
                  <a:pt x="131" y="29"/>
                  <a:pt x="131" y="40"/>
                </a:cubicBezTo>
                <a:cubicBezTo>
                  <a:pt x="131" y="51"/>
                  <a:pt x="121" y="60"/>
                  <a:pt x="110" y="60"/>
                </a:cubicBezTo>
                <a:close/>
                <a:moveTo>
                  <a:pt x="239" y="61"/>
                </a:moveTo>
                <a:cubicBezTo>
                  <a:pt x="228" y="61"/>
                  <a:pt x="219" y="52"/>
                  <a:pt x="219" y="40"/>
                </a:cubicBezTo>
                <a:cubicBezTo>
                  <a:pt x="219" y="29"/>
                  <a:pt x="228" y="20"/>
                  <a:pt x="239" y="20"/>
                </a:cubicBezTo>
                <a:cubicBezTo>
                  <a:pt x="250" y="20"/>
                  <a:pt x="259" y="29"/>
                  <a:pt x="259" y="40"/>
                </a:cubicBezTo>
                <a:cubicBezTo>
                  <a:pt x="259" y="52"/>
                  <a:pt x="250" y="61"/>
                  <a:pt x="239" y="61"/>
                </a:cubicBezTo>
                <a:close/>
                <a:moveTo>
                  <a:pt x="306" y="62"/>
                </a:moveTo>
                <a:cubicBezTo>
                  <a:pt x="294" y="62"/>
                  <a:pt x="285" y="53"/>
                  <a:pt x="285" y="42"/>
                </a:cubicBezTo>
                <a:cubicBezTo>
                  <a:pt x="285" y="31"/>
                  <a:pt x="294" y="22"/>
                  <a:pt x="306" y="22"/>
                </a:cubicBezTo>
                <a:cubicBezTo>
                  <a:pt x="317" y="22"/>
                  <a:pt x="326" y="31"/>
                  <a:pt x="326" y="42"/>
                </a:cubicBezTo>
                <a:cubicBezTo>
                  <a:pt x="326" y="53"/>
                  <a:pt x="317" y="62"/>
                  <a:pt x="306" y="62"/>
                </a:cubicBezTo>
                <a:close/>
              </a:path>
            </a:pathLst>
          </a:custGeom>
          <a:solidFill>
            <a:schemeClr val="tx2"/>
          </a:solidFill>
          <a:ln>
            <a:noFill/>
          </a:ln>
        </p:spPr>
        <p:txBody>
          <a:bodyPr lIns="91419" tIns="45710" rIns="91419" bIns="45710"/>
          <a:lstStyle/>
          <a:p>
            <a:endParaRPr lang="zh-CN" altLang="en-US"/>
          </a:p>
        </p:txBody>
      </p:sp>
      <p:grpSp>
        <p:nvGrpSpPr>
          <p:cNvPr id="61" name="Group 12"/>
          <p:cNvGrpSpPr/>
          <p:nvPr/>
        </p:nvGrpSpPr>
        <p:grpSpPr bwMode="auto">
          <a:xfrm>
            <a:off x="7354729" y="4262101"/>
            <a:ext cx="572260" cy="574256"/>
            <a:chOff x="4906963" y="2173288"/>
            <a:chExt cx="473075" cy="474663"/>
          </a:xfrm>
          <a:solidFill>
            <a:schemeClr val="accent3"/>
          </a:solidFill>
        </p:grpSpPr>
        <p:sp>
          <p:nvSpPr>
            <p:cNvPr id="62" name="Freeform 16"/>
            <p:cNvSpPr/>
            <p:nvPr/>
          </p:nvSpPr>
          <p:spPr bwMode="auto">
            <a:xfrm>
              <a:off x="4938713" y="2473325"/>
              <a:ext cx="142875" cy="141288"/>
            </a:xfrm>
            <a:custGeom>
              <a:avLst/>
              <a:gdLst>
                <a:gd name="T0" fmla="*/ 40 w 67"/>
                <a:gd name="T1" fmla="*/ 4 h 66"/>
                <a:gd name="T2" fmla="*/ 35 w 67"/>
                <a:gd name="T3" fmla="*/ 3 h 66"/>
                <a:gd name="T4" fmla="*/ 9 w 67"/>
                <a:gd name="T5" fmla="*/ 61 h 66"/>
                <a:gd name="T6" fmla="*/ 64 w 67"/>
                <a:gd name="T7" fmla="*/ 32 h 66"/>
                <a:gd name="T8" fmla="*/ 63 w 67"/>
                <a:gd name="T9" fmla="*/ 27 h 66"/>
                <a:gd name="T10" fmla="*/ 40 w 67"/>
                <a:gd name="T11" fmla="*/ 4 h 66"/>
              </a:gdLst>
              <a:ahLst/>
              <a:cxnLst>
                <a:cxn ang="0">
                  <a:pos x="T0" y="T1"/>
                </a:cxn>
                <a:cxn ang="0">
                  <a:pos x="T2" y="T3"/>
                </a:cxn>
                <a:cxn ang="0">
                  <a:pos x="T4" y="T5"/>
                </a:cxn>
                <a:cxn ang="0">
                  <a:pos x="T6" y="T7"/>
                </a:cxn>
                <a:cxn ang="0">
                  <a:pos x="T8" y="T9"/>
                </a:cxn>
                <a:cxn ang="0">
                  <a:pos x="T10" y="T11"/>
                </a:cxn>
              </a:cxnLst>
              <a:rect l="0" t="0" r="r" b="b"/>
              <a:pathLst>
                <a:path w="67" h="66">
                  <a:moveTo>
                    <a:pt x="40" y="4"/>
                  </a:moveTo>
                  <a:cubicBezTo>
                    <a:pt x="37" y="0"/>
                    <a:pt x="36" y="2"/>
                    <a:pt x="35" y="3"/>
                  </a:cubicBezTo>
                  <a:cubicBezTo>
                    <a:pt x="17" y="21"/>
                    <a:pt x="0" y="66"/>
                    <a:pt x="9" y="61"/>
                  </a:cubicBezTo>
                  <a:cubicBezTo>
                    <a:pt x="41" y="46"/>
                    <a:pt x="46" y="50"/>
                    <a:pt x="64" y="32"/>
                  </a:cubicBezTo>
                  <a:cubicBezTo>
                    <a:pt x="65" y="31"/>
                    <a:pt x="67" y="30"/>
                    <a:pt x="63" y="27"/>
                  </a:cubicBezTo>
                  <a:lnTo>
                    <a:pt x="4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3" name="Freeform 17"/>
            <p:cNvSpPr>
              <a:spLocks noEditPoints="1"/>
            </p:cNvSpPr>
            <p:nvPr/>
          </p:nvSpPr>
          <p:spPr bwMode="auto">
            <a:xfrm>
              <a:off x="4906963" y="2173288"/>
              <a:ext cx="473075" cy="474663"/>
            </a:xfrm>
            <a:custGeom>
              <a:avLst/>
              <a:gdLst>
                <a:gd name="T0" fmla="*/ 155 w 223"/>
                <a:gd name="T1" fmla="*/ 145 h 224"/>
                <a:gd name="T2" fmla="*/ 156 w 223"/>
                <a:gd name="T3" fmla="*/ 141 h 224"/>
                <a:gd name="T4" fmla="*/ 204 w 223"/>
                <a:gd name="T5" fmla="*/ 19 h 224"/>
                <a:gd name="T6" fmla="*/ 84 w 223"/>
                <a:gd name="T7" fmla="*/ 67 h 224"/>
                <a:gd name="T8" fmla="*/ 78 w 223"/>
                <a:gd name="T9" fmla="*/ 69 h 224"/>
                <a:gd name="T10" fmla="*/ 65 w 223"/>
                <a:gd name="T11" fmla="*/ 65 h 224"/>
                <a:gd name="T12" fmla="*/ 53 w 223"/>
                <a:gd name="T13" fmla="*/ 69 h 224"/>
                <a:gd name="T14" fmla="*/ 3 w 223"/>
                <a:gd name="T15" fmla="*/ 119 h 224"/>
                <a:gd name="T16" fmla="*/ 5 w 223"/>
                <a:gd name="T17" fmla="*/ 125 h 224"/>
                <a:gd name="T18" fmla="*/ 41 w 223"/>
                <a:gd name="T19" fmla="*/ 131 h 224"/>
                <a:gd name="T20" fmla="*/ 53 w 223"/>
                <a:gd name="T21" fmla="*/ 127 h 224"/>
                <a:gd name="T22" fmla="*/ 57 w 223"/>
                <a:gd name="T23" fmla="*/ 127 h 224"/>
                <a:gd name="T24" fmla="*/ 96 w 223"/>
                <a:gd name="T25" fmla="*/ 167 h 224"/>
                <a:gd name="T26" fmla="*/ 96 w 223"/>
                <a:gd name="T27" fmla="*/ 170 h 224"/>
                <a:gd name="T28" fmla="*/ 92 w 223"/>
                <a:gd name="T29" fmla="*/ 182 h 224"/>
                <a:gd name="T30" fmla="*/ 98 w 223"/>
                <a:gd name="T31" fmla="*/ 219 h 224"/>
                <a:gd name="T32" fmla="*/ 104 w 223"/>
                <a:gd name="T33" fmla="*/ 221 h 224"/>
                <a:gd name="T34" fmla="*/ 155 w 223"/>
                <a:gd name="T35" fmla="*/ 170 h 224"/>
                <a:gd name="T36" fmla="*/ 158 w 223"/>
                <a:gd name="T37" fmla="*/ 159 h 224"/>
                <a:gd name="T38" fmla="*/ 155 w 223"/>
                <a:gd name="T39" fmla="*/ 145 h 224"/>
                <a:gd name="T40" fmla="*/ 144 w 223"/>
                <a:gd name="T41" fmla="*/ 80 h 224"/>
                <a:gd name="T42" fmla="*/ 144 w 223"/>
                <a:gd name="T43" fmla="*/ 50 h 224"/>
                <a:gd name="T44" fmla="*/ 174 w 223"/>
                <a:gd name="T45" fmla="*/ 50 h 224"/>
                <a:gd name="T46" fmla="*/ 174 w 223"/>
                <a:gd name="T47" fmla="*/ 80 h 224"/>
                <a:gd name="T48" fmla="*/ 144 w 223"/>
                <a:gd name="T49" fmla="*/ 8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224">
                  <a:moveTo>
                    <a:pt x="155" y="145"/>
                  </a:moveTo>
                  <a:cubicBezTo>
                    <a:pt x="154" y="143"/>
                    <a:pt x="156" y="141"/>
                    <a:pt x="156" y="141"/>
                  </a:cubicBezTo>
                  <a:cubicBezTo>
                    <a:pt x="197" y="97"/>
                    <a:pt x="223" y="38"/>
                    <a:pt x="204" y="19"/>
                  </a:cubicBezTo>
                  <a:cubicBezTo>
                    <a:pt x="185" y="0"/>
                    <a:pt x="128" y="26"/>
                    <a:pt x="84" y="67"/>
                  </a:cubicBezTo>
                  <a:cubicBezTo>
                    <a:pt x="83" y="68"/>
                    <a:pt x="81" y="69"/>
                    <a:pt x="78" y="69"/>
                  </a:cubicBezTo>
                  <a:cubicBezTo>
                    <a:pt x="65" y="65"/>
                    <a:pt x="65" y="65"/>
                    <a:pt x="65" y="65"/>
                  </a:cubicBezTo>
                  <a:cubicBezTo>
                    <a:pt x="61" y="64"/>
                    <a:pt x="56" y="66"/>
                    <a:pt x="53" y="69"/>
                  </a:cubicBezTo>
                  <a:cubicBezTo>
                    <a:pt x="3" y="119"/>
                    <a:pt x="3" y="119"/>
                    <a:pt x="3" y="119"/>
                  </a:cubicBezTo>
                  <a:cubicBezTo>
                    <a:pt x="0" y="122"/>
                    <a:pt x="1" y="124"/>
                    <a:pt x="5" y="125"/>
                  </a:cubicBezTo>
                  <a:cubicBezTo>
                    <a:pt x="41" y="131"/>
                    <a:pt x="41" y="131"/>
                    <a:pt x="41" y="131"/>
                  </a:cubicBezTo>
                  <a:cubicBezTo>
                    <a:pt x="45" y="131"/>
                    <a:pt x="50" y="130"/>
                    <a:pt x="53" y="127"/>
                  </a:cubicBezTo>
                  <a:cubicBezTo>
                    <a:pt x="53" y="127"/>
                    <a:pt x="55" y="125"/>
                    <a:pt x="57" y="127"/>
                  </a:cubicBezTo>
                  <a:cubicBezTo>
                    <a:pt x="67" y="137"/>
                    <a:pt x="86" y="157"/>
                    <a:pt x="96" y="167"/>
                  </a:cubicBezTo>
                  <a:cubicBezTo>
                    <a:pt x="98" y="168"/>
                    <a:pt x="96" y="170"/>
                    <a:pt x="96" y="170"/>
                  </a:cubicBezTo>
                  <a:cubicBezTo>
                    <a:pt x="94" y="173"/>
                    <a:pt x="92" y="179"/>
                    <a:pt x="92" y="182"/>
                  </a:cubicBezTo>
                  <a:cubicBezTo>
                    <a:pt x="98" y="219"/>
                    <a:pt x="98" y="219"/>
                    <a:pt x="98" y="219"/>
                  </a:cubicBezTo>
                  <a:cubicBezTo>
                    <a:pt x="99" y="223"/>
                    <a:pt x="102" y="224"/>
                    <a:pt x="104" y="221"/>
                  </a:cubicBezTo>
                  <a:cubicBezTo>
                    <a:pt x="155" y="170"/>
                    <a:pt x="155" y="170"/>
                    <a:pt x="155" y="170"/>
                  </a:cubicBezTo>
                  <a:cubicBezTo>
                    <a:pt x="157" y="168"/>
                    <a:pt x="159" y="162"/>
                    <a:pt x="158" y="159"/>
                  </a:cubicBezTo>
                  <a:lnTo>
                    <a:pt x="155" y="145"/>
                  </a:lnTo>
                  <a:close/>
                  <a:moveTo>
                    <a:pt x="144" y="80"/>
                  </a:moveTo>
                  <a:cubicBezTo>
                    <a:pt x="135" y="72"/>
                    <a:pt x="135" y="58"/>
                    <a:pt x="144" y="50"/>
                  </a:cubicBezTo>
                  <a:cubicBezTo>
                    <a:pt x="152" y="41"/>
                    <a:pt x="166" y="41"/>
                    <a:pt x="174" y="50"/>
                  </a:cubicBezTo>
                  <a:cubicBezTo>
                    <a:pt x="183" y="58"/>
                    <a:pt x="183" y="72"/>
                    <a:pt x="174" y="80"/>
                  </a:cubicBezTo>
                  <a:cubicBezTo>
                    <a:pt x="166" y="89"/>
                    <a:pt x="152" y="89"/>
                    <a:pt x="144"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64" name="Group 15"/>
          <p:cNvGrpSpPr/>
          <p:nvPr/>
        </p:nvGrpSpPr>
        <p:grpSpPr bwMode="auto">
          <a:xfrm>
            <a:off x="7335352" y="2343692"/>
            <a:ext cx="554897" cy="642464"/>
            <a:chOff x="1285876" y="2968625"/>
            <a:chExt cx="352425" cy="407988"/>
          </a:xfrm>
          <a:solidFill>
            <a:schemeClr val="accent2"/>
          </a:solidFill>
        </p:grpSpPr>
        <p:sp>
          <p:nvSpPr>
            <p:cNvPr id="65" name="Freeform 18"/>
            <p:cNvSpPr>
              <a:spLocks noEditPoints="1"/>
            </p:cNvSpPr>
            <p:nvPr/>
          </p:nvSpPr>
          <p:spPr bwMode="auto">
            <a:xfrm>
              <a:off x="1285876" y="2968625"/>
              <a:ext cx="352425" cy="407988"/>
            </a:xfrm>
            <a:custGeom>
              <a:avLst/>
              <a:gdLst>
                <a:gd name="T0" fmla="*/ 164 w 166"/>
                <a:gd name="T1" fmla="*/ 163 h 193"/>
                <a:gd name="T2" fmla="*/ 139 w 166"/>
                <a:gd name="T3" fmla="*/ 120 h 193"/>
                <a:gd name="T4" fmla="*/ 150 w 166"/>
                <a:gd name="T5" fmla="*/ 114 h 193"/>
                <a:gd name="T6" fmla="*/ 149 w 166"/>
                <a:gd name="T7" fmla="*/ 94 h 193"/>
                <a:gd name="T8" fmla="*/ 160 w 166"/>
                <a:gd name="T9" fmla="*/ 76 h 193"/>
                <a:gd name="T10" fmla="*/ 149 w 166"/>
                <a:gd name="T11" fmla="*/ 57 h 193"/>
                <a:gd name="T12" fmla="*/ 150 w 166"/>
                <a:gd name="T13" fmla="*/ 36 h 193"/>
                <a:gd name="T14" fmla="*/ 131 w 166"/>
                <a:gd name="T15" fmla="*/ 27 h 193"/>
                <a:gd name="T16" fmla="*/ 121 w 166"/>
                <a:gd name="T17" fmla="*/ 9 h 193"/>
                <a:gd name="T18" fmla="*/ 101 w 166"/>
                <a:gd name="T19" fmla="*/ 11 h 193"/>
                <a:gd name="T20" fmla="*/ 83 w 166"/>
                <a:gd name="T21" fmla="*/ 0 h 193"/>
                <a:gd name="T22" fmla="*/ 65 w 166"/>
                <a:gd name="T23" fmla="*/ 11 h 193"/>
                <a:gd name="T24" fmla="*/ 45 w 166"/>
                <a:gd name="T25" fmla="*/ 9 h 193"/>
                <a:gd name="T26" fmla="*/ 35 w 166"/>
                <a:gd name="T27" fmla="*/ 27 h 193"/>
                <a:gd name="T28" fmla="*/ 16 w 166"/>
                <a:gd name="T29" fmla="*/ 37 h 193"/>
                <a:gd name="T30" fmla="*/ 17 w 166"/>
                <a:gd name="T31" fmla="*/ 57 h 193"/>
                <a:gd name="T32" fmla="*/ 6 w 166"/>
                <a:gd name="T33" fmla="*/ 76 h 193"/>
                <a:gd name="T34" fmla="*/ 17 w 166"/>
                <a:gd name="T35" fmla="*/ 93 h 193"/>
                <a:gd name="T36" fmla="*/ 16 w 166"/>
                <a:gd name="T37" fmla="*/ 114 h 193"/>
                <a:gd name="T38" fmla="*/ 26 w 166"/>
                <a:gd name="T39" fmla="*/ 119 h 193"/>
                <a:gd name="T40" fmla="*/ 27 w 166"/>
                <a:gd name="T41" fmla="*/ 121 h 193"/>
                <a:gd name="T42" fmla="*/ 2 w 166"/>
                <a:gd name="T43" fmla="*/ 163 h 193"/>
                <a:gd name="T44" fmla="*/ 5 w 166"/>
                <a:gd name="T45" fmla="*/ 169 h 193"/>
                <a:gd name="T46" fmla="*/ 22 w 166"/>
                <a:gd name="T47" fmla="*/ 170 h 193"/>
                <a:gd name="T48" fmla="*/ 32 w 166"/>
                <a:gd name="T49" fmla="*/ 175 h 193"/>
                <a:gd name="T50" fmla="*/ 41 w 166"/>
                <a:gd name="T51" fmla="*/ 190 h 193"/>
                <a:gd name="T52" fmla="*/ 47 w 166"/>
                <a:gd name="T53" fmla="*/ 190 h 193"/>
                <a:gd name="T54" fmla="*/ 73 w 166"/>
                <a:gd name="T55" fmla="*/ 146 h 193"/>
                <a:gd name="T56" fmla="*/ 74 w 166"/>
                <a:gd name="T57" fmla="*/ 146 h 193"/>
                <a:gd name="T58" fmla="*/ 84 w 166"/>
                <a:gd name="T59" fmla="*/ 150 h 193"/>
                <a:gd name="T60" fmla="*/ 93 w 166"/>
                <a:gd name="T61" fmla="*/ 146 h 193"/>
                <a:gd name="T62" fmla="*/ 94 w 166"/>
                <a:gd name="T63" fmla="*/ 146 h 193"/>
                <a:gd name="T64" fmla="*/ 119 w 166"/>
                <a:gd name="T65" fmla="*/ 189 h 193"/>
                <a:gd name="T66" fmla="*/ 126 w 166"/>
                <a:gd name="T67" fmla="*/ 189 h 193"/>
                <a:gd name="T68" fmla="*/ 135 w 166"/>
                <a:gd name="T69" fmla="*/ 175 h 193"/>
                <a:gd name="T70" fmla="*/ 144 w 166"/>
                <a:gd name="T71" fmla="*/ 169 h 193"/>
                <a:gd name="T72" fmla="*/ 161 w 166"/>
                <a:gd name="T73" fmla="*/ 169 h 193"/>
                <a:gd name="T74" fmla="*/ 164 w 166"/>
                <a:gd name="T75" fmla="*/ 163 h 193"/>
                <a:gd name="T76" fmla="*/ 111 w 166"/>
                <a:gd name="T77" fmla="*/ 124 h 193"/>
                <a:gd name="T78" fmla="*/ 53 w 166"/>
                <a:gd name="T79" fmla="*/ 123 h 193"/>
                <a:gd name="T80" fmla="*/ 35 w 166"/>
                <a:gd name="T81" fmla="*/ 47 h 193"/>
                <a:gd name="T82" fmla="*/ 110 w 166"/>
                <a:gd name="T83" fmla="*/ 26 h 193"/>
                <a:gd name="T84" fmla="*/ 111 w 166"/>
                <a:gd name="T85" fmla="*/ 26 h 193"/>
                <a:gd name="T86" fmla="*/ 111 w 166"/>
                <a:gd name="T87" fmla="*/ 26 h 193"/>
                <a:gd name="T88" fmla="*/ 132 w 166"/>
                <a:gd name="T89" fmla="*/ 47 h 193"/>
                <a:gd name="T90" fmla="*/ 111 w 166"/>
                <a:gd name="T91" fmla="*/ 12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6" h="193">
                  <a:moveTo>
                    <a:pt x="164" y="163"/>
                  </a:moveTo>
                  <a:cubicBezTo>
                    <a:pt x="164" y="163"/>
                    <a:pt x="143" y="126"/>
                    <a:pt x="139" y="120"/>
                  </a:cubicBezTo>
                  <a:cubicBezTo>
                    <a:pt x="144" y="119"/>
                    <a:pt x="148" y="117"/>
                    <a:pt x="150" y="114"/>
                  </a:cubicBezTo>
                  <a:cubicBezTo>
                    <a:pt x="153" y="109"/>
                    <a:pt x="148" y="99"/>
                    <a:pt x="149" y="94"/>
                  </a:cubicBezTo>
                  <a:cubicBezTo>
                    <a:pt x="151" y="87"/>
                    <a:pt x="160" y="82"/>
                    <a:pt x="160" y="76"/>
                  </a:cubicBezTo>
                  <a:cubicBezTo>
                    <a:pt x="160" y="70"/>
                    <a:pt x="150" y="63"/>
                    <a:pt x="149" y="57"/>
                  </a:cubicBezTo>
                  <a:cubicBezTo>
                    <a:pt x="147" y="51"/>
                    <a:pt x="153" y="42"/>
                    <a:pt x="150" y="36"/>
                  </a:cubicBezTo>
                  <a:cubicBezTo>
                    <a:pt x="147" y="31"/>
                    <a:pt x="136" y="31"/>
                    <a:pt x="131" y="27"/>
                  </a:cubicBezTo>
                  <a:cubicBezTo>
                    <a:pt x="127" y="23"/>
                    <a:pt x="127" y="12"/>
                    <a:pt x="121" y="9"/>
                  </a:cubicBezTo>
                  <a:cubicBezTo>
                    <a:pt x="116" y="6"/>
                    <a:pt x="107" y="12"/>
                    <a:pt x="101" y="11"/>
                  </a:cubicBezTo>
                  <a:cubicBezTo>
                    <a:pt x="95" y="9"/>
                    <a:pt x="90" y="0"/>
                    <a:pt x="83" y="0"/>
                  </a:cubicBezTo>
                  <a:cubicBezTo>
                    <a:pt x="77" y="0"/>
                    <a:pt x="67" y="10"/>
                    <a:pt x="65" y="11"/>
                  </a:cubicBezTo>
                  <a:cubicBezTo>
                    <a:pt x="59" y="12"/>
                    <a:pt x="50" y="6"/>
                    <a:pt x="45" y="9"/>
                  </a:cubicBezTo>
                  <a:cubicBezTo>
                    <a:pt x="39" y="12"/>
                    <a:pt x="39" y="23"/>
                    <a:pt x="35" y="27"/>
                  </a:cubicBezTo>
                  <a:cubicBezTo>
                    <a:pt x="30" y="31"/>
                    <a:pt x="20" y="31"/>
                    <a:pt x="16" y="37"/>
                  </a:cubicBezTo>
                  <a:cubicBezTo>
                    <a:pt x="13" y="42"/>
                    <a:pt x="19" y="51"/>
                    <a:pt x="17" y="57"/>
                  </a:cubicBezTo>
                  <a:cubicBezTo>
                    <a:pt x="16" y="63"/>
                    <a:pt x="6" y="69"/>
                    <a:pt x="6" y="76"/>
                  </a:cubicBezTo>
                  <a:cubicBezTo>
                    <a:pt x="6" y="82"/>
                    <a:pt x="16" y="87"/>
                    <a:pt x="17" y="93"/>
                  </a:cubicBezTo>
                  <a:cubicBezTo>
                    <a:pt x="19" y="99"/>
                    <a:pt x="13" y="108"/>
                    <a:pt x="16" y="114"/>
                  </a:cubicBezTo>
                  <a:cubicBezTo>
                    <a:pt x="18" y="117"/>
                    <a:pt x="22" y="118"/>
                    <a:pt x="26" y="119"/>
                  </a:cubicBezTo>
                  <a:cubicBezTo>
                    <a:pt x="26" y="120"/>
                    <a:pt x="27" y="120"/>
                    <a:pt x="27" y="121"/>
                  </a:cubicBezTo>
                  <a:cubicBezTo>
                    <a:pt x="24" y="126"/>
                    <a:pt x="2" y="163"/>
                    <a:pt x="2" y="163"/>
                  </a:cubicBezTo>
                  <a:cubicBezTo>
                    <a:pt x="0" y="166"/>
                    <a:pt x="2" y="169"/>
                    <a:pt x="5" y="169"/>
                  </a:cubicBezTo>
                  <a:cubicBezTo>
                    <a:pt x="22" y="170"/>
                    <a:pt x="22" y="170"/>
                    <a:pt x="22" y="170"/>
                  </a:cubicBezTo>
                  <a:cubicBezTo>
                    <a:pt x="26" y="170"/>
                    <a:pt x="30" y="172"/>
                    <a:pt x="32" y="175"/>
                  </a:cubicBezTo>
                  <a:cubicBezTo>
                    <a:pt x="41" y="190"/>
                    <a:pt x="41" y="190"/>
                    <a:pt x="41" y="190"/>
                  </a:cubicBezTo>
                  <a:cubicBezTo>
                    <a:pt x="43" y="193"/>
                    <a:pt x="46" y="193"/>
                    <a:pt x="47" y="190"/>
                  </a:cubicBezTo>
                  <a:cubicBezTo>
                    <a:pt x="47" y="190"/>
                    <a:pt x="73" y="146"/>
                    <a:pt x="73" y="146"/>
                  </a:cubicBezTo>
                  <a:cubicBezTo>
                    <a:pt x="73" y="145"/>
                    <a:pt x="74" y="145"/>
                    <a:pt x="74" y="146"/>
                  </a:cubicBezTo>
                  <a:cubicBezTo>
                    <a:pt x="77" y="148"/>
                    <a:pt x="80" y="150"/>
                    <a:pt x="84" y="150"/>
                  </a:cubicBezTo>
                  <a:cubicBezTo>
                    <a:pt x="87" y="150"/>
                    <a:pt x="90" y="148"/>
                    <a:pt x="93" y="146"/>
                  </a:cubicBezTo>
                  <a:cubicBezTo>
                    <a:pt x="93" y="145"/>
                    <a:pt x="93" y="145"/>
                    <a:pt x="94" y="146"/>
                  </a:cubicBezTo>
                  <a:cubicBezTo>
                    <a:pt x="94" y="146"/>
                    <a:pt x="119" y="189"/>
                    <a:pt x="119" y="189"/>
                  </a:cubicBezTo>
                  <a:cubicBezTo>
                    <a:pt x="121" y="192"/>
                    <a:pt x="124" y="192"/>
                    <a:pt x="126" y="189"/>
                  </a:cubicBezTo>
                  <a:cubicBezTo>
                    <a:pt x="135" y="175"/>
                    <a:pt x="135" y="175"/>
                    <a:pt x="135" y="175"/>
                  </a:cubicBezTo>
                  <a:cubicBezTo>
                    <a:pt x="137" y="172"/>
                    <a:pt x="141" y="170"/>
                    <a:pt x="144" y="169"/>
                  </a:cubicBezTo>
                  <a:cubicBezTo>
                    <a:pt x="161" y="169"/>
                    <a:pt x="161" y="169"/>
                    <a:pt x="161" y="169"/>
                  </a:cubicBezTo>
                  <a:cubicBezTo>
                    <a:pt x="165" y="169"/>
                    <a:pt x="166" y="166"/>
                    <a:pt x="164" y="163"/>
                  </a:cubicBezTo>
                  <a:close/>
                  <a:moveTo>
                    <a:pt x="111" y="124"/>
                  </a:moveTo>
                  <a:cubicBezTo>
                    <a:pt x="93" y="135"/>
                    <a:pt x="70" y="133"/>
                    <a:pt x="53" y="123"/>
                  </a:cubicBezTo>
                  <a:cubicBezTo>
                    <a:pt x="28" y="107"/>
                    <a:pt x="19" y="73"/>
                    <a:pt x="35" y="47"/>
                  </a:cubicBezTo>
                  <a:cubicBezTo>
                    <a:pt x="50" y="21"/>
                    <a:pt x="83" y="11"/>
                    <a:pt x="110" y="26"/>
                  </a:cubicBezTo>
                  <a:cubicBezTo>
                    <a:pt x="110" y="26"/>
                    <a:pt x="110" y="26"/>
                    <a:pt x="111" y="26"/>
                  </a:cubicBezTo>
                  <a:cubicBezTo>
                    <a:pt x="111" y="26"/>
                    <a:pt x="111" y="26"/>
                    <a:pt x="111" y="26"/>
                  </a:cubicBezTo>
                  <a:cubicBezTo>
                    <a:pt x="119" y="31"/>
                    <a:pt x="126" y="38"/>
                    <a:pt x="132" y="47"/>
                  </a:cubicBezTo>
                  <a:cubicBezTo>
                    <a:pt x="147" y="74"/>
                    <a:pt x="138" y="108"/>
                    <a:pt x="111" y="1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6" name="Freeform 19"/>
            <p:cNvSpPr>
              <a:spLocks noEditPoints="1"/>
            </p:cNvSpPr>
            <p:nvPr/>
          </p:nvSpPr>
          <p:spPr bwMode="auto">
            <a:xfrm>
              <a:off x="1347788" y="3021013"/>
              <a:ext cx="228600" cy="220663"/>
            </a:xfrm>
            <a:custGeom>
              <a:avLst/>
              <a:gdLst>
                <a:gd name="T0" fmla="*/ 78 w 108"/>
                <a:gd name="T1" fmla="*/ 9 h 104"/>
                <a:gd name="T2" fmla="*/ 78 w 108"/>
                <a:gd name="T3" fmla="*/ 9 h 104"/>
                <a:gd name="T4" fmla="*/ 30 w 108"/>
                <a:gd name="T5" fmla="*/ 9 h 104"/>
                <a:gd name="T6" fmla="*/ 13 w 108"/>
                <a:gd name="T7" fmla="*/ 74 h 104"/>
                <a:gd name="T8" fmla="*/ 29 w 108"/>
                <a:gd name="T9" fmla="*/ 90 h 104"/>
                <a:gd name="T10" fmla="*/ 31 w 108"/>
                <a:gd name="T11" fmla="*/ 91 h 104"/>
                <a:gd name="T12" fmla="*/ 95 w 108"/>
                <a:gd name="T13" fmla="*/ 74 h 104"/>
                <a:gd name="T14" fmla="*/ 78 w 108"/>
                <a:gd name="T15" fmla="*/ 9 h 104"/>
                <a:gd name="T16" fmla="*/ 84 w 108"/>
                <a:gd name="T17" fmla="*/ 46 h 104"/>
                <a:gd name="T18" fmla="*/ 76 w 108"/>
                <a:gd name="T19" fmla="*/ 54 h 104"/>
                <a:gd name="T20" fmla="*/ 72 w 108"/>
                <a:gd name="T21" fmla="*/ 64 h 104"/>
                <a:gd name="T22" fmla="*/ 74 w 108"/>
                <a:gd name="T23" fmla="*/ 75 h 104"/>
                <a:gd name="T24" fmla="*/ 70 w 108"/>
                <a:gd name="T25" fmla="*/ 79 h 104"/>
                <a:gd name="T26" fmla="*/ 60 w 108"/>
                <a:gd name="T27" fmla="*/ 73 h 104"/>
                <a:gd name="T28" fmla="*/ 49 w 108"/>
                <a:gd name="T29" fmla="*/ 73 h 104"/>
                <a:gd name="T30" fmla="*/ 39 w 108"/>
                <a:gd name="T31" fmla="*/ 79 h 104"/>
                <a:gd name="T32" fmla="*/ 35 w 108"/>
                <a:gd name="T33" fmla="*/ 75 h 104"/>
                <a:gd name="T34" fmla="*/ 37 w 108"/>
                <a:gd name="T35" fmla="*/ 64 h 104"/>
                <a:gd name="T36" fmla="*/ 33 w 108"/>
                <a:gd name="T37" fmla="*/ 54 h 104"/>
                <a:gd name="T38" fmla="*/ 25 w 108"/>
                <a:gd name="T39" fmla="*/ 46 h 104"/>
                <a:gd name="T40" fmla="*/ 27 w 108"/>
                <a:gd name="T41" fmla="*/ 41 h 104"/>
                <a:gd name="T42" fmla="*/ 38 w 108"/>
                <a:gd name="T43" fmla="*/ 39 h 104"/>
                <a:gd name="T44" fmla="*/ 47 w 108"/>
                <a:gd name="T45" fmla="*/ 33 h 104"/>
                <a:gd name="T46" fmla="*/ 52 w 108"/>
                <a:gd name="T47" fmla="*/ 23 h 104"/>
                <a:gd name="T48" fmla="*/ 57 w 108"/>
                <a:gd name="T49" fmla="*/ 23 h 104"/>
                <a:gd name="T50" fmla="*/ 62 w 108"/>
                <a:gd name="T51" fmla="*/ 33 h 104"/>
                <a:gd name="T52" fmla="*/ 71 w 108"/>
                <a:gd name="T53" fmla="*/ 39 h 104"/>
                <a:gd name="T54" fmla="*/ 82 w 108"/>
                <a:gd name="T55" fmla="*/ 41 h 104"/>
                <a:gd name="T56" fmla="*/ 84 w 108"/>
                <a:gd name="T57" fmla="*/ 4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4">
                  <a:moveTo>
                    <a:pt x="78" y="9"/>
                  </a:moveTo>
                  <a:cubicBezTo>
                    <a:pt x="78" y="9"/>
                    <a:pt x="78" y="9"/>
                    <a:pt x="78" y="9"/>
                  </a:cubicBezTo>
                  <a:cubicBezTo>
                    <a:pt x="64" y="1"/>
                    <a:pt x="45" y="0"/>
                    <a:pt x="30" y="9"/>
                  </a:cubicBezTo>
                  <a:cubicBezTo>
                    <a:pt x="8" y="22"/>
                    <a:pt x="0" y="51"/>
                    <a:pt x="13" y="74"/>
                  </a:cubicBezTo>
                  <a:cubicBezTo>
                    <a:pt x="17" y="81"/>
                    <a:pt x="23" y="86"/>
                    <a:pt x="29" y="90"/>
                  </a:cubicBezTo>
                  <a:cubicBezTo>
                    <a:pt x="29" y="91"/>
                    <a:pt x="30" y="91"/>
                    <a:pt x="31" y="91"/>
                  </a:cubicBezTo>
                  <a:cubicBezTo>
                    <a:pt x="53" y="104"/>
                    <a:pt x="82" y="97"/>
                    <a:pt x="95" y="74"/>
                  </a:cubicBezTo>
                  <a:cubicBezTo>
                    <a:pt x="108" y="51"/>
                    <a:pt x="101" y="22"/>
                    <a:pt x="78" y="9"/>
                  </a:cubicBezTo>
                  <a:close/>
                  <a:moveTo>
                    <a:pt x="84" y="46"/>
                  </a:moveTo>
                  <a:cubicBezTo>
                    <a:pt x="76" y="54"/>
                    <a:pt x="76" y="54"/>
                    <a:pt x="76" y="54"/>
                  </a:cubicBezTo>
                  <a:cubicBezTo>
                    <a:pt x="73" y="56"/>
                    <a:pt x="72" y="61"/>
                    <a:pt x="72" y="64"/>
                  </a:cubicBezTo>
                  <a:cubicBezTo>
                    <a:pt x="74" y="75"/>
                    <a:pt x="74" y="75"/>
                    <a:pt x="74" y="75"/>
                  </a:cubicBezTo>
                  <a:cubicBezTo>
                    <a:pt x="75" y="79"/>
                    <a:pt x="73" y="80"/>
                    <a:pt x="70" y="79"/>
                  </a:cubicBezTo>
                  <a:cubicBezTo>
                    <a:pt x="60" y="73"/>
                    <a:pt x="60" y="73"/>
                    <a:pt x="60" y="73"/>
                  </a:cubicBezTo>
                  <a:cubicBezTo>
                    <a:pt x="57" y="72"/>
                    <a:pt x="52" y="72"/>
                    <a:pt x="49" y="73"/>
                  </a:cubicBezTo>
                  <a:cubicBezTo>
                    <a:pt x="39" y="79"/>
                    <a:pt x="39" y="79"/>
                    <a:pt x="39" y="79"/>
                  </a:cubicBezTo>
                  <a:cubicBezTo>
                    <a:pt x="36" y="80"/>
                    <a:pt x="34" y="79"/>
                    <a:pt x="35" y="75"/>
                  </a:cubicBezTo>
                  <a:cubicBezTo>
                    <a:pt x="37" y="64"/>
                    <a:pt x="37" y="64"/>
                    <a:pt x="37" y="64"/>
                  </a:cubicBezTo>
                  <a:cubicBezTo>
                    <a:pt x="37" y="61"/>
                    <a:pt x="36" y="56"/>
                    <a:pt x="33" y="54"/>
                  </a:cubicBezTo>
                  <a:cubicBezTo>
                    <a:pt x="25" y="46"/>
                    <a:pt x="25" y="46"/>
                    <a:pt x="25" y="46"/>
                  </a:cubicBezTo>
                  <a:cubicBezTo>
                    <a:pt x="23" y="44"/>
                    <a:pt x="24" y="41"/>
                    <a:pt x="27" y="41"/>
                  </a:cubicBezTo>
                  <a:cubicBezTo>
                    <a:pt x="38" y="39"/>
                    <a:pt x="38" y="39"/>
                    <a:pt x="38" y="39"/>
                  </a:cubicBezTo>
                  <a:cubicBezTo>
                    <a:pt x="41" y="39"/>
                    <a:pt x="45" y="36"/>
                    <a:pt x="47" y="33"/>
                  </a:cubicBezTo>
                  <a:cubicBezTo>
                    <a:pt x="52" y="23"/>
                    <a:pt x="52" y="23"/>
                    <a:pt x="52" y="23"/>
                  </a:cubicBezTo>
                  <a:cubicBezTo>
                    <a:pt x="53" y="20"/>
                    <a:pt x="56" y="20"/>
                    <a:pt x="57" y="23"/>
                  </a:cubicBezTo>
                  <a:cubicBezTo>
                    <a:pt x="62" y="33"/>
                    <a:pt x="62" y="33"/>
                    <a:pt x="62" y="33"/>
                  </a:cubicBezTo>
                  <a:cubicBezTo>
                    <a:pt x="64" y="36"/>
                    <a:pt x="68" y="39"/>
                    <a:pt x="71" y="39"/>
                  </a:cubicBezTo>
                  <a:cubicBezTo>
                    <a:pt x="82" y="41"/>
                    <a:pt x="82" y="41"/>
                    <a:pt x="82" y="41"/>
                  </a:cubicBezTo>
                  <a:cubicBezTo>
                    <a:pt x="85" y="41"/>
                    <a:pt x="86" y="44"/>
                    <a:pt x="8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67" name="Group 21"/>
          <p:cNvGrpSpPr/>
          <p:nvPr/>
        </p:nvGrpSpPr>
        <p:grpSpPr bwMode="auto">
          <a:xfrm>
            <a:off x="4135476" y="4154685"/>
            <a:ext cx="515000" cy="562209"/>
            <a:chOff x="1985963" y="2894013"/>
            <a:chExt cx="468313" cy="511175"/>
          </a:xfrm>
          <a:solidFill>
            <a:schemeClr val="accent1"/>
          </a:solidFill>
        </p:grpSpPr>
        <p:sp>
          <p:nvSpPr>
            <p:cNvPr id="68" name="Freeform 91"/>
            <p:cNvSpPr>
              <a:spLocks noEditPoints="1"/>
            </p:cNvSpPr>
            <p:nvPr/>
          </p:nvSpPr>
          <p:spPr bwMode="auto">
            <a:xfrm>
              <a:off x="1985963" y="3041650"/>
              <a:ext cx="468313" cy="295275"/>
            </a:xfrm>
            <a:custGeom>
              <a:avLst/>
              <a:gdLst>
                <a:gd name="T0" fmla="*/ 188 w 221"/>
                <a:gd name="T1" fmla="*/ 11 h 139"/>
                <a:gd name="T2" fmla="*/ 182 w 221"/>
                <a:gd name="T3" fmla="*/ 11 h 139"/>
                <a:gd name="T4" fmla="*/ 180 w 221"/>
                <a:gd name="T5" fmla="*/ 10 h 139"/>
                <a:gd name="T6" fmla="*/ 180 w 221"/>
                <a:gd name="T7" fmla="*/ 5 h 139"/>
                <a:gd name="T8" fmla="*/ 175 w 221"/>
                <a:gd name="T9" fmla="*/ 0 h 139"/>
                <a:gd name="T10" fmla="*/ 2 w 221"/>
                <a:gd name="T11" fmla="*/ 0 h 139"/>
                <a:gd name="T12" fmla="*/ 0 w 221"/>
                <a:gd name="T13" fmla="*/ 3 h 139"/>
                <a:gd name="T14" fmla="*/ 0 w 221"/>
                <a:gd name="T15" fmla="*/ 64 h 139"/>
                <a:gd name="T16" fmla="*/ 74 w 221"/>
                <a:gd name="T17" fmla="*/ 139 h 139"/>
                <a:gd name="T18" fmla="*/ 105 w 221"/>
                <a:gd name="T19" fmla="*/ 139 h 139"/>
                <a:gd name="T20" fmla="*/ 175 w 221"/>
                <a:gd name="T21" fmla="*/ 91 h 139"/>
                <a:gd name="T22" fmla="*/ 178 w 221"/>
                <a:gd name="T23" fmla="*/ 90 h 139"/>
                <a:gd name="T24" fmla="*/ 188 w 221"/>
                <a:gd name="T25" fmla="*/ 91 h 139"/>
                <a:gd name="T26" fmla="*/ 221 w 221"/>
                <a:gd name="T27" fmla="*/ 58 h 139"/>
                <a:gd name="T28" fmla="*/ 221 w 221"/>
                <a:gd name="T29" fmla="*/ 44 h 139"/>
                <a:gd name="T30" fmla="*/ 188 w 221"/>
                <a:gd name="T31" fmla="*/ 11 h 139"/>
                <a:gd name="T32" fmla="*/ 207 w 221"/>
                <a:gd name="T33" fmla="*/ 58 h 139"/>
                <a:gd name="T34" fmla="*/ 188 w 221"/>
                <a:gd name="T35" fmla="*/ 77 h 139"/>
                <a:gd name="T36" fmla="*/ 182 w 221"/>
                <a:gd name="T37" fmla="*/ 76 h 139"/>
                <a:gd name="T38" fmla="*/ 179 w 221"/>
                <a:gd name="T39" fmla="*/ 73 h 139"/>
                <a:gd name="T40" fmla="*/ 180 w 221"/>
                <a:gd name="T41" fmla="*/ 64 h 139"/>
                <a:gd name="T42" fmla="*/ 180 w 221"/>
                <a:gd name="T43" fmla="*/ 28 h 139"/>
                <a:gd name="T44" fmla="*/ 182 w 221"/>
                <a:gd name="T45" fmla="*/ 26 h 139"/>
                <a:gd name="T46" fmla="*/ 188 w 221"/>
                <a:gd name="T47" fmla="*/ 25 h 139"/>
                <a:gd name="T48" fmla="*/ 207 w 221"/>
                <a:gd name="T49" fmla="*/ 44 h 139"/>
                <a:gd name="T50" fmla="*/ 207 w 221"/>
                <a:gd name="T51" fmla="*/ 58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1" h="139">
                  <a:moveTo>
                    <a:pt x="188" y="11"/>
                  </a:moveTo>
                  <a:cubicBezTo>
                    <a:pt x="186" y="11"/>
                    <a:pt x="184" y="11"/>
                    <a:pt x="182" y="11"/>
                  </a:cubicBezTo>
                  <a:cubicBezTo>
                    <a:pt x="182" y="11"/>
                    <a:pt x="180" y="12"/>
                    <a:pt x="180" y="10"/>
                  </a:cubicBezTo>
                  <a:cubicBezTo>
                    <a:pt x="180" y="5"/>
                    <a:pt x="180" y="5"/>
                    <a:pt x="180" y="5"/>
                  </a:cubicBezTo>
                  <a:cubicBezTo>
                    <a:pt x="180" y="5"/>
                    <a:pt x="180" y="0"/>
                    <a:pt x="175" y="0"/>
                  </a:cubicBezTo>
                  <a:cubicBezTo>
                    <a:pt x="132" y="0"/>
                    <a:pt x="47" y="0"/>
                    <a:pt x="2" y="0"/>
                  </a:cubicBezTo>
                  <a:cubicBezTo>
                    <a:pt x="0" y="0"/>
                    <a:pt x="0" y="3"/>
                    <a:pt x="0" y="3"/>
                  </a:cubicBezTo>
                  <a:cubicBezTo>
                    <a:pt x="0" y="64"/>
                    <a:pt x="0" y="64"/>
                    <a:pt x="0" y="64"/>
                  </a:cubicBezTo>
                  <a:cubicBezTo>
                    <a:pt x="0" y="105"/>
                    <a:pt x="33" y="139"/>
                    <a:pt x="74" y="139"/>
                  </a:cubicBezTo>
                  <a:cubicBezTo>
                    <a:pt x="105" y="139"/>
                    <a:pt x="105" y="139"/>
                    <a:pt x="105" y="139"/>
                  </a:cubicBezTo>
                  <a:cubicBezTo>
                    <a:pt x="138" y="139"/>
                    <a:pt x="165" y="120"/>
                    <a:pt x="175" y="91"/>
                  </a:cubicBezTo>
                  <a:cubicBezTo>
                    <a:pt x="176" y="89"/>
                    <a:pt x="178" y="90"/>
                    <a:pt x="178" y="90"/>
                  </a:cubicBezTo>
                  <a:cubicBezTo>
                    <a:pt x="181" y="91"/>
                    <a:pt x="185" y="91"/>
                    <a:pt x="188" y="91"/>
                  </a:cubicBezTo>
                  <a:cubicBezTo>
                    <a:pt x="206" y="91"/>
                    <a:pt x="221" y="76"/>
                    <a:pt x="221" y="58"/>
                  </a:cubicBezTo>
                  <a:cubicBezTo>
                    <a:pt x="221" y="44"/>
                    <a:pt x="221" y="44"/>
                    <a:pt x="221" y="44"/>
                  </a:cubicBezTo>
                  <a:cubicBezTo>
                    <a:pt x="221" y="26"/>
                    <a:pt x="206" y="11"/>
                    <a:pt x="188" y="11"/>
                  </a:cubicBezTo>
                  <a:close/>
                  <a:moveTo>
                    <a:pt x="207" y="58"/>
                  </a:moveTo>
                  <a:cubicBezTo>
                    <a:pt x="207" y="69"/>
                    <a:pt x="198" y="77"/>
                    <a:pt x="188" y="77"/>
                  </a:cubicBezTo>
                  <a:cubicBezTo>
                    <a:pt x="186" y="77"/>
                    <a:pt x="184" y="77"/>
                    <a:pt x="182" y="76"/>
                  </a:cubicBezTo>
                  <a:cubicBezTo>
                    <a:pt x="181" y="76"/>
                    <a:pt x="179" y="76"/>
                    <a:pt x="179" y="73"/>
                  </a:cubicBezTo>
                  <a:cubicBezTo>
                    <a:pt x="180" y="70"/>
                    <a:pt x="180" y="68"/>
                    <a:pt x="180" y="64"/>
                  </a:cubicBezTo>
                  <a:cubicBezTo>
                    <a:pt x="180" y="28"/>
                    <a:pt x="180" y="28"/>
                    <a:pt x="180" y="28"/>
                  </a:cubicBezTo>
                  <a:cubicBezTo>
                    <a:pt x="180" y="26"/>
                    <a:pt x="181" y="26"/>
                    <a:pt x="182" y="26"/>
                  </a:cubicBezTo>
                  <a:cubicBezTo>
                    <a:pt x="184" y="25"/>
                    <a:pt x="186" y="25"/>
                    <a:pt x="188" y="25"/>
                  </a:cubicBezTo>
                  <a:cubicBezTo>
                    <a:pt x="198" y="25"/>
                    <a:pt x="207" y="33"/>
                    <a:pt x="207" y="44"/>
                  </a:cubicBezTo>
                  <a:lnTo>
                    <a:pt x="207"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9" name="Freeform 92"/>
            <p:cNvSpPr/>
            <p:nvPr/>
          </p:nvSpPr>
          <p:spPr bwMode="auto">
            <a:xfrm>
              <a:off x="2005013" y="3357563"/>
              <a:ext cx="354013" cy="47625"/>
            </a:xfrm>
            <a:custGeom>
              <a:avLst/>
              <a:gdLst>
                <a:gd name="T0" fmla="*/ 167 w 167"/>
                <a:gd name="T1" fmla="*/ 17 h 22"/>
                <a:gd name="T2" fmla="*/ 162 w 167"/>
                <a:gd name="T3" fmla="*/ 22 h 22"/>
                <a:gd name="T4" fmla="*/ 5 w 167"/>
                <a:gd name="T5" fmla="*/ 22 h 22"/>
                <a:gd name="T6" fmla="*/ 0 w 167"/>
                <a:gd name="T7" fmla="*/ 17 h 22"/>
                <a:gd name="T8" fmla="*/ 0 w 167"/>
                <a:gd name="T9" fmla="*/ 5 h 22"/>
                <a:gd name="T10" fmla="*/ 5 w 167"/>
                <a:gd name="T11" fmla="*/ 0 h 22"/>
                <a:gd name="T12" fmla="*/ 162 w 167"/>
                <a:gd name="T13" fmla="*/ 0 h 22"/>
                <a:gd name="T14" fmla="*/ 167 w 167"/>
                <a:gd name="T15" fmla="*/ 5 h 22"/>
                <a:gd name="T16" fmla="*/ 167 w 167"/>
                <a:gd name="T17"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22">
                  <a:moveTo>
                    <a:pt x="167" y="17"/>
                  </a:moveTo>
                  <a:cubicBezTo>
                    <a:pt x="167" y="19"/>
                    <a:pt x="165" y="22"/>
                    <a:pt x="162" y="22"/>
                  </a:cubicBezTo>
                  <a:cubicBezTo>
                    <a:pt x="5" y="22"/>
                    <a:pt x="5" y="22"/>
                    <a:pt x="5" y="22"/>
                  </a:cubicBezTo>
                  <a:cubicBezTo>
                    <a:pt x="2" y="22"/>
                    <a:pt x="0" y="19"/>
                    <a:pt x="0" y="17"/>
                  </a:cubicBezTo>
                  <a:cubicBezTo>
                    <a:pt x="0" y="5"/>
                    <a:pt x="0" y="5"/>
                    <a:pt x="0" y="5"/>
                  </a:cubicBezTo>
                  <a:cubicBezTo>
                    <a:pt x="0" y="2"/>
                    <a:pt x="2" y="0"/>
                    <a:pt x="5" y="0"/>
                  </a:cubicBezTo>
                  <a:cubicBezTo>
                    <a:pt x="162" y="0"/>
                    <a:pt x="162" y="0"/>
                    <a:pt x="162" y="0"/>
                  </a:cubicBezTo>
                  <a:cubicBezTo>
                    <a:pt x="165" y="0"/>
                    <a:pt x="167" y="2"/>
                    <a:pt x="167" y="5"/>
                  </a:cubicBezTo>
                  <a:cubicBezTo>
                    <a:pt x="167" y="17"/>
                    <a:pt x="167" y="17"/>
                    <a:pt x="167"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0" name="Freeform 93"/>
            <p:cNvSpPr/>
            <p:nvPr/>
          </p:nvSpPr>
          <p:spPr bwMode="auto">
            <a:xfrm>
              <a:off x="2103438" y="2906713"/>
              <a:ext cx="57150" cy="109538"/>
            </a:xfrm>
            <a:custGeom>
              <a:avLst/>
              <a:gdLst>
                <a:gd name="T0" fmla="*/ 9 w 27"/>
                <a:gd name="T1" fmla="*/ 52 h 52"/>
                <a:gd name="T2" fmla="*/ 6 w 27"/>
                <a:gd name="T3" fmla="*/ 52 h 52"/>
                <a:gd name="T4" fmla="*/ 1 w 27"/>
                <a:gd name="T5" fmla="*/ 44 h 52"/>
                <a:gd name="T6" fmla="*/ 10 w 27"/>
                <a:gd name="T7" fmla="*/ 34 h 52"/>
                <a:gd name="T8" fmla="*/ 16 w 27"/>
                <a:gd name="T9" fmla="*/ 29 h 52"/>
                <a:gd name="T10" fmla="*/ 16 w 27"/>
                <a:gd name="T11" fmla="*/ 29 h 52"/>
                <a:gd name="T12" fmla="*/ 9 w 27"/>
                <a:gd name="T13" fmla="*/ 20 h 52"/>
                <a:gd name="T14" fmla="*/ 0 w 27"/>
                <a:gd name="T15" fmla="*/ 9 h 52"/>
                <a:gd name="T16" fmla="*/ 5 w 27"/>
                <a:gd name="T17" fmla="*/ 1 h 52"/>
                <a:gd name="T18" fmla="*/ 12 w 27"/>
                <a:gd name="T19" fmla="*/ 2 h 52"/>
                <a:gd name="T20" fmla="*/ 11 w 27"/>
                <a:gd name="T21" fmla="*/ 7 h 52"/>
                <a:gd name="T22" fmla="*/ 9 w 27"/>
                <a:gd name="T23" fmla="*/ 9 h 52"/>
                <a:gd name="T24" fmla="*/ 15 w 27"/>
                <a:gd name="T25" fmla="*/ 15 h 52"/>
                <a:gd name="T26" fmla="*/ 25 w 27"/>
                <a:gd name="T27" fmla="*/ 31 h 52"/>
                <a:gd name="T28" fmla="*/ 16 w 27"/>
                <a:gd name="T29" fmla="*/ 40 h 52"/>
                <a:gd name="T30" fmla="*/ 10 w 27"/>
                <a:gd name="T31" fmla="*/ 44 h 52"/>
                <a:gd name="T32" fmla="*/ 12 w 27"/>
                <a:gd name="T33" fmla="*/ 46 h 52"/>
                <a:gd name="T34" fmla="*/ 13 w 27"/>
                <a:gd name="T35" fmla="*/ 51 h 52"/>
                <a:gd name="T36" fmla="*/ 9 w 27"/>
                <a:gd name="T3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52">
                  <a:moveTo>
                    <a:pt x="9" y="52"/>
                  </a:moveTo>
                  <a:cubicBezTo>
                    <a:pt x="8" y="52"/>
                    <a:pt x="7" y="52"/>
                    <a:pt x="6" y="52"/>
                  </a:cubicBezTo>
                  <a:cubicBezTo>
                    <a:pt x="3" y="49"/>
                    <a:pt x="1" y="47"/>
                    <a:pt x="1" y="44"/>
                  </a:cubicBezTo>
                  <a:cubicBezTo>
                    <a:pt x="1" y="40"/>
                    <a:pt x="6" y="37"/>
                    <a:pt x="10" y="34"/>
                  </a:cubicBezTo>
                  <a:cubicBezTo>
                    <a:pt x="12" y="33"/>
                    <a:pt x="15" y="31"/>
                    <a:pt x="16" y="29"/>
                  </a:cubicBezTo>
                  <a:cubicBezTo>
                    <a:pt x="16" y="29"/>
                    <a:pt x="16" y="29"/>
                    <a:pt x="16" y="29"/>
                  </a:cubicBezTo>
                  <a:cubicBezTo>
                    <a:pt x="17" y="26"/>
                    <a:pt x="14" y="24"/>
                    <a:pt x="9" y="20"/>
                  </a:cubicBezTo>
                  <a:cubicBezTo>
                    <a:pt x="4" y="17"/>
                    <a:pt x="0" y="13"/>
                    <a:pt x="0" y="9"/>
                  </a:cubicBezTo>
                  <a:cubicBezTo>
                    <a:pt x="0" y="6"/>
                    <a:pt x="2" y="3"/>
                    <a:pt x="5" y="1"/>
                  </a:cubicBezTo>
                  <a:cubicBezTo>
                    <a:pt x="7" y="0"/>
                    <a:pt x="10" y="0"/>
                    <a:pt x="12" y="2"/>
                  </a:cubicBezTo>
                  <a:cubicBezTo>
                    <a:pt x="14" y="3"/>
                    <a:pt x="14" y="6"/>
                    <a:pt x="11" y="7"/>
                  </a:cubicBezTo>
                  <a:cubicBezTo>
                    <a:pt x="10" y="8"/>
                    <a:pt x="9" y="8"/>
                    <a:pt x="9" y="9"/>
                  </a:cubicBezTo>
                  <a:cubicBezTo>
                    <a:pt x="9" y="10"/>
                    <a:pt x="13" y="13"/>
                    <a:pt x="15" y="15"/>
                  </a:cubicBezTo>
                  <a:cubicBezTo>
                    <a:pt x="21" y="19"/>
                    <a:pt x="27" y="24"/>
                    <a:pt x="25" y="31"/>
                  </a:cubicBezTo>
                  <a:cubicBezTo>
                    <a:pt x="24" y="35"/>
                    <a:pt x="20" y="37"/>
                    <a:pt x="16" y="40"/>
                  </a:cubicBezTo>
                  <a:cubicBezTo>
                    <a:pt x="14" y="41"/>
                    <a:pt x="10" y="43"/>
                    <a:pt x="10" y="44"/>
                  </a:cubicBezTo>
                  <a:cubicBezTo>
                    <a:pt x="10" y="44"/>
                    <a:pt x="11" y="45"/>
                    <a:pt x="12" y="46"/>
                  </a:cubicBezTo>
                  <a:cubicBezTo>
                    <a:pt x="14" y="47"/>
                    <a:pt x="15" y="50"/>
                    <a:pt x="13" y="51"/>
                  </a:cubicBezTo>
                  <a:cubicBezTo>
                    <a:pt x="12" y="52"/>
                    <a:pt x="10" y="52"/>
                    <a:pt x="9"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1" name="Freeform 94"/>
            <p:cNvSpPr/>
            <p:nvPr/>
          </p:nvSpPr>
          <p:spPr bwMode="auto">
            <a:xfrm>
              <a:off x="2195513" y="2894013"/>
              <a:ext cx="60325" cy="112713"/>
            </a:xfrm>
            <a:custGeom>
              <a:avLst/>
              <a:gdLst>
                <a:gd name="T0" fmla="*/ 10 w 28"/>
                <a:gd name="T1" fmla="*/ 53 h 53"/>
                <a:gd name="T2" fmla="*/ 6 w 28"/>
                <a:gd name="T3" fmla="*/ 52 h 53"/>
                <a:gd name="T4" fmla="*/ 1 w 28"/>
                <a:gd name="T5" fmla="*/ 44 h 53"/>
                <a:gd name="T6" fmla="*/ 10 w 28"/>
                <a:gd name="T7" fmla="*/ 34 h 53"/>
                <a:gd name="T8" fmla="*/ 16 w 28"/>
                <a:gd name="T9" fmla="*/ 29 h 53"/>
                <a:gd name="T10" fmla="*/ 16 w 28"/>
                <a:gd name="T11" fmla="*/ 29 h 53"/>
                <a:gd name="T12" fmla="*/ 9 w 28"/>
                <a:gd name="T13" fmla="*/ 20 h 53"/>
                <a:gd name="T14" fmla="*/ 0 w 28"/>
                <a:gd name="T15" fmla="*/ 9 h 53"/>
                <a:gd name="T16" fmla="*/ 6 w 28"/>
                <a:gd name="T17" fmla="*/ 1 h 53"/>
                <a:gd name="T18" fmla="*/ 13 w 28"/>
                <a:gd name="T19" fmla="*/ 2 h 53"/>
                <a:gd name="T20" fmla="*/ 12 w 28"/>
                <a:gd name="T21" fmla="*/ 7 h 53"/>
                <a:gd name="T22" fmla="*/ 10 w 28"/>
                <a:gd name="T23" fmla="*/ 9 h 53"/>
                <a:gd name="T24" fmla="*/ 16 w 28"/>
                <a:gd name="T25" fmla="*/ 15 h 53"/>
                <a:gd name="T26" fmla="*/ 26 w 28"/>
                <a:gd name="T27" fmla="*/ 31 h 53"/>
                <a:gd name="T28" fmla="*/ 16 w 28"/>
                <a:gd name="T29" fmla="*/ 40 h 53"/>
                <a:gd name="T30" fmla="*/ 11 w 28"/>
                <a:gd name="T31" fmla="*/ 44 h 53"/>
                <a:gd name="T32" fmla="*/ 13 w 28"/>
                <a:gd name="T33" fmla="*/ 46 h 53"/>
                <a:gd name="T34" fmla="*/ 13 w 28"/>
                <a:gd name="T35" fmla="*/ 51 h 53"/>
                <a:gd name="T36" fmla="*/ 10 w 28"/>
                <a:gd name="T3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53">
                  <a:moveTo>
                    <a:pt x="10" y="53"/>
                  </a:moveTo>
                  <a:cubicBezTo>
                    <a:pt x="8" y="53"/>
                    <a:pt x="7" y="52"/>
                    <a:pt x="6" y="52"/>
                  </a:cubicBezTo>
                  <a:cubicBezTo>
                    <a:pt x="3" y="49"/>
                    <a:pt x="1" y="47"/>
                    <a:pt x="1" y="44"/>
                  </a:cubicBezTo>
                  <a:cubicBezTo>
                    <a:pt x="1" y="40"/>
                    <a:pt x="6" y="37"/>
                    <a:pt x="10" y="34"/>
                  </a:cubicBezTo>
                  <a:cubicBezTo>
                    <a:pt x="13" y="33"/>
                    <a:pt x="16" y="31"/>
                    <a:pt x="16" y="29"/>
                  </a:cubicBezTo>
                  <a:cubicBezTo>
                    <a:pt x="16" y="29"/>
                    <a:pt x="16" y="29"/>
                    <a:pt x="16" y="29"/>
                  </a:cubicBezTo>
                  <a:cubicBezTo>
                    <a:pt x="17" y="27"/>
                    <a:pt x="14" y="24"/>
                    <a:pt x="9" y="20"/>
                  </a:cubicBezTo>
                  <a:cubicBezTo>
                    <a:pt x="5" y="17"/>
                    <a:pt x="0" y="13"/>
                    <a:pt x="0" y="9"/>
                  </a:cubicBezTo>
                  <a:cubicBezTo>
                    <a:pt x="0" y="6"/>
                    <a:pt x="2" y="4"/>
                    <a:pt x="6" y="1"/>
                  </a:cubicBezTo>
                  <a:cubicBezTo>
                    <a:pt x="8" y="0"/>
                    <a:pt x="11" y="0"/>
                    <a:pt x="13" y="2"/>
                  </a:cubicBezTo>
                  <a:cubicBezTo>
                    <a:pt x="14" y="3"/>
                    <a:pt x="14" y="6"/>
                    <a:pt x="12" y="7"/>
                  </a:cubicBezTo>
                  <a:cubicBezTo>
                    <a:pt x="11" y="8"/>
                    <a:pt x="10" y="9"/>
                    <a:pt x="10" y="9"/>
                  </a:cubicBezTo>
                  <a:cubicBezTo>
                    <a:pt x="10" y="10"/>
                    <a:pt x="13" y="13"/>
                    <a:pt x="16" y="15"/>
                  </a:cubicBezTo>
                  <a:cubicBezTo>
                    <a:pt x="21" y="19"/>
                    <a:pt x="28" y="24"/>
                    <a:pt x="26" y="31"/>
                  </a:cubicBezTo>
                  <a:cubicBezTo>
                    <a:pt x="25" y="35"/>
                    <a:pt x="20" y="38"/>
                    <a:pt x="16" y="40"/>
                  </a:cubicBezTo>
                  <a:cubicBezTo>
                    <a:pt x="15" y="41"/>
                    <a:pt x="11" y="44"/>
                    <a:pt x="11" y="44"/>
                  </a:cubicBezTo>
                  <a:cubicBezTo>
                    <a:pt x="11" y="44"/>
                    <a:pt x="11" y="45"/>
                    <a:pt x="13" y="46"/>
                  </a:cubicBezTo>
                  <a:cubicBezTo>
                    <a:pt x="15" y="47"/>
                    <a:pt x="15" y="50"/>
                    <a:pt x="13" y="51"/>
                  </a:cubicBezTo>
                  <a:cubicBezTo>
                    <a:pt x="12" y="52"/>
                    <a:pt x="11" y="53"/>
                    <a:pt x="10"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sp>
        <p:nvSpPr>
          <p:cNvPr id="72" name="Content Placeholder 2"/>
          <p:cNvSpPr txBox="1"/>
          <p:nvPr/>
        </p:nvSpPr>
        <p:spPr bwMode="auto">
          <a:xfrm>
            <a:off x="978922" y="2100072"/>
            <a:ext cx="2664482" cy="9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73" name="Content Placeholder 2"/>
          <p:cNvSpPr txBox="1"/>
          <p:nvPr/>
        </p:nvSpPr>
        <p:spPr bwMode="auto">
          <a:xfrm>
            <a:off x="996589" y="4061393"/>
            <a:ext cx="2664482" cy="9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74" name="Content Placeholder 2"/>
          <p:cNvSpPr txBox="1"/>
          <p:nvPr/>
        </p:nvSpPr>
        <p:spPr bwMode="auto">
          <a:xfrm>
            <a:off x="8372671" y="2188419"/>
            <a:ext cx="2664482" cy="9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75" name="Content Placeholder 2"/>
          <p:cNvSpPr txBox="1"/>
          <p:nvPr/>
        </p:nvSpPr>
        <p:spPr bwMode="auto">
          <a:xfrm>
            <a:off x="8363837" y="4105567"/>
            <a:ext cx="2664482" cy="9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fade">
                                      <p:cBhvr>
                                        <p:cTn id="23" dur="500"/>
                                        <p:tgtEl>
                                          <p:spTgt spid="7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p:cTn id="27" dur="500" fill="hold"/>
                                        <p:tgtEl>
                                          <p:spTgt spid="51"/>
                                        </p:tgtEl>
                                        <p:attrNameLst>
                                          <p:attrName>ppt_w</p:attrName>
                                        </p:attrNameLst>
                                      </p:cBhvr>
                                      <p:tavLst>
                                        <p:tav tm="0">
                                          <p:val>
                                            <p:fltVal val="0"/>
                                          </p:val>
                                        </p:tav>
                                        <p:tav tm="100000">
                                          <p:val>
                                            <p:strVal val="#ppt_w"/>
                                          </p:val>
                                        </p:tav>
                                      </p:tavLst>
                                    </p:anim>
                                    <p:anim calcmode="lin" valueType="num">
                                      <p:cBhvr>
                                        <p:cTn id="28" dur="500" fill="hold"/>
                                        <p:tgtEl>
                                          <p:spTgt spid="51"/>
                                        </p:tgtEl>
                                        <p:attrNameLst>
                                          <p:attrName>ppt_h</p:attrName>
                                        </p:attrNameLst>
                                      </p:cBhvr>
                                      <p:tavLst>
                                        <p:tav tm="0">
                                          <p:val>
                                            <p:fltVal val="0"/>
                                          </p:val>
                                        </p:tav>
                                        <p:tav tm="100000">
                                          <p:val>
                                            <p:strVal val="#ppt_h"/>
                                          </p:val>
                                        </p:tav>
                                      </p:tavLst>
                                    </p:anim>
                                    <p:animEffect transition="in" filter="fade">
                                      <p:cBhvr>
                                        <p:cTn id="29" dur="500"/>
                                        <p:tgtEl>
                                          <p:spTgt spid="51"/>
                                        </p:tgtEl>
                                      </p:cBhvr>
                                    </p:animEffect>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1000"/>
                                        <p:tgtEl>
                                          <p:spTgt spid="64"/>
                                        </p:tgtEl>
                                      </p:cBhvr>
                                    </p:animEffect>
                                    <p:anim calcmode="lin" valueType="num">
                                      <p:cBhvr>
                                        <p:cTn id="34" dur="1000" fill="hold"/>
                                        <p:tgtEl>
                                          <p:spTgt spid="64"/>
                                        </p:tgtEl>
                                        <p:attrNameLst>
                                          <p:attrName>ppt_x</p:attrName>
                                        </p:attrNameLst>
                                      </p:cBhvr>
                                      <p:tavLst>
                                        <p:tav tm="0">
                                          <p:val>
                                            <p:strVal val="#ppt_x"/>
                                          </p:val>
                                        </p:tav>
                                        <p:tav tm="100000">
                                          <p:val>
                                            <p:strVal val="#ppt_x"/>
                                          </p:val>
                                        </p:tav>
                                      </p:tavLst>
                                    </p:anim>
                                    <p:anim calcmode="lin" valueType="num">
                                      <p:cBhvr>
                                        <p:cTn id="35" dur="1000" fill="hold"/>
                                        <p:tgtEl>
                                          <p:spTgt spid="64"/>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p:cTn id="47" dur="500" fill="hold"/>
                                        <p:tgtEl>
                                          <p:spTgt spid="48"/>
                                        </p:tgtEl>
                                        <p:attrNameLst>
                                          <p:attrName>ppt_w</p:attrName>
                                        </p:attrNameLst>
                                      </p:cBhvr>
                                      <p:tavLst>
                                        <p:tav tm="0">
                                          <p:val>
                                            <p:fltVal val="0"/>
                                          </p:val>
                                        </p:tav>
                                        <p:tav tm="100000">
                                          <p:val>
                                            <p:strVal val="#ppt_w"/>
                                          </p:val>
                                        </p:tav>
                                      </p:tavLst>
                                    </p:anim>
                                    <p:anim calcmode="lin" valueType="num">
                                      <p:cBhvr>
                                        <p:cTn id="48" dur="500" fill="hold"/>
                                        <p:tgtEl>
                                          <p:spTgt spid="48"/>
                                        </p:tgtEl>
                                        <p:attrNameLst>
                                          <p:attrName>ppt_h</p:attrName>
                                        </p:attrNameLst>
                                      </p:cBhvr>
                                      <p:tavLst>
                                        <p:tav tm="0">
                                          <p:val>
                                            <p:fltVal val="0"/>
                                          </p:val>
                                        </p:tav>
                                        <p:tav tm="100000">
                                          <p:val>
                                            <p:strVal val="#ppt_h"/>
                                          </p:val>
                                        </p:tav>
                                      </p:tavLst>
                                    </p:anim>
                                    <p:animEffect transition="in" filter="fade">
                                      <p:cBhvr>
                                        <p:cTn id="49" dur="500"/>
                                        <p:tgtEl>
                                          <p:spTgt spid="48"/>
                                        </p:tgtEl>
                                      </p:cBhvr>
                                    </p:animEffect>
                                  </p:childTnLst>
                                </p:cTn>
                              </p:par>
                            </p:childTnLst>
                          </p:cTn>
                        </p:par>
                        <p:par>
                          <p:cTn id="50" fill="hold">
                            <p:stCondLst>
                              <p:cond delay="5000"/>
                            </p:stCondLst>
                            <p:childTnLst>
                              <p:par>
                                <p:cTn id="51" presetID="42" presetClass="entr" presetSubtype="0" fill="hold" nodeType="afterEffect">
                                  <p:stCondLst>
                                    <p:cond delay="0"/>
                                  </p:stCondLst>
                                  <p:childTnLst>
                                    <p:set>
                                      <p:cBhvr>
                                        <p:cTn id="52" dur="1" fill="hold">
                                          <p:stCondLst>
                                            <p:cond delay="0"/>
                                          </p:stCondLst>
                                        </p:cTn>
                                        <p:tgtEl>
                                          <p:spTgt spid="67"/>
                                        </p:tgtEl>
                                        <p:attrNameLst>
                                          <p:attrName>style.visibility</p:attrName>
                                        </p:attrNameLst>
                                      </p:cBhvr>
                                      <p:to>
                                        <p:strVal val="visible"/>
                                      </p:to>
                                    </p:set>
                                    <p:animEffect transition="in" filter="fade">
                                      <p:cBhvr>
                                        <p:cTn id="53" dur="1000"/>
                                        <p:tgtEl>
                                          <p:spTgt spid="67"/>
                                        </p:tgtEl>
                                      </p:cBhvr>
                                    </p:animEffect>
                                    <p:anim calcmode="lin" valueType="num">
                                      <p:cBhvr>
                                        <p:cTn id="54" dur="1000" fill="hold"/>
                                        <p:tgtEl>
                                          <p:spTgt spid="67"/>
                                        </p:tgtEl>
                                        <p:attrNameLst>
                                          <p:attrName>ppt_x</p:attrName>
                                        </p:attrNameLst>
                                      </p:cBhvr>
                                      <p:tavLst>
                                        <p:tav tm="0">
                                          <p:val>
                                            <p:strVal val="#ppt_x"/>
                                          </p:val>
                                        </p:tav>
                                        <p:tav tm="100000">
                                          <p:val>
                                            <p:strVal val="#ppt_x"/>
                                          </p:val>
                                        </p:tav>
                                      </p:tavLst>
                                    </p:anim>
                                    <p:anim calcmode="lin" valueType="num">
                                      <p:cBhvr>
                                        <p:cTn id="55" dur="1000" fill="hold"/>
                                        <p:tgtEl>
                                          <p:spTgt spid="67"/>
                                        </p:tgtEl>
                                        <p:attrNameLst>
                                          <p:attrName>ppt_y</p:attrName>
                                        </p:attrNameLst>
                                      </p:cBhvr>
                                      <p:tavLst>
                                        <p:tav tm="0">
                                          <p:val>
                                            <p:strVal val="#ppt_y+.1"/>
                                          </p:val>
                                        </p:tav>
                                        <p:tav tm="100000">
                                          <p:val>
                                            <p:strVal val="#ppt_y"/>
                                          </p:val>
                                        </p:tav>
                                      </p:tavLst>
                                    </p:anim>
                                  </p:childTnLst>
                                </p:cTn>
                              </p:par>
                            </p:childTnLst>
                          </p:cTn>
                        </p:par>
                        <p:par>
                          <p:cTn id="56" fill="hold">
                            <p:stCondLst>
                              <p:cond delay="6000"/>
                            </p:stCondLst>
                            <p:childTnLst>
                              <p:par>
                                <p:cTn id="57" presetID="22" presetClass="entr" presetSubtype="2"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right)">
                                      <p:cBhvr>
                                        <p:cTn id="59" dur="500"/>
                                        <p:tgtEl>
                                          <p:spTgt spid="16"/>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fade">
                                      <p:cBhvr>
                                        <p:cTn id="63" dur="500"/>
                                        <p:tgtEl>
                                          <p:spTgt spid="73"/>
                                        </p:tgtEl>
                                      </p:cBhvr>
                                    </p:animEffect>
                                  </p:childTnLst>
                                </p:cTn>
                              </p:par>
                            </p:childTnLst>
                          </p:cTn>
                        </p:par>
                        <p:par>
                          <p:cTn id="64" fill="hold">
                            <p:stCondLst>
                              <p:cond delay="7000"/>
                            </p:stCondLst>
                            <p:childTnLst>
                              <p:par>
                                <p:cTn id="65" presetID="53" presetClass="entr" presetSubtype="16"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childTnLst>
                          </p:cTn>
                        </p:par>
                        <p:par>
                          <p:cTn id="70" fill="hold">
                            <p:stCondLst>
                              <p:cond delay="7500"/>
                            </p:stCondLst>
                            <p:childTnLst>
                              <p:par>
                                <p:cTn id="71" presetID="42" presetClass="entr" presetSubtype="0"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1000"/>
                                        <p:tgtEl>
                                          <p:spTgt spid="61"/>
                                        </p:tgtEl>
                                      </p:cBhvr>
                                    </p:animEffect>
                                    <p:anim calcmode="lin" valueType="num">
                                      <p:cBhvr>
                                        <p:cTn id="74" dur="1000" fill="hold"/>
                                        <p:tgtEl>
                                          <p:spTgt spid="61"/>
                                        </p:tgtEl>
                                        <p:attrNameLst>
                                          <p:attrName>ppt_x</p:attrName>
                                        </p:attrNameLst>
                                      </p:cBhvr>
                                      <p:tavLst>
                                        <p:tav tm="0">
                                          <p:val>
                                            <p:strVal val="#ppt_x"/>
                                          </p:val>
                                        </p:tav>
                                        <p:tav tm="100000">
                                          <p:val>
                                            <p:strVal val="#ppt_x"/>
                                          </p:val>
                                        </p:tav>
                                      </p:tavLst>
                                    </p:anim>
                                    <p:anim calcmode="lin" valueType="num">
                                      <p:cBhvr>
                                        <p:cTn id="75" dur="1000" fill="hold"/>
                                        <p:tgtEl>
                                          <p:spTgt spid="61"/>
                                        </p:tgtEl>
                                        <p:attrNameLst>
                                          <p:attrName>ppt_y</p:attrName>
                                        </p:attrNameLst>
                                      </p:cBhvr>
                                      <p:tavLst>
                                        <p:tav tm="0">
                                          <p:val>
                                            <p:strVal val="#ppt_y+.1"/>
                                          </p:val>
                                        </p:tav>
                                        <p:tav tm="100000">
                                          <p:val>
                                            <p:strVal val="#ppt_y"/>
                                          </p:val>
                                        </p:tav>
                                      </p:tavLst>
                                    </p:anim>
                                  </p:childTnLst>
                                </p:cTn>
                              </p:par>
                            </p:childTnLst>
                          </p:cTn>
                        </p:par>
                        <p:par>
                          <p:cTn id="76" fill="hold">
                            <p:stCondLst>
                              <p:cond delay="8500"/>
                            </p:stCondLst>
                            <p:childTnLst>
                              <p:par>
                                <p:cTn id="77" presetID="22" presetClass="entr" presetSubtype="8" fill="hold" grpId="0" nodeType="after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500"/>
                                        <p:tgtEl>
                                          <p:spTgt spid="8"/>
                                        </p:tgtEl>
                                      </p:cBhvr>
                                    </p:animEffect>
                                  </p:childTnLst>
                                </p:cTn>
                              </p:par>
                            </p:childTnLst>
                          </p:cTn>
                        </p:par>
                        <p:par>
                          <p:cTn id="80" fill="hold">
                            <p:stCondLst>
                              <p:cond delay="9000"/>
                            </p:stCondLst>
                            <p:childTnLst>
                              <p:par>
                                <p:cTn id="81" presetID="10" presetClass="entr" presetSubtype="0" fill="hold" grpId="0" nodeType="afterEffect">
                                  <p:stCondLst>
                                    <p:cond delay="0"/>
                                  </p:stCondLst>
                                  <p:childTnLst>
                                    <p:set>
                                      <p:cBhvr>
                                        <p:cTn id="82" dur="1" fill="hold">
                                          <p:stCondLst>
                                            <p:cond delay="0"/>
                                          </p:stCondLst>
                                        </p:cTn>
                                        <p:tgtEl>
                                          <p:spTgt spid="75"/>
                                        </p:tgtEl>
                                        <p:attrNameLst>
                                          <p:attrName>style.visibility</p:attrName>
                                        </p:attrNameLst>
                                      </p:cBhvr>
                                      <p:to>
                                        <p:strVal val="visible"/>
                                      </p:to>
                                    </p:set>
                                    <p:animEffect transition="in" filter="fade">
                                      <p:cBhvr>
                                        <p:cTn id="83" dur="500"/>
                                        <p:tgtEl>
                                          <p:spTgt spid="75"/>
                                        </p:tgtEl>
                                      </p:cBhvr>
                                    </p:animEffect>
                                  </p:childTnLst>
                                </p:cTn>
                              </p:par>
                            </p:childTnLst>
                          </p:cTn>
                        </p:par>
                        <p:par>
                          <p:cTn id="84" fill="hold">
                            <p:stCondLst>
                              <p:cond delay="9500"/>
                            </p:stCondLst>
                            <p:childTnLst>
                              <p:par>
                                <p:cTn id="85" presetID="42" presetClass="entr" presetSubtype="0"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fade">
                                      <p:cBhvr>
                                        <p:cTn id="87" dur="1000"/>
                                        <p:tgtEl>
                                          <p:spTgt spid="58"/>
                                        </p:tgtEl>
                                      </p:cBhvr>
                                    </p:animEffect>
                                    <p:anim calcmode="lin" valueType="num">
                                      <p:cBhvr>
                                        <p:cTn id="88" dur="1000" fill="hold"/>
                                        <p:tgtEl>
                                          <p:spTgt spid="58"/>
                                        </p:tgtEl>
                                        <p:attrNameLst>
                                          <p:attrName>ppt_x</p:attrName>
                                        </p:attrNameLst>
                                      </p:cBhvr>
                                      <p:tavLst>
                                        <p:tav tm="0">
                                          <p:val>
                                            <p:strVal val="#ppt_x"/>
                                          </p:val>
                                        </p:tav>
                                        <p:tav tm="100000">
                                          <p:val>
                                            <p:strVal val="#ppt_x"/>
                                          </p:val>
                                        </p:tav>
                                      </p:tavLst>
                                    </p:anim>
                                    <p:anim calcmode="lin" valueType="num">
                                      <p:cBhvr>
                                        <p:cTn id="8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2" grpId="0" animBg="1"/>
      <p:bldP spid="16" grpId="0" animBg="1"/>
      <p:bldP spid="58" grpId="0" animBg="1"/>
      <p:bldP spid="72" grpId="0"/>
      <p:bldP spid="73" grpId="0"/>
      <p:bldP spid="74" grpId="0"/>
      <p:bldP spid="7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p:cNvSpPr txBox="1"/>
          <p:nvPr/>
        </p:nvSpPr>
        <p:spPr>
          <a:xfrm>
            <a:off x="7228256" y="2167990"/>
            <a:ext cx="4698723" cy="769441"/>
          </a:xfrm>
          <a:prstGeom prst="rect">
            <a:avLst/>
          </a:prstGeom>
          <a:noFill/>
        </p:spPr>
        <p:txBody>
          <a:bodyPr wrap="none" rtlCol="0">
            <a:spAutoFit/>
          </a:bodyPr>
          <a:lstStyle/>
          <a:p>
            <a:pPr algn="r"/>
            <a:r>
              <a:rPr lang="zh-CN" altLang="en-US" sz="4400" b="1" dirty="0" smtClean="0">
                <a:ln w="17780" cmpd="sng">
                  <a:noFill/>
                  <a:prstDash val="solid"/>
                  <a:miter lim="800000"/>
                </a:ln>
                <a:solidFill>
                  <a:schemeClr val="bg1"/>
                </a:solidFill>
                <a:latin typeface="+mj-ea"/>
                <a:ea typeface="+mj-ea"/>
              </a:rPr>
              <a:t>感谢您的耐心观看</a:t>
            </a:r>
            <a:endParaRPr lang="zh-CN" altLang="en-US" sz="4400" b="1" dirty="0">
              <a:ln w="17780" cmpd="sng">
                <a:noFill/>
                <a:prstDash val="solid"/>
                <a:miter lim="800000"/>
              </a:ln>
              <a:solidFill>
                <a:schemeClr val="bg1"/>
              </a:solidFill>
              <a:latin typeface="+mj-ea"/>
              <a:ea typeface="+mj-ea"/>
            </a:endParaRPr>
          </a:p>
        </p:txBody>
      </p:sp>
      <p:sp>
        <p:nvSpPr>
          <p:cNvPr id="3" name="Text Box 198"/>
          <p:cNvSpPr txBox="1">
            <a:spLocks noChangeArrowheads="1"/>
          </p:cNvSpPr>
          <p:nvPr/>
        </p:nvSpPr>
        <p:spPr bwMode="ltGray">
          <a:xfrm>
            <a:off x="8038548" y="1663933"/>
            <a:ext cx="3888432" cy="574906"/>
          </a:xfrm>
          <a:prstGeom prst="rect">
            <a:avLst/>
          </a:prstGeom>
          <a:noFill/>
          <a:ln>
            <a:noFill/>
          </a:ln>
          <a:effectLst/>
        </p:spPr>
        <p:txBody>
          <a:bodyPr wrap="square" lIns="81667" tIns="40833" rIns="81667" bIns="40833">
            <a:spAutoFit/>
          </a:bodyPr>
          <a:lstStyle>
            <a:lvl1pPr algn="l" defTabSz="815975" fontAlgn="base">
              <a:defRPr>
                <a:solidFill>
                  <a:schemeClr val="tx1"/>
                </a:solidFill>
                <a:latin typeface="Arial" panose="020B0604020202020204" pitchFamily="34" charset="0"/>
              </a:defRPr>
            </a:lvl1pPr>
            <a:lvl2pPr marL="408305" algn="l" defTabSz="815975" fontAlgn="base">
              <a:defRPr>
                <a:solidFill>
                  <a:schemeClr val="tx1"/>
                </a:solidFill>
                <a:latin typeface="Arial" panose="020B0604020202020204" pitchFamily="34" charset="0"/>
              </a:defRPr>
            </a:lvl2pPr>
            <a:lvl3pPr marL="815975" algn="l" defTabSz="815975" fontAlgn="base">
              <a:defRPr>
                <a:solidFill>
                  <a:schemeClr val="tx1"/>
                </a:solidFill>
                <a:latin typeface="Arial" panose="020B0604020202020204" pitchFamily="34" charset="0"/>
              </a:defRPr>
            </a:lvl3pPr>
            <a:lvl4pPr marL="1225550" algn="l" defTabSz="815975" fontAlgn="base">
              <a:defRPr>
                <a:solidFill>
                  <a:schemeClr val="tx1"/>
                </a:solidFill>
                <a:latin typeface="Arial" panose="020B0604020202020204" pitchFamily="34" charset="0"/>
              </a:defRPr>
            </a:lvl4pPr>
            <a:lvl5pPr marL="1633855" algn="l" defTabSz="815975" fontAlgn="base">
              <a:defRPr>
                <a:solidFill>
                  <a:schemeClr val="tx1"/>
                </a:solidFill>
                <a:latin typeface="Arial" panose="020B0604020202020204" pitchFamily="34" charset="0"/>
              </a:defRPr>
            </a:lvl5pPr>
            <a:lvl6pPr marL="2091055" defTabSz="815975" fontAlgn="base">
              <a:spcBef>
                <a:spcPct val="0"/>
              </a:spcBef>
              <a:spcAft>
                <a:spcPct val="0"/>
              </a:spcAft>
              <a:defRPr>
                <a:solidFill>
                  <a:schemeClr val="tx1"/>
                </a:solidFill>
                <a:latin typeface="Arial" panose="020B0604020202020204" pitchFamily="34" charset="0"/>
              </a:defRPr>
            </a:lvl6pPr>
            <a:lvl7pPr marL="2548255" defTabSz="815975" fontAlgn="base">
              <a:spcBef>
                <a:spcPct val="0"/>
              </a:spcBef>
              <a:spcAft>
                <a:spcPct val="0"/>
              </a:spcAft>
              <a:defRPr>
                <a:solidFill>
                  <a:schemeClr val="tx1"/>
                </a:solidFill>
                <a:latin typeface="Arial" panose="020B0604020202020204" pitchFamily="34" charset="0"/>
              </a:defRPr>
            </a:lvl7pPr>
            <a:lvl8pPr marL="3005455" defTabSz="815975" fontAlgn="base">
              <a:spcBef>
                <a:spcPct val="0"/>
              </a:spcBef>
              <a:spcAft>
                <a:spcPct val="0"/>
              </a:spcAft>
              <a:defRPr>
                <a:solidFill>
                  <a:schemeClr val="tx1"/>
                </a:solidFill>
                <a:latin typeface="Arial" panose="020B0604020202020204" pitchFamily="34" charset="0"/>
              </a:defRPr>
            </a:lvl8pPr>
            <a:lvl9pPr marL="3462655" defTabSz="815975" fontAlgn="base">
              <a:spcBef>
                <a:spcPct val="0"/>
              </a:spcBef>
              <a:spcAft>
                <a:spcPct val="0"/>
              </a:spcAft>
              <a:defRPr>
                <a:solidFill>
                  <a:schemeClr val="tx1"/>
                </a:solidFill>
                <a:latin typeface="Arial" panose="020B0604020202020204" pitchFamily="34" charset="0"/>
              </a:defRPr>
            </a:lvl9pPr>
          </a:lstStyle>
          <a:p>
            <a:pPr marL="571500" indent="-571500" algn="r">
              <a:buFont typeface="Wingdings" panose="05000000000000000000" pitchFamily="2" charset="2"/>
              <a:buChar char="u"/>
            </a:pPr>
            <a:r>
              <a:rPr lang="en-US" altLang="zh-CN" sz="3200" dirty="0">
                <a:solidFill>
                  <a:schemeClr val="bg1"/>
                </a:solidFill>
                <a:latin typeface="微软雅黑" panose="020B0503020204020204" pitchFamily="34" charset="-122"/>
                <a:ea typeface="微软雅黑" panose="020B0503020204020204" pitchFamily="34" charset="-122"/>
              </a:rPr>
              <a:t>POWERPOINT</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 name="TextBox 5"/>
          <p:cNvSpPr txBox="1"/>
          <p:nvPr/>
        </p:nvSpPr>
        <p:spPr>
          <a:xfrm>
            <a:off x="6454371" y="2935977"/>
            <a:ext cx="5472608" cy="600164"/>
          </a:xfrm>
          <a:prstGeom prst="rect">
            <a:avLst/>
          </a:prstGeom>
          <a:noFill/>
          <a:effectLst/>
        </p:spPr>
        <p:txBody>
          <a:bodyPr wrap="square" rtlCol="0">
            <a:spAutoFit/>
          </a:bodyPr>
          <a:lstStyle/>
          <a:p>
            <a:pPr algn="r"/>
            <a:r>
              <a:rPr lang="en-US" altLang="zh-CN" sz="11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a:t>
            </a:r>
            <a:endParaRPr lang="en-US" altLang="zh-CN" sz="1100" dirty="0">
              <a:solidFill>
                <a:schemeClr val="bg1"/>
              </a:solidFill>
              <a:latin typeface="微软雅黑" panose="020B0503020204020204" pitchFamily="34" charset="-122"/>
              <a:ea typeface="微软雅黑" panose="020B0503020204020204" pitchFamily="34" charset="-122"/>
            </a:endParaRPr>
          </a:p>
          <a:p>
            <a:pPr algn="r"/>
            <a:r>
              <a:rPr lang="en-US" altLang="zh-CN" sz="1100" dirty="0">
                <a:solidFill>
                  <a:schemeClr val="bg1"/>
                </a:solidFill>
                <a:latin typeface="微软雅黑" panose="020B0503020204020204" pitchFamily="34" charset="-122"/>
                <a:ea typeface="微软雅黑" panose="020B0503020204020204" pitchFamily="34" charset="-122"/>
              </a:rPr>
              <a:t>this box, and select only the text.</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decel="10000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85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MH" val="20160203101803"/>
  <p:tag name="MH_LIBRARY" val="GRAPHIC"/>
  <p:tag name="MH_TYPE" val="Other"/>
  <p:tag name="MH_ORDER" val="2"/>
</p:tagLst>
</file>

<file path=ppt/tags/tag3.xml><?xml version="1.0" encoding="utf-8"?>
<p:tagLst xmlns:p="http://schemas.openxmlformats.org/presentationml/2006/main">
  <p:tag name="MH" val="20160203101803"/>
  <p:tag name="MH_LIBRARY" val="GRAPHIC"/>
  <p:tag name="MH_TYPE" val="Title"/>
  <p:tag name="MH_ORDER" val="1"/>
</p:tagLst>
</file>

<file path=ppt/tags/tag4.xml><?xml version="1.0" encoding="utf-8"?>
<p:tagLst xmlns:p="http://schemas.openxmlformats.org/presentationml/2006/main">
  <p:tag name="MH" val="20160203101803"/>
  <p:tag name="MH_LIBRARY" val="GRAPHIC"/>
  <p:tag name="MH_TYPE" val="Other"/>
  <p:tag name="MH_ORDER" val="2"/>
</p:tagLst>
</file>

<file path=ppt/tags/tag5.xml><?xml version="1.0" encoding="utf-8"?>
<p:tagLst xmlns:p="http://schemas.openxmlformats.org/presentationml/2006/main">
  <p:tag name="MH" val="20160203101803"/>
  <p:tag name="MH_LIBRARY" val="GRAPHIC"/>
  <p:tag name="MH_TYPE" val="Title"/>
  <p:tag name="MH_ORDER" val="1"/>
</p:tagLst>
</file>

<file path=ppt/tags/tag6.xml><?xml version="1.0" encoding="utf-8"?>
<p:tagLst xmlns:p="http://schemas.openxmlformats.org/presentationml/2006/main">
  <p:tag name="MH" val="20160203101803"/>
  <p:tag name="MH_LIBRARY" val="GRAPHIC"/>
  <p:tag name="MH_TYPE" val="Other"/>
  <p:tag name="MH_ORDER" val="2"/>
</p:tagLst>
</file>

<file path=ppt/tags/tag7.xml><?xml version="1.0" encoding="utf-8"?>
<p:tagLst xmlns:p="http://schemas.openxmlformats.org/presentationml/2006/main">
  <p:tag name="MH" val="20160203101803"/>
  <p:tag name="MH_LIBRARY" val="GRAPHIC"/>
  <p:tag name="MH_TYPE" val="Title"/>
  <p:tag name="MH_ORDER" val="1"/>
</p:tagLst>
</file>

<file path=ppt/tags/tag8.xml><?xml version="1.0" encoding="utf-8"?>
<p:tagLst xmlns:p="http://schemas.openxmlformats.org/presentationml/2006/main">
  <p:tag name="MH" val="20160203101803"/>
  <p:tag name="MH_LIBRARY" val="GRAPHIC"/>
  <p:tag name="MH_TYPE" val="Other"/>
  <p:tag name="MH_ORDER" val="2"/>
</p:tagLst>
</file>

<file path=ppt/tags/tag9.xml><?xml version="1.0" encoding="utf-8"?>
<p:tagLst xmlns:p="http://schemas.openxmlformats.org/presentationml/2006/main">
  <p:tag name="MH" val="20160203101803"/>
  <p:tag name="MH_LIBRARY" val="GRAPHIC"/>
  <p:tag name="MH_TYPE" val="Title"/>
  <p:tag name="MH_ORDER" val="1"/>
</p:tagLst>
</file>

<file path=ppt/tags/tag10.xml><?xml version="1.0" encoding="utf-8"?>
<p:tagLst xmlns:p="http://schemas.openxmlformats.org/presentationml/2006/main">
  <p:tag name="MH" val="20160203101803"/>
  <p:tag name="MH_LIBRARY" val="GRAPHIC"/>
  <p:tag name="MH_TYPE" val="Other"/>
  <p:tag name="MH_ORDER" val="2"/>
</p:tagLst>
</file>

<file path=ppt/tags/tag11.xml><?xml version="1.0" encoding="utf-8"?>
<p:tagLst xmlns:p="http://schemas.openxmlformats.org/presentationml/2006/main">
  <p:tag name="MH" val="20160203101803"/>
  <p:tag name="MH_LIBRARY" val="GRAPHIC"/>
  <p:tag name="MH_TYPE" val="Title"/>
  <p:tag name="MH_ORDER" val="1"/>
</p:tagLst>
</file>

<file path=ppt/tags/tag12.xml><?xml version="1.0" encoding="utf-8"?>
<p:tagLst xmlns:p="http://schemas.openxmlformats.org/presentationml/2006/main">
  <p:tag name="MH" val="20160203101803"/>
  <p:tag name="MH_LIBRARY" val="GRAPHIC"/>
  <p:tag name="MH_TYPE" val="Other"/>
  <p:tag name="MH_ORDER" val="2"/>
</p:tagLst>
</file>

<file path=ppt/tags/tag13.xml><?xml version="1.0" encoding="utf-8"?>
<p:tagLst xmlns:p="http://schemas.openxmlformats.org/presentationml/2006/main">
  <p:tag name="MH" val="20160203101803"/>
  <p:tag name="MH_LIBRARY" val="GRAPHIC"/>
  <p:tag name="MH_TYPE" val="Title"/>
  <p:tag name="MH_ORDER" val="1"/>
</p:tagLst>
</file>

<file path=ppt/tags/tag14.xml><?xml version="1.0" encoding="utf-8"?>
<p:tagLst xmlns:p="http://schemas.openxmlformats.org/presentationml/2006/main">
  <p:tag name="MH" val="20160218215038"/>
  <p:tag name="MH_LIBRARY" val="GRAPHIC"/>
  <p:tag name="MH_TYPE" val="Other"/>
  <p:tag name="MH_ORDER" val="1"/>
</p:tagLst>
</file>

<file path=ppt/tags/tag15.xml><?xml version="1.0" encoding="utf-8"?>
<p:tagLst xmlns:p="http://schemas.openxmlformats.org/presentationml/2006/main">
  <p:tag name="MH" val="20160218215038"/>
  <p:tag name="MH_LIBRARY" val="GRAPHIC"/>
  <p:tag name="MH_TYPE" val="Other"/>
  <p:tag name="MH_ORDER" val="2"/>
</p:tagLst>
</file>

<file path=ppt/tags/tag16.xml><?xml version="1.0" encoding="utf-8"?>
<p:tagLst xmlns:p="http://schemas.openxmlformats.org/presentationml/2006/main">
  <p:tag name="MH" val="20160218215038"/>
  <p:tag name="MH_LIBRARY" val="GRAPHIC"/>
  <p:tag name="MH_TYPE" val="Other"/>
  <p:tag name="MH_ORDER" val="3"/>
</p:tagLst>
</file>

<file path=ppt/tags/tag17.xml><?xml version="1.0" encoding="utf-8"?>
<p:tagLst xmlns:p="http://schemas.openxmlformats.org/presentationml/2006/main">
  <p:tag name="MH" val="20160218215038"/>
  <p:tag name="MH_LIBRARY" val="GRAPHIC"/>
  <p:tag name="MH_TYPE" val="Other"/>
  <p:tag name="MH_ORDER" val="4"/>
</p:tagLst>
</file>

<file path=ppt/tags/tag18.xml><?xml version="1.0" encoding="utf-8"?>
<p:tagLst xmlns:p="http://schemas.openxmlformats.org/presentationml/2006/main">
  <p:tag name="MH" val="20160218215038"/>
  <p:tag name="MH_LIBRARY" val="GRAPHIC"/>
  <p:tag name="MH_TYPE" val="Other"/>
  <p:tag name="MH_ORDER" val="5"/>
</p:tagLst>
</file>

<file path=ppt/tags/tag19.xml><?xml version="1.0" encoding="utf-8"?>
<p:tagLst xmlns:p="http://schemas.openxmlformats.org/presentationml/2006/main">
  <p:tag name="MH" val="20160218215038"/>
  <p:tag name="MH_LIBRARY" val="GRAPHIC"/>
  <p:tag name="MH_TYPE" val="SubTitle"/>
  <p:tag name="MH_ORDER" val="1"/>
</p:tagLst>
</file>

<file path=ppt/tags/tag20.xml><?xml version="1.0" encoding="utf-8"?>
<p:tagLst xmlns:p="http://schemas.openxmlformats.org/presentationml/2006/main">
  <p:tag name="MH" val="20160218215038"/>
  <p:tag name="MH_LIBRARY" val="GRAPHIC"/>
  <p:tag name="MH_TYPE" val="Text"/>
  <p:tag name="MH_ORDER" val="1"/>
</p:tagLst>
</file>

<file path=ppt/tags/tag21.xml><?xml version="1.0" encoding="utf-8"?>
<p:tagLst xmlns:p="http://schemas.openxmlformats.org/presentationml/2006/main">
  <p:tag name="MH" val="20160218215038"/>
  <p:tag name="MH_LIBRARY" val="GRAPHIC"/>
  <p:tag name="MH_TYPE" val="Other"/>
  <p:tag name="MH_ORDER" val="6"/>
</p:tagLst>
</file>

<file path=ppt/tags/tag22.xml><?xml version="1.0" encoding="utf-8"?>
<p:tagLst xmlns:p="http://schemas.openxmlformats.org/presentationml/2006/main">
  <p:tag name="MH" val="20160218215038"/>
  <p:tag name="MH_LIBRARY" val="GRAPHIC"/>
  <p:tag name="MH_TYPE" val="SubTitle"/>
  <p:tag name="MH_ORDER" val="2"/>
</p:tagLst>
</file>

<file path=ppt/tags/tag23.xml><?xml version="1.0" encoding="utf-8"?>
<p:tagLst xmlns:p="http://schemas.openxmlformats.org/presentationml/2006/main">
  <p:tag name="MH" val="20160218215038"/>
  <p:tag name="MH_LIBRARY" val="GRAPHIC"/>
  <p:tag name="MH_TYPE" val="Text"/>
  <p:tag name="MH_ORDER" val="2"/>
</p:tagLst>
</file>

<file path=ppt/tags/tag24.xml><?xml version="1.0" encoding="utf-8"?>
<p:tagLst xmlns:p="http://schemas.openxmlformats.org/presentationml/2006/main">
  <p:tag name="MH" val="20160218215038"/>
  <p:tag name="MH_LIBRARY" val="GRAPHIC"/>
  <p:tag name="MH_TYPE" val="Other"/>
  <p:tag name="MH_ORDER" val="7"/>
</p:tagLst>
</file>

<file path=ppt/tags/tag25.xml><?xml version="1.0" encoding="utf-8"?>
<p:tagLst xmlns:p="http://schemas.openxmlformats.org/presentationml/2006/main">
  <p:tag name="MH" val="20160218215038"/>
  <p:tag name="MH_LIBRARY" val="GRAPHIC"/>
  <p:tag name="MH_TYPE" val="SubTitle"/>
  <p:tag name="MH_ORDER" val="3"/>
</p:tagLst>
</file>

<file path=ppt/tags/tag26.xml><?xml version="1.0" encoding="utf-8"?>
<p:tagLst xmlns:p="http://schemas.openxmlformats.org/presentationml/2006/main">
  <p:tag name="MH" val="20160218215038"/>
  <p:tag name="MH_LIBRARY" val="GRAPHIC"/>
  <p:tag name="MH_TYPE" val="Text"/>
  <p:tag name="MH_ORDER" val="3"/>
</p:tagLst>
</file>

<file path=ppt/tags/tag27.xml><?xml version="1.0" encoding="utf-8"?>
<p:tagLst xmlns:p="http://schemas.openxmlformats.org/presentationml/2006/main">
  <p:tag name="MH" val="20160218215038"/>
  <p:tag name="MH_LIBRARY" val="GRAPHIC"/>
  <p:tag name="MH_TYPE" val="SubTitle"/>
  <p:tag name="MH_ORDER" val="4"/>
</p:tagLst>
</file>

<file path=ppt/tags/tag28.xml><?xml version="1.0" encoding="utf-8"?>
<p:tagLst xmlns:p="http://schemas.openxmlformats.org/presentationml/2006/main">
  <p:tag name="MH" val="20160218215038"/>
  <p:tag name="MH_LIBRARY" val="GRAPHIC"/>
  <p:tag name="MH_TYPE" val="Text"/>
  <p:tag name="MH_ORDER" val="4"/>
</p:tagLst>
</file>

<file path=ppt/tags/tag29.xml><?xml version="1.0" encoding="utf-8"?>
<p:tagLst xmlns:p="http://schemas.openxmlformats.org/presentationml/2006/main">
  <p:tag name="MH" val="20160218215038"/>
  <p:tag name="MH_LIBRARY" val="GRAPHIC"/>
  <p:tag name="MH_TYPE" val="Other"/>
  <p:tag name="MH_ORDER" val="8"/>
</p:tagLst>
</file>

<file path=ppt/tags/tag30.xml><?xml version="1.0" encoding="utf-8"?>
<p:tagLst xmlns:p="http://schemas.openxmlformats.org/presentationml/2006/main">
  <p:tag name="MH" val="20160218215038"/>
  <p:tag name="MH_LIBRARY" val="GRAPHIC"/>
  <p:tag name="MH_TYPE" val="Desc"/>
  <p:tag name="MH_ORDER" val="1"/>
</p:tagLst>
</file>

<file path=ppt/tags/tag31.xml><?xml version="1.0" encoding="utf-8"?>
<p:tagLst xmlns:p="http://schemas.openxmlformats.org/presentationml/2006/main">
  <p:tag name="MH" val="20151104112100"/>
  <p:tag name="MH_LIBRARY" val="GRAPHIC"/>
  <p:tag name="MH_TYPE" val="Text"/>
  <p:tag name="MH_ORDER" val="1"/>
</p:tagLst>
</file>

<file path=ppt/tags/tag32.xml><?xml version="1.0" encoding="utf-8"?>
<p:tagLst xmlns:p="http://schemas.openxmlformats.org/presentationml/2006/main">
  <p:tag name="MH_TYPE" val="#NeiR#"/>
  <p:tag name="MH_NUMBER" val="4"/>
  <p:tag name="MH_CATEGORY" val="#ShuJTB#"/>
  <p:tag name="MH_LAYOUT" val="SubTitleTextDesc"/>
  <p:tag name="MH" val="20160218215038"/>
  <p:tag name="MH_LIBRARY" val="GRAPHIC"/>
</p:tagLst>
</file>

<file path=ppt/tags/tag33.xml><?xml version="1.0" encoding="utf-8"?>
<p:tagLst xmlns:p="http://schemas.openxmlformats.org/presentationml/2006/main">
  <p:tag name="MH" val="20160218211730"/>
  <p:tag name="MH_LIBRARY" val="GRAPHIC"/>
  <p:tag name="MH_TYPE" val="Other"/>
  <p:tag name="MH_ORDER" val="10"/>
</p:tagLst>
</file>

<file path=ppt/tags/tag34.xml><?xml version="1.0" encoding="utf-8"?>
<p:tagLst xmlns:p="http://schemas.openxmlformats.org/presentationml/2006/main">
  <p:tag name="MH" val="20160203101803"/>
  <p:tag name="MH_LIBRARY" val="GRAPHIC"/>
  <p:tag name="MH_TYPE" val="Title"/>
  <p:tag name="MH_ORDER" val="1"/>
</p:tagLst>
</file>

<file path=ppt/tags/tag35.xml><?xml version="1.0" encoding="utf-8"?>
<p:tagLst xmlns:p="http://schemas.openxmlformats.org/presentationml/2006/main">
  <p:tag name="MH" val="20160202082519"/>
  <p:tag name="MH_LIBRARY" val="GRAPHIC"/>
  <p:tag name="MH_TYPE" val="Text"/>
  <p:tag name="MH_ORDER" val="1"/>
</p:tagLst>
</file>

<file path=ppt/tags/tag36.xml><?xml version="1.0" encoding="utf-8"?>
<p:tagLst xmlns:p="http://schemas.openxmlformats.org/presentationml/2006/main">
  <p:tag name="MH" val="20160202082519"/>
  <p:tag name="MH_LIBRARY" val="GRAPHIC"/>
  <p:tag name="MH_TYPE" val="SubTitle"/>
  <p:tag name="MH_ORDER" val="1"/>
</p:tagLst>
</file>

<file path=ppt/tags/tag37.xml><?xml version="1.0" encoding="utf-8"?>
<p:tagLst xmlns:p="http://schemas.openxmlformats.org/presentationml/2006/main">
  <p:tag name="MH" val="20160202082519"/>
  <p:tag name="MH_LIBRARY" val="GRAPHIC"/>
  <p:tag name="MH_TYPE" val="Text"/>
  <p:tag name="MH_ORDER" val="1"/>
</p:tagLst>
</file>

<file path=ppt/tags/tag38.xml><?xml version="1.0" encoding="utf-8"?>
<p:tagLst xmlns:p="http://schemas.openxmlformats.org/presentationml/2006/main">
  <p:tag name="MH" val="20160202082519"/>
  <p:tag name="MH_LIBRARY" val="GRAPHIC"/>
  <p:tag name="MH_TYPE" val="SubTitle"/>
  <p:tag name="MH_ORDER" val="1"/>
</p:tagLst>
</file>

<file path=ppt/tags/tag39.xml><?xml version="1.0" encoding="utf-8"?>
<p:tagLst xmlns:p="http://schemas.openxmlformats.org/presentationml/2006/main">
  <p:tag name="MH" val="20160202082519"/>
  <p:tag name="MH_LIBRARY" val="GRAPHIC"/>
  <p:tag name="MH_TYPE" val="Text"/>
  <p:tag name="MH_ORDER" val="1"/>
</p:tagLst>
</file>

<file path=ppt/tags/tag40.xml><?xml version="1.0" encoding="utf-8"?>
<p:tagLst xmlns:p="http://schemas.openxmlformats.org/presentationml/2006/main">
  <p:tag name="MH" val="20160202082519"/>
  <p:tag name="MH_LIBRARY" val="GRAPHIC"/>
  <p:tag name="MH_TYPE" val="SubTitle"/>
  <p:tag name="MH_ORDER" val="1"/>
</p:tagLst>
</file>

<file path=ppt/tags/tag41.xml><?xml version="1.0" encoding="utf-8"?>
<p:tagLst xmlns:p="http://schemas.openxmlformats.org/presentationml/2006/main">
  <p:tag name="MH_TYPE" val="#NeiR#"/>
  <p:tag name="MH_NUMBER" val="3"/>
  <p:tag name="MH_CATEGORY" val="#YinZJG#"/>
  <p:tag name="MH_LAYOUT" val="TitleSubTitleText"/>
  <p:tag name="MH" val="20160219104248"/>
  <p:tag name="MH_LIBRARY" val="GRAPHIC"/>
</p:tagLst>
</file>

<file path=ppt/tags/tag42.xml><?xml version="1.0" encoding="utf-8"?>
<p:tagLst xmlns:p="http://schemas.openxmlformats.org/presentationml/2006/main">
  <p:tag name="MH" val="20160218211730"/>
  <p:tag name="MH_LIBRARY" val="GRAPHIC"/>
  <p:tag name="MH_TYPE" val="Other"/>
  <p:tag name="MH_ORDER" val="14"/>
</p:tagLst>
</file>

<file path=ppt/tags/tag43.xml><?xml version="1.0" encoding="utf-8"?>
<p:tagLst xmlns:p="http://schemas.openxmlformats.org/presentationml/2006/main">
  <p:tag name="MH" val="20160218211730"/>
  <p:tag name="MH_LIBRARY" val="GRAPHIC"/>
  <p:tag name="MH_TYPE" val="Other"/>
  <p:tag name="MH_ORDER" val="13"/>
</p:tagLst>
</file>

<file path=ppt/tags/tag44.xml><?xml version="1.0" encoding="utf-8"?>
<p:tagLst xmlns:p="http://schemas.openxmlformats.org/presentationml/2006/main">
  <p:tag name="MH" val="20160218211730"/>
  <p:tag name="MH_LIBRARY" val="GRAPHIC"/>
  <p:tag name="MH_TYPE" val="Other"/>
  <p:tag name="MH_ORDER" val="10"/>
</p:tagLst>
</file>

<file path=ppt/tags/tag45.xml><?xml version="1.0" encoding="utf-8"?>
<p:tagLst xmlns:p="http://schemas.openxmlformats.org/presentationml/2006/main">
  <p:tag name="MH" val="20160218211730"/>
  <p:tag name="MH_LIBRARY" val="GRAPHIC"/>
  <p:tag name="MH_TYPE" val="Other"/>
  <p:tag name="MH_ORDER" val="9"/>
</p:tagLst>
</file>

<file path=ppt/tags/tag46.xml><?xml version="1.0" encoding="utf-8"?>
<p:tagLst xmlns:p="http://schemas.openxmlformats.org/presentationml/2006/main">
  <p:tag name="MH" val="20160218211730"/>
  <p:tag name="MH_LIBRARY" val="GRAPHIC"/>
  <p:tag name="MH_TYPE" val="Other"/>
  <p:tag name="MH_ORDER" val="12"/>
</p:tagLst>
</file>

<file path=ppt/tags/tag47.xml><?xml version="1.0" encoding="utf-8"?>
<p:tagLst xmlns:p="http://schemas.openxmlformats.org/presentationml/2006/main">
  <p:tag name="MH" val="20160218211730"/>
  <p:tag name="MH_LIBRARY" val="GRAPHIC"/>
  <p:tag name="MH_TYPE" val="Other"/>
  <p:tag name="MH_ORDER" val="11"/>
</p:tagLst>
</file>

<file path=ppt/tags/tag48.xml><?xml version="1.0" encoding="utf-8"?>
<p:tagLst xmlns:p="http://schemas.openxmlformats.org/presentationml/2006/main">
  <p:tag name="MH" val="20160218211730"/>
  <p:tag name="MH_LIBRARY" val="GRAPHIC"/>
  <p:tag name="MH_TYPE" val="Other"/>
  <p:tag name="MH_ORDER" val="16"/>
</p:tagLst>
</file>

<file path=ppt/tags/tag49.xml><?xml version="1.0" encoding="utf-8"?>
<p:tagLst xmlns:p="http://schemas.openxmlformats.org/presentationml/2006/main">
  <p:tag name="MH" val="20160218211730"/>
  <p:tag name="MH_LIBRARY" val="GRAPHIC"/>
  <p:tag name="MH_TYPE" val="Other"/>
  <p:tag name="MH_ORDER" val="15"/>
</p:tagLst>
</file>

<file path=ppt/tags/tag50.xml><?xml version="1.0" encoding="utf-8"?>
<p:tagLst xmlns:p="http://schemas.openxmlformats.org/presentationml/2006/main">
  <p:tag name="MH" val="20160202082519"/>
  <p:tag name="MH_LIBRARY" val="GRAPHIC"/>
  <p:tag name="MH_TYPE" val="Text"/>
  <p:tag name="MH_ORDER" val="1"/>
</p:tagLst>
</file>

<file path=ppt/tags/tag51.xml><?xml version="1.0" encoding="utf-8"?>
<p:tagLst xmlns:p="http://schemas.openxmlformats.org/presentationml/2006/main">
  <p:tag name="MH" val="20160202082519"/>
  <p:tag name="MH_LIBRARY" val="GRAPHIC"/>
  <p:tag name="MH_TYPE" val="Text"/>
  <p:tag name="MH_ORDER" val="1"/>
</p:tagLst>
</file>

<file path=ppt/tags/tag52.xml><?xml version="1.0" encoding="utf-8"?>
<p:tagLst xmlns:p="http://schemas.openxmlformats.org/presentationml/2006/main">
  <p:tag name="MH" val="20160202082519"/>
  <p:tag name="MH_LIBRARY" val="GRAPHIC"/>
  <p:tag name="MH_TYPE" val="Text"/>
  <p:tag name="MH_ORDER" val="1"/>
</p:tagLst>
</file>

<file path=ppt/tags/tag53.xml><?xml version="1.0" encoding="utf-8"?>
<p:tagLst xmlns:p="http://schemas.openxmlformats.org/presentationml/2006/main">
  <p:tag name="MH" val="20160202082519"/>
  <p:tag name="MH_LIBRARY" val="GRAPHIC"/>
  <p:tag name="MH_TYPE" val="Text"/>
  <p:tag name="MH_ORDER" val="1"/>
</p:tagLst>
</file>

<file path=ppt/tags/tag54.xml><?xml version="1.0" encoding="utf-8"?>
<p:tagLst xmlns:p="http://schemas.openxmlformats.org/presentationml/2006/main">
  <p:tag name="MH_TYPE" val="#NeiR#"/>
  <p:tag name="MH_NUMBER" val="大于六"/>
  <p:tag name="MH_CATEGORY" val="#ShuJTB#"/>
  <p:tag name="MH_LAYOUT" val="SubTitle"/>
  <p:tag name="MH" val="20160218211730"/>
  <p:tag name="MH_LIBRARY" val="GRAPHIC"/>
</p:tagLst>
</file>

<file path=ppt/tags/tag55.xml><?xml version="1.0" encoding="utf-8"?>
<p:tagLst xmlns:p="http://schemas.openxmlformats.org/presentationml/2006/main">
  <p:tag name="MH" val="20151029152328"/>
  <p:tag name="MH_LIBRARY" val="GRAPHIC"/>
  <p:tag name="MH_TYPE" val="SubTitle"/>
  <p:tag name="MH_ORDER" val="1"/>
</p:tagLst>
</file>

<file path=ppt/tags/tag56.xml><?xml version="1.0" encoding="utf-8"?>
<p:tagLst xmlns:p="http://schemas.openxmlformats.org/presentationml/2006/main">
  <p:tag name="MH" val="20160202082519"/>
  <p:tag name="MH_LIBRARY" val="GRAPHIC"/>
  <p:tag name="MH_TYPE" val="Text"/>
  <p:tag name="MH_ORDER" val="1"/>
</p:tagLst>
</file>

<file path=ppt/tags/tag57.xml><?xml version="1.0" encoding="utf-8"?>
<p:tagLst xmlns:p="http://schemas.openxmlformats.org/presentationml/2006/main">
  <p:tag name="MH" val="20160202082519"/>
  <p:tag name="MH_LIBRARY" val="GRAPHIC"/>
  <p:tag name="MH_TYPE" val="SubTitle"/>
  <p:tag name="MH_ORDER" val="1"/>
</p:tagLst>
</file>

<file path=ppt/tags/tag58.xml><?xml version="1.0" encoding="utf-8"?>
<p:tagLst xmlns:p="http://schemas.openxmlformats.org/presentationml/2006/main">
  <p:tag name="MH" val="20151029152328"/>
  <p:tag name="MH_LIBRARY" val="GRAPHIC"/>
  <p:tag name="MH_TYPE" val="SubTitle"/>
  <p:tag name="MH_ORDER" val="1"/>
</p:tagLst>
</file>

<file path=ppt/tags/tag59.xml><?xml version="1.0" encoding="utf-8"?>
<p:tagLst xmlns:p="http://schemas.openxmlformats.org/presentationml/2006/main">
  <p:tag name="MH" val="20151029152328"/>
  <p:tag name="MH_LIBRARY" val="GRAPHIC"/>
  <p:tag name="MH_TYPE" val="SubTitle"/>
  <p:tag name="MH_ORDER" val="1"/>
</p:tagLst>
</file>

<file path=ppt/tags/tag60.xml><?xml version="1.0" encoding="utf-8"?>
<p:tagLst xmlns:p="http://schemas.openxmlformats.org/presentationml/2006/main">
  <p:tag name="MH" val="20151029152328"/>
  <p:tag name="MH_LIBRARY" val="GRAPHIC"/>
  <p:tag name="MH_TYPE" val="SubTitle"/>
  <p:tag name="MH_ORDER" val="1"/>
</p:tagLst>
</file>

<file path=ppt/tags/tag61.xml><?xml version="1.0" encoding="utf-8"?>
<p:tagLst xmlns:p="http://schemas.openxmlformats.org/presentationml/2006/main">
  <p:tag name="MH" val="20151029152328"/>
  <p:tag name="MH_LIBRARY" val="GRAPHIC"/>
  <p:tag name="MH_TYPE" val="SubTitle"/>
  <p:tag name="MH_ORDER" val="1"/>
</p:tagLst>
</file>

<file path=ppt/tags/tag62.xml><?xml version="1.0" encoding="utf-8"?>
<p:tagLst xmlns:p="http://schemas.openxmlformats.org/presentationml/2006/main">
  <p:tag name="MH" val="20160202082519"/>
  <p:tag name="MH_LIBRARY" val="GRAPHIC"/>
  <p:tag name="MH_TYPE" val="Text"/>
  <p:tag name="MH_ORDER" val="1"/>
</p:tagLst>
</file>

<file path=ppt/tags/tag63.xml><?xml version="1.0" encoding="utf-8"?>
<p:tagLst xmlns:p="http://schemas.openxmlformats.org/presentationml/2006/main">
  <p:tag name="MH" val="20160202082519"/>
  <p:tag name="MH_LIBRARY" val="GRAPHIC"/>
  <p:tag name="MH_TYPE" val="SubTitle"/>
  <p:tag name="MH_ORDER" val="1"/>
</p:tagLst>
</file>

<file path=ppt/tags/tag64.xml><?xml version="1.0" encoding="utf-8"?>
<p:tagLst xmlns:p="http://schemas.openxmlformats.org/presentationml/2006/main">
  <p:tag name="MH" val="20160202082519"/>
  <p:tag name="MH_LIBRARY" val="GRAPHIC"/>
  <p:tag name="MH_TYPE" val="Text"/>
  <p:tag name="MH_ORDER" val="1"/>
</p:tagLst>
</file>

<file path=ppt/tags/tag65.xml><?xml version="1.0" encoding="utf-8"?>
<p:tagLst xmlns:p="http://schemas.openxmlformats.org/presentationml/2006/main">
  <p:tag name="MH" val="20160202082519"/>
  <p:tag name="MH_LIBRARY" val="GRAPHIC"/>
  <p:tag name="MH_TYPE" val="SubTitle"/>
  <p:tag name="MH_ORDER" val="1"/>
</p:tagLst>
</file>

<file path=ppt/tags/tag66.xml><?xml version="1.0" encoding="utf-8"?>
<p:tagLst xmlns:p="http://schemas.openxmlformats.org/presentationml/2006/main">
  <p:tag name="MH" val="20160202082519"/>
  <p:tag name="MH_LIBRARY" val="GRAPHIC"/>
  <p:tag name="MH_TYPE" val="Text"/>
  <p:tag name="MH_ORDER" val="1"/>
</p:tagLst>
</file>

<file path=ppt/tags/tag67.xml><?xml version="1.0" encoding="utf-8"?>
<p:tagLst xmlns:p="http://schemas.openxmlformats.org/presentationml/2006/main">
  <p:tag name="MH" val="20160202082519"/>
  <p:tag name="MH_LIBRARY" val="GRAPHIC"/>
  <p:tag name="MH_TYPE" val="SubTitle"/>
  <p:tag name="MH_ORDER" val="1"/>
</p:tagLst>
</file>

<file path=ppt/tags/tag68.xml><?xml version="1.0" encoding="utf-8"?>
<p:tagLst xmlns:p="http://schemas.openxmlformats.org/presentationml/2006/main">
  <p:tag name="TIMING" val="|1.8|2.6"/>
</p:tagLst>
</file>

<file path=ppt/theme/theme1.xml><?xml version="1.0" encoding="utf-8"?>
<a:theme xmlns:a="http://schemas.openxmlformats.org/drawingml/2006/main" name="Office 主题">
  <a:themeElements>
    <a:clrScheme name="自定义 1096">
      <a:dk1>
        <a:sysClr val="windowText" lastClr="000000"/>
      </a:dk1>
      <a:lt1>
        <a:sysClr val="window" lastClr="FFFFFF"/>
      </a:lt1>
      <a:dk2>
        <a:srgbClr val="4D5369"/>
      </a:dk2>
      <a:lt2>
        <a:srgbClr val="FF7524"/>
      </a:lt2>
      <a:accent1>
        <a:srgbClr val="FF7524"/>
      </a:accent1>
      <a:accent2>
        <a:srgbClr val="4D5369"/>
      </a:accent2>
      <a:accent3>
        <a:srgbClr val="FF7524"/>
      </a:accent3>
      <a:accent4>
        <a:srgbClr val="4D5369"/>
      </a:accent4>
      <a:accent5>
        <a:srgbClr val="FF7524"/>
      </a:accent5>
      <a:accent6>
        <a:srgbClr val="4D5369"/>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6759</Words>
  <Application>WPS 演示</Application>
  <PresentationFormat>自定义</PresentationFormat>
  <Paragraphs>771</Paragraphs>
  <Slides>38</Slides>
  <Notes>32</Notes>
  <HiddenSlides>0</HiddenSlides>
  <MMClips>1</MMClips>
  <ScaleCrop>false</ScaleCrop>
  <HeadingPairs>
    <vt:vector size="6" baseType="variant">
      <vt:variant>
        <vt:lpstr>已用的字体</vt:lpstr>
      </vt:variant>
      <vt:variant>
        <vt:i4>31</vt:i4>
      </vt:variant>
      <vt:variant>
        <vt:lpstr>主题</vt:lpstr>
      </vt:variant>
      <vt:variant>
        <vt:i4>1</vt:i4>
      </vt:variant>
      <vt:variant>
        <vt:lpstr>幻灯片标题</vt:lpstr>
      </vt:variant>
      <vt:variant>
        <vt:i4>38</vt:i4>
      </vt:variant>
    </vt:vector>
  </HeadingPairs>
  <TitlesOfParts>
    <vt:vector size="70" baseType="lpstr">
      <vt:lpstr>Arial</vt:lpstr>
      <vt:lpstr>宋体</vt:lpstr>
      <vt:lpstr>Wingdings</vt:lpstr>
      <vt:lpstr>微软雅黑</vt:lpstr>
      <vt:lpstr>Calibri</vt:lpstr>
      <vt:lpstr>Helvetica</vt:lpstr>
      <vt:lpstr>Helvetica-Roman-SemiB</vt:lpstr>
      <vt:lpstr>SimSun-ExtB</vt:lpstr>
      <vt:lpstr>Impact</vt:lpstr>
      <vt:lpstr>HelveticaNeueLT Pro 67 MdCn</vt:lpstr>
      <vt:lpstr>MS PGothic</vt:lpstr>
      <vt:lpstr>Raleway</vt:lpstr>
      <vt:lpstr>Raleway Light</vt:lpstr>
      <vt:lpstr>Arial Unicode MS</vt:lpstr>
      <vt:lpstr>Arial Black</vt:lpstr>
      <vt:lpstr>方正兰亭细黑_GBK_M</vt:lpstr>
      <vt:lpstr>方正兰亭黑_GBK</vt:lpstr>
      <vt:lpstr>Roboto condensed</vt:lpstr>
      <vt:lpstr>Arial</vt:lpstr>
      <vt:lpstr>Arial Narrow</vt:lpstr>
      <vt:lpstr>Calibri</vt:lpstr>
      <vt:lpstr>Open Sans</vt:lpstr>
      <vt:lpstr>Corbel</vt:lpstr>
      <vt:lpstr>方正超粗黑简体</vt:lpstr>
      <vt:lpstr>Agency FB</vt:lpstr>
      <vt:lpstr>Open Sans</vt:lpstr>
      <vt:lpstr>Gill Sans</vt:lpstr>
      <vt:lpstr>Segoe Print</vt:lpstr>
      <vt:lpstr>黑体</vt:lpstr>
      <vt:lpstr>Roboto</vt:lpstr>
      <vt:lpstr>Gill Sans MT</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单击输入标题内容</vt:lpstr>
      <vt:lpstr>单击输入标题内容</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单击输入标题内容</vt:lpstr>
      <vt:lpstr>单击输入标题内容</vt:lpstr>
      <vt:lpstr>单击输入标题内容</vt:lpstr>
      <vt:lpstr>单击输入标题内容</vt:lpstr>
      <vt:lpstr>单击输入标题内容</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16</cp:revision>
  <dcterms:created xsi:type="dcterms:W3CDTF">2015-05-05T08:02:00Z</dcterms:created>
  <dcterms:modified xsi:type="dcterms:W3CDTF">2018-08-06T02:46:36Z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2052-10.1.0.7510</vt:lpwstr>
  </property>
  <property fmtid="{D5CDD505-2E9C-101B-9397-08002B2CF9AE}" pid="3" name="KSORubyTemplateID">
    <vt:lpwstr>2</vt:lpwstr>
  </property>
</Properties>
</file>