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40"/>
  </p:notesMasterIdLst>
  <p:handoutMasterIdLst>
    <p:handoutMasterId r:id="rId41"/>
  </p:handoutMasterIdLst>
  <p:sldIdLst>
    <p:sldId id="256" r:id="rId3"/>
    <p:sldId id="565" r:id="rId4"/>
    <p:sldId id="564" r:id="rId5"/>
    <p:sldId id="555" r:id="rId6"/>
    <p:sldId id="550" r:id="rId7"/>
    <p:sldId id="511" r:id="rId8"/>
    <p:sldId id="534" r:id="rId9"/>
    <p:sldId id="518" r:id="rId10"/>
    <p:sldId id="512" r:id="rId11"/>
    <p:sldId id="560" r:id="rId12"/>
    <p:sldId id="506" r:id="rId13"/>
    <p:sldId id="457" r:id="rId14"/>
    <p:sldId id="520" r:id="rId15"/>
    <p:sldId id="563" r:id="rId16"/>
    <p:sldId id="510" r:id="rId17"/>
    <p:sldId id="552" r:id="rId18"/>
    <p:sldId id="533" r:id="rId19"/>
    <p:sldId id="542" r:id="rId20"/>
    <p:sldId id="559" r:id="rId21"/>
    <p:sldId id="489" r:id="rId22"/>
    <p:sldId id="557" r:id="rId23"/>
    <p:sldId id="562" r:id="rId24"/>
    <p:sldId id="547" r:id="rId25"/>
    <p:sldId id="544" r:id="rId26"/>
    <p:sldId id="556" r:id="rId27"/>
    <p:sldId id="554" r:id="rId28"/>
    <p:sldId id="549" r:id="rId29"/>
    <p:sldId id="558" r:id="rId30"/>
    <p:sldId id="513" r:id="rId31"/>
    <p:sldId id="500" r:id="rId32"/>
    <p:sldId id="473" r:id="rId33"/>
    <p:sldId id="561" r:id="rId34"/>
    <p:sldId id="546" r:id="rId35"/>
    <p:sldId id="553" r:id="rId36"/>
    <p:sldId id="548" r:id="rId37"/>
    <p:sldId id="508" r:id="rId38"/>
    <p:sldId id="286" r:id="rId39"/>
  </p:sldIdLst>
  <p:sldSz cx="12023725" cy="6858000"/>
  <p:notesSz cx="6858000" cy="9144000"/>
  <p:custShowLst>
    <p:custShow name="自定义放映 1" id="0">
      <p:sldLst>
        <p:sld r:id="rId3"/>
        <p:sld r:id="rId39"/>
      </p:sldLst>
    </p:custShow>
  </p:custShowLst>
  <p:custDataLst>
    <p:tags r:id="rId42"/>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96" userDrawn="1">
          <p15:clr>
            <a:srgbClr val="A4A3A4"/>
          </p15:clr>
        </p15:guide>
        <p15:guide id="2" pos="385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00"/>
    <a:srgbClr val="86A779"/>
    <a:srgbClr val="863FB1"/>
    <a:srgbClr val="336600"/>
    <a:srgbClr val="0000FF"/>
    <a:srgbClr val="CC00FF"/>
    <a:srgbClr val="CC00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38" autoAdjust="0"/>
    <p:restoredTop sz="94660"/>
  </p:normalViewPr>
  <p:slideViewPr>
    <p:cSldViewPr>
      <p:cViewPr varScale="1">
        <p:scale>
          <a:sx n="92" d="100"/>
          <a:sy n="92" d="100"/>
        </p:scale>
        <p:origin x="456" y="96"/>
      </p:cViewPr>
      <p:guideLst>
        <p:guide orient="horz" pos="2196"/>
        <p:guide pos="3850"/>
      </p:guideLst>
    </p:cSldViewPr>
  </p:slideViewPr>
  <p:notesTextViewPr>
    <p:cViewPr>
      <p:scale>
        <a:sx n="1" d="1"/>
        <a:sy n="1" d="1"/>
      </p:scale>
      <p:origin x="0" y="0"/>
    </p:cViewPr>
  </p:notesTextViewPr>
  <p:sorterViewPr>
    <p:cViewPr>
      <p:scale>
        <a:sx n="95" d="100"/>
        <a:sy n="95" d="100"/>
      </p:scale>
      <p:origin x="0" y="0"/>
    </p:cViewPr>
  </p:sorterViewPr>
  <p:notesViewPr>
    <p:cSldViewPr>
      <p:cViewPr varScale="1">
        <p:scale>
          <a:sx n="62" d="100"/>
          <a:sy n="62" d="100"/>
        </p:scale>
        <p:origin x="-2748" y="-84"/>
      </p:cViewPr>
      <p:guideLst>
        <p:guide orient="horz" pos="2880"/>
        <p:guide pos="2160"/>
      </p:guideLst>
    </p:cSldViewPr>
  </p:notes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gs" Target="tags/tag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CD8232E2-3DEC-420C-9761-8EE4D57E2121}" type="datetimeFigureOut">
              <a:rPr lang="zh-CN" altLang="en-US"/>
              <a:pPr>
                <a:defRPr/>
              </a:pPr>
              <a:t>2018/5/31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090FE8CC-F4D9-4C4E-BAD2-BA626A6F782E}" type="slidenum">
              <a:rPr lang="zh-CN" altLang="en-US"/>
              <a:pPr>
                <a:defRPr/>
              </a:pPr>
              <a:t>‹#›</a:t>
            </a:fld>
            <a:endParaRPr lang="zh-CN" altLang="en-US"/>
          </a:p>
        </p:txBody>
      </p:sp>
    </p:spTree>
    <p:extLst>
      <p:ext uri="{BB962C8B-B14F-4D97-AF65-F5344CB8AC3E}">
        <p14:creationId xmlns:p14="http://schemas.microsoft.com/office/powerpoint/2010/main" val="106770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itchFamily="34" charset="0"/>
                <a:ea typeface="宋体" pitchFamily="2" charset="-122"/>
              </a:defRPr>
            </a:lvl1pPr>
          </a:lstStyle>
          <a:p>
            <a:pPr>
              <a:defRPr/>
            </a:pPr>
            <a:endParaRPr lang="en-US"/>
          </a:p>
        </p:txBody>
      </p:sp>
      <p:sp>
        <p:nvSpPr>
          <p:cNvPr id="50180" name="Rectangle 4"/>
          <p:cNvSpPr>
            <a:spLocks noGrp="1" noRot="1" noChangeAspect="1" noChangeArrowheads="1"/>
          </p:cNvSpPr>
          <p:nvPr>
            <p:ph type="sldImg" idx="2"/>
          </p:nvPr>
        </p:nvSpPr>
        <p:spPr bwMode="auto">
          <a:xfrm>
            <a:off x="423863" y="685800"/>
            <a:ext cx="6010275"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ea typeface="宋体" pitchFamily="2" charset="-122"/>
              </a:defRPr>
            </a:lvl1pPr>
          </a:lstStyle>
          <a:p>
            <a:pPr>
              <a:defRPr/>
            </a:pPr>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209D43AE-415D-4511-987C-D86493B491B6}" type="slidenum">
              <a:rPr lang="zh-CN" altLang="en-US"/>
              <a:pPr>
                <a:defRPr/>
              </a:pPr>
              <a:t>‹#›</a:t>
            </a:fld>
            <a:endParaRPr lang="en-US">
              <a:ea typeface="宋体" pitchFamily="2" charset="-122"/>
            </a:endParaRPr>
          </a:p>
        </p:txBody>
      </p:sp>
    </p:spTree>
    <p:extLst>
      <p:ext uri="{BB962C8B-B14F-4D97-AF65-F5344CB8AC3E}">
        <p14:creationId xmlns:p14="http://schemas.microsoft.com/office/powerpoint/2010/main" val="6086190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xfrm>
            <a:off x="423863" y="685800"/>
            <a:ext cx="6010275" cy="3429000"/>
          </a:xfrm>
        </p:spPr>
      </p:sp>
      <p:sp>
        <p:nvSpPr>
          <p:cNvPr id="51203" name="备注占位符 2"/>
          <p:cNvSpPr>
            <a:spLocks noGrp="1"/>
          </p:cNvSpPr>
          <p:nvPr>
            <p:ph type="body" idx="1"/>
          </p:nvPr>
        </p:nvSpPr>
        <p:spPr>
          <a:noFill/>
        </p:spPr>
        <p:txBody>
          <a:bodyPr/>
          <a:lstStyle/>
          <a:p>
            <a:endParaRPr lang="zh-CN" altLang="en-US" smtClean="0"/>
          </a:p>
        </p:txBody>
      </p:sp>
      <p:sp>
        <p:nvSpPr>
          <p:cNvPr id="5120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91113A3-7276-407A-B551-9A67ADB42C62}" type="slidenum">
              <a:rPr lang="zh-CN" altLang="en-US" smtClean="0"/>
              <a:pPr eaLnBrk="1" hangingPunct="1"/>
              <a:t>1</a:t>
            </a:fld>
            <a:endParaRPr lang="en-US" altLang="zh-CN" smtClean="0"/>
          </a:p>
        </p:txBody>
      </p:sp>
    </p:spTree>
    <p:extLst>
      <p:ext uri="{BB962C8B-B14F-4D97-AF65-F5344CB8AC3E}">
        <p14:creationId xmlns:p14="http://schemas.microsoft.com/office/powerpoint/2010/main" val="355531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pPr>
                <a:defRPr/>
              </a:pPr>
              <a:t>2</a:t>
            </a:fld>
            <a:endParaRPr lang="en-US">
              <a:ea typeface="宋体" pitchFamily="2" charset="-122"/>
            </a:endParaRPr>
          </a:p>
        </p:txBody>
      </p:sp>
    </p:spTree>
    <p:extLst>
      <p:ext uri="{BB962C8B-B14F-4D97-AF65-F5344CB8AC3E}">
        <p14:creationId xmlns:p14="http://schemas.microsoft.com/office/powerpoint/2010/main" val="1676658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pPr>
                <a:defRPr/>
              </a:pPr>
              <a:t>3</a:t>
            </a:fld>
            <a:endParaRPr lang="en-US">
              <a:ea typeface="宋体" pitchFamily="2" charset="-122"/>
            </a:endParaRPr>
          </a:p>
        </p:txBody>
      </p:sp>
    </p:spTree>
    <p:extLst>
      <p:ext uri="{BB962C8B-B14F-4D97-AF65-F5344CB8AC3E}">
        <p14:creationId xmlns:p14="http://schemas.microsoft.com/office/powerpoint/2010/main" val="4114171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xfrm>
            <a:off x="423863" y="685800"/>
            <a:ext cx="6010275" cy="3429000"/>
          </a:xfrm>
        </p:spPr>
      </p:sp>
      <p:sp>
        <p:nvSpPr>
          <p:cNvPr id="52227" name="备注占位符 2"/>
          <p:cNvSpPr>
            <a:spLocks noGrp="1"/>
          </p:cNvSpPr>
          <p:nvPr>
            <p:ph type="body" idx="1"/>
          </p:nvPr>
        </p:nvSpPr>
        <p:spPr>
          <a:noFill/>
        </p:spPr>
        <p:txBody>
          <a:bodyPr/>
          <a:lstStyle/>
          <a:p>
            <a:endParaRPr lang="zh-CN" altLang="en-US" smtClean="0"/>
          </a:p>
        </p:txBody>
      </p:sp>
      <p:sp>
        <p:nvSpPr>
          <p:cNvPr id="5222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6C745D7-696F-4988-AF36-706EC28BCA6A}" type="slidenum">
              <a:rPr lang="zh-CN" altLang="en-US" smtClean="0"/>
              <a:pPr eaLnBrk="1" hangingPunct="1"/>
              <a:t>4</a:t>
            </a:fld>
            <a:endParaRPr lang="en-US" altLang="zh-CN" smtClean="0"/>
          </a:p>
        </p:txBody>
      </p:sp>
    </p:spTree>
    <p:extLst>
      <p:ext uri="{BB962C8B-B14F-4D97-AF65-F5344CB8AC3E}">
        <p14:creationId xmlns:p14="http://schemas.microsoft.com/office/powerpoint/2010/main" val="3500689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a:xfrm>
            <a:off x="423863" y="685800"/>
            <a:ext cx="6010275" cy="3429000"/>
          </a:xfrm>
        </p:spPr>
      </p:sp>
      <p:sp>
        <p:nvSpPr>
          <p:cNvPr id="64515" name="备注占位符 2"/>
          <p:cNvSpPr>
            <a:spLocks noGrp="1"/>
          </p:cNvSpPr>
          <p:nvPr>
            <p:ph type="body" idx="1"/>
          </p:nvPr>
        </p:nvSpPr>
        <p:spPr>
          <a:noFill/>
        </p:spPr>
        <p:txBody>
          <a:bodyPr/>
          <a:lstStyle/>
          <a:p>
            <a:endParaRPr lang="zh-CN" altLang="en-US" smtClean="0"/>
          </a:p>
        </p:txBody>
      </p:sp>
      <p:sp>
        <p:nvSpPr>
          <p:cNvPr id="6451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50EB8EE-0796-4985-9165-4EEB0954076C}" type="slidenum">
              <a:rPr lang="zh-CN" altLang="en-US" smtClean="0"/>
              <a:pPr eaLnBrk="1" hangingPunct="1"/>
              <a:t>5</a:t>
            </a:fld>
            <a:endParaRPr lang="en-US" altLang="zh-CN" smtClean="0"/>
          </a:p>
        </p:txBody>
      </p:sp>
    </p:spTree>
    <p:extLst>
      <p:ext uri="{BB962C8B-B14F-4D97-AF65-F5344CB8AC3E}">
        <p14:creationId xmlns:p14="http://schemas.microsoft.com/office/powerpoint/2010/main" val="800567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xfrm>
            <a:off x="423863" y="685800"/>
            <a:ext cx="6010275" cy="3429000"/>
          </a:xfrm>
        </p:spPr>
      </p:sp>
      <p:sp>
        <p:nvSpPr>
          <p:cNvPr id="57347" name="备注占位符 2"/>
          <p:cNvSpPr>
            <a:spLocks noGrp="1"/>
          </p:cNvSpPr>
          <p:nvPr>
            <p:ph type="body" idx="1"/>
          </p:nvPr>
        </p:nvSpPr>
        <p:spPr>
          <a:noFill/>
        </p:spPr>
        <p:txBody>
          <a:bodyPr/>
          <a:lstStyle/>
          <a:p>
            <a:endParaRPr lang="zh-CN" altLang="en-US" smtClean="0"/>
          </a:p>
        </p:txBody>
      </p:sp>
      <p:sp>
        <p:nvSpPr>
          <p:cNvPr id="5734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C71BECF-CC58-455B-B654-DEE0B8BC76C0}" type="slidenum">
              <a:rPr lang="zh-CN" altLang="en-US" smtClean="0"/>
              <a:pPr eaLnBrk="1" hangingPunct="1"/>
              <a:t>6</a:t>
            </a:fld>
            <a:endParaRPr lang="en-US" altLang="zh-CN" smtClean="0"/>
          </a:p>
        </p:txBody>
      </p:sp>
    </p:spTree>
    <p:extLst>
      <p:ext uri="{BB962C8B-B14F-4D97-AF65-F5344CB8AC3E}">
        <p14:creationId xmlns:p14="http://schemas.microsoft.com/office/powerpoint/2010/main" val="3474969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xfrm>
            <a:off x="423863" y="685800"/>
            <a:ext cx="6010275" cy="3429000"/>
          </a:xfrm>
        </p:spPr>
      </p:sp>
      <p:sp>
        <p:nvSpPr>
          <p:cNvPr id="58371" name="备注占位符 2"/>
          <p:cNvSpPr>
            <a:spLocks noGrp="1"/>
          </p:cNvSpPr>
          <p:nvPr>
            <p:ph type="body" idx="1"/>
          </p:nvPr>
        </p:nvSpPr>
        <p:spPr>
          <a:noFill/>
        </p:spPr>
        <p:txBody>
          <a:bodyPr/>
          <a:lstStyle/>
          <a:p>
            <a:endParaRPr lang="zh-CN" altLang="en-US" smtClean="0"/>
          </a:p>
        </p:txBody>
      </p:sp>
      <p:sp>
        <p:nvSpPr>
          <p:cNvPr id="5837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8BD63DC-F557-4DFB-A1FA-89855BC1AB38}" type="slidenum">
              <a:rPr lang="zh-CN" altLang="en-US" smtClean="0"/>
              <a:pPr eaLnBrk="1" hangingPunct="1"/>
              <a:t>7</a:t>
            </a:fld>
            <a:endParaRPr lang="en-US" altLang="zh-CN" smtClean="0"/>
          </a:p>
        </p:txBody>
      </p:sp>
    </p:spTree>
    <p:extLst>
      <p:ext uri="{BB962C8B-B14F-4D97-AF65-F5344CB8AC3E}">
        <p14:creationId xmlns:p14="http://schemas.microsoft.com/office/powerpoint/2010/main" val="94959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423863" y="685800"/>
            <a:ext cx="6010275" cy="3429000"/>
          </a:xfrm>
        </p:spPr>
      </p:sp>
      <p:sp>
        <p:nvSpPr>
          <p:cNvPr id="59395" name="备注占位符 2"/>
          <p:cNvSpPr>
            <a:spLocks noGrp="1"/>
          </p:cNvSpPr>
          <p:nvPr>
            <p:ph type="body" idx="1"/>
          </p:nvPr>
        </p:nvSpPr>
        <p:spPr>
          <a:noFill/>
        </p:spPr>
        <p:txBody>
          <a:bodyPr/>
          <a:lstStyle/>
          <a:p>
            <a:endParaRPr lang="zh-CN" altLang="en-US" smtClean="0"/>
          </a:p>
        </p:txBody>
      </p:sp>
      <p:sp>
        <p:nvSpPr>
          <p:cNvPr id="5939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60E6032-CB26-4AFA-AD7F-D08BF6E69030}" type="slidenum">
              <a:rPr lang="zh-CN" altLang="en-US" smtClean="0"/>
              <a:pPr eaLnBrk="1" hangingPunct="1"/>
              <a:t>8</a:t>
            </a:fld>
            <a:endParaRPr lang="en-US" altLang="zh-CN" smtClean="0"/>
          </a:p>
        </p:txBody>
      </p:sp>
    </p:spTree>
    <p:extLst>
      <p:ext uri="{BB962C8B-B14F-4D97-AF65-F5344CB8AC3E}">
        <p14:creationId xmlns:p14="http://schemas.microsoft.com/office/powerpoint/2010/main" val="1982523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a:xfrm>
            <a:off x="423863" y="685800"/>
            <a:ext cx="6010275" cy="3429000"/>
          </a:xfrm>
        </p:spPr>
      </p:sp>
      <p:sp>
        <p:nvSpPr>
          <p:cNvPr id="60419" name="备注占位符 2"/>
          <p:cNvSpPr>
            <a:spLocks noGrp="1"/>
          </p:cNvSpPr>
          <p:nvPr>
            <p:ph type="body" idx="1"/>
          </p:nvPr>
        </p:nvSpPr>
        <p:spPr>
          <a:noFill/>
        </p:spPr>
        <p:txBody>
          <a:bodyPr/>
          <a:lstStyle/>
          <a:p>
            <a:endParaRPr lang="zh-CN" altLang="en-US" smtClean="0"/>
          </a:p>
        </p:txBody>
      </p:sp>
      <p:sp>
        <p:nvSpPr>
          <p:cNvPr id="6042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D88692D-8FB3-4057-846E-DFE13D52A006}" type="slidenum">
              <a:rPr lang="zh-CN" altLang="en-US" smtClean="0"/>
              <a:pPr eaLnBrk="1" hangingPunct="1"/>
              <a:t>9</a:t>
            </a:fld>
            <a:endParaRPr lang="en-US" altLang="zh-CN" smtClean="0"/>
          </a:p>
        </p:txBody>
      </p:sp>
    </p:spTree>
    <p:extLst>
      <p:ext uri="{BB962C8B-B14F-4D97-AF65-F5344CB8AC3E}">
        <p14:creationId xmlns:p14="http://schemas.microsoft.com/office/powerpoint/2010/main" val="399574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a:xfrm>
            <a:off x="423863" y="685800"/>
            <a:ext cx="6010275" cy="3429000"/>
          </a:xfrm>
        </p:spPr>
      </p:sp>
      <p:sp>
        <p:nvSpPr>
          <p:cNvPr id="56323" name="备注占位符 2"/>
          <p:cNvSpPr>
            <a:spLocks noGrp="1"/>
          </p:cNvSpPr>
          <p:nvPr>
            <p:ph type="body" idx="1"/>
          </p:nvPr>
        </p:nvSpPr>
        <p:spPr>
          <a:noFill/>
        </p:spPr>
        <p:txBody>
          <a:bodyPr/>
          <a:lstStyle/>
          <a:p>
            <a:endParaRPr lang="zh-CN" altLang="en-US" smtClean="0"/>
          </a:p>
        </p:txBody>
      </p:sp>
      <p:sp>
        <p:nvSpPr>
          <p:cNvPr id="5632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77547E2-26E1-49E9-914A-98D908245C92}" type="slidenum">
              <a:rPr lang="zh-CN" altLang="en-US" smtClean="0"/>
              <a:pPr eaLnBrk="1" hangingPunct="1"/>
              <a:t>10</a:t>
            </a:fld>
            <a:endParaRPr lang="en-US" altLang="zh-CN" smtClean="0"/>
          </a:p>
        </p:txBody>
      </p:sp>
    </p:spTree>
    <p:extLst>
      <p:ext uri="{BB962C8B-B14F-4D97-AF65-F5344CB8AC3E}">
        <p14:creationId xmlns:p14="http://schemas.microsoft.com/office/powerpoint/2010/main" val="1266098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a:xfrm>
            <a:off x="423863" y="685800"/>
            <a:ext cx="6010275" cy="3429000"/>
          </a:xfrm>
        </p:spPr>
      </p:sp>
      <p:sp>
        <p:nvSpPr>
          <p:cNvPr id="61443" name="备注占位符 2"/>
          <p:cNvSpPr>
            <a:spLocks noGrp="1"/>
          </p:cNvSpPr>
          <p:nvPr>
            <p:ph type="body" idx="1"/>
          </p:nvPr>
        </p:nvSpPr>
        <p:spPr>
          <a:noFill/>
        </p:spPr>
        <p:txBody>
          <a:bodyPr/>
          <a:lstStyle/>
          <a:p>
            <a:endParaRPr lang="zh-CN" altLang="en-US" smtClean="0"/>
          </a:p>
        </p:txBody>
      </p:sp>
      <p:sp>
        <p:nvSpPr>
          <p:cNvPr id="6144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3989DC4-064A-4D31-9D21-4808E57BFE08}" type="slidenum">
              <a:rPr lang="zh-CN" altLang="en-US" smtClean="0"/>
              <a:pPr eaLnBrk="1" hangingPunct="1"/>
              <a:t>11</a:t>
            </a:fld>
            <a:endParaRPr lang="en-US" altLang="zh-CN" smtClean="0"/>
          </a:p>
        </p:txBody>
      </p:sp>
    </p:spTree>
    <p:extLst>
      <p:ext uri="{BB962C8B-B14F-4D97-AF65-F5344CB8AC3E}">
        <p14:creationId xmlns:p14="http://schemas.microsoft.com/office/powerpoint/2010/main" val="1737321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xfrm>
            <a:off x="423863" y="685800"/>
            <a:ext cx="6010275" cy="3429000"/>
          </a:xfrm>
        </p:spPr>
      </p:sp>
      <p:sp>
        <p:nvSpPr>
          <p:cNvPr id="62467" name="备注占位符 2"/>
          <p:cNvSpPr>
            <a:spLocks noGrp="1"/>
          </p:cNvSpPr>
          <p:nvPr>
            <p:ph type="body" idx="1"/>
          </p:nvPr>
        </p:nvSpPr>
        <p:spPr>
          <a:noFill/>
        </p:spPr>
        <p:txBody>
          <a:bodyPr/>
          <a:lstStyle/>
          <a:p>
            <a:endParaRPr lang="zh-CN" altLang="en-US" smtClean="0"/>
          </a:p>
        </p:txBody>
      </p:sp>
      <p:sp>
        <p:nvSpPr>
          <p:cNvPr id="6246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5FF6FA4-32DB-45D2-868E-C08F4E6AAD72}" type="slidenum">
              <a:rPr lang="zh-CN" altLang="en-US" smtClean="0"/>
              <a:pPr eaLnBrk="1" hangingPunct="1"/>
              <a:t>12</a:t>
            </a:fld>
            <a:endParaRPr lang="en-US" altLang="zh-CN" smtClean="0"/>
          </a:p>
        </p:txBody>
      </p:sp>
    </p:spTree>
    <p:extLst>
      <p:ext uri="{BB962C8B-B14F-4D97-AF65-F5344CB8AC3E}">
        <p14:creationId xmlns:p14="http://schemas.microsoft.com/office/powerpoint/2010/main" val="3517120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xfrm>
            <a:off x="423863" y="685800"/>
            <a:ext cx="6010275" cy="3429000"/>
          </a:xfrm>
        </p:spPr>
      </p:sp>
      <p:sp>
        <p:nvSpPr>
          <p:cNvPr id="55299" name="备注占位符 2"/>
          <p:cNvSpPr>
            <a:spLocks noGrp="1"/>
          </p:cNvSpPr>
          <p:nvPr>
            <p:ph type="body" idx="1"/>
          </p:nvPr>
        </p:nvSpPr>
        <p:spPr>
          <a:noFill/>
        </p:spPr>
        <p:txBody>
          <a:bodyPr/>
          <a:lstStyle/>
          <a:p>
            <a:endParaRPr lang="zh-CN" altLang="en-US" smtClean="0"/>
          </a:p>
        </p:txBody>
      </p:sp>
      <p:sp>
        <p:nvSpPr>
          <p:cNvPr id="5530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9DCE205-EFC7-4DD3-A6D8-1FBC51B55189}" type="slidenum">
              <a:rPr lang="zh-CN" altLang="en-US" smtClean="0"/>
              <a:pPr eaLnBrk="1" hangingPunct="1"/>
              <a:t>13</a:t>
            </a:fld>
            <a:endParaRPr lang="en-US" altLang="zh-CN" smtClean="0"/>
          </a:p>
        </p:txBody>
      </p:sp>
    </p:spTree>
    <p:extLst>
      <p:ext uri="{BB962C8B-B14F-4D97-AF65-F5344CB8AC3E}">
        <p14:creationId xmlns:p14="http://schemas.microsoft.com/office/powerpoint/2010/main" val="4090269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a:xfrm>
            <a:off x="423863" y="685800"/>
            <a:ext cx="6010275" cy="3429000"/>
          </a:xfrm>
        </p:spPr>
      </p:sp>
      <p:sp>
        <p:nvSpPr>
          <p:cNvPr id="54275" name="备注占位符 2"/>
          <p:cNvSpPr>
            <a:spLocks noGrp="1"/>
          </p:cNvSpPr>
          <p:nvPr>
            <p:ph type="body" idx="1"/>
          </p:nvPr>
        </p:nvSpPr>
        <p:spPr>
          <a:noFill/>
        </p:spPr>
        <p:txBody>
          <a:bodyPr/>
          <a:lstStyle/>
          <a:p>
            <a:endParaRPr lang="zh-CN" altLang="en-US" smtClean="0"/>
          </a:p>
        </p:txBody>
      </p:sp>
      <p:sp>
        <p:nvSpPr>
          <p:cNvPr id="5427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9D9B7BF-7CEC-4E52-AB69-8506AE656D3C}" type="slidenum">
              <a:rPr lang="zh-CN" altLang="en-US" smtClean="0"/>
              <a:pPr eaLnBrk="1" hangingPunct="1"/>
              <a:t>14</a:t>
            </a:fld>
            <a:endParaRPr lang="en-US" altLang="zh-CN" smtClean="0"/>
          </a:p>
        </p:txBody>
      </p:sp>
    </p:spTree>
    <p:extLst>
      <p:ext uri="{BB962C8B-B14F-4D97-AF65-F5344CB8AC3E}">
        <p14:creationId xmlns:p14="http://schemas.microsoft.com/office/powerpoint/2010/main" val="306809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a:xfrm>
            <a:off x="423863" y="685800"/>
            <a:ext cx="6010275" cy="3429000"/>
          </a:xfrm>
        </p:spPr>
      </p:sp>
      <p:sp>
        <p:nvSpPr>
          <p:cNvPr id="68611" name="备注占位符 2"/>
          <p:cNvSpPr>
            <a:spLocks noGrp="1"/>
          </p:cNvSpPr>
          <p:nvPr>
            <p:ph type="body" idx="1"/>
          </p:nvPr>
        </p:nvSpPr>
        <p:spPr>
          <a:noFill/>
        </p:spPr>
        <p:txBody>
          <a:bodyPr/>
          <a:lstStyle/>
          <a:p>
            <a:endParaRPr lang="zh-CN" altLang="en-US" smtClean="0"/>
          </a:p>
        </p:txBody>
      </p:sp>
      <p:sp>
        <p:nvSpPr>
          <p:cNvPr id="6861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1C96D0D-0ED5-43F1-A75E-0DADEED6BF85}" type="slidenum">
              <a:rPr lang="zh-CN" altLang="en-US" smtClean="0"/>
              <a:pPr eaLnBrk="1" hangingPunct="1"/>
              <a:t>15</a:t>
            </a:fld>
            <a:endParaRPr lang="en-US" altLang="zh-CN" smtClean="0"/>
          </a:p>
        </p:txBody>
      </p:sp>
    </p:spTree>
    <p:extLst>
      <p:ext uri="{BB962C8B-B14F-4D97-AF65-F5344CB8AC3E}">
        <p14:creationId xmlns:p14="http://schemas.microsoft.com/office/powerpoint/2010/main" val="2642924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a:xfrm>
            <a:off x="423863" y="685800"/>
            <a:ext cx="6010275" cy="3429000"/>
          </a:xfrm>
        </p:spPr>
      </p:sp>
      <p:sp>
        <p:nvSpPr>
          <p:cNvPr id="70659" name="备注占位符 2"/>
          <p:cNvSpPr>
            <a:spLocks noGrp="1"/>
          </p:cNvSpPr>
          <p:nvPr>
            <p:ph type="body" idx="1"/>
          </p:nvPr>
        </p:nvSpPr>
        <p:spPr>
          <a:noFill/>
        </p:spPr>
        <p:txBody>
          <a:bodyPr/>
          <a:lstStyle/>
          <a:p>
            <a:endParaRPr lang="zh-CN" altLang="en-US" smtClean="0"/>
          </a:p>
        </p:txBody>
      </p:sp>
      <p:sp>
        <p:nvSpPr>
          <p:cNvPr id="7066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AFFC6B9-19A4-4CCE-A082-1DC24EFDCCFC}" type="slidenum">
              <a:rPr lang="zh-CN" altLang="en-US" smtClean="0"/>
              <a:pPr eaLnBrk="1" hangingPunct="1"/>
              <a:t>16</a:t>
            </a:fld>
            <a:endParaRPr lang="en-US" altLang="zh-CN" smtClean="0"/>
          </a:p>
        </p:txBody>
      </p:sp>
    </p:spTree>
    <p:extLst>
      <p:ext uri="{BB962C8B-B14F-4D97-AF65-F5344CB8AC3E}">
        <p14:creationId xmlns:p14="http://schemas.microsoft.com/office/powerpoint/2010/main" val="2818654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xfrm>
            <a:off x="423863" y="685800"/>
            <a:ext cx="6010275" cy="3429000"/>
          </a:xfrm>
        </p:spPr>
      </p:sp>
      <p:sp>
        <p:nvSpPr>
          <p:cNvPr id="65539" name="备注占位符 2"/>
          <p:cNvSpPr>
            <a:spLocks noGrp="1"/>
          </p:cNvSpPr>
          <p:nvPr>
            <p:ph type="body" idx="1"/>
          </p:nvPr>
        </p:nvSpPr>
        <p:spPr>
          <a:noFill/>
        </p:spPr>
        <p:txBody>
          <a:bodyPr/>
          <a:lstStyle/>
          <a:p>
            <a:endParaRPr lang="zh-CN" altLang="en-US" smtClean="0"/>
          </a:p>
        </p:txBody>
      </p:sp>
      <p:sp>
        <p:nvSpPr>
          <p:cNvPr id="6554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BE97321-6E64-44C7-8216-AF0B4391ABFF}" type="slidenum">
              <a:rPr lang="zh-CN" altLang="en-US" smtClean="0"/>
              <a:pPr eaLnBrk="1" hangingPunct="1"/>
              <a:t>17</a:t>
            </a:fld>
            <a:endParaRPr lang="en-US" altLang="zh-CN" smtClean="0"/>
          </a:p>
        </p:txBody>
      </p:sp>
    </p:spTree>
    <p:extLst>
      <p:ext uri="{BB962C8B-B14F-4D97-AF65-F5344CB8AC3E}">
        <p14:creationId xmlns:p14="http://schemas.microsoft.com/office/powerpoint/2010/main" val="3793692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a:xfrm>
            <a:off x="423863" y="685800"/>
            <a:ext cx="6010275" cy="3429000"/>
          </a:xfrm>
        </p:spPr>
      </p:sp>
      <p:sp>
        <p:nvSpPr>
          <p:cNvPr id="67587" name="备注占位符 2"/>
          <p:cNvSpPr>
            <a:spLocks noGrp="1"/>
          </p:cNvSpPr>
          <p:nvPr>
            <p:ph type="body" idx="1"/>
          </p:nvPr>
        </p:nvSpPr>
        <p:spPr>
          <a:noFill/>
        </p:spPr>
        <p:txBody>
          <a:bodyPr/>
          <a:lstStyle/>
          <a:p>
            <a:endParaRPr lang="zh-CN" altLang="en-US" smtClean="0"/>
          </a:p>
        </p:txBody>
      </p:sp>
      <p:sp>
        <p:nvSpPr>
          <p:cNvPr id="6758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8A66399-FD14-4A35-A0B6-98B871E12587}" type="slidenum">
              <a:rPr lang="zh-CN" altLang="en-US" smtClean="0"/>
              <a:pPr eaLnBrk="1" hangingPunct="1"/>
              <a:t>18</a:t>
            </a:fld>
            <a:endParaRPr lang="en-US" altLang="zh-CN" smtClean="0"/>
          </a:p>
        </p:txBody>
      </p:sp>
    </p:spTree>
    <p:extLst>
      <p:ext uri="{BB962C8B-B14F-4D97-AF65-F5344CB8AC3E}">
        <p14:creationId xmlns:p14="http://schemas.microsoft.com/office/powerpoint/2010/main" val="3195076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a:xfrm>
            <a:off x="423863" y="685800"/>
            <a:ext cx="6010275" cy="3429000"/>
          </a:xfrm>
        </p:spPr>
      </p:sp>
      <p:sp>
        <p:nvSpPr>
          <p:cNvPr id="66563" name="备注占位符 2"/>
          <p:cNvSpPr>
            <a:spLocks noGrp="1"/>
          </p:cNvSpPr>
          <p:nvPr>
            <p:ph type="body" idx="1"/>
          </p:nvPr>
        </p:nvSpPr>
        <p:spPr>
          <a:noFill/>
        </p:spPr>
        <p:txBody>
          <a:bodyPr/>
          <a:lstStyle/>
          <a:p>
            <a:endParaRPr lang="zh-CN" altLang="en-US" smtClean="0"/>
          </a:p>
        </p:txBody>
      </p:sp>
      <p:sp>
        <p:nvSpPr>
          <p:cNvPr id="6656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B6F1F64-A029-4427-86C1-400B47CB9E7E}" type="slidenum">
              <a:rPr lang="zh-CN" altLang="en-US" smtClean="0"/>
              <a:pPr eaLnBrk="1" hangingPunct="1"/>
              <a:t>19</a:t>
            </a:fld>
            <a:endParaRPr lang="en-US" altLang="zh-CN" smtClean="0"/>
          </a:p>
        </p:txBody>
      </p:sp>
    </p:spTree>
    <p:extLst>
      <p:ext uri="{BB962C8B-B14F-4D97-AF65-F5344CB8AC3E}">
        <p14:creationId xmlns:p14="http://schemas.microsoft.com/office/powerpoint/2010/main" val="2130922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a:xfrm>
            <a:off x="423863" y="685800"/>
            <a:ext cx="6010275" cy="3429000"/>
          </a:xfrm>
        </p:spPr>
      </p:sp>
      <p:sp>
        <p:nvSpPr>
          <p:cNvPr id="77827" name="备注占位符 2"/>
          <p:cNvSpPr>
            <a:spLocks noGrp="1"/>
          </p:cNvSpPr>
          <p:nvPr>
            <p:ph type="body" idx="1"/>
          </p:nvPr>
        </p:nvSpPr>
        <p:spPr>
          <a:noFill/>
        </p:spPr>
        <p:txBody>
          <a:bodyPr/>
          <a:lstStyle/>
          <a:p>
            <a:endParaRPr lang="zh-CN" altLang="en-US" smtClean="0"/>
          </a:p>
        </p:txBody>
      </p:sp>
      <p:sp>
        <p:nvSpPr>
          <p:cNvPr id="7782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AB2B821-BCF7-4579-9739-AB26B6EC6DC0}" type="slidenum">
              <a:rPr lang="zh-CN" altLang="en-US" smtClean="0"/>
              <a:pPr eaLnBrk="1" hangingPunct="1"/>
              <a:t>20</a:t>
            </a:fld>
            <a:endParaRPr lang="en-US" altLang="zh-CN" smtClean="0"/>
          </a:p>
        </p:txBody>
      </p:sp>
    </p:spTree>
    <p:extLst>
      <p:ext uri="{BB962C8B-B14F-4D97-AF65-F5344CB8AC3E}">
        <p14:creationId xmlns:p14="http://schemas.microsoft.com/office/powerpoint/2010/main" val="134340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a:xfrm>
            <a:off x="423863" y="685800"/>
            <a:ext cx="6010275" cy="3429000"/>
          </a:xfrm>
        </p:spPr>
      </p:sp>
      <p:sp>
        <p:nvSpPr>
          <p:cNvPr id="69635" name="备注占位符 2"/>
          <p:cNvSpPr>
            <a:spLocks noGrp="1"/>
          </p:cNvSpPr>
          <p:nvPr>
            <p:ph type="body" idx="1"/>
          </p:nvPr>
        </p:nvSpPr>
        <p:spPr>
          <a:noFill/>
        </p:spPr>
        <p:txBody>
          <a:bodyPr/>
          <a:lstStyle/>
          <a:p>
            <a:endParaRPr lang="zh-CN" altLang="en-US" smtClean="0"/>
          </a:p>
        </p:txBody>
      </p:sp>
      <p:sp>
        <p:nvSpPr>
          <p:cNvPr id="6963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11E5A34-F154-42E6-84FE-856D1680BF64}" type="slidenum">
              <a:rPr lang="zh-CN" altLang="en-US" smtClean="0"/>
              <a:pPr eaLnBrk="1" hangingPunct="1"/>
              <a:t>21</a:t>
            </a:fld>
            <a:endParaRPr lang="en-US" altLang="zh-CN" smtClean="0"/>
          </a:p>
        </p:txBody>
      </p:sp>
    </p:spTree>
    <p:extLst>
      <p:ext uri="{BB962C8B-B14F-4D97-AF65-F5344CB8AC3E}">
        <p14:creationId xmlns:p14="http://schemas.microsoft.com/office/powerpoint/2010/main" val="207081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a:xfrm>
            <a:off x="423863" y="685800"/>
            <a:ext cx="6010275" cy="3429000"/>
          </a:xfrm>
        </p:spPr>
      </p:sp>
      <p:sp>
        <p:nvSpPr>
          <p:cNvPr id="71683" name="备注占位符 2"/>
          <p:cNvSpPr>
            <a:spLocks noGrp="1"/>
          </p:cNvSpPr>
          <p:nvPr>
            <p:ph type="body" idx="1"/>
          </p:nvPr>
        </p:nvSpPr>
        <p:spPr>
          <a:noFill/>
        </p:spPr>
        <p:txBody>
          <a:bodyPr/>
          <a:lstStyle/>
          <a:p>
            <a:endParaRPr lang="zh-CN" altLang="en-US" smtClean="0"/>
          </a:p>
        </p:txBody>
      </p:sp>
      <p:sp>
        <p:nvSpPr>
          <p:cNvPr id="7168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231C0A8-1E19-4FD2-99F8-24CF478F3754}" type="slidenum">
              <a:rPr lang="zh-CN" altLang="en-US" smtClean="0"/>
              <a:pPr eaLnBrk="1" hangingPunct="1"/>
              <a:t>22</a:t>
            </a:fld>
            <a:endParaRPr lang="en-US" altLang="zh-CN" smtClean="0"/>
          </a:p>
        </p:txBody>
      </p:sp>
    </p:spTree>
    <p:extLst>
      <p:ext uri="{BB962C8B-B14F-4D97-AF65-F5344CB8AC3E}">
        <p14:creationId xmlns:p14="http://schemas.microsoft.com/office/powerpoint/2010/main" val="1914304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a:xfrm>
            <a:off x="423863" y="685800"/>
            <a:ext cx="6010275" cy="3429000"/>
          </a:xfrm>
        </p:spPr>
      </p:sp>
      <p:sp>
        <p:nvSpPr>
          <p:cNvPr id="72707" name="备注占位符 2"/>
          <p:cNvSpPr>
            <a:spLocks noGrp="1"/>
          </p:cNvSpPr>
          <p:nvPr>
            <p:ph type="body" idx="1"/>
          </p:nvPr>
        </p:nvSpPr>
        <p:spPr>
          <a:noFill/>
        </p:spPr>
        <p:txBody>
          <a:bodyPr/>
          <a:lstStyle/>
          <a:p>
            <a:endParaRPr lang="zh-CN" altLang="en-US" smtClean="0"/>
          </a:p>
        </p:txBody>
      </p:sp>
      <p:sp>
        <p:nvSpPr>
          <p:cNvPr id="7270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3C48DA9-D868-4019-BB4F-DE5A11093F17}" type="slidenum">
              <a:rPr lang="zh-CN" altLang="en-US" smtClean="0"/>
              <a:pPr eaLnBrk="1" hangingPunct="1"/>
              <a:t>23</a:t>
            </a:fld>
            <a:endParaRPr lang="en-US" altLang="zh-CN" smtClean="0"/>
          </a:p>
        </p:txBody>
      </p:sp>
    </p:spTree>
    <p:extLst>
      <p:ext uri="{BB962C8B-B14F-4D97-AF65-F5344CB8AC3E}">
        <p14:creationId xmlns:p14="http://schemas.microsoft.com/office/powerpoint/2010/main" val="886133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a:xfrm>
            <a:off x="423863" y="685800"/>
            <a:ext cx="6010275" cy="3429000"/>
          </a:xfrm>
        </p:spPr>
      </p:sp>
      <p:sp>
        <p:nvSpPr>
          <p:cNvPr id="73731" name="备注占位符 2"/>
          <p:cNvSpPr>
            <a:spLocks noGrp="1"/>
          </p:cNvSpPr>
          <p:nvPr>
            <p:ph type="body" idx="1"/>
          </p:nvPr>
        </p:nvSpPr>
        <p:spPr>
          <a:noFill/>
        </p:spPr>
        <p:txBody>
          <a:bodyPr/>
          <a:lstStyle/>
          <a:p>
            <a:endParaRPr lang="zh-CN" altLang="en-US" smtClean="0"/>
          </a:p>
        </p:txBody>
      </p:sp>
      <p:sp>
        <p:nvSpPr>
          <p:cNvPr id="7373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016A049-1398-49AC-B13A-E94CC98BD049}" type="slidenum">
              <a:rPr lang="zh-CN" altLang="en-US" smtClean="0"/>
              <a:pPr eaLnBrk="1" hangingPunct="1"/>
              <a:t>24</a:t>
            </a:fld>
            <a:endParaRPr lang="en-US" altLang="zh-CN" smtClean="0"/>
          </a:p>
        </p:txBody>
      </p:sp>
    </p:spTree>
    <p:extLst>
      <p:ext uri="{BB962C8B-B14F-4D97-AF65-F5344CB8AC3E}">
        <p14:creationId xmlns:p14="http://schemas.microsoft.com/office/powerpoint/2010/main" val="1401731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a:xfrm>
            <a:off x="423863" y="685800"/>
            <a:ext cx="6010275" cy="3429000"/>
          </a:xfrm>
        </p:spPr>
      </p:sp>
      <p:sp>
        <p:nvSpPr>
          <p:cNvPr id="74755" name="备注占位符 2"/>
          <p:cNvSpPr>
            <a:spLocks noGrp="1"/>
          </p:cNvSpPr>
          <p:nvPr>
            <p:ph type="body" idx="1"/>
          </p:nvPr>
        </p:nvSpPr>
        <p:spPr>
          <a:noFill/>
        </p:spPr>
        <p:txBody>
          <a:bodyPr/>
          <a:lstStyle/>
          <a:p>
            <a:endParaRPr lang="zh-CN" altLang="en-US" smtClean="0"/>
          </a:p>
        </p:txBody>
      </p:sp>
      <p:sp>
        <p:nvSpPr>
          <p:cNvPr id="7475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0A6DE28-CE76-4C03-AA4B-492591B0DFE3}" type="slidenum">
              <a:rPr lang="zh-CN" altLang="en-US" smtClean="0"/>
              <a:pPr eaLnBrk="1" hangingPunct="1"/>
              <a:t>25</a:t>
            </a:fld>
            <a:endParaRPr lang="en-US" altLang="zh-CN" smtClean="0"/>
          </a:p>
        </p:txBody>
      </p:sp>
    </p:spTree>
    <p:extLst>
      <p:ext uri="{BB962C8B-B14F-4D97-AF65-F5344CB8AC3E}">
        <p14:creationId xmlns:p14="http://schemas.microsoft.com/office/powerpoint/2010/main" val="36317597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a:xfrm>
            <a:off x="423863" y="685800"/>
            <a:ext cx="6010275" cy="3429000"/>
          </a:xfrm>
        </p:spPr>
      </p:sp>
      <p:sp>
        <p:nvSpPr>
          <p:cNvPr id="78851" name="备注占位符 2"/>
          <p:cNvSpPr>
            <a:spLocks noGrp="1"/>
          </p:cNvSpPr>
          <p:nvPr>
            <p:ph type="body" idx="1"/>
          </p:nvPr>
        </p:nvSpPr>
        <p:spPr>
          <a:noFill/>
        </p:spPr>
        <p:txBody>
          <a:bodyPr/>
          <a:lstStyle/>
          <a:p>
            <a:endParaRPr lang="zh-CN" altLang="en-US" smtClean="0"/>
          </a:p>
        </p:txBody>
      </p:sp>
      <p:sp>
        <p:nvSpPr>
          <p:cNvPr id="7885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0ABEE31-2B69-48CB-BF41-3BC7CC48BA6A}" type="slidenum">
              <a:rPr lang="zh-CN" altLang="en-US" smtClean="0"/>
              <a:pPr eaLnBrk="1" hangingPunct="1"/>
              <a:t>26</a:t>
            </a:fld>
            <a:endParaRPr lang="en-US" altLang="zh-CN" smtClean="0"/>
          </a:p>
        </p:txBody>
      </p:sp>
    </p:spTree>
    <p:extLst>
      <p:ext uri="{BB962C8B-B14F-4D97-AF65-F5344CB8AC3E}">
        <p14:creationId xmlns:p14="http://schemas.microsoft.com/office/powerpoint/2010/main" val="18439262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a:xfrm>
            <a:off x="423863" y="685800"/>
            <a:ext cx="6010275" cy="3429000"/>
          </a:xfrm>
        </p:spPr>
      </p:sp>
      <p:sp>
        <p:nvSpPr>
          <p:cNvPr id="79875" name="备注占位符 2"/>
          <p:cNvSpPr>
            <a:spLocks noGrp="1"/>
          </p:cNvSpPr>
          <p:nvPr>
            <p:ph type="body" idx="1"/>
          </p:nvPr>
        </p:nvSpPr>
        <p:spPr>
          <a:noFill/>
        </p:spPr>
        <p:txBody>
          <a:bodyPr/>
          <a:lstStyle/>
          <a:p>
            <a:endParaRPr lang="zh-CN" altLang="en-US" smtClean="0"/>
          </a:p>
        </p:txBody>
      </p:sp>
      <p:sp>
        <p:nvSpPr>
          <p:cNvPr id="7987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E3D76E3-184C-4A9C-B157-24A294F75F0C}" type="slidenum">
              <a:rPr lang="zh-CN" altLang="en-US" smtClean="0"/>
              <a:pPr eaLnBrk="1" hangingPunct="1"/>
              <a:t>27</a:t>
            </a:fld>
            <a:endParaRPr lang="en-US" altLang="zh-CN" smtClean="0"/>
          </a:p>
        </p:txBody>
      </p:sp>
    </p:spTree>
    <p:extLst>
      <p:ext uri="{BB962C8B-B14F-4D97-AF65-F5344CB8AC3E}">
        <p14:creationId xmlns:p14="http://schemas.microsoft.com/office/powerpoint/2010/main" val="36987418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a:xfrm>
            <a:off x="423863" y="685800"/>
            <a:ext cx="6010275" cy="3429000"/>
          </a:xfrm>
        </p:spPr>
      </p:sp>
      <p:sp>
        <p:nvSpPr>
          <p:cNvPr id="80899" name="备注占位符 2"/>
          <p:cNvSpPr>
            <a:spLocks noGrp="1"/>
          </p:cNvSpPr>
          <p:nvPr>
            <p:ph type="body" idx="1"/>
          </p:nvPr>
        </p:nvSpPr>
        <p:spPr>
          <a:noFill/>
        </p:spPr>
        <p:txBody>
          <a:bodyPr/>
          <a:lstStyle/>
          <a:p>
            <a:endParaRPr lang="zh-CN" altLang="en-US" smtClean="0"/>
          </a:p>
        </p:txBody>
      </p:sp>
      <p:sp>
        <p:nvSpPr>
          <p:cNvPr id="8090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59912A3-AF76-4B1B-B1E5-EFB1FAD0B439}" type="slidenum">
              <a:rPr lang="zh-CN" altLang="en-US" smtClean="0"/>
              <a:pPr eaLnBrk="1" hangingPunct="1"/>
              <a:t>28</a:t>
            </a:fld>
            <a:endParaRPr lang="en-US" altLang="zh-CN" smtClean="0"/>
          </a:p>
        </p:txBody>
      </p:sp>
    </p:spTree>
    <p:extLst>
      <p:ext uri="{BB962C8B-B14F-4D97-AF65-F5344CB8AC3E}">
        <p14:creationId xmlns:p14="http://schemas.microsoft.com/office/powerpoint/2010/main" val="35789995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TextEdit="1"/>
          </p:cNvSpPr>
          <p:nvPr>
            <p:ph type="sldImg"/>
          </p:nvPr>
        </p:nvSpPr>
        <p:spPr>
          <a:xfrm>
            <a:off x="423863" y="685800"/>
            <a:ext cx="6010275" cy="3429000"/>
          </a:xfrm>
        </p:spPr>
      </p:sp>
      <p:sp>
        <p:nvSpPr>
          <p:cNvPr id="82947" name="备注占位符 2"/>
          <p:cNvSpPr>
            <a:spLocks noGrp="1"/>
          </p:cNvSpPr>
          <p:nvPr>
            <p:ph type="body" idx="1"/>
          </p:nvPr>
        </p:nvSpPr>
        <p:spPr>
          <a:noFill/>
        </p:spPr>
        <p:txBody>
          <a:bodyPr/>
          <a:lstStyle/>
          <a:p>
            <a:endParaRPr lang="zh-CN" altLang="en-US" smtClean="0"/>
          </a:p>
        </p:txBody>
      </p:sp>
      <p:sp>
        <p:nvSpPr>
          <p:cNvPr id="8294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E76BB06-5177-4446-97F8-8FB2010B1FD2}" type="slidenum">
              <a:rPr lang="zh-CN" altLang="en-US" smtClean="0"/>
              <a:pPr eaLnBrk="1" hangingPunct="1"/>
              <a:t>29</a:t>
            </a:fld>
            <a:endParaRPr lang="en-US" altLang="zh-CN" smtClean="0"/>
          </a:p>
        </p:txBody>
      </p:sp>
    </p:spTree>
    <p:extLst>
      <p:ext uri="{BB962C8B-B14F-4D97-AF65-F5344CB8AC3E}">
        <p14:creationId xmlns:p14="http://schemas.microsoft.com/office/powerpoint/2010/main" val="1935913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a:xfrm>
            <a:off x="423863" y="685800"/>
            <a:ext cx="6010275" cy="3429000"/>
          </a:xfrm>
        </p:spPr>
      </p:sp>
      <p:sp>
        <p:nvSpPr>
          <p:cNvPr id="83971" name="备注占位符 2"/>
          <p:cNvSpPr>
            <a:spLocks noGrp="1"/>
          </p:cNvSpPr>
          <p:nvPr>
            <p:ph type="body" idx="1"/>
          </p:nvPr>
        </p:nvSpPr>
        <p:spPr>
          <a:noFill/>
        </p:spPr>
        <p:txBody>
          <a:bodyPr/>
          <a:lstStyle/>
          <a:p>
            <a:endParaRPr lang="zh-CN" altLang="en-US" smtClean="0"/>
          </a:p>
        </p:txBody>
      </p:sp>
      <p:sp>
        <p:nvSpPr>
          <p:cNvPr id="8397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94C26DF-7563-4B8A-8EA5-221EFFE6AC30}" type="slidenum">
              <a:rPr lang="zh-CN" altLang="en-US" smtClean="0"/>
              <a:pPr eaLnBrk="1" hangingPunct="1"/>
              <a:t>30</a:t>
            </a:fld>
            <a:endParaRPr lang="en-US" altLang="zh-CN" smtClean="0"/>
          </a:p>
        </p:txBody>
      </p:sp>
    </p:spTree>
    <p:extLst>
      <p:ext uri="{BB962C8B-B14F-4D97-AF65-F5344CB8AC3E}">
        <p14:creationId xmlns:p14="http://schemas.microsoft.com/office/powerpoint/2010/main" val="776109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p:cNvSpPr>
            <a:spLocks noGrp="1" noRot="1" noChangeAspect="1" noTextEdit="1"/>
          </p:cNvSpPr>
          <p:nvPr>
            <p:ph type="sldImg"/>
          </p:nvPr>
        </p:nvSpPr>
        <p:spPr>
          <a:xfrm>
            <a:off x="423863" y="685800"/>
            <a:ext cx="6010275" cy="3429000"/>
          </a:xfrm>
        </p:spPr>
      </p:sp>
      <p:sp>
        <p:nvSpPr>
          <p:cNvPr id="84995" name="备注占位符 2"/>
          <p:cNvSpPr>
            <a:spLocks noGrp="1"/>
          </p:cNvSpPr>
          <p:nvPr>
            <p:ph type="body" idx="1"/>
          </p:nvPr>
        </p:nvSpPr>
        <p:spPr>
          <a:noFill/>
        </p:spPr>
        <p:txBody>
          <a:bodyPr/>
          <a:lstStyle/>
          <a:p>
            <a:endParaRPr lang="zh-CN" altLang="en-US" smtClean="0"/>
          </a:p>
        </p:txBody>
      </p:sp>
      <p:sp>
        <p:nvSpPr>
          <p:cNvPr id="8499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873AD9F-EDD0-40A0-A76F-0993EFAC9D9B}" type="slidenum">
              <a:rPr lang="zh-CN" altLang="en-US" smtClean="0"/>
              <a:pPr eaLnBrk="1" hangingPunct="1"/>
              <a:t>31</a:t>
            </a:fld>
            <a:endParaRPr lang="en-US" altLang="zh-CN" smtClean="0"/>
          </a:p>
        </p:txBody>
      </p:sp>
    </p:spTree>
    <p:extLst>
      <p:ext uri="{BB962C8B-B14F-4D97-AF65-F5344CB8AC3E}">
        <p14:creationId xmlns:p14="http://schemas.microsoft.com/office/powerpoint/2010/main" val="2526542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p:cNvSpPr>
            <a:spLocks noGrp="1" noRot="1" noChangeAspect="1" noTextEdit="1"/>
          </p:cNvSpPr>
          <p:nvPr>
            <p:ph type="sldImg"/>
          </p:nvPr>
        </p:nvSpPr>
        <p:spPr>
          <a:xfrm>
            <a:off x="423863" y="685800"/>
            <a:ext cx="6010275" cy="3429000"/>
          </a:xfrm>
        </p:spPr>
      </p:sp>
      <p:sp>
        <p:nvSpPr>
          <p:cNvPr id="86019" name="备注占位符 2"/>
          <p:cNvSpPr>
            <a:spLocks noGrp="1"/>
          </p:cNvSpPr>
          <p:nvPr>
            <p:ph type="body" idx="1"/>
          </p:nvPr>
        </p:nvSpPr>
        <p:spPr>
          <a:noFill/>
        </p:spPr>
        <p:txBody>
          <a:bodyPr/>
          <a:lstStyle/>
          <a:p>
            <a:endParaRPr lang="zh-CN" altLang="en-US" smtClean="0"/>
          </a:p>
        </p:txBody>
      </p:sp>
      <p:sp>
        <p:nvSpPr>
          <p:cNvPr id="8602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DC07858-A7E4-4652-8DC3-5E7962FDC1B4}" type="slidenum">
              <a:rPr lang="zh-CN" altLang="en-US" smtClean="0"/>
              <a:pPr eaLnBrk="1" hangingPunct="1"/>
              <a:t>32</a:t>
            </a:fld>
            <a:endParaRPr lang="en-US" altLang="zh-CN" smtClean="0"/>
          </a:p>
        </p:txBody>
      </p:sp>
    </p:spTree>
    <p:extLst>
      <p:ext uri="{BB962C8B-B14F-4D97-AF65-F5344CB8AC3E}">
        <p14:creationId xmlns:p14="http://schemas.microsoft.com/office/powerpoint/2010/main" val="27621956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幻灯片图像占位符 1"/>
          <p:cNvSpPr>
            <a:spLocks noGrp="1" noRot="1" noChangeAspect="1" noTextEdit="1"/>
          </p:cNvSpPr>
          <p:nvPr>
            <p:ph type="sldImg"/>
          </p:nvPr>
        </p:nvSpPr>
        <p:spPr>
          <a:xfrm>
            <a:off x="423863" y="685800"/>
            <a:ext cx="6010275" cy="3429000"/>
          </a:xfrm>
        </p:spPr>
      </p:sp>
      <p:sp>
        <p:nvSpPr>
          <p:cNvPr id="87043" name="备注占位符 2"/>
          <p:cNvSpPr>
            <a:spLocks noGrp="1"/>
          </p:cNvSpPr>
          <p:nvPr>
            <p:ph type="body" idx="1"/>
          </p:nvPr>
        </p:nvSpPr>
        <p:spPr>
          <a:noFill/>
        </p:spPr>
        <p:txBody>
          <a:bodyPr/>
          <a:lstStyle/>
          <a:p>
            <a:endParaRPr lang="zh-CN" altLang="en-US" smtClean="0"/>
          </a:p>
        </p:txBody>
      </p:sp>
      <p:sp>
        <p:nvSpPr>
          <p:cNvPr id="8704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5746938-108C-4802-9220-C891DBA3D332}" type="slidenum">
              <a:rPr lang="zh-CN" altLang="en-US" smtClean="0"/>
              <a:pPr eaLnBrk="1" hangingPunct="1"/>
              <a:t>33</a:t>
            </a:fld>
            <a:endParaRPr lang="en-US" altLang="zh-CN" smtClean="0"/>
          </a:p>
        </p:txBody>
      </p:sp>
    </p:spTree>
    <p:extLst>
      <p:ext uri="{BB962C8B-B14F-4D97-AF65-F5344CB8AC3E}">
        <p14:creationId xmlns:p14="http://schemas.microsoft.com/office/powerpoint/2010/main" val="31335132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p:cNvSpPr>
            <a:spLocks noGrp="1" noRot="1" noChangeAspect="1" noTextEdit="1"/>
          </p:cNvSpPr>
          <p:nvPr>
            <p:ph type="sldImg"/>
          </p:nvPr>
        </p:nvSpPr>
        <p:spPr>
          <a:xfrm>
            <a:off x="423863" y="685800"/>
            <a:ext cx="6010275" cy="3429000"/>
          </a:xfrm>
        </p:spPr>
      </p:sp>
      <p:sp>
        <p:nvSpPr>
          <p:cNvPr id="89091" name="备注占位符 2"/>
          <p:cNvSpPr>
            <a:spLocks noGrp="1"/>
          </p:cNvSpPr>
          <p:nvPr>
            <p:ph type="body" idx="1"/>
          </p:nvPr>
        </p:nvSpPr>
        <p:spPr>
          <a:noFill/>
        </p:spPr>
        <p:txBody>
          <a:bodyPr/>
          <a:lstStyle/>
          <a:p>
            <a:endParaRPr lang="zh-CN" altLang="en-US" smtClean="0"/>
          </a:p>
        </p:txBody>
      </p:sp>
      <p:sp>
        <p:nvSpPr>
          <p:cNvPr id="8909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57009AC-E2F8-4B87-A368-FD5D76CEC273}" type="slidenum">
              <a:rPr lang="zh-CN" altLang="en-US" smtClean="0"/>
              <a:pPr eaLnBrk="1" hangingPunct="1"/>
              <a:t>34</a:t>
            </a:fld>
            <a:endParaRPr lang="en-US" altLang="zh-CN" smtClean="0"/>
          </a:p>
        </p:txBody>
      </p:sp>
    </p:spTree>
    <p:extLst>
      <p:ext uri="{BB962C8B-B14F-4D97-AF65-F5344CB8AC3E}">
        <p14:creationId xmlns:p14="http://schemas.microsoft.com/office/powerpoint/2010/main" val="1358763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a:xfrm>
            <a:off x="423863" y="685800"/>
            <a:ext cx="6010275" cy="3429000"/>
          </a:xfrm>
        </p:spPr>
      </p:sp>
      <p:sp>
        <p:nvSpPr>
          <p:cNvPr id="91139" name="备注占位符 2"/>
          <p:cNvSpPr>
            <a:spLocks noGrp="1"/>
          </p:cNvSpPr>
          <p:nvPr>
            <p:ph type="body" idx="1"/>
          </p:nvPr>
        </p:nvSpPr>
        <p:spPr>
          <a:noFill/>
        </p:spPr>
        <p:txBody>
          <a:bodyPr/>
          <a:lstStyle/>
          <a:p>
            <a:endParaRPr lang="zh-CN" altLang="en-US" smtClean="0"/>
          </a:p>
        </p:txBody>
      </p:sp>
      <p:sp>
        <p:nvSpPr>
          <p:cNvPr id="9114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F6AD32E-293A-4309-9575-103DF47E362C}" type="slidenum">
              <a:rPr lang="zh-CN" altLang="en-US" smtClean="0"/>
              <a:pPr eaLnBrk="1" hangingPunct="1"/>
              <a:t>35</a:t>
            </a:fld>
            <a:endParaRPr lang="en-US" altLang="zh-CN" smtClean="0"/>
          </a:p>
        </p:txBody>
      </p:sp>
    </p:spTree>
    <p:extLst>
      <p:ext uri="{BB962C8B-B14F-4D97-AF65-F5344CB8AC3E}">
        <p14:creationId xmlns:p14="http://schemas.microsoft.com/office/powerpoint/2010/main" val="33789079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xfrm>
            <a:off x="423863" y="685800"/>
            <a:ext cx="6010275" cy="3429000"/>
          </a:xfrm>
        </p:spPr>
      </p:sp>
      <p:sp>
        <p:nvSpPr>
          <p:cNvPr id="92163" name="备注占位符 2"/>
          <p:cNvSpPr>
            <a:spLocks noGrp="1"/>
          </p:cNvSpPr>
          <p:nvPr>
            <p:ph type="body" idx="1"/>
          </p:nvPr>
        </p:nvSpPr>
        <p:spPr>
          <a:noFill/>
        </p:spPr>
        <p:txBody>
          <a:bodyPr/>
          <a:lstStyle/>
          <a:p>
            <a:endParaRPr lang="zh-CN" altLang="en-US" smtClean="0"/>
          </a:p>
        </p:txBody>
      </p:sp>
      <p:sp>
        <p:nvSpPr>
          <p:cNvPr id="9216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D63CD5A-329A-4D95-B82C-46AC8A6B4D74}" type="slidenum">
              <a:rPr lang="zh-CN" altLang="en-US" smtClean="0"/>
              <a:pPr eaLnBrk="1" hangingPunct="1"/>
              <a:t>36</a:t>
            </a:fld>
            <a:endParaRPr lang="en-US" altLang="zh-CN" smtClean="0"/>
          </a:p>
        </p:txBody>
      </p:sp>
    </p:spTree>
    <p:extLst>
      <p:ext uri="{BB962C8B-B14F-4D97-AF65-F5344CB8AC3E}">
        <p14:creationId xmlns:p14="http://schemas.microsoft.com/office/powerpoint/2010/main" val="3045243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p:cNvSpPr>
            <a:spLocks noGrp="1" noRot="1" noChangeAspect="1" noTextEdit="1"/>
          </p:cNvSpPr>
          <p:nvPr>
            <p:ph type="sldImg"/>
          </p:nvPr>
        </p:nvSpPr>
        <p:spPr>
          <a:xfrm>
            <a:off x="423863" y="685800"/>
            <a:ext cx="6010275" cy="3429000"/>
          </a:xfrm>
        </p:spPr>
      </p:sp>
      <p:sp>
        <p:nvSpPr>
          <p:cNvPr id="96259" name="备注占位符 2"/>
          <p:cNvSpPr>
            <a:spLocks noGrp="1"/>
          </p:cNvSpPr>
          <p:nvPr>
            <p:ph type="body" idx="1"/>
          </p:nvPr>
        </p:nvSpPr>
        <p:spPr>
          <a:noFill/>
        </p:spPr>
        <p:txBody>
          <a:bodyPr/>
          <a:lstStyle/>
          <a:p>
            <a:endParaRPr lang="zh-CN" altLang="en-US" smtClean="0"/>
          </a:p>
        </p:txBody>
      </p:sp>
      <p:sp>
        <p:nvSpPr>
          <p:cNvPr id="9626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8214720-579D-4A5F-A4DC-20C642087928}" type="slidenum">
              <a:rPr lang="zh-CN" altLang="en-US" smtClean="0"/>
              <a:pPr eaLnBrk="1" hangingPunct="1"/>
              <a:t>37</a:t>
            </a:fld>
            <a:endParaRPr lang="en-US" altLang="zh-CN" smtClean="0"/>
          </a:p>
        </p:txBody>
      </p:sp>
    </p:spTree>
    <p:extLst>
      <p:ext uri="{BB962C8B-B14F-4D97-AF65-F5344CB8AC3E}">
        <p14:creationId xmlns:p14="http://schemas.microsoft.com/office/powerpoint/2010/main" val="3121512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01780" y="2130426"/>
            <a:ext cx="10220166"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03559" y="3886200"/>
            <a:ext cx="8416608"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912583026"/>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1186" y="1600201"/>
            <a:ext cx="10821353"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50747212"/>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49792" y="4406901"/>
            <a:ext cx="10220166"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49792" y="2906713"/>
            <a:ext cx="10220166"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313597261"/>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1186" y="1600201"/>
            <a:ext cx="5310479"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12060" y="1600201"/>
            <a:ext cx="5310479"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57582023"/>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1186" y="1535113"/>
            <a:ext cx="531256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1186" y="2174875"/>
            <a:ext cx="531256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07886" y="1535113"/>
            <a:ext cx="531465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07886" y="2174875"/>
            <a:ext cx="531465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9238183"/>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1186" y="1600201"/>
            <a:ext cx="10821353"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14581698"/>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864406738"/>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3">
            <a:extLst>
              <a:ext uri="{28A0092B-C50C-407E-A947-70E740481C1C}">
                <a14:useLocalDpi xmlns:a14="http://schemas.microsoft.com/office/drawing/2010/main" val="0"/>
              </a:ext>
            </a:extLst>
          </a:blip>
          <a:srcRect t="44291" r="63763"/>
          <a:stretch/>
        </p:blipFill>
        <p:spPr>
          <a:xfrm>
            <a:off x="-388770" y="7951"/>
            <a:ext cx="2288793" cy="1979869"/>
          </a:xfrm>
          <a:prstGeom prst="rect">
            <a:avLst/>
          </a:prstGeom>
        </p:spPr>
      </p:pic>
    </p:spTree>
    <p:extLst>
      <p:ext uri="{BB962C8B-B14F-4D97-AF65-F5344CB8AC3E}">
        <p14:creationId xmlns:p14="http://schemas.microsoft.com/office/powerpoint/2010/main" val="3754153715"/>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17201" y="274639"/>
            <a:ext cx="2705338"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1186" y="274639"/>
            <a:ext cx="7915619" cy="5851525"/>
          </a:xfrm>
          <a:prstGeom prst="rect">
            <a:avLst/>
          </a:prstGeo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p14="http://schemas.microsoft.com/office/powerpoint/2010/main" val="1098415227"/>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56734" y="4800600"/>
            <a:ext cx="7214235"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56734" y="612775"/>
            <a:ext cx="7214235"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56734" y="5367338"/>
            <a:ext cx="7214235"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77195256"/>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01780" y="2130426"/>
            <a:ext cx="10220166"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03559" y="3886200"/>
            <a:ext cx="8416608"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570108266"/>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1186" y="1600201"/>
            <a:ext cx="10821353"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8156801"/>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49792" y="4406901"/>
            <a:ext cx="10220166"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49792" y="2906713"/>
            <a:ext cx="10220166"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622955931"/>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1186" y="1600201"/>
            <a:ext cx="5310479"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12060" y="1600201"/>
            <a:ext cx="5310479"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23207957"/>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1186" y="1535113"/>
            <a:ext cx="531256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1186" y="2174875"/>
            <a:ext cx="531256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07886" y="1535113"/>
            <a:ext cx="531465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07886" y="2174875"/>
            <a:ext cx="531465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08710576"/>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889271702"/>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437043"/>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1187" y="273050"/>
            <a:ext cx="395572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00943" y="273051"/>
            <a:ext cx="6721596"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1187" y="1435101"/>
            <a:ext cx="395572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547813924"/>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56734" y="4800600"/>
            <a:ext cx="7214235"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56734" y="612775"/>
            <a:ext cx="7214235"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56734" y="5367338"/>
            <a:ext cx="7214235"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248017159"/>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1186" y="1600201"/>
            <a:ext cx="10821353"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43543722"/>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17201" y="274639"/>
            <a:ext cx="2705338"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1186" y="274639"/>
            <a:ext cx="7915619"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01139296"/>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jp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2">
            <a:lum/>
          </a:blip>
          <a:srcRect/>
          <a:stretch>
            <a:fillRect l="-1000" r="-1000"/>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228684"/>
            <a:ext cx="1201746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6598" r:id="rId1"/>
    <p:sldLayoutId id="2147486599" r:id="rId2"/>
    <p:sldLayoutId id="2147486600" r:id="rId3"/>
    <p:sldLayoutId id="2147486601" r:id="rId4"/>
    <p:sldLayoutId id="2147486602" r:id="rId5"/>
    <p:sldLayoutId id="2147486603" r:id="rId6"/>
    <p:sldLayoutId id="2147486604" r:id="rId7"/>
    <p:sldLayoutId id="2147486618" r:id="rId8"/>
    <p:sldLayoutId id="2147486605" r:id="rId9"/>
    <p:sldLayoutId id="2147486606" r:id="rId10"/>
  </p:sldLayoutIdLst>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lum/>
          </a:blip>
          <a:srcRect/>
          <a:stretch>
            <a:fillRect l="-1000" r="-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6607" r:id="rId1"/>
    <p:sldLayoutId id="2147486608" r:id="rId2"/>
    <p:sldLayoutId id="2147486609" r:id="rId3"/>
    <p:sldLayoutId id="2147486610" r:id="rId4"/>
    <p:sldLayoutId id="2147486611" r:id="rId5"/>
    <p:sldLayoutId id="2147486612" r:id="rId6"/>
    <p:sldLayoutId id="2147486613" r:id="rId7"/>
    <p:sldLayoutId id="2147486614" r:id="rId8"/>
    <p:sldLayoutId id="2147486615" r:id="rId9"/>
    <p:sldLayoutId id="2147486616" r:id="rId10"/>
    <p:sldLayoutId id="2147486617" r:id="rId11"/>
  </p:sldLayoutIdLst>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7.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1.jp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5">
            <a:lum/>
          </a:blip>
          <a:srcRect/>
          <a:stretch>
            <a:fillRect l="-1000" r="-1000"/>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6">
            <a:extLst>
              <a:ext uri="{28A0092B-C50C-407E-A947-70E740481C1C}">
                <a14:useLocalDpi xmlns:a14="http://schemas.microsoft.com/office/drawing/2010/main" val="0"/>
              </a:ext>
            </a:extLst>
          </a:blip>
          <a:srcRect l="33773" t="8337" r="32796" b="65028"/>
          <a:stretch/>
        </p:blipFill>
        <p:spPr>
          <a:xfrm>
            <a:off x="3624872" y="228684"/>
            <a:ext cx="4419484" cy="1981148"/>
          </a:xfrm>
          <a:prstGeom prst="rect">
            <a:avLst/>
          </a:prstGeom>
        </p:spPr>
      </p:pic>
      <p:pic>
        <p:nvPicPr>
          <p:cNvPr id="8" name="温馨、背景音乐 - 梦.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54863" y="-2057256"/>
            <a:ext cx="609996" cy="609741"/>
          </a:xfrm>
          <a:prstGeom prst="rect">
            <a:avLst/>
          </a:prstGeom>
        </p:spPr>
      </p:pic>
      <p:pic>
        <p:nvPicPr>
          <p:cNvPr id="4" name="图片 3"/>
          <p:cNvPicPr>
            <a:picLocks noChangeAspect="1"/>
          </p:cNvPicPr>
          <p:nvPr/>
        </p:nvPicPr>
        <p:blipFill rotWithShape="1">
          <a:blip r:embed="rId8">
            <a:extLst>
              <a:ext uri="{28A0092B-C50C-407E-A947-70E740481C1C}">
                <a14:useLocalDpi xmlns:a14="http://schemas.microsoft.com/office/drawing/2010/main" val="0"/>
              </a:ext>
            </a:extLst>
          </a:blip>
          <a:srcRect l="9675" t="13576" r="9482" b="20809"/>
          <a:stretch/>
        </p:blipFill>
        <p:spPr>
          <a:xfrm>
            <a:off x="1491328" y="838268"/>
            <a:ext cx="8686572" cy="3967096"/>
          </a:xfrm>
          <a:prstGeom prst="rect">
            <a:avLst/>
          </a:prstGeom>
        </p:spPr>
      </p:pic>
      <p:pic>
        <p:nvPicPr>
          <p:cNvPr id="9" name="图片 8"/>
          <p:cNvPicPr>
            <a:picLocks noChangeAspect="1"/>
          </p:cNvPicPr>
          <p:nvPr/>
        </p:nvPicPr>
        <p:blipFill rotWithShape="1">
          <a:blip r:embed="rId9">
            <a:extLst>
              <a:ext uri="{28A0092B-C50C-407E-A947-70E740481C1C}">
                <a14:useLocalDpi xmlns:a14="http://schemas.microsoft.com/office/drawing/2010/main" val="0"/>
              </a:ext>
            </a:extLst>
          </a:blip>
          <a:srcRect t="59998" r="73448"/>
          <a:stretch/>
        </p:blipFill>
        <p:spPr>
          <a:xfrm>
            <a:off x="-1" y="4038584"/>
            <a:ext cx="3192537" cy="2706264"/>
          </a:xfrm>
          <a:prstGeom prst="rect">
            <a:avLst/>
          </a:prstGeom>
        </p:spPr>
      </p:pic>
      <p:pic>
        <p:nvPicPr>
          <p:cNvPr id="10" name="图片 9"/>
          <p:cNvPicPr>
            <a:picLocks noChangeAspect="1"/>
          </p:cNvPicPr>
          <p:nvPr/>
        </p:nvPicPr>
        <p:blipFill rotWithShape="1">
          <a:blip r:embed="rId10">
            <a:extLst>
              <a:ext uri="{28A0092B-C50C-407E-A947-70E740481C1C}">
                <a14:useLocalDpi xmlns:a14="http://schemas.microsoft.com/office/drawing/2010/main" val="0"/>
              </a:ext>
            </a:extLst>
          </a:blip>
          <a:srcRect l="77053" t="62449" r="702" b="-2416"/>
          <a:stretch/>
        </p:blipFill>
        <p:spPr>
          <a:xfrm>
            <a:off x="9212178" y="4114782"/>
            <a:ext cx="2659613" cy="2688620"/>
          </a:xfrm>
          <a:prstGeom prst="rect">
            <a:avLst/>
          </a:prstGeom>
        </p:spPr>
      </p:pic>
      <p:sp>
        <p:nvSpPr>
          <p:cNvPr id="11" name="TextBox 79"/>
          <p:cNvSpPr txBox="1"/>
          <p:nvPr/>
        </p:nvSpPr>
        <p:spPr>
          <a:xfrm>
            <a:off x="3016729" y="4625623"/>
            <a:ext cx="5450833" cy="561682"/>
          </a:xfrm>
          <a:prstGeom prst="rect">
            <a:avLst/>
          </a:prstGeom>
          <a:noFill/>
        </p:spPr>
        <p:txBody>
          <a:bodyPr wrap="none" lIns="68571" tIns="34285" rIns="68571" bIns="34285" rtlCol="0">
            <a:spAutoFit/>
          </a:bodyPr>
          <a:lstStyle/>
          <a:p>
            <a:pPr algn="ctr"/>
            <a:r>
              <a:rPr lang="zh-CN" altLang="en-US" sz="3200" b="1" dirty="0">
                <a:latin typeface="+mn-ea"/>
                <a:cs typeface="+mn-ea"/>
                <a:sym typeface="+mn-lt"/>
              </a:rPr>
              <a:t>新学期开学典礼汇报</a:t>
            </a:r>
            <a:r>
              <a:rPr lang="en-US" altLang="zh-CN" sz="3200" b="1" dirty="0" smtClean="0">
                <a:latin typeface="+mn-ea"/>
                <a:cs typeface="+mn-ea"/>
                <a:sym typeface="+mn-lt"/>
              </a:rPr>
              <a:t>PPT</a:t>
            </a:r>
            <a:r>
              <a:rPr lang="zh-CN" altLang="en-US" sz="3200" b="1" dirty="0" smtClean="0">
                <a:latin typeface="+mn-ea"/>
                <a:ea typeface="+mn-ea"/>
                <a:cs typeface="+mn-ea"/>
                <a:sym typeface="+mn-lt"/>
              </a:rPr>
              <a:t>模板</a:t>
            </a:r>
            <a:endParaRPr lang="zh-CN" altLang="en-US" sz="3200" b="1" dirty="0">
              <a:latin typeface="+mn-ea"/>
              <a:ea typeface="+mn-ea"/>
              <a:cs typeface="+mn-ea"/>
              <a:sym typeface="+mn-lt"/>
            </a:endParaRPr>
          </a:p>
        </p:txBody>
      </p:sp>
      <p:cxnSp>
        <p:nvCxnSpPr>
          <p:cNvPr id="13" name="直接连接符 12"/>
          <p:cNvCxnSpPr/>
          <p:nvPr/>
        </p:nvCxnSpPr>
        <p:spPr>
          <a:xfrm>
            <a:off x="3061218" y="5213677"/>
            <a:ext cx="546540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4"/>
          <p:cNvSpPr txBox="1">
            <a:spLocks noChangeArrowheads="1"/>
          </p:cNvSpPr>
          <p:nvPr/>
        </p:nvSpPr>
        <p:spPr bwMode="auto">
          <a:xfrm>
            <a:off x="4459260" y="5603203"/>
            <a:ext cx="3585096" cy="1711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1400" b="0" dirty="0">
              <a:solidFill>
                <a:schemeClr val="tx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Scale>
                                      <p:cBhvr>
                                        <p:cTn id="2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9"/>
                                        </p:tgtEl>
                                        <p:attrNameLst>
                                          <p:attrName>ppt_x</p:attrName>
                                          <p:attrName>ppt_y</p:attrName>
                                        </p:attrNameLst>
                                      </p:cBhvr>
                                    </p:animMotion>
                                    <p:animEffect transition="in" filter="fade">
                                      <p:cBhvr>
                                        <p:cTn id="28" dur="1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12" presetClass="entr" presetSubtype="4" fill="hold" grpId="0" nodeType="afterEffect">
                                  <p:stCondLst>
                                    <p:cond delay="0"/>
                                  </p:stCondLst>
                                  <p:iterate type="lt">
                                    <p:tmPct val="10000"/>
                                  </p:iterate>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ppt_y</p:attrName>
                                        </p:attrNameLst>
                                      </p:cBhvr>
                                      <p:tavLst>
                                        <p:tav tm="0">
                                          <p:val>
                                            <p:strVal val="#ppt_y+#ppt_h*1.125000"/>
                                          </p:val>
                                        </p:tav>
                                        <p:tav tm="100000">
                                          <p:val>
                                            <p:strVal val="#ppt_y"/>
                                          </p:val>
                                        </p:tav>
                                      </p:tavLst>
                                    </p:anim>
                                    <p:animEffect transition="in" filter="wipe(up)">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56" presetClass="entr" presetSubtype="0" fill="hold" grpId="0" nodeType="afterEffect" nodePh="1">
                                  <p:stCondLst>
                                    <p:cond delay="0"/>
                                  </p:stCondLst>
                                  <p:endCondLst>
                                    <p:cond evt="begin" delay="0">
                                      <p:tn val="48"/>
                                    </p:cond>
                                  </p:endCondLst>
                                  <p:iterate type="lt">
                                    <p:tmPct val="10000"/>
                                  </p:iterate>
                                  <p:childTnLst>
                                    <p:set>
                                      <p:cBhvr>
                                        <p:cTn id="49" dur="1" fill="hold">
                                          <p:stCondLst>
                                            <p:cond delay="0"/>
                                          </p:stCondLst>
                                        </p:cTn>
                                        <p:tgtEl>
                                          <p:spTgt spid="14"/>
                                        </p:tgtEl>
                                        <p:attrNameLst>
                                          <p:attrName>style.visibility</p:attrName>
                                        </p:attrNameLst>
                                      </p:cBhvr>
                                      <p:to>
                                        <p:strVal val="visible"/>
                                      </p:to>
                                    </p:set>
                                    <p:anim by="(-#ppt_w*2)" calcmode="lin" valueType="num">
                                      <p:cBhvr rctx="PPT">
                                        <p:cTn id="50" dur="500" autoRev="1" fill="hold">
                                          <p:stCondLst>
                                            <p:cond delay="0"/>
                                          </p:stCondLst>
                                        </p:cTn>
                                        <p:tgtEl>
                                          <p:spTgt spid="14"/>
                                        </p:tgtEl>
                                        <p:attrNameLst>
                                          <p:attrName>ppt_w</p:attrName>
                                        </p:attrNameLst>
                                      </p:cBhvr>
                                    </p:anim>
                                    <p:anim by="(#ppt_w*0.50)" calcmode="lin" valueType="num">
                                      <p:cBhvr>
                                        <p:cTn id="51" dur="500" decel="50000" autoRev="1" fill="hold">
                                          <p:stCondLst>
                                            <p:cond delay="0"/>
                                          </p:stCondLst>
                                        </p:cTn>
                                        <p:tgtEl>
                                          <p:spTgt spid="14"/>
                                        </p:tgtEl>
                                        <p:attrNameLst>
                                          <p:attrName>ppt_x</p:attrName>
                                        </p:attrNameLst>
                                      </p:cBhvr>
                                    </p:anim>
                                    <p:anim from="(-#ppt_h/2)" to="(#ppt_y)" calcmode="lin" valueType="num">
                                      <p:cBhvr>
                                        <p:cTn id="52" dur="1000" fill="hold">
                                          <p:stCondLst>
                                            <p:cond delay="0"/>
                                          </p:stCondLst>
                                        </p:cTn>
                                        <p:tgtEl>
                                          <p:spTgt spid="14"/>
                                        </p:tgtEl>
                                        <p:attrNameLst>
                                          <p:attrName>ppt_y</p:attrName>
                                        </p:attrNameLst>
                                      </p:cBhvr>
                                    </p:anim>
                                    <p:animRot by="21600000">
                                      <p:cBhvr>
                                        <p:cTn id="53" dur="1000"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4" repeatCount="indefinite" fill="hold" display="0">
                  <p:stCondLst>
                    <p:cond delay="indefinite"/>
                  </p:stCondLst>
                  <p:endCondLst>
                    <p:cond evt="onStopAudio" delay="0">
                      <p:tgtEl>
                        <p:sldTgt/>
                      </p:tgtEl>
                    </p:cond>
                  </p:endCondLst>
                </p:cTn>
                <p:tgtEl>
                  <p:spTgt spid="8"/>
                </p:tgtEl>
              </p:cMediaNode>
            </p:audio>
          </p:childTnLst>
        </p:cTn>
      </p:par>
    </p:tnLst>
    <p:bldLst>
      <p:bldP spid="11"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04804" y="3789810"/>
            <a:ext cx="2307017" cy="134241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grpSp>
        <p:nvGrpSpPr>
          <p:cNvPr id="4" name="Group 550"/>
          <p:cNvGrpSpPr>
            <a:grpSpLocks/>
          </p:cNvGrpSpPr>
          <p:nvPr/>
        </p:nvGrpSpPr>
        <p:grpSpPr bwMode="auto">
          <a:xfrm>
            <a:off x="1568680" y="1129838"/>
            <a:ext cx="1354386" cy="1353423"/>
            <a:chOff x="295" y="3475"/>
            <a:chExt cx="1407" cy="1407"/>
          </a:xfrm>
        </p:grpSpPr>
        <p:sp>
          <p:nvSpPr>
            <p:cNvPr id="5"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solidFill>
                  <a:srgbClr val="0070C0"/>
                </a:solidFill>
              </a:endParaRPr>
            </a:p>
          </p:txBody>
        </p:sp>
        <p:grpSp>
          <p:nvGrpSpPr>
            <p:cNvPr id="6" name="Group 552"/>
            <p:cNvGrpSpPr>
              <a:grpSpLocks/>
            </p:cNvGrpSpPr>
            <p:nvPr/>
          </p:nvGrpSpPr>
          <p:grpSpPr bwMode="auto">
            <a:xfrm>
              <a:off x="476" y="3657"/>
              <a:ext cx="1053" cy="1051"/>
              <a:chOff x="-6066" y="-2207"/>
              <a:chExt cx="2216" cy="2210"/>
            </a:xfrm>
          </p:grpSpPr>
          <p:sp>
            <p:nvSpPr>
              <p:cNvPr id="7" name="Oval 553"/>
              <p:cNvSpPr>
                <a:spLocks noChangeArrowheads="1"/>
              </p:cNvSpPr>
              <p:nvPr/>
            </p:nvSpPr>
            <p:spPr bwMode="auto">
              <a:xfrm>
                <a:off x="-6066" y="-2131"/>
                <a:ext cx="2134"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rgbClr val="0070C0"/>
                  </a:solidFill>
                </a:endParaRPr>
              </a:p>
            </p:txBody>
          </p:sp>
          <p:grpSp>
            <p:nvGrpSpPr>
              <p:cNvPr id="8" name="Group 554"/>
              <p:cNvGrpSpPr>
                <a:grpSpLocks/>
              </p:cNvGrpSpPr>
              <p:nvPr/>
            </p:nvGrpSpPr>
            <p:grpSpPr bwMode="auto">
              <a:xfrm>
                <a:off x="-6054" y="-2207"/>
                <a:ext cx="2204" cy="2210"/>
                <a:chOff x="-4058" y="-878"/>
                <a:chExt cx="2204" cy="2210"/>
              </a:xfrm>
            </p:grpSpPr>
            <p:grpSp>
              <p:nvGrpSpPr>
                <p:cNvPr id="9" name="Group 555"/>
                <p:cNvGrpSpPr>
                  <a:grpSpLocks/>
                </p:cNvGrpSpPr>
                <p:nvPr/>
              </p:nvGrpSpPr>
              <p:grpSpPr bwMode="auto">
                <a:xfrm>
                  <a:off x="-4058" y="-878"/>
                  <a:ext cx="2204" cy="2210"/>
                  <a:chOff x="-3922" y="-787"/>
                  <a:chExt cx="2204" cy="2210"/>
                </a:xfrm>
              </p:grpSpPr>
              <p:grpSp>
                <p:nvGrpSpPr>
                  <p:cNvPr id="25" name="Group 556"/>
                  <p:cNvGrpSpPr>
                    <a:grpSpLocks noChangeAspect="1"/>
                  </p:cNvGrpSpPr>
                  <p:nvPr/>
                </p:nvGrpSpPr>
                <p:grpSpPr bwMode="auto">
                  <a:xfrm>
                    <a:off x="-3922" y="-787"/>
                    <a:ext cx="2200" cy="2205"/>
                    <a:chOff x="169" y="696"/>
                    <a:chExt cx="1423" cy="1431"/>
                  </a:xfrm>
                </p:grpSpPr>
                <p:grpSp>
                  <p:nvGrpSpPr>
                    <p:cNvPr id="33" name="Group 557"/>
                    <p:cNvGrpSpPr>
                      <a:grpSpLocks noChangeAspect="1"/>
                    </p:cNvGrpSpPr>
                    <p:nvPr/>
                  </p:nvGrpSpPr>
                  <p:grpSpPr bwMode="auto">
                    <a:xfrm>
                      <a:off x="847" y="696"/>
                      <a:ext cx="56" cy="1431"/>
                      <a:chOff x="838" y="696"/>
                      <a:chExt cx="56" cy="1431"/>
                    </a:xfrm>
                  </p:grpSpPr>
                  <p:sp>
                    <p:nvSpPr>
                      <p:cNvPr id="37" name="AutoShape 558"/>
                      <p:cNvSpPr>
                        <a:spLocks noChangeAspect="1" noChangeArrowheads="1"/>
                      </p:cNvSpPr>
                      <p:nvPr/>
                    </p:nvSpPr>
                    <p:spPr bwMode="auto">
                      <a:xfrm>
                        <a:off x="838"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38" name="AutoShape 559"/>
                      <p:cNvSpPr>
                        <a:spLocks noChangeAspect="1" noChangeArrowheads="1"/>
                      </p:cNvSpPr>
                      <p:nvPr/>
                    </p:nvSpPr>
                    <p:spPr bwMode="auto">
                      <a:xfrm flipV="1">
                        <a:off x="838" y="141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34" name="Group 560"/>
                    <p:cNvGrpSpPr>
                      <a:grpSpLocks noChangeAspect="1"/>
                    </p:cNvGrpSpPr>
                    <p:nvPr/>
                  </p:nvGrpSpPr>
                  <p:grpSpPr bwMode="auto">
                    <a:xfrm rot="5400000">
                      <a:off x="852" y="700"/>
                      <a:ext cx="58" cy="1423"/>
                      <a:chOff x="840" y="706"/>
                      <a:chExt cx="58" cy="1423"/>
                    </a:xfrm>
                  </p:grpSpPr>
                  <p:sp>
                    <p:nvSpPr>
                      <p:cNvPr id="35" name="AutoShape 561"/>
                      <p:cNvSpPr>
                        <a:spLocks noChangeAspect="1" noChangeArrowheads="1"/>
                      </p:cNvSpPr>
                      <p:nvPr/>
                    </p:nvSpPr>
                    <p:spPr bwMode="auto">
                      <a:xfrm>
                        <a:off x="840" y="70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36" name="AutoShape 562"/>
                      <p:cNvSpPr>
                        <a:spLocks noChangeAspect="1" noChangeArrowheads="1"/>
                      </p:cNvSpPr>
                      <p:nvPr/>
                    </p:nvSpPr>
                    <p:spPr bwMode="auto">
                      <a:xfrm flipV="1">
                        <a:off x="842" y="1414"/>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26" name="Group 563"/>
                  <p:cNvGrpSpPr>
                    <a:grpSpLocks noChangeAspect="1"/>
                  </p:cNvGrpSpPr>
                  <p:nvPr/>
                </p:nvGrpSpPr>
                <p:grpSpPr bwMode="auto">
                  <a:xfrm rot="2700000">
                    <a:off x="-3923" y="-781"/>
                    <a:ext cx="2207" cy="2202"/>
                    <a:chOff x="170" y="697"/>
                    <a:chExt cx="1428" cy="1430"/>
                  </a:xfrm>
                </p:grpSpPr>
                <p:grpSp>
                  <p:nvGrpSpPr>
                    <p:cNvPr id="27" name="Group 564"/>
                    <p:cNvGrpSpPr>
                      <a:grpSpLocks noChangeAspect="1"/>
                    </p:cNvGrpSpPr>
                    <p:nvPr/>
                  </p:nvGrpSpPr>
                  <p:grpSpPr bwMode="auto">
                    <a:xfrm>
                      <a:off x="853" y="697"/>
                      <a:ext cx="56" cy="1430"/>
                      <a:chOff x="844" y="697"/>
                      <a:chExt cx="56" cy="1430"/>
                    </a:xfrm>
                  </p:grpSpPr>
                  <p:sp>
                    <p:nvSpPr>
                      <p:cNvPr id="31" name="AutoShape 565"/>
                      <p:cNvSpPr>
                        <a:spLocks noChangeAspect="1" noChangeArrowheads="1"/>
                      </p:cNvSpPr>
                      <p:nvPr/>
                    </p:nvSpPr>
                    <p:spPr bwMode="auto">
                      <a:xfrm>
                        <a:off x="844"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32" name="AutoShape 566"/>
                      <p:cNvSpPr>
                        <a:spLocks noChangeAspect="1" noChangeArrowheads="1"/>
                      </p:cNvSpPr>
                      <p:nvPr/>
                    </p:nvSpPr>
                    <p:spPr bwMode="auto">
                      <a:xfrm flipV="1">
                        <a:off x="844"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8" name="Group 567"/>
                    <p:cNvGrpSpPr>
                      <a:grpSpLocks noChangeAspect="1"/>
                    </p:cNvGrpSpPr>
                    <p:nvPr/>
                  </p:nvGrpSpPr>
                  <p:grpSpPr bwMode="auto">
                    <a:xfrm rot="5400000">
                      <a:off x="855" y="699"/>
                      <a:ext cx="58" cy="1428"/>
                      <a:chOff x="842" y="700"/>
                      <a:chExt cx="58" cy="1428"/>
                    </a:xfrm>
                  </p:grpSpPr>
                  <p:sp>
                    <p:nvSpPr>
                      <p:cNvPr id="29" name="AutoShape 568"/>
                      <p:cNvSpPr>
                        <a:spLocks noChangeAspect="1" noChangeArrowheads="1"/>
                      </p:cNvSpPr>
                      <p:nvPr/>
                    </p:nvSpPr>
                    <p:spPr bwMode="auto">
                      <a:xfrm>
                        <a:off x="842" y="70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30" name="AutoShape 569"/>
                      <p:cNvSpPr>
                        <a:spLocks noChangeAspect="1" noChangeArrowheads="1"/>
                      </p:cNvSpPr>
                      <p:nvPr/>
                    </p:nvSpPr>
                    <p:spPr bwMode="auto">
                      <a:xfrm flipV="1">
                        <a:off x="844"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10" name="Group 570"/>
                <p:cNvGrpSpPr>
                  <a:grpSpLocks/>
                </p:cNvGrpSpPr>
                <p:nvPr/>
              </p:nvGrpSpPr>
              <p:grpSpPr bwMode="auto">
                <a:xfrm rot="1320000">
                  <a:off x="-3741" y="-518"/>
                  <a:ext cx="1544" cy="1546"/>
                  <a:chOff x="-3925" y="-783"/>
                  <a:chExt cx="2208" cy="2207"/>
                </a:xfrm>
              </p:grpSpPr>
              <p:grpSp>
                <p:nvGrpSpPr>
                  <p:cNvPr id="11" name="Group 571"/>
                  <p:cNvGrpSpPr>
                    <a:grpSpLocks noChangeAspect="1"/>
                  </p:cNvGrpSpPr>
                  <p:nvPr/>
                </p:nvGrpSpPr>
                <p:grpSpPr bwMode="auto">
                  <a:xfrm>
                    <a:off x="-3923" y="-782"/>
                    <a:ext cx="2206" cy="2201"/>
                    <a:chOff x="168" y="699"/>
                    <a:chExt cx="1428" cy="1428"/>
                  </a:xfrm>
                </p:grpSpPr>
                <p:grpSp>
                  <p:nvGrpSpPr>
                    <p:cNvPr id="19" name="Group 572"/>
                    <p:cNvGrpSpPr>
                      <a:grpSpLocks noChangeAspect="1"/>
                    </p:cNvGrpSpPr>
                    <p:nvPr/>
                  </p:nvGrpSpPr>
                  <p:grpSpPr bwMode="auto">
                    <a:xfrm>
                      <a:off x="850" y="699"/>
                      <a:ext cx="57" cy="1428"/>
                      <a:chOff x="841" y="699"/>
                      <a:chExt cx="57" cy="1428"/>
                    </a:xfrm>
                  </p:grpSpPr>
                  <p:sp>
                    <p:nvSpPr>
                      <p:cNvPr id="23" name="AutoShape 573"/>
                      <p:cNvSpPr>
                        <a:spLocks noChangeAspect="1" noChangeArrowheads="1"/>
                      </p:cNvSpPr>
                      <p:nvPr/>
                    </p:nvSpPr>
                    <p:spPr bwMode="auto">
                      <a:xfrm>
                        <a:off x="842" y="699"/>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4" name="AutoShape 574"/>
                      <p:cNvSpPr>
                        <a:spLocks noChangeAspect="1" noChangeArrowheads="1"/>
                      </p:cNvSpPr>
                      <p:nvPr/>
                    </p:nvSpPr>
                    <p:spPr bwMode="auto">
                      <a:xfrm flipV="1">
                        <a:off x="841"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0" name="Group 575"/>
                    <p:cNvGrpSpPr>
                      <a:grpSpLocks noChangeAspect="1"/>
                    </p:cNvGrpSpPr>
                    <p:nvPr/>
                  </p:nvGrpSpPr>
                  <p:grpSpPr bwMode="auto">
                    <a:xfrm rot="5400000">
                      <a:off x="853" y="698"/>
                      <a:ext cx="58" cy="1428"/>
                      <a:chOff x="842" y="701"/>
                      <a:chExt cx="58" cy="1428"/>
                    </a:xfrm>
                  </p:grpSpPr>
                  <p:sp>
                    <p:nvSpPr>
                      <p:cNvPr id="21" name="AutoShape 576"/>
                      <p:cNvSpPr>
                        <a:spLocks noChangeAspect="1" noChangeArrowheads="1"/>
                      </p:cNvSpPr>
                      <p:nvPr/>
                    </p:nvSpPr>
                    <p:spPr bwMode="auto">
                      <a:xfrm>
                        <a:off x="842" y="70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2" name="AutoShape 577"/>
                      <p:cNvSpPr>
                        <a:spLocks noChangeAspect="1" noChangeArrowheads="1"/>
                      </p:cNvSpPr>
                      <p:nvPr/>
                    </p:nvSpPr>
                    <p:spPr bwMode="auto">
                      <a:xfrm flipV="1">
                        <a:off x="844" y="1413"/>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2" name="Group 578"/>
                  <p:cNvGrpSpPr>
                    <a:grpSpLocks noChangeAspect="1"/>
                  </p:cNvGrpSpPr>
                  <p:nvPr/>
                </p:nvGrpSpPr>
                <p:grpSpPr bwMode="auto">
                  <a:xfrm rot="2700000">
                    <a:off x="-3927" y="-781"/>
                    <a:ext cx="2207" cy="2203"/>
                    <a:chOff x="170" y="698"/>
                    <a:chExt cx="1428" cy="1429"/>
                  </a:xfrm>
                </p:grpSpPr>
                <p:grpSp>
                  <p:nvGrpSpPr>
                    <p:cNvPr id="13" name="Group 579"/>
                    <p:cNvGrpSpPr>
                      <a:grpSpLocks noChangeAspect="1"/>
                    </p:cNvGrpSpPr>
                    <p:nvPr/>
                  </p:nvGrpSpPr>
                  <p:grpSpPr bwMode="auto">
                    <a:xfrm>
                      <a:off x="853" y="698"/>
                      <a:ext cx="56" cy="1429"/>
                      <a:chOff x="844" y="698"/>
                      <a:chExt cx="56" cy="1429"/>
                    </a:xfrm>
                  </p:grpSpPr>
                  <p:sp>
                    <p:nvSpPr>
                      <p:cNvPr id="17" name="AutoShape 580"/>
                      <p:cNvSpPr>
                        <a:spLocks noChangeAspect="1" noChangeArrowheads="1"/>
                      </p:cNvSpPr>
                      <p:nvPr/>
                    </p:nvSpPr>
                    <p:spPr bwMode="auto">
                      <a:xfrm>
                        <a:off x="844" y="698"/>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8" name="AutoShape 581"/>
                      <p:cNvSpPr>
                        <a:spLocks noChangeAspect="1" noChangeArrowheads="1"/>
                      </p:cNvSpPr>
                      <p:nvPr/>
                    </p:nvSpPr>
                    <p:spPr bwMode="auto">
                      <a:xfrm flipV="1">
                        <a:off x="844" y="141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4" name="Group 582"/>
                    <p:cNvGrpSpPr>
                      <a:grpSpLocks noChangeAspect="1"/>
                    </p:cNvGrpSpPr>
                    <p:nvPr/>
                  </p:nvGrpSpPr>
                  <p:grpSpPr bwMode="auto">
                    <a:xfrm rot="5400000">
                      <a:off x="855" y="699"/>
                      <a:ext cx="58" cy="1428"/>
                      <a:chOff x="844" y="701"/>
                      <a:chExt cx="58" cy="1428"/>
                    </a:xfrm>
                  </p:grpSpPr>
                  <p:sp>
                    <p:nvSpPr>
                      <p:cNvPr id="15" name="AutoShape 583"/>
                      <p:cNvSpPr>
                        <a:spLocks noChangeAspect="1" noChangeArrowheads="1"/>
                      </p:cNvSpPr>
                      <p:nvPr/>
                    </p:nvSpPr>
                    <p:spPr bwMode="auto">
                      <a:xfrm>
                        <a:off x="844" y="701"/>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6" name="AutoShape 584"/>
                      <p:cNvSpPr>
                        <a:spLocks noChangeAspect="1" noChangeArrowheads="1"/>
                      </p:cNvSpPr>
                      <p:nvPr/>
                    </p:nvSpPr>
                    <p:spPr bwMode="auto">
                      <a:xfrm flipV="1">
                        <a:off x="846" y="1415"/>
                        <a:ext cx="56" cy="714"/>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pic>
        <p:nvPicPr>
          <p:cNvPr id="39"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36654" y="2514011"/>
            <a:ext cx="3555604" cy="264665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40"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868434" y="1795145"/>
            <a:ext cx="3858437" cy="248978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41"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798082" y="1130976"/>
            <a:ext cx="3416806" cy="234980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42"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690730" y="3153200"/>
            <a:ext cx="2858303" cy="182376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43" name="矩形 42"/>
          <p:cNvSpPr/>
          <p:nvPr/>
        </p:nvSpPr>
        <p:spPr>
          <a:xfrm>
            <a:off x="6210637" y="4442259"/>
            <a:ext cx="3096344" cy="400110"/>
          </a:xfrm>
          <a:prstGeom prst="rect">
            <a:avLst/>
          </a:prstGeom>
          <a:noFill/>
        </p:spPr>
        <p:txBody>
          <a:bodyPr wrap="square" rtlCol="0">
            <a:spAutoFit/>
          </a:bodyPr>
          <a:lstStyle/>
          <a:p>
            <a:pPr algn="ctr"/>
            <a:r>
              <a:rPr lang="zh-CN" altLang="en-US" sz="2000" b="1" dirty="0" smtClean="0">
                <a:solidFill>
                  <a:srgbClr val="0070C0"/>
                </a:solidFill>
                <a:latin typeface="微软雅黑" panose="020B0503020204020204" pitchFamily="34" charset="-122"/>
                <a:ea typeface="微软雅黑" panose="020B0503020204020204" pitchFamily="34" charset="-122"/>
              </a:rPr>
              <a:t>单击此处填加文字内容</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
        <p:nvSpPr>
          <p:cNvPr id="44" name="矩形 43"/>
          <p:cNvSpPr/>
          <p:nvPr/>
        </p:nvSpPr>
        <p:spPr>
          <a:xfrm>
            <a:off x="1279876" y="1589485"/>
            <a:ext cx="6651181" cy="1569660"/>
          </a:xfrm>
          <a:prstGeom prst="rect">
            <a:avLst/>
          </a:prstGeom>
        </p:spPr>
        <p:txBody>
          <a:bodyPr wrap="none">
            <a:spAutoFit/>
          </a:bodyPr>
          <a:lstStyle/>
          <a:p>
            <a:pPr algn="ctr"/>
            <a:r>
              <a:rPr lang="zh-CN" altLang="en-US" sz="4400" b="1" dirty="0">
                <a:solidFill>
                  <a:srgbClr val="0070C0"/>
                </a:solidFill>
                <a:latin typeface="微软雅黑" panose="020B0503020204020204" pitchFamily="34" charset="-122"/>
                <a:ea typeface="微软雅黑" panose="020B0503020204020204" pitchFamily="34" charset="-122"/>
              </a:rPr>
              <a:t>                  </a:t>
            </a:r>
            <a:r>
              <a:rPr lang="zh-CN" altLang="en-US" sz="6000" b="1" dirty="0">
                <a:solidFill>
                  <a:srgbClr val="0070C0"/>
                </a:solidFill>
                <a:latin typeface="微软雅黑" panose="020B0503020204020204" pitchFamily="34" charset="-122"/>
                <a:ea typeface="微软雅黑" panose="020B0503020204020204" pitchFamily="34" charset="-122"/>
              </a:rPr>
              <a:t>启程</a:t>
            </a:r>
            <a:r>
              <a:rPr lang="en-US" altLang="zh-CN" sz="6000" b="1" dirty="0" smtClean="0">
                <a:solidFill>
                  <a:srgbClr val="0070C0"/>
                </a:solidFill>
                <a:latin typeface="微软雅黑" panose="020B0503020204020204" pitchFamily="34" charset="-122"/>
                <a:ea typeface="微软雅黑" panose="020B0503020204020204" pitchFamily="34" charset="-122"/>
              </a:rPr>
              <a:t>2017</a:t>
            </a:r>
            <a:endParaRPr lang="en-US" altLang="zh-CN" sz="4400" b="1" dirty="0">
              <a:solidFill>
                <a:srgbClr val="0070C0"/>
              </a:solidFill>
              <a:latin typeface="微软雅黑" panose="020B0503020204020204" pitchFamily="34" charset="-122"/>
              <a:ea typeface="微软雅黑" panose="020B0503020204020204" pitchFamily="34" charset="-122"/>
            </a:endParaRPr>
          </a:p>
          <a:p>
            <a:pPr algn="ctr"/>
            <a:r>
              <a:rPr lang="zh-CN" altLang="en-US" sz="3600" b="1" dirty="0">
                <a:solidFill>
                  <a:srgbClr val="0070C0"/>
                </a:solidFill>
                <a:latin typeface="微软雅黑" panose="020B0503020204020204" pitchFamily="34" charset="-122"/>
                <a:ea typeface="微软雅黑" panose="020B0503020204020204" pitchFamily="34" charset="-122"/>
              </a:rPr>
              <a:t>我们将一如既往兢兢业业</a:t>
            </a:r>
          </a:p>
        </p:txBody>
      </p:sp>
      <p:pic>
        <p:nvPicPr>
          <p:cNvPr id="45" name="Picture 13" descr="PPECLOGO-eff-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72465" y="1676284"/>
            <a:ext cx="411162" cy="31124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3541808" y="1840445"/>
            <a:ext cx="6603090" cy="1938992"/>
          </a:xfrm>
          <a:prstGeom prst="rect">
            <a:avLst/>
          </a:prstGeom>
        </p:spPr>
        <p:txBody>
          <a:bodyPr wrap="none">
            <a:spAutoFit/>
          </a:bodyPr>
          <a:lstStyle/>
          <a:p>
            <a:pPr algn="ctr"/>
            <a:r>
              <a:rPr lang="zh-CN" altLang="en-US" sz="6000" b="1" dirty="0">
                <a:solidFill>
                  <a:srgbClr val="0070C0"/>
                </a:solidFill>
                <a:latin typeface="微软雅黑" panose="020B0503020204020204" pitchFamily="34" charset="-122"/>
                <a:ea typeface="微软雅黑" panose="020B0503020204020204" pitchFamily="34" charset="-122"/>
              </a:rPr>
              <a:t>回首</a:t>
            </a:r>
            <a:r>
              <a:rPr lang="en-US" altLang="zh-CN" sz="6000" b="1" dirty="0" smtClean="0">
                <a:solidFill>
                  <a:srgbClr val="0070C0"/>
                </a:solidFill>
                <a:latin typeface="微软雅黑" panose="020B0503020204020204" pitchFamily="34" charset="-122"/>
                <a:ea typeface="微软雅黑" panose="020B0503020204020204" pitchFamily="34" charset="-122"/>
              </a:rPr>
              <a:t>2016</a:t>
            </a:r>
            <a:endParaRPr lang="en-US" altLang="zh-CN" sz="6000" b="1" dirty="0">
              <a:solidFill>
                <a:srgbClr val="0070C0"/>
              </a:solidFill>
              <a:latin typeface="微软雅黑" panose="020B0503020204020204" pitchFamily="34" charset="-122"/>
              <a:ea typeface="微软雅黑" panose="020B0503020204020204" pitchFamily="34" charset="-122"/>
            </a:endParaRPr>
          </a:p>
          <a:p>
            <a:pPr algn="ctr"/>
            <a:r>
              <a:rPr lang="zh-CN" altLang="en-US" sz="6000" b="1" dirty="0">
                <a:solidFill>
                  <a:srgbClr val="0070C0"/>
                </a:solidFill>
                <a:latin typeface="微软雅黑" panose="020B0503020204020204" pitchFamily="34" charset="-122"/>
                <a:ea typeface="微软雅黑" panose="020B0503020204020204" pitchFamily="34" charset="-122"/>
              </a:rPr>
              <a:t>                            </a:t>
            </a:r>
          </a:p>
        </p:txBody>
      </p:sp>
      <p:pic>
        <p:nvPicPr>
          <p:cNvPr id="47" name="Picture 2" descr="PPECLOGO-eff-0-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74940" y="1752099"/>
            <a:ext cx="835025" cy="63247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5" descr="PPECLOGO-eff-0-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27352" y="2374540"/>
            <a:ext cx="412750" cy="31324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PPECLOGO-eff-0-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18115" y="1843525"/>
            <a:ext cx="315912" cy="30027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7" descr="PPECLOGO-eff-0-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749690" y="2455768"/>
            <a:ext cx="155575" cy="117717"/>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8" descr="PPECLOGO-eff-0-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452827" y="1686656"/>
            <a:ext cx="773113" cy="716529"/>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2" descr="PPECLOGO-eff-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64202" y="2282873"/>
            <a:ext cx="411163" cy="390351"/>
          </a:xfrm>
          <a:prstGeom prst="rect">
            <a:avLst/>
          </a:prstGeom>
          <a:noFill/>
          <a:extLst>
            <a:ext uri="{909E8E84-426E-40DD-AFC4-6F175D3DCCD1}">
              <a14:hiddenFill xmlns:a14="http://schemas.microsoft.com/office/drawing/2010/main">
                <a:solidFill>
                  <a:srgbClr val="FFFFFF"/>
                </a:solidFill>
              </a14:hiddenFill>
            </a:ext>
          </a:extLst>
        </p:spPr>
      </p:pic>
      <p:sp>
        <p:nvSpPr>
          <p:cNvPr id="53" name="矩形 52"/>
          <p:cNvSpPr/>
          <p:nvPr/>
        </p:nvSpPr>
        <p:spPr>
          <a:xfrm>
            <a:off x="2212381" y="2521602"/>
            <a:ext cx="5929828" cy="584775"/>
          </a:xfrm>
          <a:prstGeom prst="rect">
            <a:avLst/>
          </a:prstGeom>
        </p:spPr>
        <p:txBody>
          <a:bodyPr wrap="none">
            <a:spAutoFit/>
          </a:bodyPr>
          <a:lstStyle/>
          <a:p>
            <a:pPr algn="ctr"/>
            <a:r>
              <a:rPr lang="zh-CN" altLang="en-US" sz="3200" b="1" dirty="0">
                <a:solidFill>
                  <a:srgbClr val="0070C0"/>
                </a:solidFill>
                <a:latin typeface="微软雅黑" panose="020B0503020204020204" pitchFamily="34" charset="-122"/>
                <a:ea typeface="微软雅黑" panose="020B0503020204020204" pitchFamily="34" charset="-122"/>
              </a:rPr>
              <a:t>我们感谢一路有您的支持和信任</a:t>
            </a:r>
          </a:p>
        </p:txBody>
      </p:sp>
      <p:sp>
        <p:nvSpPr>
          <p:cNvPr id="54" name="矩形 53"/>
          <p:cNvSpPr/>
          <p:nvPr/>
        </p:nvSpPr>
        <p:spPr>
          <a:xfrm>
            <a:off x="4420422" y="1903783"/>
            <a:ext cx="4698722" cy="769441"/>
          </a:xfrm>
          <a:prstGeom prst="rect">
            <a:avLst/>
          </a:prstGeom>
        </p:spPr>
        <p:txBody>
          <a:bodyPr wrap="none">
            <a:spAutoFit/>
          </a:bodyPr>
          <a:lstStyle/>
          <a:p>
            <a:pPr algn="ctr"/>
            <a:r>
              <a:rPr lang="zh-CN" altLang="en-US" sz="4400" b="1" dirty="0">
                <a:solidFill>
                  <a:srgbClr val="0070C0"/>
                </a:solidFill>
                <a:latin typeface="微软雅黑" panose="020B0503020204020204" pitchFamily="34" charset="-122"/>
                <a:ea typeface="微软雅黑" panose="020B0503020204020204" pitchFamily="34" charset="-122"/>
              </a:rPr>
              <a:t>与您携手共创辉煌</a:t>
            </a:r>
            <a:endParaRPr lang="en-US" altLang="zh-CN" sz="4400" b="1" dirty="0">
              <a:solidFill>
                <a:srgbClr val="0070C0"/>
              </a:solidFill>
              <a:latin typeface="微软雅黑" panose="020B0503020204020204" pitchFamily="34" charset="-122"/>
              <a:ea typeface="微软雅黑" panose="020B0503020204020204" pitchFamily="34" charset="-122"/>
            </a:endParaRPr>
          </a:p>
        </p:txBody>
      </p:sp>
      <p:sp>
        <p:nvSpPr>
          <p:cNvPr id="55" name="矩形 54"/>
          <p:cNvSpPr/>
          <p:nvPr/>
        </p:nvSpPr>
        <p:spPr>
          <a:xfrm>
            <a:off x="2064677" y="1918771"/>
            <a:ext cx="3005098" cy="400110"/>
          </a:xfrm>
          <a:prstGeom prst="rect">
            <a:avLst/>
          </a:prstGeom>
          <a:noFill/>
        </p:spPr>
        <p:txBody>
          <a:bodyPr wrap="square" rtlCol="0">
            <a:spAutoFit/>
          </a:bodyPr>
          <a:lstStyle/>
          <a:p>
            <a:pPr algn="ctr"/>
            <a:r>
              <a:rPr lang="zh-CN" altLang="en-US" sz="2000" b="1" dirty="0" smtClean="0">
                <a:solidFill>
                  <a:srgbClr val="0070C0"/>
                </a:solidFill>
                <a:latin typeface="微软雅黑" panose="020B0503020204020204" pitchFamily="34" charset="-122"/>
                <a:ea typeface="微软雅黑" panose="020B0503020204020204" pitchFamily="34" charset="-122"/>
              </a:rPr>
              <a:t>图片点击右键</a:t>
            </a:r>
            <a:r>
              <a:rPr lang="en-US" altLang="zh-CN" sz="2000" b="1" dirty="0">
                <a:solidFill>
                  <a:srgbClr val="0070C0"/>
                </a:solidFill>
                <a:latin typeface="微软雅黑" panose="020B0503020204020204" pitchFamily="34" charset="-122"/>
                <a:ea typeface="微软雅黑" panose="020B0503020204020204" pitchFamily="34" charset="-122"/>
              </a:rPr>
              <a:t>“</a:t>
            </a:r>
            <a:r>
              <a:rPr lang="zh-CN" altLang="en-US" sz="2000" b="1" dirty="0" smtClean="0">
                <a:solidFill>
                  <a:srgbClr val="0070C0"/>
                </a:solidFill>
                <a:latin typeface="微软雅黑" panose="020B0503020204020204" pitchFamily="34" charset="-122"/>
                <a:ea typeface="微软雅黑" panose="020B0503020204020204" pitchFamily="34" charset="-122"/>
              </a:rPr>
              <a:t>更改图片</a:t>
            </a:r>
            <a:r>
              <a:rPr lang="en-US" altLang="zh-CN" sz="2000" b="1" dirty="0" smtClean="0">
                <a:solidFill>
                  <a:srgbClr val="0070C0"/>
                </a:solidFill>
                <a:latin typeface="微软雅黑" panose="020B0503020204020204" pitchFamily="34" charset="-122"/>
                <a:ea typeface="微软雅黑" panose="020B0503020204020204" pitchFamily="34" charset="-122"/>
              </a:rPr>
              <a:t>”</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
        <p:nvSpPr>
          <p:cNvPr id="56" name="矩形 55"/>
          <p:cNvSpPr/>
          <p:nvPr/>
        </p:nvSpPr>
        <p:spPr>
          <a:xfrm>
            <a:off x="3958313" y="3637282"/>
            <a:ext cx="3096344" cy="400110"/>
          </a:xfrm>
          <a:prstGeom prst="rect">
            <a:avLst/>
          </a:prstGeom>
          <a:noFill/>
        </p:spPr>
        <p:txBody>
          <a:bodyPr wrap="square" rtlCol="0">
            <a:spAutoFit/>
          </a:bodyPr>
          <a:lstStyle/>
          <a:p>
            <a:pPr algn="ctr"/>
            <a:r>
              <a:rPr lang="zh-CN" altLang="en-US" sz="2000" b="1" dirty="0" smtClean="0">
                <a:solidFill>
                  <a:srgbClr val="0070C0"/>
                </a:solidFill>
                <a:latin typeface="微软雅黑" panose="020B0503020204020204" pitchFamily="34" charset="-122"/>
                <a:ea typeface="微软雅黑" panose="020B0503020204020204" pitchFamily="34" charset="-122"/>
              </a:rPr>
              <a:t>更改图片效果不变</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pic>
        <p:nvPicPr>
          <p:cNvPr id="57" name="Picture 5" descr="PPECLOGO-eff-0-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66803" y="2660290"/>
            <a:ext cx="412750" cy="31324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6" descr="PPECLOGO-eff-0-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57566" y="2129275"/>
            <a:ext cx="315912" cy="30027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7" descr="PPECLOGO-eff-0-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89141" y="2741518"/>
            <a:ext cx="155575" cy="117717"/>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2" descr="PPECLOGO-eff-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03653" y="2568623"/>
            <a:ext cx="411163" cy="390351"/>
          </a:xfrm>
          <a:prstGeom prst="rect">
            <a:avLst/>
          </a:prstGeom>
          <a:noFill/>
          <a:extLst>
            <a:ext uri="{909E8E84-426E-40DD-AFC4-6F175D3DCCD1}">
              <a14:hiddenFill xmlns:a14="http://schemas.microsoft.com/office/drawing/2010/main">
                <a:solidFill>
                  <a:srgbClr val="FFFFFF"/>
                </a:solidFill>
              </a14:hiddenFill>
            </a:ext>
          </a:extLst>
        </p:spPr>
      </p:pic>
      <p:grpSp>
        <p:nvGrpSpPr>
          <p:cNvPr id="61" name="Group 550"/>
          <p:cNvGrpSpPr>
            <a:grpSpLocks/>
          </p:cNvGrpSpPr>
          <p:nvPr/>
        </p:nvGrpSpPr>
        <p:grpSpPr bwMode="auto">
          <a:xfrm>
            <a:off x="7366493" y="1687584"/>
            <a:ext cx="1413161" cy="1412156"/>
            <a:chOff x="295" y="3475"/>
            <a:chExt cx="1407" cy="1407"/>
          </a:xfrm>
        </p:grpSpPr>
        <p:sp>
          <p:nvSpPr>
            <p:cNvPr id="6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solidFill>
                  <a:srgbClr val="0070C0"/>
                </a:solidFill>
              </a:endParaRPr>
            </a:p>
          </p:txBody>
        </p:sp>
        <p:grpSp>
          <p:nvGrpSpPr>
            <p:cNvPr id="63" name="Group 552"/>
            <p:cNvGrpSpPr>
              <a:grpSpLocks/>
            </p:cNvGrpSpPr>
            <p:nvPr/>
          </p:nvGrpSpPr>
          <p:grpSpPr bwMode="auto">
            <a:xfrm>
              <a:off x="476" y="3657"/>
              <a:ext cx="1051" cy="1051"/>
              <a:chOff x="-6064" y="-2209"/>
              <a:chExt cx="2212" cy="2211"/>
            </a:xfrm>
          </p:grpSpPr>
          <p:sp>
            <p:nvSpPr>
              <p:cNvPr id="64"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rgbClr val="0070C0"/>
                  </a:solidFill>
                </a:endParaRPr>
              </a:p>
            </p:txBody>
          </p:sp>
          <p:grpSp>
            <p:nvGrpSpPr>
              <p:cNvPr id="65" name="Group 554"/>
              <p:cNvGrpSpPr>
                <a:grpSpLocks/>
              </p:cNvGrpSpPr>
              <p:nvPr/>
            </p:nvGrpSpPr>
            <p:grpSpPr bwMode="auto">
              <a:xfrm>
                <a:off x="-6059" y="-2209"/>
                <a:ext cx="2207" cy="2211"/>
                <a:chOff x="-4063" y="-880"/>
                <a:chExt cx="2207" cy="2211"/>
              </a:xfrm>
            </p:grpSpPr>
            <p:grpSp>
              <p:nvGrpSpPr>
                <p:cNvPr id="66" name="Group 555"/>
                <p:cNvGrpSpPr>
                  <a:grpSpLocks/>
                </p:cNvGrpSpPr>
                <p:nvPr/>
              </p:nvGrpSpPr>
              <p:grpSpPr bwMode="auto">
                <a:xfrm>
                  <a:off x="-4063" y="-880"/>
                  <a:ext cx="2207" cy="2211"/>
                  <a:chOff x="-3927" y="-789"/>
                  <a:chExt cx="2207" cy="2211"/>
                </a:xfrm>
              </p:grpSpPr>
              <p:grpSp>
                <p:nvGrpSpPr>
                  <p:cNvPr id="82" name="Group 556"/>
                  <p:cNvGrpSpPr>
                    <a:grpSpLocks noChangeAspect="1"/>
                  </p:cNvGrpSpPr>
                  <p:nvPr/>
                </p:nvGrpSpPr>
                <p:grpSpPr bwMode="auto">
                  <a:xfrm>
                    <a:off x="-3927" y="-789"/>
                    <a:ext cx="2207" cy="2205"/>
                    <a:chOff x="165" y="695"/>
                    <a:chExt cx="1428" cy="1431"/>
                  </a:xfrm>
                </p:grpSpPr>
                <p:grpSp>
                  <p:nvGrpSpPr>
                    <p:cNvPr id="90" name="Group 557"/>
                    <p:cNvGrpSpPr>
                      <a:grpSpLocks noChangeAspect="1"/>
                    </p:cNvGrpSpPr>
                    <p:nvPr/>
                  </p:nvGrpSpPr>
                  <p:grpSpPr bwMode="auto">
                    <a:xfrm>
                      <a:off x="848" y="695"/>
                      <a:ext cx="56" cy="1431"/>
                      <a:chOff x="839" y="695"/>
                      <a:chExt cx="56" cy="1431"/>
                    </a:xfrm>
                  </p:grpSpPr>
                  <p:sp>
                    <p:nvSpPr>
                      <p:cNvPr id="94"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95"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91" name="Group 560"/>
                    <p:cNvGrpSpPr>
                      <a:grpSpLocks noChangeAspect="1"/>
                    </p:cNvGrpSpPr>
                    <p:nvPr/>
                  </p:nvGrpSpPr>
                  <p:grpSpPr bwMode="auto">
                    <a:xfrm rot="5400000">
                      <a:off x="850" y="697"/>
                      <a:ext cx="57" cy="1428"/>
                      <a:chOff x="842" y="704"/>
                      <a:chExt cx="57" cy="1428"/>
                    </a:xfrm>
                  </p:grpSpPr>
                  <p:sp>
                    <p:nvSpPr>
                      <p:cNvPr id="92"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93"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83" name="Group 563"/>
                  <p:cNvGrpSpPr>
                    <a:grpSpLocks noChangeAspect="1"/>
                  </p:cNvGrpSpPr>
                  <p:nvPr/>
                </p:nvGrpSpPr>
                <p:grpSpPr bwMode="auto">
                  <a:xfrm rot="2700000">
                    <a:off x="-3929" y="-784"/>
                    <a:ext cx="2209" cy="2203"/>
                    <a:chOff x="167" y="697"/>
                    <a:chExt cx="1430" cy="1430"/>
                  </a:xfrm>
                </p:grpSpPr>
                <p:grpSp>
                  <p:nvGrpSpPr>
                    <p:cNvPr id="84" name="Group 564"/>
                    <p:cNvGrpSpPr>
                      <a:grpSpLocks noChangeAspect="1"/>
                    </p:cNvGrpSpPr>
                    <p:nvPr/>
                  </p:nvGrpSpPr>
                  <p:grpSpPr bwMode="auto">
                    <a:xfrm>
                      <a:off x="852" y="697"/>
                      <a:ext cx="56" cy="1430"/>
                      <a:chOff x="843" y="697"/>
                      <a:chExt cx="56" cy="1430"/>
                    </a:xfrm>
                  </p:grpSpPr>
                  <p:sp>
                    <p:nvSpPr>
                      <p:cNvPr id="88"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89"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85" name="Group 567"/>
                    <p:cNvGrpSpPr>
                      <a:grpSpLocks noChangeAspect="1"/>
                    </p:cNvGrpSpPr>
                    <p:nvPr/>
                  </p:nvGrpSpPr>
                  <p:grpSpPr bwMode="auto">
                    <a:xfrm rot="5400000">
                      <a:off x="853" y="698"/>
                      <a:ext cx="58" cy="1430"/>
                      <a:chOff x="843" y="700"/>
                      <a:chExt cx="58" cy="1430"/>
                    </a:xfrm>
                  </p:grpSpPr>
                  <p:sp>
                    <p:nvSpPr>
                      <p:cNvPr id="86"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87"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67" name="Group 570"/>
                <p:cNvGrpSpPr>
                  <a:grpSpLocks/>
                </p:cNvGrpSpPr>
                <p:nvPr/>
              </p:nvGrpSpPr>
              <p:grpSpPr bwMode="auto">
                <a:xfrm rot="1320000">
                  <a:off x="-3744" y="-520"/>
                  <a:ext cx="1545" cy="1546"/>
                  <a:chOff x="-3929" y="-783"/>
                  <a:chExt cx="2208" cy="2208"/>
                </a:xfrm>
              </p:grpSpPr>
              <p:grpSp>
                <p:nvGrpSpPr>
                  <p:cNvPr id="68" name="Group 571"/>
                  <p:cNvGrpSpPr>
                    <a:grpSpLocks noChangeAspect="1"/>
                  </p:cNvGrpSpPr>
                  <p:nvPr/>
                </p:nvGrpSpPr>
                <p:grpSpPr bwMode="auto">
                  <a:xfrm>
                    <a:off x="-3928" y="-783"/>
                    <a:ext cx="2207" cy="2202"/>
                    <a:chOff x="165" y="699"/>
                    <a:chExt cx="1429" cy="1429"/>
                  </a:xfrm>
                </p:grpSpPr>
                <p:grpSp>
                  <p:nvGrpSpPr>
                    <p:cNvPr id="76" name="Group 572"/>
                    <p:cNvGrpSpPr>
                      <a:grpSpLocks noChangeAspect="1"/>
                    </p:cNvGrpSpPr>
                    <p:nvPr/>
                  </p:nvGrpSpPr>
                  <p:grpSpPr bwMode="auto">
                    <a:xfrm>
                      <a:off x="849" y="699"/>
                      <a:ext cx="57" cy="1429"/>
                      <a:chOff x="840" y="699"/>
                      <a:chExt cx="57" cy="1429"/>
                    </a:xfrm>
                  </p:grpSpPr>
                  <p:sp>
                    <p:nvSpPr>
                      <p:cNvPr id="80"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81"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77" name="Group 575"/>
                    <p:cNvGrpSpPr>
                      <a:grpSpLocks noChangeAspect="1"/>
                    </p:cNvGrpSpPr>
                    <p:nvPr/>
                  </p:nvGrpSpPr>
                  <p:grpSpPr bwMode="auto">
                    <a:xfrm rot="5400000">
                      <a:off x="851" y="699"/>
                      <a:ext cx="57" cy="1429"/>
                      <a:chOff x="845" y="702"/>
                      <a:chExt cx="57" cy="1429"/>
                    </a:xfrm>
                  </p:grpSpPr>
                  <p:sp>
                    <p:nvSpPr>
                      <p:cNvPr id="78"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79"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69" name="Group 578"/>
                  <p:cNvGrpSpPr>
                    <a:grpSpLocks noChangeAspect="1"/>
                  </p:cNvGrpSpPr>
                  <p:nvPr/>
                </p:nvGrpSpPr>
                <p:grpSpPr bwMode="auto">
                  <a:xfrm rot="2700000">
                    <a:off x="-3931" y="-781"/>
                    <a:ext cx="2208" cy="2204"/>
                    <a:chOff x="168" y="700"/>
                    <a:chExt cx="1429" cy="1430"/>
                  </a:xfrm>
                </p:grpSpPr>
                <p:grpSp>
                  <p:nvGrpSpPr>
                    <p:cNvPr id="70" name="Group 579"/>
                    <p:cNvGrpSpPr>
                      <a:grpSpLocks noChangeAspect="1"/>
                    </p:cNvGrpSpPr>
                    <p:nvPr/>
                  </p:nvGrpSpPr>
                  <p:grpSpPr bwMode="auto">
                    <a:xfrm>
                      <a:off x="852" y="700"/>
                      <a:ext cx="56" cy="1430"/>
                      <a:chOff x="843" y="700"/>
                      <a:chExt cx="56" cy="1430"/>
                    </a:xfrm>
                  </p:grpSpPr>
                  <p:sp>
                    <p:nvSpPr>
                      <p:cNvPr id="74"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75"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71" name="Group 582"/>
                    <p:cNvGrpSpPr>
                      <a:grpSpLocks noChangeAspect="1"/>
                    </p:cNvGrpSpPr>
                    <p:nvPr/>
                  </p:nvGrpSpPr>
                  <p:grpSpPr bwMode="auto">
                    <a:xfrm rot="5400000">
                      <a:off x="854" y="701"/>
                      <a:ext cx="57" cy="1429"/>
                      <a:chOff x="847" y="699"/>
                      <a:chExt cx="57" cy="1429"/>
                    </a:xfrm>
                  </p:grpSpPr>
                  <p:sp>
                    <p:nvSpPr>
                      <p:cNvPr id="72"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73"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grpSp>
        <p:nvGrpSpPr>
          <p:cNvPr id="96" name="Group 550"/>
          <p:cNvGrpSpPr>
            <a:grpSpLocks/>
          </p:cNvGrpSpPr>
          <p:nvPr/>
        </p:nvGrpSpPr>
        <p:grpSpPr bwMode="auto">
          <a:xfrm>
            <a:off x="1492652" y="1202042"/>
            <a:ext cx="976462" cy="975768"/>
            <a:chOff x="295" y="3475"/>
            <a:chExt cx="1407" cy="1407"/>
          </a:xfrm>
        </p:grpSpPr>
        <p:sp>
          <p:nvSpPr>
            <p:cNvPr id="97"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solidFill>
                  <a:srgbClr val="0070C0"/>
                </a:solidFill>
              </a:endParaRPr>
            </a:p>
          </p:txBody>
        </p:sp>
        <p:grpSp>
          <p:nvGrpSpPr>
            <p:cNvPr id="98" name="Group 552"/>
            <p:cNvGrpSpPr>
              <a:grpSpLocks/>
            </p:cNvGrpSpPr>
            <p:nvPr/>
          </p:nvGrpSpPr>
          <p:grpSpPr bwMode="auto">
            <a:xfrm>
              <a:off x="476" y="3657"/>
              <a:ext cx="1051" cy="1051"/>
              <a:chOff x="-6064" y="-2209"/>
              <a:chExt cx="2212" cy="2211"/>
            </a:xfrm>
          </p:grpSpPr>
          <p:sp>
            <p:nvSpPr>
              <p:cNvPr id="99"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rgbClr val="0070C0"/>
                  </a:solidFill>
                </a:endParaRPr>
              </a:p>
            </p:txBody>
          </p:sp>
          <p:grpSp>
            <p:nvGrpSpPr>
              <p:cNvPr id="100" name="Group 554"/>
              <p:cNvGrpSpPr>
                <a:grpSpLocks/>
              </p:cNvGrpSpPr>
              <p:nvPr/>
            </p:nvGrpSpPr>
            <p:grpSpPr bwMode="auto">
              <a:xfrm>
                <a:off x="-6059" y="-2209"/>
                <a:ext cx="2207" cy="2211"/>
                <a:chOff x="-4063" y="-880"/>
                <a:chExt cx="2207" cy="2211"/>
              </a:xfrm>
            </p:grpSpPr>
            <p:grpSp>
              <p:nvGrpSpPr>
                <p:cNvPr id="101" name="Group 555"/>
                <p:cNvGrpSpPr>
                  <a:grpSpLocks/>
                </p:cNvGrpSpPr>
                <p:nvPr/>
              </p:nvGrpSpPr>
              <p:grpSpPr bwMode="auto">
                <a:xfrm>
                  <a:off x="-4063" y="-880"/>
                  <a:ext cx="2207" cy="2211"/>
                  <a:chOff x="-3927" y="-789"/>
                  <a:chExt cx="2207" cy="2211"/>
                </a:xfrm>
              </p:grpSpPr>
              <p:grpSp>
                <p:nvGrpSpPr>
                  <p:cNvPr id="117" name="Group 556"/>
                  <p:cNvGrpSpPr>
                    <a:grpSpLocks noChangeAspect="1"/>
                  </p:cNvGrpSpPr>
                  <p:nvPr/>
                </p:nvGrpSpPr>
                <p:grpSpPr bwMode="auto">
                  <a:xfrm>
                    <a:off x="-3927" y="-789"/>
                    <a:ext cx="2207" cy="2205"/>
                    <a:chOff x="165" y="695"/>
                    <a:chExt cx="1428" cy="1431"/>
                  </a:xfrm>
                </p:grpSpPr>
                <p:grpSp>
                  <p:nvGrpSpPr>
                    <p:cNvPr id="125" name="Group 557"/>
                    <p:cNvGrpSpPr>
                      <a:grpSpLocks noChangeAspect="1"/>
                    </p:cNvGrpSpPr>
                    <p:nvPr/>
                  </p:nvGrpSpPr>
                  <p:grpSpPr bwMode="auto">
                    <a:xfrm>
                      <a:off x="848" y="695"/>
                      <a:ext cx="56" cy="1431"/>
                      <a:chOff x="839" y="695"/>
                      <a:chExt cx="56" cy="1431"/>
                    </a:xfrm>
                  </p:grpSpPr>
                  <p:sp>
                    <p:nvSpPr>
                      <p:cNvPr id="129"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30"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26" name="Group 560"/>
                    <p:cNvGrpSpPr>
                      <a:grpSpLocks noChangeAspect="1"/>
                    </p:cNvGrpSpPr>
                    <p:nvPr/>
                  </p:nvGrpSpPr>
                  <p:grpSpPr bwMode="auto">
                    <a:xfrm rot="5400000">
                      <a:off x="850" y="697"/>
                      <a:ext cx="57" cy="1428"/>
                      <a:chOff x="842" y="704"/>
                      <a:chExt cx="57" cy="1428"/>
                    </a:xfrm>
                  </p:grpSpPr>
                  <p:sp>
                    <p:nvSpPr>
                      <p:cNvPr id="127"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28"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18" name="Group 563"/>
                  <p:cNvGrpSpPr>
                    <a:grpSpLocks noChangeAspect="1"/>
                  </p:cNvGrpSpPr>
                  <p:nvPr/>
                </p:nvGrpSpPr>
                <p:grpSpPr bwMode="auto">
                  <a:xfrm rot="2700000">
                    <a:off x="-3929" y="-784"/>
                    <a:ext cx="2209" cy="2203"/>
                    <a:chOff x="167" y="697"/>
                    <a:chExt cx="1430" cy="1430"/>
                  </a:xfrm>
                </p:grpSpPr>
                <p:grpSp>
                  <p:nvGrpSpPr>
                    <p:cNvPr id="119" name="Group 564"/>
                    <p:cNvGrpSpPr>
                      <a:grpSpLocks noChangeAspect="1"/>
                    </p:cNvGrpSpPr>
                    <p:nvPr/>
                  </p:nvGrpSpPr>
                  <p:grpSpPr bwMode="auto">
                    <a:xfrm>
                      <a:off x="852" y="697"/>
                      <a:ext cx="56" cy="1430"/>
                      <a:chOff x="843" y="697"/>
                      <a:chExt cx="56" cy="1430"/>
                    </a:xfrm>
                  </p:grpSpPr>
                  <p:sp>
                    <p:nvSpPr>
                      <p:cNvPr id="123"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24"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20" name="Group 567"/>
                    <p:cNvGrpSpPr>
                      <a:grpSpLocks noChangeAspect="1"/>
                    </p:cNvGrpSpPr>
                    <p:nvPr/>
                  </p:nvGrpSpPr>
                  <p:grpSpPr bwMode="auto">
                    <a:xfrm rot="5400000">
                      <a:off x="853" y="698"/>
                      <a:ext cx="58" cy="1430"/>
                      <a:chOff x="843" y="700"/>
                      <a:chExt cx="58" cy="1430"/>
                    </a:xfrm>
                  </p:grpSpPr>
                  <p:sp>
                    <p:nvSpPr>
                      <p:cNvPr id="121"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22"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102" name="Group 570"/>
                <p:cNvGrpSpPr>
                  <a:grpSpLocks/>
                </p:cNvGrpSpPr>
                <p:nvPr/>
              </p:nvGrpSpPr>
              <p:grpSpPr bwMode="auto">
                <a:xfrm rot="1320000">
                  <a:off x="-3744" y="-520"/>
                  <a:ext cx="1545" cy="1546"/>
                  <a:chOff x="-3929" y="-783"/>
                  <a:chExt cx="2208" cy="2208"/>
                </a:xfrm>
              </p:grpSpPr>
              <p:grpSp>
                <p:nvGrpSpPr>
                  <p:cNvPr id="103" name="Group 571"/>
                  <p:cNvGrpSpPr>
                    <a:grpSpLocks noChangeAspect="1"/>
                  </p:cNvGrpSpPr>
                  <p:nvPr/>
                </p:nvGrpSpPr>
                <p:grpSpPr bwMode="auto">
                  <a:xfrm>
                    <a:off x="-3928" y="-783"/>
                    <a:ext cx="2207" cy="2202"/>
                    <a:chOff x="165" y="699"/>
                    <a:chExt cx="1429" cy="1429"/>
                  </a:xfrm>
                </p:grpSpPr>
                <p:grpSp>
                  <p:nvGrpSpPr>
                    <p:cNvPr id="111" name="Group 572"/>
                    <p:cNvGrpSpPr>
                      <a:grpSpLocks noChangeAspect="1"/>
                    </p:cNvGrpSpPr>
                    <p:nvPr/>
                  </p:nvGrpSpPr>
                  <p:grpSpPr bwMode="auto">
                    <a:xfrm>
                      <a:off x="849" y="699"/>
                      <a:ext cx="57" cy="1429"/>
                      <a:chOff x="840" y="699"/>
                      <a:chExt cx="57" cy="1429"/>
                    </a:xfrm>
                  </p:grpSpPr>
                  <p:sp>
                    <p:nvSpPr>
                      <p:cNvPr id="115"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16"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12" name="Group 575"/>
                    <p:cNvGrpSpPr>
                      <a:grpSpLocks noChangeAspect="1"/>
                    </p:cNvGrpSpPr>
                    <p:nvPr/>
                  </p:nvGrpSpPr>
                  <p:grpSpPr bwMode="auto">
                    <a:xfrm rot="5400000">
                      <a:off x="851" y="699"/>
                      <a:ext cx="57" cy="1429"/>
                      <a:chOff x="845" y="702"/>
                      <a:chExt cx="57" cy="1429"/>
                    </a:xfrm>
                  </p:grpSpPr>
                  <p:sp>
                    <p:nvSpPr>
                      <p:cNvPr id="113"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14"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04" name="Group 578"/>
                  <p:cNvGrpSpPr>
                    <a:grpSpLocks noChangeAspect="1"/>
                  </p:cNvGrpSpPr>
                  <p:nvPr/>
                </p:nvGrpSpPr>
                <p:grpSpPr bwMode="auto">
                  <a:xfrm rot="2700000">
                    <a:off x="-3931" y="-781"/>
                    <a:ext cx="2208" cy="2204"/>
                    <a:chOff x="168" y="700"/>
                    <a:chExt cx="1429" cy="1430"/>
                  </a:xfrm>
                </p:grpSpPr>
                <p:grpSp>
                  <p:nvGrpSpPr>
                    <p:cNvPr id="105" name="Group 579"/>
                    <p:cNvGrpSpPr>
                      <a:grpSpLocks noChangeAspect="1"/>
                    </p:cNvGrpSpPr>
                    <p:nvPr/>
                  </p:nvGrpSpPr>
                  <p:grpSpPr bwMode="auto">
                    <a:xfrm>
                      <a:off x="852" y="700"/>
                      <a:ext cx="56" cy="1430"/>
                      <a:chOff x="843" y="700"/>
                      <a:chExt cx="56" cy="1430"/>
                    </a:xfrm>
                  </p:grpSpPr>
                  <p:sp>
                    <p:nvSpPr>
                      <p:cNvPr id="109"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10"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06" name="Group 582"/>
                    <p:cNvGrpSpPr>
                      <a:grpSpLocks noChangeAspect="1"/>
                    </p:cNvGrpSpPr>
                    <p:nvPr/>
                  </p:nvGrpSpPr>
                  <p:grpSpPr bwMode="auto">
                    <a:xfrm rot="5400000">
                      <a:off x="854" y="701"/>
                      <a:ext cx="57" cy="1429"/>
                      <a:chOff x="847" y="699"/>
                      <a:chExt cx="57" cy="1429"/>
                    </a:xfrm>
                  </p:grpSpPr>
                  <p:sp>
                    <p:nvSpPr>
                      <p:cNvPr id="107"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08"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grpSp>
        <p:nvGrpSpPr>
          <p:cNvPr id="131" name="Group 550"/>
          <p:cNvGrpSpPr>
            <a:grpSpLocks/>
          </p:cNvGrpSpPr>
          <p:nvPr/>
        </p:nvGrpSpPr>
        <p:grpSpPr bwMode="auto">
          <a:xfrm>
            <a:off x="2156701" y="528678"/>
            <a:ext cx="1354386" cy="1353423"/>
            <a:chOff x="295" y="3475"/>
            <a:chExt cx="1407" cy="1407"/>
          </a:xfrm>
        </p:grpSpPr>
        <p:sp>
          <p:nvSpPr>
            <p:cNvPr id="13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solidFill>
                  <a:srgbClr val="0070C0"/>
                </a:solidFill>
              </a:endParaRPr>
            </a:p>
          </p:txBody>
        </p:sp>
        <p:grpSp>
          <p:nvGrpSpPr>
            <p:cNvPr id="133" name="Group 552"/>
            <p:cNvGrpSpPr>
              <a:grpSpLocks/>
            </p:cNvGrpSpPr>
            <p:nvPr/>
          </p:nvGrpSpPr>
          <p:grpSpPr bwMode="auto">
            <a:xfrm>
              <a:off x="476" y="3657"/>
              <a:ext cx="1053" cy="1051"/>
              <a:chOff x="-6066" y="-2207"/>
              <a:chExt cx="2216" cy="2210"/>
            </a:xfrm>
          </p:grpSpPr>
          <p:sp>
            <p:nvSpPr>
              <p:cNvPr id="134" name="Oval 553"/>
              <p:cNvSpPr>
                <a:spLocks noChangeArrowheads="1"/>
              </p:cNvSpPr>
              <p:nvPr/>
            </p:nvSpPr>
            <p:spPr bwMode="auto">
              <a:xfrm>
                <a:off x="-6066" y="-2131"/>
                <a:ext cx="2134"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rgbClr val="0070C0"/>
                  </a:solidFill>
                </a:endParaRPr>
              </a:p>
            </p:txBody>
          </p:sp>
          <p:grpSp>
            <p:nvGrpSpPr>
              <p:cNvPr id="135" name="Group 554"/>
              <p:cNvGrpSpPr>
                <a:grpSpLocks/>
              </p:cNvGrpSpPr>
              <p:nvPr/>
            </p:nvGrpSpPr>
            <p:grpSpPr bwMode="auto">
              <a:xfrm>
                <a:off x="-6054" y="-2207"/>
                <a:ext cx="2204" cy="2210"/>
                <a:chOff x="-4058" y="-878"/>
                <a:chExt cx="2204" cy="2210"/>
              </a:xfrm>
            </p:grpSpPr>
            <p:grpSp>
              <p:nvGrpSpPr>
                <p:cNvPr id="136" name="Group 555"/>
                <p:cNvGrpSpPr>
                  <a:grpSpLocks/>
                </p:cNvGrpSpPr>
                <p:nvPr/>
              </p:nvGrpSpPr>
              <p:grpSpPr bwMode="auto">
                <a:xfrm>
                  <a:off x="-4058" y="-878"/>
                  <a:ext cx="2204" cy="2210"/>
                  <a:chOff x="-3922" y="-787"/>
                  <a:chExt cx="2204" cy="2210"/>
                </a:xfrm>
              </p:grpSpPr>
              <p:grpSp>
                <p:nvGrpSpPr>
                  <p:cNvPr id="152" name="Group 556"/>
                  <p:cNvGrpSpPr>
                    <a:grpSpLocks noChangeAspect="1"/>
                  </p:cNvGrpSpPr>
                  <p:nvPr/>
                </p:nvGrpSpPr>
                <p:grpSpPr bwMode="auto">
                  <a:xfrm>
                    <a:off x="-3922" y="-787"/>
                    <a:ext cx="2200" cy="2205"/>
                    <a:chOff x="169" y="696"/>
                    <a:chExt cx="1423" cy="1431"/>
                  </a:xfrm>
                </p:grpSpPr>
                <p:grpSp>
                  <p:nvGrpSpPr>
                    <p:cNvPr id="160" name="Group 557"/>
                    <p:cNvGrpSpPr>
                      <a:grpSpLocks noChangeAspect="1"/>
                    </p:cNvGrpSpPr>
                    <p:nvPr/>
                  </p:nvGrpSpPr>
                  <p:grpSpPr bwMode="auto">
                    <a:xfrm>
                      <a:off x="847" y="696"/>
                      <a:ext cx="56" cy="1431"/>
                      <a:chOff x="838" y="696"/>
                      <a:chExt cx="56" cy="1431"/>
                    </a:xfrm>
                  </p:grpSpPr>
                  <p:sp>
                    <p:nvSpPr>
                      <p:cNvPr id="164" name="AutoShape 558"/>
                      <p:cNvSpPr>
                        <a:spLocks noChangeAspect="1" noChangeArrowheads="1"/>
                      </p:cNvSpPr>
                      <p:nvPr/>
                    </p:nvSpPr>
                    <p:spPr bwMode="auto">
                      <a:xfrm>
                        <a:off x="838"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65" name="AutoShape 559"/>
                      <p:cNvSpPr>
                        <a:spLocks noChangeAspect="1" noChangeArrowheads="1"/>
                      </p:cNvSpPr>
                      <p:nvPr/>
                    </p:nvSpPr>
                    <p:spPr bwMode="auto">
                      <a:xfrm flipV="1">
                        <a:off x="838" y="141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61" name="Group 560"/>
                    <p:cNvGrpSpPr>
                      <a:grpSpLocks noChangeAspect="1"/>
                    </p:cNvGrpSpPr>
                    <p:nvPr/>
                  </p:nvGrpSpPr>
                  <p:grpSpPr bwMode="auto">
                    <a:xfrm rot="5400000">
                      <a:off x="852" y="700"/>
                      <a:ext cx="58" cy="1423"/>
                      <a:chOff x="840" y="706"/>
                      <a:chExt cx="58" cy="1423"/>
                    </a:xfrm>
                  </p:grpSpPr>
                  <p:sp>
                    <p:nvSpPr>
                      <p:cNvPr id="162" name="AutoShape 561"/>
                      <p:cNvSpPr>
                        <a:spLocks noChangeAspect="1" noChangeArrowheads="1"/>
                      </p:cNvSpPr>
                      <p:nvPr/>
                    </p:nvSpPr>
                    <p:spPr bwMode="auto">
                      <a:xfrm>
                        <a:off x="840" y="70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63" name="AutoShape 562"/>
                      <p:cNvSpPr>
                        <a:spLocks noChangeAspect="1" noChangeArrowheads="1"/>
                      </p:cNvSpPr>
                      <p:nvPr/>
                    </p:nvSpPr>
                    <p:spPr bwMode="auto">
                      <a:xfrm flipV="1">
                        <a:off x="842" y="1414"/>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53" name="Group 563"/>
                  <p:cNvGrpSpPr>
                    <a:grpSpLocks noChangeAspect="1"/>
                  </p:cNvGrpSpPr>
                  <p:nvPr/>
                </p:nvGrpSpPr>
                <p:grpSpPr bwMode="auto">
                  <a:xfrm rot="2700000">
                    <a:off x="-3923" y="-781"/>
                    <a:ext cx="2207" cy="2202"/>
                    <a:chOff x="170" y="697"/>
                    <a:chExt cx="1428" cy="1430"/>
                  </a:xfrm>
                </p:grpSpPr>
                <p:grpSp>
                  <p:nvGrpSpPr>
                    <p:cNvPr id="154" name="Group 564"/>
                    <p:cNvGrpSpPr>
                      <a:grpSpLocks noChangeAspect="1"/>
                    </p:cNvGrpSpPr>
                    <p:nvPr/>
                  </p:nvGrpSpPr>
                  <p:grpSpPr bwMode="auto">
                    <a:xfrm>
                      <a:off x="853" y="697"/>
                      <a:ext cx="56" cy="1430"/>
                      <a:chOff x="844" y="697"/>
                      <a:chExt cx="56" cy="1430"/>
                    </a:xfrm>
                  </p:grpSpPr>
                  <p:sp>
                    <p:nvSpPr>
                      <p:cNvPr id="158" name="AutoShape 565"/>
                      <p:cNvSpPr>
                        <a:spLocks noChangeAspect="1" noChangeArrowheads="1"/>
                      </p:cNvSpPr>
                      <p:nvPr/>
                    </p:nvSpPr>
                    <p:spPr bwMode="auto">
                      <a:xfrm>
                        <a:off x="844"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59" name="AutoShape 566"/>
                      <p:cNvSpPr>
                        <a:spLocks noChangeAspect="1" noChangeArrowheads="1"/>
                      </p:cNvSpPr>
                      <p:nvPr/>
                    </p:nvSpPr>
                    <p:spPr bwMode="auto">
                      <a:xfrm flipV="1">
                        <a:off x="844"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55" name="Group 567"/>
                    <p:cNvGrpSpPr>
                      <a:grpSpLocks noChangeAspect="1"/>
                    </p:cNvGrpSpPr>
                    <p:nvPr/>
                  </p:nvGrpSpPr>
                  <p:grpSpPr bwMode="auto">
                    <a:xfrm rot="5400000">
                      <a:off x="855" y="699"/>
                      <a:ext cx="58" cy="1428"/>
                      <a:chOff x="842" y="700"/>
                      <a:chExt cx="58" cy="1428"/>
                    </a:xfrm>
                  </p:grpSpPr>
                  <p:sp>
                    <p:nvSpPr>
                      <p:cNvPr id="156" name="AutoShape 568"/>
                      <p:cNvSpPr>
                        <a:spLocks noChangeAspect="1" noChangeArrowheads="1"/>
                      </p:cNvSpPr>
                      <p:nvPr/>
                    </p:nvSpPr>
                    <p:spPr bwMode="auto">
                      <a:xfrm>
                        <a:off x="842" y="70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57" name="AutoShape 569"/>
                      <p:cNvSpPr>
                        <a:spLocks noChangeAspect="1" noChangeArrowheads="1"/>
                      </p:cNvSpPr>
                      <p:nvPr/>
                    </p:nvSpPr>
                    <p:spPr bwMode="auto">
                      <a:xfrm flipV="1">
                        <a:off x="844"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137" name="Group 570"/>
                <p:cNvGrpSpPr>
                  <a:grpSpLocks/>
                </p:cNvGrpSpPr>
                <p:nvPr/>
              </p:nvGrpSpPr>
              <p:grpSpPr bwMode="auto">
                <a:xfrm rot="1320000">
                  <a:off x="-3741" y="-518"/>
                  <a:ext cx="1544" cy="1546"/>
                  <a:chOff x="-3925" y="-783"/>
                  <a:chExt cx="2208" cy="2207"/>
                </a:xfrm>
              </p:grpSpPr>
              <p:grpSp>
                <p:nvGrpSpPr>
                  <p:cNvPr id="138" name="Group 571"/>
                  <p:cNvGrpSpPr>
                    <a:grpSpLocks noChangeAspect="1"/>
                  </p:cNvGrpSpPr>
                  <p:nvPr/>
                </p:nvGrpSpPr>
                <p:grpSpPr bwMode="auto">
                  <a:xfrm>
                    <a:off x="-3923" y="-782"/>
                    <a:ext cx="2206" cy="2201"/>
                    <a:chOff x="168" y="699"/>
                    <a:chExt cx="1428" cy="1428"/>
                  </a:xfrm>
                </p:grpSpPr>
                <p:grpSp>
                  <p:nvGrpSpPr>
                    <p:cNvPr id="146" name="Group 572"/>
                    <p:cNvGrpSpPr>
                      <a:grpSpLocks noChangeAspect="1"/>
                    </p:cNvGrpSpPr>
                    <p:nvPr/>
                  </p:nvGrpSpPr>
                  <p:grpSpPr bwMode="auto">
                    <a:xfrm>
                      <a:off x="850" y="699"/>
                      <a:ext cx="57" cy="1428"/>
                      <a:chOff x="841" y="699"/>
                      <a:chExt cx="57" cy="1428"/>
                    </a:xfrm>
                  </p:grpSpPr>
                  <p:sp>
                    <p:nvSpPr>
                      <p:cNvPr id="150" name="AutoShape 573"/>
                      <p:cNvSpPr>
                        <a:spLocks noChangeAspect="1" noChangeArrowheads="1"/>
                      </p:cNvSpPr>
                      <p:nvPr/>
                    </p:nvSpPr>
                    <p:spPr bwMode="auto">
                      <a:xfrm>
                        <a:off x="842" y="699"/>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51" name="AutoShape 574"/>
                      <p:cNvSpPr>
                        <a:spLocks noChangeAspect="1" noChangeArrowheads="1"/>
                      </p:cNvSpPr>
                      <p:nvPr/>
                    </p:nvSpPr>
                    <p:spPr bwMode="auto">
                      <a:xfrm flipV="1">
                        <a:off x="841"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47" name="Group 575"/>
                    <p:cNvGrpSpPr>
                      <a:grpSpLocks noChangeAspect="1"/>
                    </p:cNvGrpSpPr>
                    <p:nvPr/>
                  </p:nvGrpSpPr>
                  <p:grpSpPr bwMode="auto">
                    <a:xfrm rot="5400000">
                      <a:off x="853" y="698"/>
                      <a:ext cx="58" cy="1428"/>
                      <a:chOff x="842" y="701"/>
                      <a:chExt cx="58" cy="1428"/>
                    </a:xfrm>
                  </p:grpSpPr>
                  <p:sp>
                    <p:nvSpPr>
                      <p:cNvPr id="148" name="AutoShape 576"/>
                      <p:cNvSpPr>
                        <a:spLocks noChangeAspect="1" noChangeArrowheads="1"/>
                      </p:cNvSpPr>
                      <p:nvPr/>
                    </p:nvSpPr>
                    <p:spPr bwMode="auto">
                      <a:xfrm>
                        <a:off x="842" y="70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49" name="AutoShape 577"/>
                      <p:cNvSpPr>
                        <a:spLocks noChangeAspect="1" noChangeArrowheads="1"/>
                      </p:cNvSpPr>
                      <p:nvPr/>
                    </p:nvSpPr>
                    <p:spPr bwMode="auto">
                      <a:xfrm flipV="1">
                        <a:off x="844" y="1413"/>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39" name="Group 578"/>
                  <p:cNvGrpSpPr>
                    <a:grpSpLocks noChangeAspect="1"/>
                  </p:cNvGrpSpPr>
                  <p:nvPr/>
                </p:nvGrpSpPr>
                <p:grpSpPr bwMode="auto">
                  <a:xfrm rot="2700000">
                    <a:off x="-3927" y="-781"/>
                    <a:ext cx="2207" cy="2203"/>
                    <a:chOff x="170" y="698"/>
                    <a:chExt cx="1428" cy="1429"/>
                  </a:xfrm>
                </p:grpSpPr>
                <p:grpSp>
                  <p:nvGrpSpPr>
                    <p:cNvPr id="140" name="Group 579"/>
                    <p:cNvGrpSpPr>
                      <a:grpSpLocks noChangeAspect="1"/>
                    </p:cNvGrpSpPr>
                    <p:nvPr/>
                  </p:nvGrpSpPr>
                  <p:grpSpPr bwMode="auto">
                    <a:xfrm>
                      <a:off x="853" y="698"/>
                      <a:ext cx="56" cy="1429"/>
                      <a:chOff x="844" y="698"/>
                      <a:chExt cx="56" cy="1429"/>
                    </a:xfrm>
                  </p:grpSpPr>
                  <p:sp>
                    <p:nvSpPr>
                      <p:cNvPr id="144" name="AutoShape 580"/>
                      <p:cNvSpPr>
                        <a:spLocks noChangeAspect="1" noChangeArrowheads="1"/>
                      </p:cNvSpPr>
                      <p:nvPr/>
                    </p:nvSpPr>
                    <p:spPr bwMode="auto">
                      <a:xfrm>
                        <a:off x="844" y="698"/>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45" name="AutoShape 581"/>
                      <p:cNvSpPr>
                        <a:spLocks noChangeAspect="1" noChangeArrowheads="1"/>
                      </p:cNvSpPr>
                      <p:nvPr/>
                    </p:nvSpPr>
                    <p:spPr bwMode="auto">
                      <a:xfrm flipV="1">
                        <a:off x="844" y="141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41" name="Group 582"/>
                    <p:cNvGrpSpPr>
                      <a:grpSpLocks noChangeAspect="1"/>
                    </p:cNvGrpSpPr>
                    <p:nvPr/>
                  </p:nvGrpSpPr>
                  <p:grpSpPr bwMode="auto">
                    <a:xfrm rot="5400000">
                      <a:off x="855" y="699"/>
                      <a:ext cx="58" cy="1428"/>
                      <a:chOff x="844" y="701"/>
                      <a:chExt cx="58" cy="1428"/>
                    </a:xfrm>
                  </p:grpSpPr>
                  <p:sp>
                    <p:nvSpPr>
                      <p:cNvPr id="142" name="AutoShape 583"/>
                      <p:cNvSpPr>
                        <a:spLocks noChangeAspect="1" noChangeArrowheads="1"/>
                      </p:cNvSpPr>
                      <p:nvPr/>
                    </p:nvSpPr>
                    <p:spPr bwMode="auto">
                      <a:xfrm>
                        <a:off x="844" y="701"/>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43" name="AutoShape 584"/>
                      <p:cNvSpPr>
                        <a:spLocks noChangeAspect="1" noChangeArrowheads="1"/>
                      </p:cNvSpPr>
                      <p:nvPr/>
                    </p:nvSpPr>
                    <p:spPr bwMode="auto">
                      <a:xfrm flipV="1">
                        <a:off x="846" y="1415"/>
                        <a:ext cx="56" cy="714"/>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grpSp>
        <p:nvGrpSpPr>
          <p:cNvPr id="166" name="Group 550"/>
          <p:cNvGrpSpPr>
            <a:grpSpLocks/>
          </p:cNvGrpSpPr>
          <p:nvPr/>
        </p:nvGrpSpPr>
        <p:grpSpPr bwMode="auto">
          <a:xfrm>
            <a:off x="6552092" y="2282116"/>
            <a:ext cx="976462" cy="975768"/>
            <a:chOff x="295" y="3475"/>
            <a:chExt cx="1407" cy="1407"/>
          </a:xfrm>
        </p:grpSpPr>
        <p:sp>
          <p:nvSpPr>
            <p:cNvPr id="167"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solidFill>
                  <a:srgbClr val="0070C0"/>
                </a:solidFill>
              </a:endParaRPr>
            </a:p>
          </p:txBody>
        </p:sp>
        <p:grpSp>
          <p:nvGrpSpPr>
            <p:cNvPr id="168" name="Group 552"/>
            <p:cNvGrpSpPr>
              <a:grpSpLocks/>
            </p:cNvGrpSpPr>
            <p:nvPr/>
          </p:nvGrpSpPr>
          <p:grpSpPr bwMode="auto">
            <a:xfrm>
              <a:off x="476" y="3657"/>
              <a:ext cx="1051" cy="1051"/>
              <a:chOff x="-6064" y="-2209"/>
              <a:chExt cx="2212" cy="2211"/>
            </a:xfrm>
          </p:grpSpPr>
          <p:sp>
            <p:nvSpPr>
              <p:cNvPr id="169"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rgbClr val="0070C0"/>
                  </a:solidFill>
                </a:endParaRPr>
              </a:p>
            </p:txBody>
          </p:sp>
          <p:grpSp>
            <p:nvGrpSpPr>
              <p:cNvPr id="170" name="Group 554"/>
              <p:cNvGrpSpPr>
                <a:grpSpLocks/>
              </p:cNvGrpSpPr>
              <p:nvPr/>
            </p:nvGrpSpPr>
            <p:grpSpPr bwMode="auto">
              <a:xfrm>
                <a:off x="-6059" y="-2209"/>
                <a:ext cx="2207" cy="2211"/>
                <a:chOff x="-4063" y="-880"/>
                <a:chExt cx="2207" cy="2211"/>
              </a:xfrm>
            </p:grpSpPr>
            <p:grpSp>
              <p:nvGrpSpPr>
                <p:cNvPr id="171" name="Group 555"/>
                <p:cNvGrpSpPr>
                  <a:grpSpLocks/>
                </p:cNvGrpSpPr>
                <p:nvPr/>
              </p:nvGrpSpPr>
              <p:grpSpPr bwMode="auto">
                <a:xfrm>
                  <a:off x="-4063" y="-880"/>
                  <a:ext cx="2207" cy="2211"/>
                  <a:chOff x="-3927" y="-789"/>
                  <a:chExt cx="2207" cy="2211"/>
                </a:xfrm>
              </p:grpSpPr>
              <p:grpSp>
                <p:nvGrpSpPr>
                  <p:cNvPr id="187" name="Group 556"/>
                  <p:cNvGrpSpPr>
                    <a:grpSpLocks noChangeAspect="1"/>
                  </p:cNvGrpSpPr>
                  <p:nvPr/>
                </p:nvGrpSpPr>
                <p:grpSpPr bwMode="auto">
                  <a:xfrm>
                    <a:off x="-3927" y="-789"/>
                    <a:ext cx="2207" cy="2205"/>
                    <a:chOff x="165" y="695"/>
                    <a:chExt cx="1428" cy="1431"/>
                  </a:xfrm>
                </p:grpSpPr>
                <p:grpSp>
                  <p:nvGrpSpPr>
                    <p:cNvPr id="195" name="Group 557"/>
                    <p:cNvGrpSpPr>
                      <a:grpSpLocks noChangeAspect="1"/>
                    </p:cNvGrpSpPr>
                    <p:nvPr/>
                  </p:nvGrpSpPr>
                  <p:grpSpPr bwMode="auto">
                    <a:xfrm>
                      <a:off x="848" y="695"/>
                      <a:ext cx="56" cy="1431"/>
                      <a:chOff x="839" y="695"/>
                      <a:chExt cx="56" cy="1431"/>
                    </a:xfrm>
                  </p:grpSpPr>
                  <p:sp>
                    <p:nvSpPr>
                      <p:cNvPr id="199"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00"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96" name="Group 560"/>
                    <p:cNvGrpSpPr>
                      <a:grpSpLocks noChangeAspect="1"/>
                    </p:cNvGrpSpPr>
                    <p:nvPr/>
                  </p:nvGrpSpPr>
                  <p:grpSpPr bwMode="auto">
                    <a:xfrm rot="5400000">
                      <a:off x="850" y="697"/>
                      <a:ext cx="57" cy="1428"/>
                      <a:chOff x="842" y="704"/>
                      <a:chExt cx="57" cy="1428"/>
                    </a:xfrm>
                  </p:grpSpPr>
                  <p:sp>
                    <p:nvSpPr>
                      <p:cNvPr id="197"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98"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88" name="Group 563"/>
                  <p:cNvGrpSpPr>
                    <a:grpSpLocks noChangeAspect="1"/>
                  </p:cNvGrpSpPr>
                  <p:nvPr/>
                </p:nvGrpSpPr>
                <p:grpSpPr bwMode="auto">
                  <a:xfrm rot="2700000">
                    <a:off x="-3929" y="-784"/>
                    <a:ext cx="2209" cy="2203"/>
                    <a:chOff x="167" y="697"/>
                    <a:chExt cx="1430" cy="1430"/>
                  </a:xfrm>
                </p:grpSpPr>
                <p:grpSp>
                  <p:nvGrpSpPr>
                    <p:cNvPr id="189" name="Group 564"/>
                    <p:cNvGrpSpPr>
                      <a:grpSpLocks noChangeAspect="1"/>
                    </p:cNvGrpSpPr>
                    <p:nvPr/>
                  </p:nvGrpSpPr>
                  <p:grpSpPr bwMode="auto">
                    <a:xfrm>
                      <a:off x="852" y="697"/>
                      <a:ext cx="56" cy="1430"/>
                      <a:chOff x="843" y="697"/>
                      <a:chExt cx="56" cy="1430"/>
                    </a:xfrm>
                  </p:grpSpPr>
                  <p:sp>
                    <p:nvSpPr>
                      <p:cNvPr id="193"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94"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90" name="Group 567"/>
                    <p:cNvGrpSpPr>
                      <a:grpSpLocks noChangeAspect="1"/>
                    </p:cNvGrpSpPr>
                    <p:nvPr/>
                  </p:nvGrpSpPr>
                  <p:grpSpPr bwMode="auto">
                    <a:xfrm rot="5400000">
                      <a:off x="853" y="698"/>
                      <a:ext cx="58" cy="1430"/>
                      <a:chOff x="843" y="700"/>
                      <a:chExt cx="58" cy="1430"/>
                    </a:xfrm>
                  </p:grpSpPr>
                  <p:sp>
                    <p:nvSpPr>
                      <p:cNvPr id="191"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92"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172" name="Group 570"/>
                <p:cNvGrpSpPr>
                  <a:grpSpLocks/>
                </p:cNvGrpSpPr>
                <p:nvPr/>
              </p:nvGrpSpPr>
              <p:grpSpPr bwMode="auto">
                <a:xfrm rot="1320000">
                  <a:off x="-3744" y="-520"/>
                  <a:ext cx="1545" cy="1546"/>
                  <a:chOff x="-3929" y="-783"/>
                  <a:chExt cx="2208" cy="2208"/>
                </a:xfrm>
              </p:grpSpPr>
              <p:grpSp>
                <p:nvGrpSpPr>
                  <p:cNvPr id="173" name="Group 571"/>
                  <p:cNvGrpSpPr>
                    <a:grpSpLocks noChangeAspect="1"/>
                  </p:cNvGrpSpPr>
                  <p:nvPr/>
                </p:nvGrpSpPr>
                <p:grpSpPr bwMode="auto">
                  <a:xfrm>
                    <a:off x="-3928" y="-783"/>
                    <a:ext cx="2207" cy="2202"/>
                    <a:chOff x="165" y="699"/>
                    <a:chExt cx="1429" cy="1429"/>
                  </a:xfrm>
                </p:grpSpPr>
                <p:grpSp>
                  <p:nvGrpSpPr>
                    <p:cNvPr id="181" name="Group 572"/>
                    <p:cNvGrpSpPr>
                      <a:grpSpLocks noChangeAspect="1"/>
                    </p:cNvGrpSpPr>
                    <p:nvPr/>
                  </p:nvGrpSpPr>
                  <p:grpSpPr bwMode="auto">
                    <a:xfrm>
                      <a:off x="849" y="699"/>
                      <a:ext cx="57" cy="1429"/>
                      <a:chOff x="840" y="699"/>
                      <a:chExt cx="57" cy="1429"/>
                    </a:xfrm>
                  </p:grpSpPr>
                  <p:sp>
                    <p:nvSpPr>
                      <p:cNvPr id="185"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86"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82" name="Group 575"/>
                    <p:cNvGrpSpPr>
                      <a:grpSpLocks noChangeAspect="1"/>
                    </p:cNvGrpSpPr>
                    <p:nvPr/>
                  </p:nvGrpSpPr>
                  <p:grpSpPr bwMode="auto">
                    <a:xfrm rot="5400000">
                      <a:off x="851" y="699"/>
                      <a:ext cx="57" cy="1429"/>
                      <a:chOff x="845" y="702"/>
                      <a:chExt cx="57" cy="1429"/>
                    </a:xfrm>
                  </p:grpSpPr>
                  <p:sp>
                    <p:nvSpPr>
                      <p:cNvPr id="183"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84"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74" name="Group 578"/>
                  <p:cNvGrpSpPr>
                    <a:grpSpLocks noChangeAspect="1"/>
                  </p:cNvGrpSpPr>
                  <p:nvPr/>
                </p:nvGrpSpPr>
                <p:grpSpPr bwMode="auto">
                  <a:xfrm rot="2700000">
                    <a:off x="-3931" y="-781"/>
                    <a:ext cx="2208" cy="2204"/>
                    <a:chOff x="168" y="700"/>
                    <a:chExt cx="1429" cy="1430"/>
                  </a:xfrm>
                </p:grpSpPr>
                <p:grpSp>
                  <p:nvGrpSpPr>
                    <p:cNvPr id="175" name="Group 579"/>
                    <p:cNvGrpSpPr>
                      <a:grpSpLocks noChangeAspect="1"/>
                    </p:cNvGrpSpPr>
                    <p:nvPr/>
                  </p:nvGrpSpPr>
                  <p:grpSpPr bwMode="auto">
                    <a:xfrm>
                      <a:off x="852" y="700"/>
                      <a:ext cx="56" cy="1430"/>
                      <a:chOff x="843" y="700"/>
                      <a:chExt cx="56" cy="1430"/>
                    </a:xfrm>
                  </p:grpSpPr>
                  <p:sp>
                    <p:nvSpPr>
                      <p:cNvPr id="179"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80"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76" name="Group 582"/>
                    <p:cNvGrpSpPr>
                      <a:grpSpLocks noChangeAspect="1"/>
                    </p:cNvGrpSpPr>
                    <p:nvPr/>
                  </p:nvGrpSpPr>
                  <p:grpSpPr bwMode="auto">
                    <a:xfrm rot="5400000">
                      <a:off x="854" y="701"/>
                      <a:ext cx="57" cy="1429"/>
                      <a:chOff x="847" y="699"/>
                      <a:chExt cx="57" cy="1429"/>
                    </a:xfrm>
                  </p:grpSpPr>
                  <p:sp>
                    <p:nvSpPr>
                      <p:cNvPr id="177"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78"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grpSp>
        <p:nvGrpSpPr>
          <p:cNvPr id="201" name="Group 550"/>
          <p:cNvGrpSpPr>
            <a:grpSpLocks/>
          </p:cNvGrpSpPr>
          <p:nvPr/>
        </p:nvGrpSpPr>
        <p:grpSpPr bwMode="auto">
          <a:xfrm>
            <a:off x="2825220" y="2812404"/>
            <a:ext cx="1413161" cy="1412156"/>
            <a:chOff x="295" y="3475"/>
            <a:chExt cx="1407" cy="1407"/>
          </a:xfrm>
        </p:grpSpPr>
        <p:sp>
          <p:nvSpPr>
            <p:cNvPr id="20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solidFill>
                  <a:srgbClr val="0070C0"/>
                </a:solidFill>
              </a:endParaRPr>
            </a:p>
          </p:txBody>
        </p:sp>
        <p:grpSp>
          <p:nvGrpSpPr>
            <p:cNvPr id="203" name="Group 552"/>
            <p:cNvGrpSpPr>
              <a:grpSpLocks/>
            </p:cNvGrpSpPr>
            <p:nvPr/>
          </p:nvGrpSpPr>
          <p:grpSpPr bwMode="auto">
            <a:xfrm>
              <a:off x="476" y="3657"/>
              <a:ext cx="1051" cy="1051"/>
              <a:chOff x="-6064" y="-2209"/>
              <a:chExt cx="2212" cy="2211"/>
            </a:xfrm>
          </p:grpSpPr>
          <p:sp>
            <p:nvSpPr>
              <p:cNvPr id="204"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rgbClr val="0070C0"/>
                  </a:solidFill>
                </a:endParaRPr>
              </a:p>
            </p:txBody>
          </p:sp>
          <p:grpSp>
            <p:nvGrpSpPr>
              <p:cNvPr id="205" name="Group 554"/>
              <p:cNvGrpSpPr>
                <a:grpSpLocks/>
              </p:cNvGrpSpPr>
              <p:nvPr/>
            </p:nvGrpSpPr>
            <p:grpSpPr bwMode="auto">
              <a:xfrm>
                <a:off x="-6059" y="-2209"/>
                <a:ext cx="2207" cy="2211"/>
                <a:chOff x="-4063" y="-880"/>
                <a:chExt cx="2207" cy="2211"/>
              </a:xfrm>
            </p:grpSpPr>
            <p:grpSp>
              <p:nvGrpSpPr>
                <p:cNvPr id="206" name="Group 555"/>
                <p:cNvGrpSpPr>
                  <a:grpSpLocks/>
                </p:cNvGrpSpPr>
                <p:nvPr/>
              </p:nvGrpSpPr>
              <p:grpSpPr bwMode="auto">
                <a:xfrm>
                  <a:off x="-4063" y="-880"/>
                  <a:ext cx="2207" cy="2211"/>
                  <a:chOff x="-3927" y="-789"/>
                  <a:chExt cx="2207" cy="2211"/>
                </a:xfrm>
              </p:grpSpPr>
              <p:grpSp>
                <p:nvGrpSpPr>
                  <p:cNvPr id="222" name="Group 556"/>
                  <p:cNvGrpSpPr>
                    <a:grpSpLocks noChangeAspect="1"/>
                  </p:cNvGrpSpPr>
                  <p:nvPr/>
                </p:nvGrpSpPr>
                <p:grpSpPr bwMode="auto">
                  <a:xfrm>
                    <a:off x="-3927" y="-789"/>
                    <a:ext cx="2207" cy="2205"/>
                    <a:chOff x="165" y="695"/>
                    <a:chExt cx="1428" cy="1431"/>
                  </a:xfrm>
                </p:grpSpPr>
                <p:grpSp>
                  <p:nvGrpSpPr>
                    <p:cNvPr id="230" name="Group 557"/>
                    <p:cNvGrpSpPr>
                      <a:grpSpLocks noChangeAspect="1"/>
                    </p:cNvGrpSpPr>
                    <p:nvPr/>
                  </p:nvGrpSpPr>
                  <p:grpSpPr bwMode="auto">
                    <a:xfrm>
                      <a:off x="848" y="695"/>
                      <a:ext cx="56" cy="1431"/>
                      <a:chOff x="839" y="695"/>
                      <a:chExt cx="56" cy="1431"/>
                    </a:xfrm>
                  </p:grpSpPr>
                  <p:sp>
                    <p:nvSpPr>
                      <p:cNvPr id="234"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35"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31" name="Group 560"/>
                    <p:cNvGrpSpPr>
                      <a:grpSpLocks noChangeAspect="1"/>
                    </p:cNvGrpSpPr>
                    <p:nvPr/>
                  </p:nvGrpSpPr>
                  <p:grpSpPr bwMode="auto">
                    <a:xfrm rot="5400000">
                      <a:off x="850" y="697"/>
                      <a:ext cx="57" cy="1428"/>
                      <a:chOff x="842" y="704"/>
                      <a:chExt cx="57" cy="1428"/>
                    </a:xfrm>
                  </p:grpSpPr>
                  <p:sp>
                    <p:nvSpPr>
                      <p:cNvPr id="232"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33"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223" name="Group 563"/>
                  <p:cNvGrpSpPr>
                    <a:grpSpLocks noChangeAspect="1"/>
                  </p:cNvGrpSpPr>
                  <p:nvPr/>
                </p:nvGrpSpPr>
                <p:grpSpPr bwMode="auto">
                  <a:xfrm rot="2700000">
                    <a:off x="-3929" y="-784"/>
                    <a:ext cx="2209" cy="2203"/>
                    <a:chOff x="167" y="697"/>
                    <a:chExt cx="1430" cy="1430"/>
                  </a:xfrm>
                </p:grpSpPr>
                <p:grpSp>
                  <p:nvGrpSpPr>
                    <p:cNvPr id="224" name="Group 564"/>
                    <p:cNvGrpSpPr>
                      <a:grpSpLocks noChangeAspect="1"/>
                    </p:cNvGrpSpPr>
                    <p:nvPr/>
                  </p:nvGrpSpPr>
                  <p:grpSpPr bwMode="auto">
                    <a:xfrm>
                      <a:off x="852" y="697"/>
                      <a:ext cx="56" cy="1430"/>
                      <a:chOff x="843" y="697"/>
                      <a:chExt cx="56" cy="1430"/>
                    </a:xfrm>
                  </p:grpSpPr>
                  <p:sp>
                    <p:nvSpPr>
                      <p:cNvPr id="228"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29"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25" name="Group 567"/>
                    <p:cNvGrpSpPr>
                      <a:grpSpLocks noChangeAspect="1"/>
                    </p:cNvGrpSpPr>
                    <p:nvPr/>
                  </p:nvGrpSpPr>
                  <p:grpSpPr bwMode="auto">
                    <a:xfrm rot="5400000">
                      <a:off x="853" y="698"/>
                      <a:ext cx="58" cy="1430"/>
                      <a:chOff x="843" y="700"/>
                      <a:chExt cx="58" cy="1430"/>
                    </a:xfrm>
                  </p:grpSpPr>
                  <p:sp>
                    <p:nvSpPr>
                      <p:cNvPr id="226"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27"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207" name="Group 570"/>
                <p:cNvGrpSpPr>
                  <a:grpSpLocks/>
                </p:cNvGrpSpPr>
                <p:nvPr/>
              </p:nvGrpSpPr>
              <p:grpSpPr bwMode="auto">
                <a:xfrm rot="1320000">
                  <a:off x="-3744" y="-520"/>
                  <a:ext cx="1545" cy="1546"/>
                  <a:chOff x="-3929" y="-783"/>
                  <a:chExt cx="2208" cy="2208"/>
                </a:xfrm>
              </p:grpSpPr>
              <p:grpSp>
                <p:nvGrpSpPr>
                  <p:cNvPr id="208" name="Group 571"/>
                  <p:cNvGrpSpPr>
                    <a:grpSpLocks noChangeAspect="1"/>
                  </p:cNvGrpSpPr>
                  <p:nvPr/>
                </p:nvGrpSpPr>
                <p:grpSpPr bwMode="auto">
                  <a:xfrm>
                    <a:off x="-3928" y="-783"/>
                    <a:ext cx="2207" cy="2202"/>
                    <a:chOff x="165" y="699"/>
                    <a:chExt cx="1429" cy="1429"/>
                  </a:xfrm>
                </p:grpSpPr>
                <p:grpSp>
                  <p:nvGrpSpPr>
                    <p:cNvPr id="216" name="Group 572"/>
                    <p:cNvGrpSpPr>
                      <a:grpSpLocks noChangeAspect="1"/>
                    </p:cNvGrpSpPr>
                    <p:nvPr/>
                  </p:nvGrpSpPr>
                  <p:grpSpPr bwMode="auto">
                    <a:xfrm>
                      <a:off x="849" y="699"/>
                      <a:ext cx="57" cy="1429"/>
                      <a:chOff x="840" y="699"/>
                      <a:chExt cx="57" cy="1429"/>
                    </a:xfrm>
                  </p:grpSpPr>
                  <p:sp>
                    <p:nvSpPr>
                      <p:cNvPr id="220"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21"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17" name="Group 575"/>
                    <p:cNvGrpSpPr>
                      <a:grpSpLocks noChangeAspect="1"/>
                    </p:cNvGrpSpPr>
                    <p:nvPr/>
                  </p:nvGrpSpPr>
                  <p:grpSpPr bwMode="auto">
                    <a:xfrm rot="5400000">
                      <a:off x="851" y="699"/>
                      <a:ext cx="57" cy="1429"/>
                      <a:chOff x="845" y="702"/>
                      <a:chExt cx="57" cy="1429"/>
                    </a:xfrm>
                  </p:grpSpPr>
                  <p:sp>
                    <p:nvSpPr>
                      <p:cNvPr id="218"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19"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209" name="Group 578"/>
                  <p:cNvGrpSpPr>
                    <a:grpSpLocks noChangeAspect="1"/>
                  </p:cNvGrpSpPr>
                  <p:nvPr/>
                </p:nvGrpSpPr>
                <p:grpSpPr bwMode="auto">
                  <a:xfrm rot="2700000">
                    <a:off x="-3931" y="-781"/>
                    <a:ext cx="2208" cy="2204"/>
                    <a:chOff x="168" y="700"/>
                    <a:chExt cx="1429" cy="1430"/>
                  </a:xfrm>
                </p:grpSpPr>
                <p:grpSp>
                  <p:nvGrpSpPr>
                    <p:cNvPr id="210" name="Group 579"/>
                    <p:cNvGrpSpPr>
                      <a:grpSpLocks noChangeAspect="1"/>
                    </p:cNvGrpSpPr>
                    <p:nvPr/>
                  </p:nvGrpSpPr>
                  <p:grpSpPr bwMode="auto">
                    <a:xfrm>
                      <a:off x="852" y="700"/>
                      <a:ext cx="56" cy="1430"/>
                      <a:chOff x="843" y="700"/>
                      <a:chExt cx="56" cy="1430"/>
                    </a:xfrm>
                  </p:grpSpPr>
                  <p:sp>
                    <p:nvSpPr>
                      <p:cNvPr id="214"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15"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11" name="Group 582"/>
                    <p:cNvGrpSpPr>
                      <a:grpSpLocks noChangeAspect="1"/>
                    </p:cNvGrpSpPr>
                    <p:nvPr/>
                  </p:nvGrpSpPr>
                  <p:grpSpPr bwMode="auto">
                    <a:xfrm rot="5400000">
                      <a:off x="854" y="701"/>
                      <a:ext cx="57" cy="1429"/>
                      <a:chOff x="847" y="699"/>
                      <a:chExt cx="57" cy="1429"/>
                    </a:xfrm>
                  </p:grpSpPr>
                  <p:sp>
                    <p:nvSpPr>
                      <p:cNvPr id="212"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13"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spTree>
    <p:extLst>
      <p:ext uri="{BB962C8B-B14F-4D97-AF65-F5344CB8AC3E}">
        <p14:creationId xmlns:p14="http://schemas.microsoft.com/office/powerpoint/2010/main" val="1685473292"/>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500"/>
                                        <p:tgtEl>
                                          <p:spTgt spid="46"/>
                                        </p:tgtEl>
                                      </p:cBhvr>
                                    </p:animEffect>
                                  </p:childTnLst>
                                </p:cTn>
                              </p:par>
                              <p:par>
                                <p:cTn id="8" presetID="42" presetClass="path" presetSubtype="0" fill="hold" grpId="1" nodeType="withEffect">
                                  <p:stCondLst>
                                    <p:cond delay="0"/>
                                  </p:stCondLst>
                                  <p:childTnLst>
                                    <p:animMotion origin="layout" path="M 0.00106 -0.03981 L -0.28109 -0.0368 " pathEditMode="relative" rAng="0" ptsTypes="AA">
                                      <p:cBhvr>
                                        <p:cTn id="9" dur="5000" fill="hold"/>
                                        <p:tgtEl>
                                          <p:spTgt spid="46"/>
                                        </p:tgtEl>
                                        <p:attrNameLst>
                                          <p:attrName>ppt_x</p:attrName>
                                          <p:attrName>ppt_y</p:attrName>
                                        </p:attrNameLst>
                                      </p:cBhvr>
                                      <p:rCtr x="-14114" y="139"/>
                                    </p:animMotion>
                                  </p:childTnLst>
                                </p:cTn>
                              </p:par>
                              <p:par>
                                <p:cTn id="10" presetID="10" presetClass="exit" presetSubtype="0" fill="hold" grpId="2" nodeType="withEffect">
                                  <p:stCondLst>
                                    <p:cond delay="3500"/>
                                  </p:stCondLst>
                                  <p:childTnLst>
                                    <p:animEffect transition="out" filter="fade">
                                      <p:cBhvr>
                                        <p:cTn id="11" dur="1500"/>
                                        <p:tgtEl>
                                          <p:spTgt spid="46"/>
                                        </p:tgtEl>
                                      </p:cBhvr>
                                    </p:animEffect>
                                    <p:set>
                                      <p:cBhvr>
                                        <p:cTn id="12" dur="1" fill="hold">
                                          <p:stCondLst>
                                            <p:cond delay="1499"/>
                                          </p:stCondLst>
                                        </p:cTn>
                                        <p:tgtEl>
                                          <p:spTgt spid="46"/>
                                        </p:tgtEl>
                                        <p:attrNameLst>
                                          <p:attrName>style.visibility</p:attrName>
                                        </p:attrNameLst>
                                      </p:cBhvr>
                                      <p:to>
                                        <p:strVal val="hidden"/>
                                      </p:to>
                                    </p:set>
                                  </p:childTnLst>
                                </p:cTn>
                              </p:par>
                              <p:par>
                                <p:cTn id="13" presetID="10" presetClass="entr" presetSubtype="0" fill="hold" grpId="0" nodeType="withEffect">
                                  <p:stCondLst>
                                    <p:cond delay="125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1500"/>
                                        <p:tgtEl>
                                          <p:spTgt spid="53"/>
                                        </p:tgtEl>
                                      </p:cBhvr>
                                    </p:animEffect>
                                  </p:childTnLst>
                                </p:cTn>
                              </p:par>
                              <p:par>
                                <p:cTn id="16" presetID="42" presetClass="path" presetSubtype="0" fill="hold" grpId="1" nodeType="withEffect">
                                  <p:stCondLst>
                                    <p:cond delay="1250"/>
                                  </p:stCondLst>
                                  <p:childTnLst>
                                    <p:animMotion origin="layout" path="M -1.88804E-6 4.81481E-6 L 0.34302 -0.00139 " pathEditMode="relative" rAng="0" ptsTypes="AA">
                                      <p:cBhvr>
                                        <p:cTn id="17" dur="4000" fill="hold"/>
                                        <p:tgtEl>
                                          <p:spTgt spid="53"/>
                                        </p:tgtEl>
                                        <p:attrNameLst>
                                          <p:attrName>ppt_x</p:attrName>
                                          <p:attrName>ppt_y</p:attrName>
                                        </p:attrNameLst>
                                      </p:cBhvr>
                                      <p:rCtr x="17151" y="-69"/>
                                    </p:animMotion>
                                  </p:childTnLst>
                                </p:cTn>
                              </p:par>
                              <p:par>
                                <p:cTn id="18" presetID="10" presetClass="exit" presetSubtype="0" fill="hold" grpId="2" nodeType="withEffect">
                                  <p:stCondLst>
                                    <p:cond delay="3750"/>
                                  </p:stCondLst>
                                  <p:childTnLst>
                                    <p:animEffect transition="out" filter="fade">
                                      <p:cBhvr>
                                        <p:cTn id="19" dur="1500"/>
                                        <p:tgtEl>
                                          <p:spTgt spid="53"/>
                                        </p:tgtEl>
                                      </p:cBhvr>
                                    </p:animEffect>
                                    <p:set>
                                      <p:cBhvr>
                                        <p:cTn id="20" dur="1" fill="hold">
                                          <p:stCondLst>
                                            <p:cond delay="1499"/>
                                          </p:stCondLst>
                                        </p:cTn>
                                        <p:tgtEl>
                                          <p:spTgt spid="53"/>
                                        </p:tgtEl>
                                        <p:attrNameLst>
                                          <p:attrName>style.visibility</p:attrName>
                                        </p:attrNameLst>
                                      </p:cBhvr>
                                      <p:to>
                                        <p:strVal val="hidden"/>
                                      </p:to>
                                    </p:set>
                                  </p:childTnLst>
                                </p:cTn>
                              </p:par>
                            </p:childTnLst>
                          </p:cTn>
                        </p:par>
                        <p:par>
                          <p:cTn id="21" fill="hold">
                            <p:stCondLst>
                              <p:cond delay="5250"/>
                            </p:stCondLst>
                            <p:childTnLst>
                              <p:par>
                                <p:cTn id="22" presetID="10" presetClass="entr" presetSubtype="0"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500"/>
                                        <p:tgtEl>
                                          <p:spTgt spid="44"/>
                                        </p:tgtEl>
                                      </p:cBhvr>
                                    </p:animEffect>
                                  </p:childTnLst>
                                </p:cTn>
                              </p:par>
                              <p:par>
                                <p:cTn id="25" presetID="10"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500"/>
                                        <p:tgtEl>
                                          <p:spTgt spid="3"/>
                                        </p:tgtEl>
                                      </p:cBhvr>
                                    </p:animEffect>
                                  </p:childTnLst>
                                </p:cTn>
                              </p:par>
                              <p:par>
                                <p:cTn id="28" presetID="42" presetClass="path" presetSubtype="0" fill="hold" nodeType="withEffect">
                                  <p:stCondLst>
                                    <p:cond delay="0"/>
                                  </p:stCondLst>
                                  <p:childTnLst>
                                    <p:animMotion origin="layout" path="M -0.00224 -2.96296E-6 L -0.27555 0.00116 " pathEditMode="relative" rAng="0" ptsTypes="AA">
                                      <p:cBhvr>
                                        <p:cTn id="29" dur="4000" fill="hold"/>
                                        <p:tgtEl>
                                          <p:spTgt spid="3"/>
                                        </p:tgtEl>
                                        <p:attrNameLst>
                                          <p:attrName>ppt_x</p:attrName>
                                          <p:attrName>ppt_y</p:attrName>
                                        </p:attrNameLst>
                                      </p:cBhvr>
                                      <p:rCtr x="-13665" y="46"/>
                                    </p:animMotion>
                                  </p:childTnLst>
                                </p:cTn>
                              </p:par>
                              <p:par>
                                <p:cTn id="30" presetID="10" presetClass="exit" presetSubtype="0" fill="hold" nodeType="withEffect">
                                  <p:stCondLst>
                                    <p:cond delay="2500"/>
                                  </p:stCondLst>
                                  <p:childTnLst>
                                    <p:animEffect transition="out" filter="fade">
                                      <p:cBhvr>
                                        <p:cTn id="31" dur="1500"/>
                                        <p:tgtEl>
                                          <p:spTgt spid="3"/>
                                        </p:tgtEl>
                                      </p:cBhvr>
                                    </p:animEffect>
                                    <p:set>
                                      <p:cBhvr>
                                        <p:cTn id="32" dur="1" fill="hold">
                                          <p:stCondLst>
                                            <p:cond delay="1499"/>
                                          </p:stCondLst>
                                        </p:cTn>
                                        <p:tgtEl>
                                          <p:spTgt spid="3"/>
                                        </p:tgtEl>
                                        <p:attrNameLst>
                                          <p:attrName>style.visibility</p:attrName>
                                        </p:attrNameLst>
                                      </p:cBhvr>
                                      <p:to>
                                        <p:strVal val="hidden"/>
                                      </p:to>
                                    </p:set>
                                  </p:childTnLst>
                                </p:cTn>
                              </p:par>
                              <p:par>
                                <p:cTn id="33" presetID="42" presetClass="path" presetSubtype="0" fill="hold" grpId="1" nodeType="withEffect">
                                  <p:stCondLst>
                                    <p:cond delay="0"/>
                                  </p:stCondLst>
                                  <p:childTnLst>
                                    <p:animMotion origin="layout" path="M -8.6084E-7 -4.81481E-6 L 0.34302 -0.00162 " pathEditMode="relative" rAng="0" ptsTypes="AA">
                                      <p:cBhvr>
                                        <p:cTn id="34" dur="4000" fill="hold"/>
                                        <p:tgtEl>
                                          <p:spTgt spid="44"/>
                                        </p:tgtEl>
                                        <p:attrNameLst>
                                          <p:attrName>ppt_x</p:attrName>
                                          <p:attrName>ppt_y</p:attrName>
                                        </p:attrNameLst>
                                      </p:cBhvr>
                                      <p:rCtr x="17151" y="-93"/>
                                    </p:animMotion>
                                  </p:childTnLst>
                                </p:cTn>
                              </p:par>
                              <p:par>
                                <p:cTn id="35" presetID="10" presetClass="exit" presetSubtype="0" fill="hold" grpId="2" nodeType="withEffect">
                                  <p:stCondLst>
                                    <p:cond delay="2500"/>
                                  </p:stCondLst>
                                  <p:childTnLst>
                                    <p:animEffect transition="out" filter="fade">
                                      <p:cBhvr>
                                        <p:cTn id="36" dur="1500"/>
                                        <p:tgtEl>
                                          <p:spTgt spid="44"/>
                                        </p:tgtEl>
                                      </p:cBhvr>
                                    </p:animEffect>
                                    <p:set>
                                      <p:cBhvr>
                                        <p:cTn id="37" dur="1" fill="hold">
                                          <p:stCondLst>
                                            <p:cond delay="1499"/>
                                          </p:stCondLst>
                                        </p:cTn>
                                        <p:tgtEl>
                                          <p:spTgt spid="44"/>
                                        </p:tgtEl>
                                        <p:attrNameLst>
                                          <p:attrName>style.visibility</p:attrName>
                                        </p:attrNameLst>
                                      </p:cBhvr>
                                      <p:to>
                                        <p:strVal val="hidden"/>
                                      </p:to>
                                    </p:set>
                                  </p:childTnLst>
                                </p:cTn>
                              </p:par>
                            </p:childTnLst>
                          </p:cTn>
                        </p:par>
                        <p:par>
                          <p:cTn id="38" fill="hold">
                            <p:stCondLst>
                              <p:cond delay="9250"/>
                            </p:stCondLst>
                            <p:childTnLst>
                              <p:par>
                                <p:cTn id="39" presetID="10" presetClass="entr" presetSubtype="0" fill="hold" grpId="0"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1500"/>
                                        <p:tgtEl>
                                          <p:spTgt spid="54"/>
                                        </p:tgtEl>
                                      </p:cBhvr>
                                    </p:animEffect>
                                  </p:childTnLst>
                                </p:cTn>
                              </p:par>
                              <p:par>
                                <p:cTn id="42" presetID="42" presetClass="path" presetSubtype="0" fill="hold" grpId="1" nodeType="withEffect">
                                  <p:stCondLst>
                                    <p:cond delay="0"/>
                                  </p:stCondLst>
                                  <p:childTnLst>
                                    <p:animMotion origin="layout" path="M 1.38896E-6 -4.81481E-6 L -0.25733 0.00116 " pathEditMode="relative" rAng="0" ptsTypes="AA">
                                      <p:cBhvr>
                                        <p:cTn id="43" dur="4000" fill="hold"/>
                                        <p:tgtEl>
                                          <p:spTgt spid="54"/>
                                        </p:tgtEl>
                                        <p:attrNameLst>
                                          <p:attrName>ppt_x</p:attrName>
                                          <p:attrName>ppt_y</p:attrName>
                                        </p:attrNameLst>
                                      </p:cBhvr>
                                      <p:rCtr x="-12873" y="46"/>
                                    </p:animMotion>
                                  </p:childTnLst>
                                </p:cTn>
                              </p:par>
                              <p:par>
                                <p:cTn id="44" presetID="10" presetClass="entr" presetSubtype="0"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1500"/>
                                        <p:tgtEl>
                                          <p:spTgt spid="42"/>
                                        </p:tgtEl>
                                      </p:cBhvr>
                                    </p:animEffect>
                                  </p:childTnLst>
                                </p:cTn>
                              </p:par>
                              <p:par>
                                <p:cTn id="47" presetID="42" presetClass="path" presetSubtype="0" fill="hold" nodeType="withEffect">
                                  <p:stCondLst>
                                    <p:cond delay="0"/>
                                  </p:stCondLst>
                                  <p:childTnLst>
                                    <p:animMotion origin="layout" path="M 1.21468E-6 -2.59259E-6 L 0.34341 -0.00162 " pathEditMode="relative" rAng="0" ptsTypes="AA">
                                      <p:cBhvr>
                                        <p:cTn id="48" dur="4000" fill="hold"/>
                                        <p:tgtEl>
                                          <p:spTgt spid="42"/>
                                        </p:tgtEl>
                                        <p:attrNameLst>
                                          <p:attrName>ppt_x</p:attrName>
                                          <p:attrName>ppt_y</p:attrName>
                                        </p:attrNameLst>
                                      </p:cBhvr>
                                      <p:rCtr x="17164" y="-93"/>
                                    </p:animMotion>
                                  </p:childTnLst>
                                </p:cTn>
                              </p:par>
                              <p:par>
                                <p:cTn id="49" presetID="10" presetClass="entr" presetSubtype="0" fill="hold" nodeType="withEffect">
                                  <p:stCondLst>
                                    <p:cond delay="0"/>
                                  </p:stCondLst>
                                  <p:childTnLst>
                                    <p:set>
                                      <p:cBhvr>
                                        <p:cTn id="50" dur="1" fill="hold">
                                          <p:stCondLst>
                                            <p:cond delay="0"/>
                                          </p:stCondLst>
                                        </p:cTn>
                                        <p:tgtEl>
                                          <p:spTgt spid="131"/>
                                        </p:tgtEl>
                                        <p:attrNameLst>
                                          <p:attrName>style.visibility</p:attrName>
                                        </p:attrNameLst>
                                      </p:cBhvr>
                                      <p:to>
                                        <p:strVal val="visible"/>
                                      </p:to>
                                    </p:set>
                                    <p:animEffect transition="in" filter="fade">
                                      <p:cBhvr>
                                        <p:cTn id="51" dur="500"/>
                                        <p:tgtEl>
                                          <p:spTgt spid="131"/>
                                        </p:tgtEl>
                                      </p:cBhvr>
                                    </p:animEffect>
                                  </p:childTnLst>
                                </p:cTn>
                              </p:par>
                              <p:par>
                                <p:cTn id="52" presetID="6" presetClass="emph" presetSubtype="0" fill="hold" nodeType="withEffect">
                                  <p:stCondLst>
                                    <p:cond delay="0"/>
                                  </p:stCondLst>
                                  <p:childTnLst>
                                    <p:animScale>
                                      <p:cBhvr>
                                        <p:cTn id="53" dur="750" fill="hold"/>
                                        <p:tgtEl>
                                          <p:spTgt spid="131"/>
                                        </p:tgtEl>
                                      </p:cBhvr>
                                      <p:by x="400000" y="400000"/>
                                    </p:animScale>
                                  </p:childTnLst>
                                </p:cTn>
                              </p:par>
                              <p:par>
                                <p:cTn id="54" presetID="6" presetClass="emph" presetSubtype="0" autoRev="1" fill="hold" nodeType="withEffect">
                                  <p:stCondLst>
                                    <p:cond delay="250"/>
                                  </p:stCondLst>
                                  <p:childTnLst>
                                    <p:animScale>
                                      <p:cBhvr>
                                        <p:cTn id="55" dur="250" fill="hold"/>
                                        <p:tgtEl>
                                          <p:spTgt spid="131"/>
                                        </p:tgtEl>
                                      </p:cBhvr>
                                      <p:by x="400000" y="400000"/>
                                    </p:animScale>
                                  </p:childTnLst>
                                </p:cTn>
                              </p:par>
                              <p:par>
                                <p:cTn id="56" presetID="10" presetClass="exit" presetSubtype="0" fill="hold" nodeType="withEffect">
                                  <p:stCondLst>
                                    <p:cond delay="0"/>
                                  </p:stCondLst>
                                  <p:childTnLst>
                                    <p:animEffect transition="out" filter="fade">
                                      <p:cBhvr>
                                        <p:cTn id="57" dur="750"/>
                                        <p:tgtEl>
                                          <p:spTgt spid="131"/>
                                        </p:tgtEl>
                                      </p:cBhvr>
                                    </p:animEffect>
                                    <p:set>
                                      <p:cBhvr>
                                        <p:cTn id="58" dur="1" fill="hold">
                                          <p:stCondLst>
                                            <p:cond delay="749"/>
                                          </p:stCondLst>
                                        </p:cTn>
                                        <p:tgtEl>
                                          <p:spTgt spid="131"/>
                                        </p:tgtEl>
                                        <p:attrNameLst>
                                          <p:attrName>style.visibility</p:attrName>
                                        </p:attrNameLst>
                                      </p:cBhvr>
                                      <p:to>
                                        <p:strVal val="hidden"/>
                                      </p:to>
                                    </p:set>
                                  </p:childTnLst>
                                </p:cTn>
                              </p:par>
                              <p:par>
                                <p:cTn id="59" presetID="10" presetClass="exit" presetSubtype="0" fill="hold" nodeType="withEffect">
                                  <p:stCondLst>
                                    <p:cond delay="2500"/>
                                  </p:stCondLst>
                                  <p:childTnLst>
                                    <p:animEffect transition="out" filter="fade">
                                      <p:cBhvr>
                                        <p:cTn id="60" dur="1500"/>
                                        <p:tgtEl>
                                          <p:spTgt spid="42"/>
                                        </p:tgtEl>
                                      </p:cBhvr>
                                    </p:animEffect>
                                    <p:set>
                                      <p:cBhvr>
                                        <p:cTn id="61" dur="1" fill="hold">
                                          <p:stCondLst>
                                            <p:cond delay="1499"/>
                                          </p:stCondLst>
                                        </p:cTn>
                                        <p:tgtEl>
                                          <p:spTgt spid="42"/>
                                        </p:tgtEl>
                                        <p:attrNameLst>
                                          <p:attrName>style.visibility</p:attrName>
                                        </p:attrNameLst>
                                      </p:cBhvr>
                                      <p:to>
                                        <p:strVal val="hidden"/>
                                      </p:to>
                                    </p:set>
                                  </p:childTnLst>
                                </p:cTn>
                              </p:par>
                              <p:par>
                                <p:cTn id="62" presetID="10" presetClass="exit" presetSubtype="0" fill="hold" grpId="2" nodeType="withEffect">
                                  <p:stCondLst>
                                    <p:cond delay="2500"/>
                                  </p:stCondLst>
                                  <p:childTnLst>
                                    <p:animEffect transition="out" filter="fade">
                                      <p:cBhvr>
                                        <p:cTn id="63" dur="1500"/>
                                        <p:tgtEl>
                                          <p:spTgt spid="54"/>
                                        </p:tgtEl>
                                      </p:cBhvr>
                                    </p:animEffect>
                                    <p:set>
                                      <p:cBhvr>
                                        <p:cTn id="64" dur="1" fill="hold">
                                          <p:stCondLst>
                                            <p:cond delay="1499"/>
                                          </p:stCondLst>
                                        </p:cTn>
                                        <p:tgtEl>
                                          <p:spTgt spid="54"/>
                                        </p:tgtEl>
                                        <p:attrNameLst>
                                          <p:attrName>style.visibility</p:attrName>
                                        </p:attrNameLst>
                                      </p:cBhvr>
                                      <p:to>
                                        <p:strVal val="hidden"/>
                                      </p:to>
                                    </p:set>
                                  </p:childTnLst>
                                </p:cTn>
                              </p:par>
                            </p:childTnLst>
                          </p:cTn>
                        </p:par>
                        <p:par>
                          <p:cTn id="65" fill="hold">
                            <p:stCondLst>
                              <p:cond delay="13250"/>
                            </p:stCondLst>
                            <p:childTnLst>
                              <p:par>
                                <p:cTn id="66" presetID="10" presetClass="entr" presetSubtype="0" fill="hold"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1500"/>
                                        <p:tgtEl>
                                          <p:spTgt spid="40"/>
                                        </p:tgtEl>
                                      </p:cBhvr>
                                    </p:animEffect>
                                  </p:childTnLst>
                                </p:cTn>
                              </p:par>
                              <p:par>
                                <p:cTn id="69" presetID="10" presetClass="entr" presetSubtype="0" fill="hold"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par>
                                <p:cTn id="72" presetID="6" presetClass="emph" presetSubtype="0" fill="hold" nodeType="withEffect">
                                  <p:stCondLst>
                                    <p:cond delay="0"/>
                                  </p:stCondLst>
                                  <p:childTnLst>
                                    <p:animScale>
                                      <p:cBhvr>
                                        <p:cTn id="73" dur="750" fill="hold"/>
                                        <p:tgtEl>
                                          <p:spTgt spid="61"/>
                                        </p:tgtEl>
                                      </p:cBhvr>
                                      <p:by x="400000" y="400000"/>
                                    </p:animScale>
                                  </p:childTnLst>
                                </p:cTn>
                              </p:par>
                              <p:par>
                                <p:cTn id="74" presetID="6" presetClass="emph" presetSubtype="0" autoRev="1" fill="hold" nodeType="withEffect">
                                  <p:stCondLst>
                                    <p:cond delay="250"/>
                                  </p:stCondLst>
                                  <p:childTnLst>
                                    <p:animScale>
                                      <p:cBhvr>
                                        <p:cTn id="75" dur="250" fill="hold"/>
                                        <p:tgtEl>
                                          <p:spTgt spid="61"/>
                                        </p:tgtEl>
                                      </p:cBhvr>
                                      <p:by x="400000" y="400000"/>
                                    </p:animScale>
                                  </p:childTnLst>
                                </p:cTn>
                              </p:par>
                              <p:par>
                                <p:cTn id="76" presetID="10" presetClass="exit" presetSubtype="0" fill="hold" nodeType="withEffect">
                                  <p:stCondLst>
                                    <p:cond delay="0"/>
                                  </p:stCondLst>
                                  <p:childTnLst>
                                    <p:animEffect transition="out" filter="fade">
                                      <p:cBhvr>
                                        <p:cTn id="77" dur="750"/>
                                        <p:tgtEl>
                                          <p:spTgt spid="61"/>
                                        </p:tgtEl>
                                      </p:cBhvr>
                                    </p:animEffect>
                                    <p:set>
                                      <p:cBhvr>
                                        <p:cTn id="78" dur="1" fill="hold">
                                          <p:stCondLst>
                                            <p:cond delay="749"/>
                                          </p:stCondLst>
                                        </p:cTn>
                                        <p:tgtEl>
                                          <p:spTgt spid="61"/>
                                        </p:tgtEl>
                                        <p:attrNameLst>
                                          <p:attrName>style.visibility</p:attrName>
                                        </p:attrNameLst>
                                      </p:cBhvr>
                                      <p:to>
                                        <p:strVal val="hidden"/>
                                      </p:to>
                                    </p:set>
                                  </p:childTnLst>
                                </p:cTn>
                              </p:par>
                              <p:par>
                                <p:cTn id="79" presetID="42" presetClass="path" presetSubtype="0" fill="hold" nodeType="withEffect">
                                  <p:stCondLst>
                                    <p:cond delay="0"/>
                                  </p:stCondLst>
                                  <p:childTnLst>
                                    <p:animMotion origin="layout" path="M -4.45999E-6 2.96296E-6 L -0.30327 0.00115 " pathEditMode="relative" rAng="0" ptsTypes="AA">
                                      <p:cBhvr>
                                        <p:cTn id="80" dur="4000" fill="hold"/>
                                        <p:tgtEl>
                                          <p:spTgt spid="40"/>
                                        </p:tgtEl>
                                        <p:attrNameLst>
                                          <p:attrName>ppt_x</p:attrName>
                                          <p:attrName>ppt_y</p:attrName>
                                        </p:attrNameLst>
                                      </p:cBhvr>
                                      <p:rCtr x="-15170" y="46"/>
                                    </p:animMotion>
                                  </p:childTnLst>
                                </p:cTn>
                              </p:par>
                              <p:par>
                                <p:cTn id="81" presetID="10" presetClass="exit" presetSubtype="0" fill="hold" nodeType="withEffect">
                                  <p:stCondLst>
                                    <p:cond delay="2500"/>
                                  </p:stCondLst>
                                  <p:childTnLst>
                                    <p:animEffect transition="out" filter="fade">
                                      <p:cBhvr>
                                        <p:cTn id="82" dur="1500"/>
                                        <p:tgtEl>
                                          <p:spTgt spid="40"/>
                                        </p:tgtEl>
                                      </p:cBhvr>
                                    </p:animEffect>
                                    <p:set>
                                      <p:cBhvr>
                                        <p:cTn id="83" dur="1" fill="hold">
                                          <p:stCondLst>
                                            <p:cond delay="1499"/>
                                          </p:stCondLst>
                                        </p:cTn>
                                        <p:tgtEl>
                                          <p:spTgt spid="40"/>
                                        </p:tgtEl>
                                        <p:attrNameLst>
                                          <p:attrName>style.visibility</p:attrName>
                                        </p:attrNameLst>
                                      </p:cBhvr>
                                      <p:to>
                                        <p:strVal val="hidden"/>
                                      </p:to>
                                    </p:set>
                                  </p:childTnLst>
                                </p:cTn>
                              </p:par>
                              <p:par>
                                <p:cTn id="84" presetID="10" presetClass="entr" presetSubtype="0"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1500"/>
                                        <p:tgtEl>
                                          <p:spTgt spid="43"/>
                                        </p:tgtEl>
                                      </p:cBhvr>
                                    </p:animEffect>
                                  </p:childTnLst>
                                </p:cTn>
                              </p:par>
                              <p:par>
                                <p:cTn id="87" presetID="42" presetClass="path" presetSubtype="0" fill="hold" grpId="1" nodeType="withEffect">
                                  <p:stCondLst>
                                    <p:cond delay="0"/>
                                  </p:stCondLst>
                                  <p:childTnLst>
                                    <p:animMotion origin="layout" path="M -3.69422E-6 -1.85185E-6 L -0.29442 0.00093 " pathEditMode="relative" rAng="0" ptsTypes="AA">
                                      <p:cBhvr>
                                        <p:cTn id="88" dur="4000" fill="hold"/>
                                        <p:tgtEl>
                                          <p:spTgt spid="43"/>
                                        </p:tgtEl>
                                        <p:attrNameLst>
                                          <p:attrName>ppt_x</p:attrName>
                                          <p:attrName>ppt_y</p:attrName>
                                        </p:attrNameLst>
                                      </p:cBhvr>
                                      <p:rCtr x="-14721" y="46"/>
                                    </p:animMotion>
                                  </p:childTnLst>
                                </p:cTn>
                              </p:par>
                              <p:par>
                                <p:cTn id="89" presetID="10" presetClass="exit" presetSubtype="0" fill="hold" grpId="2" nodeType="withEffect">
                                  <p:stCondLst>
                                    <p:cond delay="2500"/>
                                  </p:stCondLst>
                                  <p:childTnLst>
                                    <p:animEffect transition="out" filter="fade">
                                      <p:cBhvr>
                                        <p:cTn id="90" dur="1500"/>
                                        <p:tgtEl>
                                          <p:spTgt spid="43"/>
                                        </p:tgtEl>
                                      </p:cBhvr>
                                    </p:animEffect>
                                    <p:set>
                                      <p:cBhvr>
                                        <p:cTn id="91" dur="1" fill="hold">
                                          <p:stCondLst>
                                            <p:cond delay="1499"/>
                                          </p:stCondLst>
                                        </p:cTn>
                                        <p:tgtEl>
                                          <p:spTgt spid="43"/>
                                        </p:tgtEl>
                                        <p:attrNameLst>
                                          <p:attrName>style.visibility</p:attrName>
                                        </p:attrNameLst>
                                      </p:cBhvr>
                                      <p:to>
                                        <p:strVal val="hidden"/>
                                      </p:to>
                                    </p:set>
                                  </p:childTnLst>
                                </p:cTn>
                              </p:par>
                            </p:childTnLst>
                          </p:cTn>
                        </p:par>
                        <p:par>
                          <p:cTn id="92" fill="hold">
                            <p:stCondLst>
                              <p:cond delay="17250"/>
                            </p:stCondLst>
                            <p:childTnLst>
                              <p:par>
                                <p:cTn id="93" presetID="10" presetClass="entr" presetSubtype="0" fill="hold" nodeType="after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fade">
                                      <p:cBhvr>
                                        <p:cTn id="95" dur="1500"/>
                                        <p:tgtEl>
                                          <p:spTgt spid="39"/>
                                        </p:tgtEl>
                                      </p:cBhvr>
                                    </p:animEffect>
                                  </p:childTnLst>
                                </p:cTn>
                              </p:par>
                              <p:par>
                                <p:cTn id="96" presetID="42" presetClass="path" presetSubtype="0" fill="hold" nodeType="withEffect">
                                  <p:stCondLst>
                                    <p:cond delay="0"/>
                                  </p:stCondLst>
                                  <p:childTnLst>
                                    <p:animMotion origin="layout" path="M 4.18273E-6 -7.40741E-7 L 0.31383 -0.01018 " pathEditMode="relative" rAng="0" ptsTypes="AA">
                                      <p:cBhvr>
                                        <p:cTn id="97" dur="4000" fill="hold"/>
                                        <p:tgtEl>
                                          <p:spTgt spid="39"/>
                                        </p:tgtEl>
                                        <p:attrNameLst>
                                          <p:attrName>ppt_x</p:attrName>
                                          <p:attrName>ppt_y</p:attrName>
                                        </p:attrNameLst>
                                      </p:cBhvr>
                                      <p:rCtr x="15685" y="-509"/>
                                    </p:animMotion>
                                  </p:childTnLst>
                                </p:cTn>
                              </p:par>
                              <p:par>
                                <p:cTn id="98" presetID="10" presetClass="exit" presetSubtype="0" fill="hold" nodeType="withEffect">
                                  <p:stCondLst>
                                    <p:cond delay="2500"/>
                                  </p:stCondLst>
                                  <p:childTnLst>
                                    <p:animEffect transition="out" filter="fade">
                                      <p:cBhvr>
                                        <p:cTn id="99" dur="1500"/>
                                        <p:tgtEl>
                                          <p:spTgt spid="39"/>
                                        </p:tgtEl>
                                      </p:cBhvr>
                                    </p:animEffect>
                                    <p:set>
                                      <p:cBhvr>
                                        <p:cTn id="100" dur="1" fill="hold">
                                          <p:stCondLst>
                                            <p:cond delay="1499"/>
                                          </p:stCondLst>
                                        </p:cTn>
                                        <p:tgtEl>
                                          <p:spTgt spid="39"/>
                                        </p:tgtEl>
                                        <p:attrNameLst>
                                          <p:attrName>style.visibility</p:attrName>
                                        </p:attrNameLst>
                                      </p:cBhvr>
                                      <p:to>
                                        <p:strVal val="hidden"/>
                                      </p:to>
                                    </p:set>
                                  </p:childTnLst>
                                </p:cTn>
                              </p:par>
                              <p:par>
                                <p:cTn id="101" presetID="1"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childTnLst>
                                </p:cTn>
                              </p:par>
                              <p:par>
                                <p:cTn id="103" presetID="42" presetClass="path" presetSubtype="0" fill="hold" grpId="1" nodeType="withEffect">
                                  <p:stCondLst>
                                    <p:cond delay="0"/>
                                  </p:stCondLst>
                                  <p:childTnLst>
                                    <p:animMotion origin="layout" path="M -2.8281E-6 2.22222E-6 L 0.29786 -0.00996 " pathEditMode="relative" rAng="0" ptsTypes="AA">
                                      <p:cBhvr>
                                        <p:cTn id="104" dur="4000" fill="hold"/>
                                        <p:tgtEl>
                                          <p:spTgt spid="55"/>
                                        </p:tgtEl>
                                        <p:attrNameLst>
                                          <p:attrName>ppt_x</p:attrName>
                                          <p:attrName>ppt_y</p:attrName>
                                        </p:attrNameLst>
                                      </p:cBhvr>
                                      <p:rCtr x="14893" y="-509"/>
                                    </p:animMotion>
                                  </p:childTnLst>
                                </p:cTn>
                              </p:par>
                              <p:par>
                                <p:cTn id="105" presetID="10" presetClass="exit" presetSubtype="0" fill="hold" grpId="2" nodeType="withEffect">
                                  <p:stCondLst>
                                    <p:cond delay="2500"/>
                                  </p:stCondLst>
                                  <p:childTnLst>
                                    <p:animEffect transition="out" filter="fade">
                                      <p:cBhvr>
                                        <p:cTn id="106" dur="1500"/>
                                        <p:tgtEl>
                                          <p:spTgt spid="55"/>
                                        </p:tgtEl>
                                      </p:cBhvr>
                                    </p:animEffect>
                                    <p:set>
                                      <p:cBhvr>
                                        <p:cTn id="107" dur="1" fill="hold">
                                          <p:stCondLst>
                                            <p:cond delay="1499"/>
                                          </p:stCondLst>
                                        </p:cTn>
                                        <p:tgtEl>
                                          <p:spTgt spid="55"/>
                                        </p:tgtEl>
                                        <p:attrNameLst>
                                          <p:attrName>style.visibility</p:attrName>
                                        </p:attrNameLst>
                                      </p:cBhvr>
                                      <p:to>
                                        <p:strVal val="hidden"/>
                                      </p:to>
                                    </p:set>
                                  </p:childTnLst>
                                </p:cTn>
                              </p:par>
                              <p:par>
                                <p:cTn id="108" presetID="10" presetClass="entr" presetSubtype="0" fill="hold" nodeType="withEffect">
                                  <p:stCondLst>
                                    <p:cond delay="2500"/>
                                  </p:stCondLst>
                                  <p:childTnLst>
                                    <p:set>
                                      <p:cBhvr>
                                        <p:cTn id="109" dur="1" fill="hold">
                                          <p:stCondLst>
                                            <p:cond delay="0"/>
                                          </p:stCondLst>
                                        </p:cTn>
                                        <p:tgtEl>
                                          <p:spTgt spid="4"/>
                                        </p:tgtEl>
                                        <p:attrNameLst>
                                          <p:attrName>style.visibility</p:attrName>
                                        </p:attrNameLst>
                                      </p:cBhvr>
                                      <p:to>
                                        <p:strVal val="visible"/>
                                      </p:to>
                                    </p:set>
                                    <p:animEffect transition="in" filter="fade">
                                      <p:cBhvr>
                                        <p:cTn id="110" dur="500"/>
                                        <p:tgtEl>
                                          <p:spTgt spid="4"/>
                                        </p:tgtEl>
                                      </p:cBhvr>
                                    </p:animEffect>
                                  </p:childTnLst>
                                </p:cTn>
                              </p:par>
                              <p:par>
                                <p:cTn id="111" presetID="6" presetClass="emph" presetSubtype="0" fill="hold" nodeType="withEffect">
                                  <p:stCondLst>
                                    <p:cond delay="2500"/>
                                  </p:stCondLst>
                                  <p:childTnLst>
                                    <p:animScale>
                                      <p:cBhvr>
                                        <p:cTn id="112" dur="750" fill="hold"/>
                                        <p:tgtEl>
                                          <p:spTgt spid="4"/>
                                        </p:tgtEl>
                                      </p:cBhvr>
                                      <p:by x="400000" y="400000"/>
                                    </p:animScale>
                                  </p:childTnLst>
                                </p:cTn>
                              </p:par>
                              <p:par>
                                <p:cTn id="113" presetID="6" presetClass="emph" presetSubtype="0" autoRev="1" fill="hold" nodeType="withEffect">
                                  <p:stCondLst>
                                    <p:cond delay="2750"/>
                                  </p:stCondLst>
                                  <p:childTnLst>
                                    <p:animScale>
                                      <p:cBhvr>
                                        <p:cTn id="114" dur="250" fill="hold"/>
                                        <p:tgtEl>
                                          <p:spTgt spid="4"/>
                                        </p:tgtEl>
                                      </p:cBhvr>
                                      <p:by x="400000" y="400000"/>
                                    </p:animScale>
                                  </p:childTnLst>
                                </p:cTn>
                              </p:par>
                              <p:par>
                                <p:cTn id="115" presetID="10" presetClass="entr" presetSubtype="0" fill="hold" nodeType="withEffect">
                                  <p:stCondLst>
                                    <p:cond delay="2750"/>
                                  </p:stCondLst>
                                  <p:childTnLst>
                                    <p:set>
                                      <p:cBhvr>
                                        <p:cTn id="116" dur="1" fill="hold">
                                          <p:stCondLst>
                                            <p:cond delay="0"/>
                                          </p:stCondLst>
                                        </p:cTn>
                                        <p:tgtEl>
                                          <p:spTgt spid="96"/>
                                        </p:tgtEl>
                                        <p:attrNameLst>
                                          <p:attrName>style.visibility</p:attrName>
                                        </p:attrNameLst>
                                      </p:cBhvr>
                                      <p:to>
                                        <p:strVal val="visible"/>
                                      </p:to>
                                    </p:set>
                                    <p:animEffect transition="in" filter="fade">
                                      <p:cBhvr>
                                        <p:cTn id="117" dur="500"/>
                                        <p:tgtEl>
                                          <p:spTgt spid="96"/>
                                        </p:tgtEl>
                                      </p:cBhvr>
                                    </p:animEffect>
                                  </p:childTnLst>
                                </p:cTn>
                              </p:par>
                              <p:par>
                                <p:cTn id="118" presetID="6" presetClass="emph" presetSubtype="0" fill="hold" nodeType="withEffect">
                                  <p:stCondLst>
                                    <p:cond delay="2750"/>
                                  </p:stCondLst>
                                  <p:childTnLst>
                                    <p:animScale>
                                      <p:cBhvr>
                                        <p:cTn id="119" dur="750" fill="hold"/>
                                        <p:tgtEl>
                                          <p:spTgt spid="96"/>
                                        </p:tgtEl>
                                      </p:cBhvr>
                                      <p:by x="400000" y="400000"/>
                                    </p:animScale>
                                  </p:childTnLst>
                                </p:cTn>
                              </p:par>
                              <p:par>
                                <p:cTn id="120" presetID="6" presetClass="emph" presetSubtype="0" autoRev="1" fill="hold" nodeType="withEffect">
                                  <p:stCondLst>
                                    <p:cond delay="3000"/>
                                  </p:stCondLst>
                                  <p:childTnLst>
                                    <p:animScale>
                                      <p:cBhvr>
                                        <p:cTn id="121" dur="250" fill="hold"/>
                                        <p:tgtEl>
                                          <p:spTgt spid="96"/>
                                        </p:tgtEl>
                                      </p:cBhvr>
                                      <p:by x="400000" y="400000"/>
                                    </p:animScale>
                                  </p:childTnLst>
                                </p:cTn>
                              </p:par>
                              <p:par>
                                <p:cTn id="122" presetID="10" presetClass="exit" presetSubtype="0" fill="hold" nodeType="withEffect">
                                  <p:stCondLst>
                                    <p:cond delay="2750"/>
                                  </p:stCondLst>
                                  <p:childTnLst>
                                    <p:animEffect transition="out" filter="fade">
                                      <p:cBhvr>
                                        <p:cTn id="123" dur="750"/>
                                        <p:tgtEl>
                                          <p:spTgt spid="96"/>
                                        </p:tgtEl>
                                      </p:cBhvr>
                                    </p:animEffect>
                                    <p:set>
                                      <p:cBhvr>
                                        <p:cTn id="124" dur="1" fill="hold">
                                          <p:stCondLst>
                                            <p:cond delay="749"/>
                                          </p:stCondLst>
                                        </p:cTn>
                                        <p:tgtEl>
                                          <p:spTgt spid="96"/>
                                        </p:tgtEl>
                                        <p:attrNameLst>
                                          <p:attrName>style.visibility</p:attrName>
                                        </p:attrNameLst>
                                      </p:cBhvr>
                                      <p:to>
                                        <p:strVal val="hidden"/>
                                      </p:to>
                                    </p:set>
                                  </p:childTnLst>
                                </p:cTn>
                              </p:par>
                              <p:par>
                                <p:cTn id="125" presetID="10" presetClass="exit" presetSubtype="0" fill="hold" nodeType="withEffect">
                                  <p:stCondLst>
                                    <p:cond delay="2500"/>
                                  </p:stCondLst>
                                  <p:childTnLst>
                                    <p:animEffect transition="out" filter="fade">
                                      <p:cBhvr>
                                        <p:cTn id="126" dur="750"/>
                                        <p:tgtEl>
                                          <p:spTgt spid="4"/>
                                        </p:tgtEl>
                                      </p:cBhvr>
                                    </p:animEffect>
                                    <p:set>
                                      <p:cBhvr>
                                        <p:cTn id="127" dur="1" fill="hold">
                                          <p:stCondLst>
                                            <p:cond delay="749"/>
                                          </p:stCondLst>
                                        </p:cTn>
                                        <p:tgtEl>
                                          <p:spTgt spid="4"/>
                                        </p:tgtEl>
                                        <p:attrNameLst>
                                          <p:attrName>style.visibility</p:attrName>
                                        </p:attrNameLst>
                                      </p:cBhvr>
                                      <p:to>
                                        <p:strVal val="hidden"/>
                                      </p:to>
                                    </p:set>
                                  </p:childTnLst>
                                </p:cTn>
                              </p:par>
                            </p:childTnLst>
                          </p:cTn>
                        </p:par>
                        <p:par>
                          <p:cTn id="128" fill="hold">
                            <p:stCondLst>
                              <p:cond delay="21250"/>
                            </p:stCondLst>
                            <p:childTnLst>
                              <p:par>
                                <p:cTn id="129" presetID="10" presetClass="entr" presetSubtype="0" fill="hold" nodeType="after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fade">
                                      <p:cBhvr>
                                        <p:cTn id="131" dur="1500"/>
                                        <p:tgtEl>
                                          <p:spTgt spid="41"/>
                                        </p:tgtEl>
                                      </p:cBhvr>
                                    </p:animEffect>
                                  </p:childTnLst>
                                </p:cTn>
                              </p:par>
                              <p:par>
                                <p:cTn id="132" presetID="42" presetClass="path" presetSubtype="0" fill="hold" nodeType="withEffect">
                                  <p:stCondLst>
                                    <p:cond delay="0"/>
                                  </p:stCondLst>
                                  <p:childTnLst>
                                    <p:animMotion origin="layout" path="M -2.22868E-6 -1.11111E-6 L -0.00092 0.41574 " pathEditMode="relative" rAng="0" ptsTypes="AA">
                                      <p:cBhvr>
                                        <p:cTn id="133" dur="4000" fill="hold"/>
                                        <p:tgtEl>
                                          <p:spTgt spid="41"/>
                                        </p:tgtEl>
                                        <p:attrNameLst>
                                          <p:attrName>ppt_x</p:attrName>
                                          <p:attrName>ppt_y</p:attrName>
                                        </p:attrNameLst>
                                      </p:cBhvr>
                                      <p:rCtr x="-53" y="20787"/>
                                    </p:animMotion>
                                  </p:childTnLst>
                                </p:cTn>
                              </p:par>
                              <p:par>
                                <p:cTn id="134" presetID="10" presetClass="exit" presetSubtype="0" fill="hold" nodeType="withEffect">
                                  <p:stCondLst>
                                    <p:cond delay="2500"/>
                                  </p:stCondLst>
                                  <p:childTnLst>
                                    <p:animEffect transition="out" filter="fade">
                                      <p:cBhvr>
                                        <p:cTn id="135" dur="1500"/>
                                        <p:tgtEl>
                                          <p:spTgt spid="41"/>
                                        </p:tgtEl>
                                      </p:cBhvr>
                                    </p:animEffect>
                                    <p:set>
                                      <p:cBhvr>
                                        <p:cTn id="136" dur="1" fill="hold">
                                          <p:stCondLst>
                                            <p:cond delay="1499"/>
                                          </p:stCondLst>
                                        </p:cTn>
                                        <p:tgtEl>
                                          <p:spTgt spid="41"/>
                                        </p:tgtEl>
                                        <p:attrNameLst>
                                          <p:attrName>style.visibility</p:attrName>
                                        </p:attrNameLst>
                                      </p:cBhvr>
                                      <p:to>
                                        <p:strVal val="hidden"/>
                                      </p:to>
                                    </p:set>
                                  </p:childTnLst>
                                </p:cTn>
                              </p:par>
                              <p:par>
                                <p:cTn id="137" presetID="10" presetClass="entr" presetSubtype="0" fill="hold" grpId="0" nodeType="withEffect">
                                  <p:stCondLst>
                                    <p:cond delay="0"/>
                                  </p:stCondLst>
                                  <p:childTnLst>
                                    <p:set>
                                      <p:cBhvr>
                                        <p:cTn id="138" dur="1" fill="hold">
                                          <p:stCondLst>
                                            <p:cond delay="0"/>
                                          </p:stCondLst>
                                        </p:cTn>
                                        <p:tgtEl>
                                          <p:spTgt spid="56"/>
                                        </p:tgtEl>
                                        <p:attrNameLst>
                                          <p:attrName>style.visibility</p:attrName>
                                        </p:attrNameLst>
                                      </p:cBhvr>
                                      <p:to>
                                        <p:strVal val="visible"/>
                                      </p:to>
                                    </p:set>
                                    <p:animEffect transition="in" filter="fade">
                                      <p:cBhvr>
                                        <p:cTn id="139" dur="1500"/>
                                        <p:tgtEl>
                                          <p:spTgt spid="56"/>
                                        </p:tgtEl>
                                      </p:cBhvr>
                                    </p:animEffect>
                                  </p:childTnLst>
                                </p:cTn>
                              </p:par>
                              <p:par>
                                <p:cTn id="140" presetID="42" presetClass="path" presetSubtype="0" fill="hold" grpId="1" nodeType="withEffect">
                                  <p:stCondLst>
                                    <p:cond delay="0"/>
                                  </p:stCondLst>
                                  <p:childTnLst>
                                    <p:animMotion origin="layout" path="M -2.22868E-6 -7.40741E-7 L -0.00092 0.42639 " pathEditMode="relative" rAng="0" ptsTypes="AA">
                                      <p:cBhvr>
                                        <p:cTn id="141" dur="4000" fill="hold"/>
                                        <p:tgtEl>
                                          <p:spTgt spid="56"/>
                                        </p:tgtEl>
                                        <p:attrNameLst>
                                          <p:attrName>ppt_x</p:attrName>
                                          <p:attrName>ppt_y</p:attrName>
                                        </p:attrNameLst>
                                      </p:cBhvr>
                                      <p:rCtr x="-53" y="21319"/>
                                    </p:animMotion>
                                  </p:childTnLst>
                                </p:cTn>
                              </p:par>
                              <p:par>
                                <p:cTn id="142" presetID="10" presetClass="exit" presetSubtype="0" fill="hold" grpId="2" nodeType="withEffect">
                                  <p:stCondLst>
                                    <p:cond delay="2500"/>
                                  </p:stCondLst>
                                  <p:childTnLst>
                                    <p:animEffect transition="out" filter="fade">
                                      <p:cBhvr>
                                        <p:cTn id="143" dur="1500"/>
                                        <p:tgtEl>
                                          <p:spTgt spid="56"/>
                                        </p:tgtEl>
                                      </p:cBhvr>
                                    </p:animEffect>
                                    <p:set>
                                      <p:cBhvr>
                                        <p:cTn id="144" dur="1" fill="hold">
                                          <p:stCondLst>
                                            <p:cond delay="1499"/>
                                          </p:stCondLst>
                                        </p:cTn>
                                        <p:tgtEl>
                                          <p:spTgt spid="56"/>
                                        </p:tgtEl>
                                        <p:attrNameLst>
                                          <p:attrName>style.visibility</p:attrName>
                                        </p:attrNameLst>
                                      </p:cBhvr>
                                      <p:to>
                                        <p:strVal val="hidden"/>
                                      </p:to>
                                    </p:set>
                                  </p:childTnLst>
                                </p:cTn>
                              </p:par>
                              <p:par>
                                <p:cTn id="145" presetID="10" presetClass="entr" presetSubtype="0" fill="hold" nodeType="withEffect">
                                  <p:stCondLst>
                                    <p:cond delay="1250"/>
                                  </p:stCondLst>
                                  <p:childTnLst>
                                    <p:set>
                                      <p:cBhvr>
                                        <p:cTn id="146" dur="1" fill="hold">
                                          <p:stCondLst>
                                            <p:cond delay="0"/>
                                          </p:stCondLst>
                                        </p:cTn>
                                        <p:tgtEl>
                                          <p:spTgt spid="201"/>
                                        </p:tgtEl>
                                        <p:attrNameLst>
                                          <p:attrName>style.visibility</p:attrName>
                                        </p:attrNameLst>
                                      </p:cBhvr>
                                      <p:to>
                                        <p:strVal val="visible"/>
                                      </p:to>
                                    </p:set>
                                    <p:animEffect transition="in" filter="fade">
                                      <p:cBhvr>
                                        <p:cTn id="147" dur="500"/>
                                        <p:tgtEl>
                                          <p:spTgt spid="201"/>
                                        </p:tgtEl>
                                      </p:cBhvr>
                                    </p:animEffect>
                                  </p:childTnLst>
                                </p:cTn>
                              </p:par>
                              <p:par>
                                <p:cTn id="148" presetID="6" presetClass="emph" presetSubtype="0" fill="hold" nodeType="withEffect">
                                  <p:stCondLst>
                                    <p:cond delay="1250"/>
                                  </p:stCondLst>
                                  <p:childTnLst>
                                    <p:animScale>
                                      <p:cBhvr>
                                        <p:cTn id="149" dur="750" fill="hold"/>
                                        <p:tgtEl>
                                          <p:spTgt spid="201"/>
                                        </p:tgtEl>
                                      </p:cBhvr>
                                      <p:by x="400000" y="400000"/>
                                    </p:animScale>
                                  </p:childTnLst>
                                </p:cTn>
                              </p:par>
                              <p:par>
                                <p:cTn id="150" presetID="6" presetClass="emph" presetSubtype="0" autoRev="1" fill="hold" nodeType="withEffect">
                                  <p:stCondLst>
                                    <p:cond delay="1500"/>
                                  </p:stCondLst>
                                  <p:childTnLst>
                                    <p:animScale>
                                      <p:cBhvr>
                                        <p:cTn id="151" dur="250" fill="hold"/>
                                        <p:tgtEl>
                                          <p:spTgt spid="201"/>
                                        </p:tgtEl>
                                      </p:cBhvr>
                                      <p:by x="400000" y="400000"/>
                                    </p:animScale>
                                  </p:childTnLst>
                                </p:cTn>
                              </p:par>
                              <p:par>
                                <p:cTn id="152" presetID="10" presetClass="exit" presetSubtype="0" fill="hold" nodeType="withEffect">
                                  <p:stCondLst>
                                    <p:cond delay="1250"/>
                                  </p:stCondLst>
                                  <p:childTnLst>
                                    <p:animEffect transition="out" filter="fade">
                                      <p:cBhvr>
                                        <p:cTn id="153" dur="750"/>
                                        <p:tgtEl>
                                          <p:spTgt spid="201"/>
                                        </p:tgtEl>
                                      </p:cBhvr>
                                    </p:animEffect>
                                    <p:set>
                                      <p:cBhvr>
                                        <p:cTn id="154" dur="1" fill="hold">
                                          <p:stCondLst>
                                            <p:cond delay="749"/>
                                          </p:stCondLst>
                                        </p:cTn>
                                        <p:tgtEl>
                                          <p:spTgt spid="201"/>
                                        </p:tgtEl>
                                        <p:attrNameLst>
                                          <p:attrName>style.visibility</p:attrName>
                                        </p:attrNameLst>
                                      </p:cBhvr>
                                      <p:to>
                                        <p:strVal val="hidden"/>
                                      </p:to>
                                    </p:set>
                                  </p:childTnLst>
                                </p:cTn>
                              </p:par>
                              <p:par>
                                <p:cTn id="155" presetID="10" presetClass="entr" presetSubtype="0" fill="hold" nodeType="withEffect">
                                  <p:stCondLst>
                                    <p:cond delay="2500"/>
                                  </p:stCondLst>
                                  <p:childTnLst>
                                    <p:set>
                                      <p:cBhvr>
                                        <p:cTn id="156" dur="1" fill="hold">
                                          <p:stCondLst>
                                            <p:cond delay="0"/>
                                          </p:stCondLst>
                                        </p:cTn>
                                        <p:tgtEl>
                                          <p:spTgt spid="166"/>
                                        </p:tgtEl>
                                        <p:attrNameLst>
                                          <p:attrName>style.visibility</p:attrName>
                                        </p:attrNameLst>
                                      </p:cBhvr>
                                      <p:to>
                                        <p:strVal val="visible"/>
                                      </p:to>
                                    </p:set>
                                    <p:animEffect transition="in" filter="fade">
                                      <p:cBhvr>
                                        <p:cTn id="157" dur="500"/>
                                        <p:tgtEl>
                                          <p:spTgt spid="166"/>
                                        </p:tgtEl>
                                      </p:cBhvr>
                                    </p:animEffect>
                                  </p:childTnLst>
                                </p:cTn>
                              </p:par>
                              <p:par>
                                <p:cTn id="158" presetID="6" presetClass="emph" presetSubtype="0" fill="hold" nodeType="withEffect">
                                  <p:stCondLst>
                                    <p:cond delay="2500"/>
                                  </p:stCondLst>
                                  <p:childTnLst>
                                    <p:animScale>
                                      <p:cBhvr>
                                        <p:cTn id="159" dur="750" fill="hold"/>
                                        <p:tgtEl>
                                          <p:spTgt spid="166"/>
                                        </p:tgtEl>
                                      </p:cBhvr>
                                      <p:by x="400000" y="400000"/>
                                    </p:animScale>
                                  </p:childTnLst>
                                </p:cTn>
                              </p:par>
                              <p:par>
                                <p:cTn id="160" presetID="6" presetClass="emph" presetSubtype="0" autoRev="1" fill="hold" nodeType="withEffect">
                                  <p:stCondLst>
                                    <p:cond delay="2750"/>
                                  </p:stCondLst>
                                  <p:childTnLst>
                                    <p:animScale>
                                      <p:cBhvr>
                                        <p:cTn id="161" dur="250" fill="hold"/>
                                        <p:tgtEl>
                                          <p:spTgt spid="166"/>
                                        </p:tgtEl>
                                      </p:cBhvr>
                                      <p:by x="400000" y="400000"/>
                                    </p:animScale>
                                  </p:childTnLst>
                                </p:cTn>
                              </p:par>
                              <p:par>
                                <p:cTn id="162" presetID="10" presetClass="exit" presetSubtype="0" fill="hold" nodeType="withEffect">
                                  <p:stCondLst>
                                    <p:cond delay="2500"/>
                                  </p:stCondLst>
                                  <p:childTnLst>
                                    <p:animEffect transition="out" filter="fade">
                                      <p:cBhvr>
                                        <p:cTn id="163" dur="750"/>
                                        <p:tgtEl>
                                          <p:spTgt spid="166"/>
                                        </p:tgtEl>
                                      </p:cBhvr>
                                    </p:animEffect>
                                    <p:set>
                                      <p:cBhvr>
                                        <p:cTn id="164" dur="1" fill="hold">
                                          <p:stCondLst>
                                            <p:cond delay="749"/>
                                          </p:stCondLst>
                                        </p:cTn>
                                        <p:tgtEl>
                                          <p:spTgt spid="1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3" grpId="1"/>
      <p:bldP spid="43" grpId="2"/>
      <p:bldP spid="44" grpId="0"/>
      <p:bldP spid="44" grpId="1"/>
      <p:bldP spid="44" grpId="2"/>
      <p:bldP spid="46" grpId="0"/>
      <p:bldP spid="46" grpId="1"/>
      <p:bldP spid="46" grpId="2"/>
      <p:bldP spid="53" grpId="0"/>
      <p:bldP spid="53" grpId="1"/>
      <p:bldP spid="53" grpId="2"/>
      <p:bldP spid="54" grpId="0"/>
      <p:bldP spid="54" grpId="1"/>
      <p:bldP spid="54" grpId="2"/>
      <p:bldP spid="55" grpId="0"/>
      <p:bldP spid="55" grpId="1"/>
      <p:bldP spid="55" grpId="2"/>
      <p:bldP spid="56" grpId="0"/>
      <p:bldP spid="56" grpId="1"/>
      <p:bldP spid="56"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p:cNvSpPr>
          <p:nvPr/>
        </p:nvSpPr>
        <p:spPr bwMode="auto">
          <a:xfrm>
            <a:off x="1820973" y="1665244"/>
            <a:ext cx="8129569" cy="4007315"/>
          </a:xfrm>
          <a:prstGeom prst="rect">
            <a:avLst/>
          </a:prstGeom>
          <a:solidFill>
            <a:srgbClr val="FFFFFF">
              <a:alpha val="57999"/>
            </a:srgbClr>
          </a:solidFill>
          <a:ln w="15875" cmpd="sng">
            <a:solidFill>
              <a:srgbClr val="00B050"/>
            </a:solidFill>
            <a:miter lim="800000"/>
            <a:headEnd/>
            <a:tailEnd/>
          </a:ln>
        </p:spPr>
        <p:txBody>
          <a:bodyPr/>
          <a:lstStyle/>
          <a:p>
            <a:endParaRPr lang="zh-CN" altLang="en-US">
              <a:solidFill>
                <a:srgbClr val="000000"/>
              </a:solidFill>
              <a:sym typeface="Arial" pitchFamily="34" charset="0"/>
            </a:endParaRPr>
          </a:p>
        </p:txBody>
      </p:sp>
      <p:sp>
        <p:nvSpPr>
          <p:cNvPr id="3" name="TextBox 9"/>
          <p:cNvSpPr>
            <a:spLocks noChangeArrowheads="1"/>
          </p:cNvSpPr>
          <p:nvPr/>
        </p:nvSpPr>
        <p:spPr bwMode="auto">
          <a:xfrm>
            <a:off x="2006968" y="2659691"/>
            <a:ext cx="66452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600" dirty="0">
                <a:solidFill>
                  <a:srgbClr val="0C0C0C"/>
                </a:solidFill>
                <a:latin typeface="微软雅黑" pitchFamily="34" charset="-122"/>
                <a:ea typeface="微软雅黑" pitchFamily="34" charset="-122"/>
                <a:sym typeface="微软雅黑" pitchFamily="34" charset="-122"/>
              </a:rPr>
              <a:t>回顾这一年的工作，在取得成绩的同时，我们也找到了工作中的不足和问题，主要反映于</a:t>
            </a:r>
            <a:r>
              <a:rPr lang="en-US" altLang="zh-CN" sz="1600" dirty="0">
                <a:solidFill>
                  <a:srgbClr val="0C0C0C"/>
                </a:solidFill>
                <a:latin typeface="微软雅黑" pitchFamily="34" charset="-122"/>
                <a:ea typeface="微软雅黑" pitchFamily="34" charset="-122"/>
                <a:sym typeface="微软雅黑" pitchFamily="34" charset="-122"/>
              </a:rPr>
              <a:t>xx</a:t>
            </a:r>
            <a:r>
              <a:rPr lang="zh-CN" altLang="en-US" sz="1600" dirty="0">
                <a:solidFill>
                  <a:srgbClr val="0C0C0C"/>
                </a:solidFill>
                <a:latin typeface="微软雅黑" pitchFamily="34" charset="-122"/>
                <a:ea typeface="微软雅黑" pitchFamily="34" charset="-122"/>
                <a:sym typeface="微软雅黑" pitchFamily="34" charset="-122"/>
              </a:rPr>
              <a:t>及</a:t>
            </a:r>
            <a:r>
              <a:rPr lang="en-US" altLang="zh-CN" sz="1600" dirty="0">
                <a:solidFill>
                  <a:srgbClr val="0C0C0C"/>
                </a:solidFill>
                <a:latin typeface="微软雅黑" pitchFamily="34" charset="-122"/>
                <a:ea typeface="微软雅黑" pitchFamily="34" charset="-122"/>
                <a:sym typeface="微软雅黑" pitchFamily="34" charset="-122"/>
              </a:rPr>
              <a:t>xxx</a:t>
            </a:r>
            <a:r>
              <a:rPr lang="zh-CN" altLang="en-US" sz="1600" dirty="0">
                <a:solidFill>
                  <a:srgbClr val="0C0C0C"/>
                </a:solidFill>
                <a:latin typeface="微软雅黑" pitchFamily="34" charset="-122"/>
                <a:ea typeface="微软雅黑" pitchFamily="34" charset="-122"/>
                <a:sym typeface="微软雅黑" pitchFamily="34" charset="-122"/>
              </a:rPr>
              <a:t>的风格、定型还有待进一步探索，尤其是网上的公司产品库充分体现我们</a:t>
            </a:r>
            <a:r>
              <a:rPr lang="en-US" altLang="zh-CN" sz="1600" dirty="0" err="1">
                <a:solidFill>
                  <a:srgbClr val="0C0C0C"/>
                </a:solidFill>
                <a:latin typeface="微软雅黑" pitchFamily="34" charset="-122"/>
                <a:ea typeface="微软雅黑" pitchFamily="34" charset="-122"/>
                <a:sym typeface="微软雅黑" pitchFamily="34" charset="-122"/>
              </a:rPr>
              <a:t>xxxxx</a:t>
            </a:r>
            <a:r>
              <a:rPr lang="zh-CN" altLang="en-US" sz="1600" dirty="0">
                <a:solidFill>
                  <a:srgbClr val="0C0C0C"/>
                </a:solidFill>
                <a:latin typeface="微软雅黑" pitchFamily="34" charset="-122"/>
                <a:ea typeface="微软雅黑" pitchFamily="34" charset="-122"/>
                <a:sym typeface="微软雅黑" pitchFamily="34" charset="-122"/>
              </a:rPr>
              <a:t>和我们这个平台能为客户提供良好的商机和快捷方便的信息、导航的功能发挥。展望新的一年，我们将继续努力，力争各项工作更上一个新台阶。</a:t>
            </a:r>
          </a:p>
        </p:txBody>
      </p:sp>
      <p:sp>
        <p:nvSpPr>
          <p:cNvPr id="4" name="矩形 17"/>
          <p:cNvSpPr>
            <a:spLocks noChangeArrowheads="1"/>
          </p:cNvSpPr>
          <p:nvPr/>
        </p:nvSpPr>
        <p:spPr bwMode="auto">
          <a:xfrm>
            <a:off x="2300655" y="1429379"/>
            <a:ext cx="2087562" cy="787400"/>
          </a:xfrm>
          <a:prstGeom prst="rect">
            <a:avLst/>
          </a:prstGeom>
          <a:solidFill>
            <a:srgbClr val="00B050"/>
          </a:solidFill>
          <a:ln>
            <a:noFill/>
          </a:ln>
          <a:extLst/>
        </p:spPr>
        <p:txBody>
          <a:bodyPr/>
          <a:lstStyle/>
          <a:p>
            <a:endParaRPr lang="zh-CN" altLang="en-US" b="1">
              <a:sym typeface="Arial" pitchFamily="34" charset="0"/>
            </a:endParaRPr>
          </a:p>
        </p:txBody>
      </p:sp>
      <p:sp>
        <p:nvSpPr>
          <p:cNvPr id="5" name="TextBox 18"/>
          <p:cNvSpPr>
            <a:spLocks noChangeArrowheads="1"/>
          </p:cNvSpPr>
          <p:nvPr/>
        </p:nvSpPr>
        <p:spPr bwMode="auto">
          <a:xfrm>
            <a:off x="2309179" y="1361116"/>
            <a:ext cx="198002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000" dirty="0">
                <a:solidFill>
                  <a:srgbClr val="000000"/>
                </a:solidFill>
                <a:latin typeface="方正大黑简体" pitchFamily="1" charset="-122"/>
                <a:ea typeface="方正大黑简体" pitchFamily="1" charset="-122"/>
                <a:sym typeface="方正大黑简体" pitchFamily="1" charset="-122"/>
              </a:rPr>
              <a:t>前   言</a:t>
            </a:r>
          </a:p>
        </p:txBody>
      </p:sp>
      <p:sp>
        <p:nvSpPr>
          <p:cNvPr id="6" name="TextBox 19"/>
          <p:cNvSpPr>
            <a:spLocks noChangeArrowheads="1"/>
          </p:cNvSpPr>
          <p:nvPr/>
        </p:nvSpPr>
        <p:spPr bwMode="auto">
          <a:xfrm>
            <a:off x="2559417" y="1900866"/>
            <a:ext cx="16761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dirty="0">
                <a:solidFill>
                  <a:srgbClr val="000000"/>
                </a:solidFill>
                <a:latin typeface="Arial Black" pitchFamily="34" charset="0"/>
                <a:ea typeface="方正大黑简体" pitchFamily="1" charset="-122"/>
                <a:sym typeface="Arial Black" pitchFamily="34" charset="0"/>
              </a:rPr>
              <a:t>QIAN    YAN</a:t>
            </a:r>
            <a:endParaRPr lang="zh-CN" altLang="en-US" dirty="0">
              <a:solidFill>
                <a:srgbClr val="000000"/>
              </a:solidFill>
              <a:latin typeface="Arial Black" pitchFamily="34" charset="0"/>
              <a:ea typeface="方正大黑简体" pitchFamily="1" charset="-122"/>
              <a:sym typeface="Arial Black" pitchFamily="34" charset="0"/>
            </a:endParaRPr>
          </a:p>
        </p:txBody>
      </p:sp>
      <p:sp>
        <p:nvSpPr>
          <p:cNvPr id="7" name="椭圆 20"/>
          <p:cNvSpPr>
            <a:spLocks noChangeArrowheads="1"/>
          </p:cNvSpPr>
          <p:nvPr/>
        </p:nvSpPr>
        <p:spPr bwMode="auto">
          <a:xfrm>
            <a:off x="8070139" y="5074999"/>
            <a:ext cx="1131887" cy="1131887"/>
          </a:xfrm>
          <a:prstGeom prst="ellipse">
            <a:avLst/>
          </a:prstGeom>
          <a:blipFill dpi="0" rotWithShape="1">
            <a:blip r:embed="rId3"/>
            <a:srcRect/>
            <a:stretch>
              <a:fillRect/>
            </a:stretch>
          </a:blipFill>
          <a:ln w="15875" cmpd="sng">
            <a:solidFill>
              <a:srgbClr val="0070C0"/>
            </a:solidFill>
            <a:miter lim="800000"/>
            <a:headEnd/>
            <a:tailEnd/>
          </a:ln>
        </p:spPr>
        <p:txBody>
          <a:bodyPr anchor="ctr"/>
          <a:lstStyle/>
          <a:p>
            <a:pPr algn="ctr"/>
            <a:endParaRPr lang="zh-CN" altLang="en-US">
              <a:solidFill>
                <a:srgbClr val="FFFFFF"/>
              </a:solidFill>
              <a:latin typeface="宋体" pitchFamily="2" charset="-122"/>
              <a:sym typeface="宋体" pitchFamily="2" charset="-122"/>
            </a:endParaRPr>
          </a:p>
        </p:txBody>
      </p:sp>
      <p:sp>
        <p:nvSpPr>
          <p:cNvPr id="8" name="椭圆 21"/>
          <p:cNvSpPr>
            <a:spLocks noChangeArrowheads="1"/>
          </p:cNvSpPr>
          <p:nvPr/>
        </p:nvSpPr>
        <p:spPr bwMode="auto">
          <a:xfrm>
            <a:off x="9245571" y="5231233"/>
            <a:ext cx="882650" cy="882650"/>
          </a:xfrm>
          <a:prstGeom prst="ellipse">
            <a:avLst/>
          </a:prstGeom>
          <a:blipFill dpi="0" rotWithShape="1">
            <a:blip r:embed="rId4"/>
            <a:srcRect/>
            <a:stretch>
              <a:fillRect/>
            </a:stretch>
          </a:blipFill>
          <a:ln w="15875" cmpd="sng">
            <a:solidFill>
              <a:srgbClr val="0070C0"/>
            </a:solidFill>
            <a:miter lim="800000"/>
            <a:headEnd/>
            <a:tailEnd/>
          </a:ln>
        </p:spPr>
        <p:txBody>
          <a:bodyPr anchor="ctr"/>
          <a:lstStyle/>
          <a:p>
            <a:pPr algn="ctr"/>
            <a:endParaRPr lang="zh-CN" altLang="en-US">
              <a:solidFill>
                <a:srgbClr val="FFFFFF"/>
              </a:solidFill>
              <a:latin typeface="宋体" pitchFamily="2" charset="-122"/>
              <a:sym typeface="宋体" pitchFamily="2" charset="-122"/>
            </a:endParaRPr>
          </a:p>
        </p:txBody>
      </p:sp>
    </p:spTree>
    <p:extLst>
      <p:ext uri="{BB962C8B-B14F-4D97-AF65-F5344CB8AC3E}">
        <p14:creationId xmlns:p14="http://schemas.microsoft.com/office/powerpoint/2010/main" val="758019148"/>
      </p:ext>
    </p:extLst>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6"/>
                                        </p:tgtEl>
                                        <p:attrNameLst>
                                          <p:attrName>style.visibility</p:attrName>
                                        </p:attrNameLst>
                                      </p:cBhvr>
                                      <p:to>
                                        <p:strVal val="visible"/>
                                      </p:to>
                                    </p:set>
                                    <p:animEffect>
                                      <p:cBhvr>
                                        <p:cTn id="16" dur="250"/>
                                        <p:tgtEl>
                                          <p:spTgt spid="6"/>
                                        </p:tgtEl>
                                      </p:cBhvr>
                                    </p:animEffect>
                                    <p:anim calcmode="lin" valueType="num">
                                      <p:cBhvr>
                                        <p:cTn id="17" dur="250" fill="hold"/>
                                        <p:tgtEl>
                                          <p:spTgt spid="6"/>
                                        </p:tgtEl>
                                        <p:attrNameLst>
                                          <p:attrName>ppt_x</p:attrName>
                                        </p:attrNameLst>
                                      </p:cBhvr>
                                      <p:tavLst>
                                        <p:tav tm="0">
                                          <p:val>
                                            <p:strVal val="#ppt_x"/>
                                          </p:val>
                                        </p:tav>
                                        <p:tav tm="100000">
                                          <p:val>
                                            <p:strVal val="#ppt_x"/>
                                          </p:val>
                                        </p:tav>
                                      </p:tavLst>
                                    </p:anim>
                                    <p:anim calcmode="lin" valueType="num">
                                      <p:cBhvr>
                                        <p:cTn id="18" dur="25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2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250"/>
                                        <p:tgtEl>
                                          <p:spTgt spid="2"/>
                                        </p:tgtEl>
                                      </p:cBhvr>
                                    </p:animEffect>
                                  </p:childTnLst>
                                </p:cTn>
                              </p:par>
                            </p:childTnLst>
                          </p:cTn>
                        </p:par>
                        <p:par>
                          <p:cTn id="23" fill="hold">
                            <p:stCondLst>
                              <p:cond delay="1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
                                        </p:tgtEl>
                                        <p:attrNameLst>
                                          <p:attrName>ppt_y</p:attrName>
                                        </p:attrNameLst>
                                      </p:cBhvr>
                                      <p:tavLst>
                                        <p:tav tm="0">
                                          <p:val>
                                            <p:strVal val="#ppt_y"/>
                                          </p:val>
                                        </p:tav>
                                        <p:tav tm="100000">
                                          <p:val>
                                            <p:strVal val="#ppt_y"/>
                                          </p:val>
                                        </p:tav>
                                      </p:tavLst>
                                    </p:anim>
                                    <p:anim calcmode="lin" valueType="num">
                                      <p:cBhvr>
                                        <p:cTn id="2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
                                        </p:tgtEl>
                                      </p:cBhvr>
                                    </p:animEffect>
                                  </p:childTnLst>
                                </p:cTn>
                              </p:par>
                            </p:childTnLst>
                          </p:cTn>
                        </p:par>
                        <p:par>
                          <p:cTn id="31" fill="hold">
                            <p:stCondLst>
                              <p:cond delay="9250"/>
                            </p:stCondLst>
                            <p:childTnLst>
                              <p:par>
                                <p:cTn id="32" presetID="52"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Scale>
                                      <p:cBhvr>
                                        <p:cTn id="34" dur="25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250" decel="50000" fill="hold">
                                          <p:stCondLst>
                                            <p:cond delay="0"/>
                                          </p:stCondLst>
                                        </p:cTn>
                                        <p:tgtEl>
                                          <p:spTgt spid="7"/>
                                        </p:tgtEl>
                                        <p:attrNameLst>
                                          <p:attrName>ppt_x,ppt_y</p:attrName>
                                        </p:attrNameLst>
                                      </p:cBhvr>
                                      <p:rCtr x="0" y="0"/>
                                    </p:animMotion>
                                    <p:animEffect>
                                      <p:cBhvr>
                                        <p:cTn id="36" dur="250"/>
                                        <p:tgtEl>
                                          <p:spTgt spid="7"/>
                                        </p:tgtEl>
                                      </p:cBhvr>
                                    </p:animEffect>
                                  </p:childTnLst>
                                </p:cTn>
                              </p:par>
                              <p:par>
                                <p:cTn id="37" presetID="52" presetClass="entr" presetSubtype="0" fill="hold" grpId="0" nodeType="withEffect">
                                  <p:stCondLst>
                                    <p:cond delay="250"/>
                                  </p:stCondLst>
                                  <p:childTnLst>
                                    <p:set>
                                      <p:cBhvr>
                                        <p:cTn id="38" dur="1" fill="hold">
                                          <p:stCondLst>
                                            <p:cond delay="0"/>
                                          </p:stCondLst>
                                        </p:cTn>
                                        <p:tgtEl>
                                          <p:spTgt spid="8"/>
                                        </p:tgtEl>
                                        <p:attrNameLst>
                                          <p:attrName>style.visibility</p:attrName>
                                        </p:attrNameLst>
                                      </p:cBhvr>
                                      <p:to>
                                        <p:strVal val="visible"/>
                                      </p:to>
                                    </p:set>
                                    <p:animScale>
                                      <p:cBhvr>
                                        <p:cTn id="39" dur="25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250" decel="50000" fill="hold">
                                          <p:stCondLst>
                                            <p:cond delay="0"/>
                                          </p:stCondLst>
                                        </p:cTn>
                                        <p:tgtEl>
                                          <p:spTgt spid="8"/>
                                        </p:tgtEl>
                                        <p:attrNameLst>
                                          <p:attrName>ppt_x,ppt_y</p:attrName>
                                        </p:attrNameLst>
                                      </p:cBhvr>
                                      <p:rCtr x="0" y="0"/>
                                    </p:animMotion>
                                    <p:animEffect>
                                      <p:cBhvr>
                                        <p:cTn id="41"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p:bldP spid="4" grpId="0" bldLvl="0" animBg="1" autoUpdateAnimBg="0"/>
      <p:bldP spid="5" grpId="0" bldLvl="0" autoUpdateAnimBg="0"/>
      <p:bldP spid="6" grpId="0" bldLvl="0" autoUpdateAnimBg="0"/>
      <p:bldP spid="7" grpId="0" bldLvl="0" animBg="1" autoUpdateAnimBg="0"/>
      <p:bldP spid="8" grpId="0" bldLvl="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668462" y="247650"/>
            <a:ext cx="4452938"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点击添加标题文字</a:t>
            </a:r>
          </a:p>
        </p:txBody>
      </p:sp>
      <p:sp>
        <p:nvSpPr>
          <p:cNvPr id="96" name="TextBox 95"/>
          <p:cNvSpPr txBox="1"/>
          <p:nvPr/>
        </p:nvSpPr>
        <p:spPr>
          <a:xfrm>
            <a:off x="1820972" y="4045888"/>
            <a:ext cx="2399867"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zh-CN" altLang="en-US" sz="2800" dirty="0" smtClean="0">
                <a:solidFill>
                  <a:srgbClr val="D09E00"/>
                </a:solidFill>
                <a:latin typeface="Adidas Unity" pitchFamily="2" charset="0"/>
                <a:cs typeface="Times New Roman" pitchFamily="18" charset="0"/>
              </a:rPr>
              <a:t>点击添加标题</a:t>
            </a:r>
            <a:endParaRPr lang="zh-CN" altLang="en-US" sz="2800" dirty="0">
              <a:solidFill>
                <a:srgbClr val="D09E00"/>
              </a:solidFill>
              <a:latin typeface="Adidas Unity" pitchFamily="2" charset="0"/>
              <a:cs typeface="Times New Roman" pitchFamily="18" charset="0"/>
            </a:endParaRPr>
          </a:p>
        </p:txBody>
      </p:sp>
      <p:sp>
        <p:nvSpPr>
          <p:cNvPr id="97" name="TextBox 96"/>
          <p:cNvSpPr txBox="1"/>
          <p:nvPr/>
        </p:nvSpPr>
        <p:spPr>
          <a:xfrm flipH="1">
            <a:off x="2095319" y="4459933"/>
            <a:ext cx="2180687" cy="954107"/>
          </a:xfrm>
          <a:prstGeom prst="rect">
            <a:avLst/>
          </a:prstGeom>
          <a:noFill/>
        </p:spPr>
        <p:txBody>
          <a:bodyPr wrap="square" rtlCol="0">
            <a:spAutoFit/>
          </a:bodyPr>
          <a:lstStyle/>
          <a:p>
            <a:pPr>
              <a:defRPr/>
            </a:pPr>
            <a:r>
              <a:rPr lang="en-US" altLang="zh-CN" sz="1400" kern="0" dirty="0">
                <a:solidFill>
                  <a:srgbClr val="4B3C29"/>
                </a:solidFill>
                <a:ea typeface="微软雅黑" pitchFamily="34" charset="-122"/>
                <a:cs typeface="Arial" pitchFamily="34" charset="0"/>
              </a:rPr>
              <a:t>Click here to add your text. Click here to add your text. Click here to add your text. </a:t>
            </a:r>
          </a:p>
        </p:txBody>
      </p:sp>
      <p:sp>
        <p:nvSpPr>
          <p:cNvPr id="98" name="TextBox 97"/>
          <p:cNvSpPr txBox="1"/>
          <p:nvPr/>
        </p:nvSpPr>
        <p:spPr>
          <a:xfrm>
            <a:off x="5114013" y="4245386"/>
            <a:ext cx="2345611"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zh-CN" altLang="en-US" sz="2800" dirty="0">
                <a:solidFill>
                  <a:srgbClr val="9BBB59">
                    <a:lumMod val="75000"/>
                  </a:srgbClr>
                </a:solidFill>
                <a:latin typeface="Adidas Unity" pitchFamily="2" charset="0"/>
                <a:cs typeface="Times New Roman" pitchFamily="18" charset="0"/>
              </a:rPr>
              <a:t>点击添加标题</a:t>
            </a:r>
          </a:p>
        </p:txBody>
      </p:sp>
      <p:sp>
        <p:nvSpPr>
          <p:cNvPr id="99" name="TextBox 98"/>
          <p:cNvSpPr txBox="1"/>
          <p:nvPr/>
        </p:nvSpPr>
        <p:spPr>
          <a:xfrm flipH="1">
            <a:off x="5012900" y="4659431"/>
            <a:ext cx="2180687" cy="954107"/>
          </a:xfrm>
          <a:prstGeom prst="rect">
            <a:avLst/>
          </a:prstGeom>
          <a:noFill/>
        </p:spPr>
        <p:txBody>
          <a:bodyPr wrap="square" rtlCol="0">
            <a:spAutoFit/>
          </a:bodyPr>
          <a:lstStyle/>
          <a:p>
            <a:pPr>
              <a:defRPr/>
            </a:pPr>
            <a:r>
              <a:rPr lang="en-US" altLang="zh-CN" sz="1400" kern="0" dirty="0">
                <a:solidFill>
                  <a:srgbClr val="4B3C29"/>
                </a:solidFill>
                <a:ea typeface="微软雅黑" pitchFamily="34" charset="-122"/>
                <a:cs typeface="Arial" pitchFamily="34" charset="0"/>
              </a:rPr>
              <a:t>Click here to add your text. Click here to add your text. Click here to add your text. </a:t>
            </a:r>
          </a:p>
        </p:txBody>
      </p:sp>
      <p:sp>
        <p:nvSpPr>
          <p:cNvPr id="100" name="TextBox 99"/>
          <p:cNvSpPr txBox="1"/>
          <p:nvPr/>
        </p:nvSpPr>
        <p:spPr>
          <a:xfrm>
            <a:off x="8324777" y="4437113"/>
            <a:ext cx="2335163"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zh-CN" altLang="en-US" sz="2800" dirty="0">
                <a:solidFill>
                  <a:sysClr val="windowText" lastClr="000000">
                    <a:lumMod val="65000"/>
                    <a:lumOff val="35000"/>
                  </a:sysClr>
                </a:solidFill>
                <a:latin typeface="Adidas Unity" pitchFamily="2" charset="0"/>
                <a:cs typeface="Times New Roman" pitchFamily="18" charset="0"/>
              </a:rPr>
              <a:t>点击添加标题</a:t>
            </a:r>
          </a:p>
        </p:txBody>
      </p:sp>
      <p:sp>
        <p:nvSpPr>
          <p:cNvPr id="101" name="TextBox 100"/>
          <p:cNvSpPr txBox="1"/>
          <p:nvPr/>
        </p:nvSpPr>
        <p:spPr>
          <a:xfrm flipH="1">
            <a:off x="8223664" y="4851158"/>
            <a:ext cx="2180687" cy="954107"/>
          </a:xfrm>
          <a:prstGeom prst="rect">
            <a:avLst/>
          </a:prstGeom>
          <a:noFill/>
        </p:spPr>
        <p:txBody>
          <a:bodyPr wrap="square" rtlCol="0">
            <a:spAutoFit/>
          </a:bodyPr>
          <a:lstStyle/>
          <a:p>
            <a:pPr>
              <a:defRPr/>
            </a:pPr>
            <a:r>
              <a:rPr lang="en-US" altLang="zh-CN" sz="1400" kern="0" dirty="0">
                <a:solidFill>
                  <a:srgbClr val="4B3C29"/>
                </a:solidFill>
                <a:ea typeface="微软雅黑" pitchFamily="34" charset="-122"/>
                <a:cs typeface="Arial" pitchFamily="34" charset="0"/>
              </a:rPr>
              <a:t>Click here to add your text. Click here to add your text. Click here to add your text. </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462" y="2238373"/>
            <a:ext cx="2057400" cy="1343025"/>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496" y="2276473"/>
            <a:ext cx="2047875" cy="1304925"/>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5005" y="2330757"/>
            <a:ext cx="2057400" cy="1219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randombar(horizontal)">
                                      <p:cBhvr>
                                        <p:cTn id="26" dur="500"/>
                                        <p:tgtEl>
                                          <p:spTgt spid="96"/>
                                        </p:tgtEl>
                                      </p:cBhvr>
                                    </p:animEffect>
                                  </p:childTnLst>
                                </p:cTn>
                              </p:par>
                            </p:childTnLst>
                          </p:cTn>
                        </p:par>
                        <p:par>
                          <p:cTn id="27" fill="hold">
                            <p:stCondLst>
                              <p:cond delay="500"/>
                            </p:stCondLst>
                            <p:childTnLst>
                              <p:par>
                                <p:cTn id="28" presetID="14" presetClass="entr" presetSubtype="10" fill="hold" grpId="0" nodeType="afterEffect">
                                  <p:stCondLst>
                                    <p:cond delay="0"/>
                                  </p:stCondLst>
                                  <p:childTnLst>
                                    <p:set>
                                      <p:cBhvr>
                                        <p:cTn id="29" dur="1" fill="hold">
                                          <p:stCondLst>
                                            <p:cond delay="0"/>
                                          </p:stCondLst>
                                        </p:cTn>
                                        <p:tgtEl>
                                          <p:spTgt spid="97"/>
                                        </p:tgtEl>
                                        <p:attrNameLst>
                                          <p:attrName>style.visibility</p:attrName>
                                        </p:attrNameLst>
                                      </p:cBhvr>
                                      <p:to>
                                        <p:strVal val="visible"/>
                                      </p:to>
                                    </p:set>
                                    <p:animEffect transition="in" filter="randombar(horizontal)">
                                      <p:cBhvr>
                                        <p:cTn id="30" dur="500"/>
                                        <p:tgtEl>
                                          <p:spTgt spid="97"/>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randombar(horizontal)">
                                      <p:cBhvr>
                                        <p:cTn id="35" dur="500"/>
                                        <p:tgtEl>
                                          <p:spTgt spid="98"/>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randombar(horizontal)">
                                      <p:cBhvr>
                                        <p:cTn id="38" dur="500"/>
                                        <p:tgtEl>
                                          <p:spTgt spid="99"/>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100"/>
                                        </p:tgtEl>
                                        <p:attrNameLst>
                                          <p:attrName>style.visibility</p:attrName>
                                        </p:attrNameLst>
                                      </p:cBhvr>
                                      <p:to>
                                        <p:strVal val="visible"/>
                                      </p:to>
                                    </p:set>
                                    <p:animEffect transition="in" filter="randombar(horizontal)">
                                      <p:cBhvr>
                                        <p:cTn id="43" dur="500"/>
                                        <p:tgtEl>
                                          <p:spTgt spid="100"/>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01"/>
                                        </p:tgtEl>
                                        <p:attrNameLst>
                                          <p:attrName>style.visibility</p:attrName>
                                        </p:attrNameLst>
                                      </p:cBhvr>
                                      <p:to>
                                        <p:strVal val="visible"/>
                                      </p:to>
                                    </p:set>
                                    <p:animEffect transition="in" filter="randombar(horizontal)">
                                      <p:cBhvr>
                                        <p:cTn id="46"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96" grpId="0"/>
      <p:bldP spid="97" grpId="0"/>
      <p:bldP spid="98" grpId="0"/>
      <p:bldP spid="99" grpId="0"/>
      <p:bldP spid="100" grpId="0"/>
      <p:bldP spid="10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579032" y="160311"/>
            <a:ext cx="44529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577" y="1149396"/>
            <a:ext cx="3092439" cy="3152293"/>
          </a:xfrm>
          <a:prstGeom prst="rect">
            <a:avLst/>
          </a:prstGeom>
        </p:spPr>
      </p:pic>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079" y="1586364"/>
            <a:ext cx="3092439" cy="3152293"/>
          </a:xfrm>
          <a:prstGeom prst="rect">
            <a:avLst/>
          </a:prstGeom>
        </p:spPr>
      </p:pic>
      <p:pic>
        <p:nvPicPr>
          <p:cNvPr id="36" name="图片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1872" y="2668717"/>
            <a:ext cx="3092439" cy="3152293"/>
          </a:xfrm>
          <a:prstGeom prst="rect">
            <a:avLst/>
          </a:prstGeom>
        </p:spPr>
      </p:pic>
      <p:sp>
        <p:nvSpPr>
          <p:cNvPr id="37" name="TextBox 36"/>
          <p:cNvSpPr txBox="1"/>
          <p:nvPr/>
        </p:nvSpPr>
        <p:spPr>
          <a:xfrm>
            <a:off x="2100624" y="1843188"/>
            <a:ext cx="2088232" cy="1169551"/>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65000"/>
                    <a:lumOff val="35000"/>
                  </a:sysClr>
                </a:solidFill>
                <a:ea typeface="微软雅黑" pitchFamily="34" charset="-122"/>
                <a:cs typeface="Arial" pitchFamily="34" charset="0"/>
              </a:rPr>
              <a:t>Click here to add your text. Click here to add your text. Click here to add your text. Click here to add your text. </a:t>
            </a:r>
          </a:p>
        </p:txBody>
      </p:sp>
      <p:sp>
        <p:nvSpPr>
          <p:cNvPr id="38" name="TextBox 37"/>
          <p:cNvSpPr txBox="1"/>
          <p:nvPr/>
        </p:nvSpPr>
        <p:spPr>
          <a:xfrm>
            <a:off x="5063701" y="2271737"/>
            <a:ext cx="2088232" cy="1169551"/>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65000"/>
                    <a:lumOff val="35000"/>
                  </a:sysClr>
                </a:solidFill>
                <a:ea typeface="微软雅黑" pitchFamily="34" charset="-122"/>
                <a:cs typeface="Arial" pitchFamily="34" charset="0"/>
              </a:rPr>
              <a:t>Click here to add your text. Click here to add your text. Click here to add your text. Click here to add your text. </a:t>
            </a:r>
          </a:p>
        </p:txBody>
      </p:sp>
      <p:sp>
        <p:nvSpPr>
          <p:cNvPr id="39" name="TextBox 38"/>
          <p:cNvSpPr txBox="1"/>
          <p:nvPr/>
        </p:nvSpPr>
        <p:spPr>
          <a:xfrm>
            <a:off x="7393014" y="3339320"/>
            <a:ext cx="2088232" cy="1169551"/>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65000"/>
                    <a:lumOff val="35000"/>
                  </a:sysClr>
                </a:solidFill>
                <a:ea typeface="微软雅黑" pitchFamily="34" charset="-122"/>
                <a:cs typeface="Arial" pitchFamily="34" charset="0"/>
              </a:rPr>
              <a:t>Click here to add your text. Click here to add your text. Click here to add your text. Click here to add your text. </a:t>
            </a:r>
          </a:p>
        </p:txBody>
      </p:sp>
      <p:sp>
        <p:nvSpPr>
          <p:cNvPr id="40" name="TextBox 39"/>
          <p:cNvSpPr txBox="1"/>
          <p:nvPr/>
        </p:nvSpPr>
        <p:spPr>
          <a:xfrm>
            <a:off x="2297187" y="4412766"/>
            <a:ext cx="1962902" cy="40626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2400" dirty="0" smtClean="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rPr>
              <a:t>标题</a:t>
            </a:r>
            <a:endParaRPr lang="zh-CN" altLang="en-US" sz="2400" dirty="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endParaRPr>
          </a:p>
        </p:txBody>
      </p:sp>
      <p:sp>
        <p:nvSpPr>
          <p:cNvPr id="41" name="TextBox 40"/>
          <p:cNvSpPr txBox="1"/>
          <p:nvPr/>
        </p:nvSpPr>
        <p:spPr>
          <a:xfrm>
            <a:off x="5273096" y="4812640"/>
            <a:ext cx="1962902" cy="40626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2400" dirty="0" smtClean="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rPr>
              <a:t>标题</a:t>
            </a:r>
            <a:endParaRPr lang="zh-CN" altLang="en-US" sz="2400" dirty="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endParaRPr>
          </a:p>
        </p:txBody>
      </p:sp>
      <p:sp>
        <p:nvSpPr>
          <p:cNvPr id="42" name="TextBox 41"/>
          <p:cNvSpPr txBox="1"/>
          <p:nvPr/>
        </p:nvSpPr>
        <p:spPr>
          <a:xfrm>
            <a:off x="7812062" y="5892760"/>
            <a:ext cx="1962902" cy="40626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2400" dirty="0" smtClean="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rPr>
              <a:t>标题</a:t>
            </a:r>
            <a:endParaRPr lang="zh-CN" altLang="en-US" sz="2400" dirty="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25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down)">
                                      <p:cBhvr>
                                        <p:cTn id="26" dur="500"/>
                                        <p:tgtEl>
                                          <p:spTgt spid="3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down)">
                                      <p:cBhvr>
                                        <p:cTn id="45" dur="500"/>
                                        <p:tgtEl>
                                          <p:spTgt spid="38"/>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p:cTn id="50" dur="500" fill="hold"/>
                                        <p:tgtEl>
                                          <p:spTgt spid="36"/>
                                        </p:tgtEl>
                                        <p:attrNameLst>
                                          <p:attrName>ppt_w</p:attrName>
                                        </p:attrNameLst>
                                      </p:cBhvr>
                                      <p:tavLst>
                                        <p:tav tm="0">
                                          <p:val>
                                            <p:fltVal val="0"/>
                                          </p:val>
                                        </p:tav>
                                        <p:tav tm="100000">
                                          <p:val>
                                            <p:strVal val="#ppt_w"/>
                                          </p:val>
                                        </p:tav>
                                      </p:tavLst>
                                    </p:anim>
                                    <p:anim calcmode="lin" valueType="num">
                                      <p:cBhvr>
                                        <p:cTn id="51" dur="500" fill="hold"/>
                                        <p:tgtEl>
                                          <p:spTgt spid="36"/>
                                        </p:tgtEl>
                                        <p:attrNameLst>
                                          <p:attrName>ppt_h</p:attrName>
                                        </p:attrNameLst>
                                      </p:cBhvr>
                                      <p:tavLst>
                                        <p:tav tm="0">
                                          <p:val>
                                            <p:fltVal val="0"/>
                                          </p:val>
                                        </p:tav>
                                        <p:tav tm="100000">
                                          <p:val>
                                            <p:strVal val="#ppt_h"/>
                                          </p:val>
                                        </p:tav>
                                      </p:tavLst>
                                    </p:anim>
                                    <p:animEffect transition="in" filter="fade">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down)">
                                      <p:cBhvr>
                                        <p:cTn id="6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utoUpdateAnimBg="0"/>
      <p:bldP spid="37" grpId="0"/>
      <p:bldP spid="38" grpId="0"/>
      <p:bldP spid="39" grpId="0"/>
      <p:bldP spid="40" grpId="0"/>
      <p:bldP spid="41"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52"/>
          <p:cNvSpPr>
            <a:spLocks noChangeArrowheads="1"/>
          </p:cNvSpPr>
          <p:nvPr/>
        </p:nvSpPr>
        <p:spPr bwMode="auto">
          <a:xfrm>
            <a:off x="1725613" y="209550"/>
            <a:ext cx="60499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grpSp>
        <p:nvGrpSpPr>
          <p:cNvPr id="25" name="组合 24"/>
          <p:cNvGrpSpPr/>
          <p:nvPr/>
        </p:nvGrpSpPr>
        <p:grpSpPr>
          <a:xfrm rot="20248206">
            <a:off x="4089970" y="946139"/>
            <a:ext cx="961633" cy="1412910"/>
            <a:chOff x="1403648" y="1052736"/>
            <a:chExt cx="1803331" cy="2808312"/>
          </a:xfrm>
        </p:grpSpPr>
        <p:sp>
          <p:nvSpPr>
            <p:cNvPr id="26" name="圆角矩形 25"/>
            <p:cNvSpPr/>
            <p:nvPr/>
          </p:nvSpPr>
          <p:spPr>
            <a:xfrm>
              <a:off x="1403648" y="1052736"/>
              <a:ext cx="1803331" cy="2808312"/>
            </a:xfrm>
            <a:prstGeom prst="roundRect">
              <a:avLst>
                <a:gd name="adj" fmla="val 12132"/>
              </a:avLst>
            </a:prstGeom>
            <a:solidFill>
              <a:srgbClr val="8DB529"/>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7" name="圆角矩形 26"/>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28" name="TextBox 27"/>
          <p:cNvSpPr txBox="1"/>
          <p:nvPr/>
        </p:nvSpPr>
        <p:spPr>
          <a:xfrm rot="20248206">
            <a:off x="4001136" y="552558"/>
            <a:ext cx="829980" cy="1852815"/>
          </a:xfrm>
          <a:prstGeom prst="rect">
            <a:avLst/>
          </a:prstGeom>
          <a:noFill/>
        </p:spPr>
        <p:txBody>
          <a:bodyPr wrap="square" rtlCol="0">
            <a:spAutoFit/>
          </a:bodyPr>
          <a:lstStyle/>
          <a:p>
            <a:pPr algn="just" fontAlgn="auto">
              <a:lnSpc>
                <a:spcPct val="130000"/>
              </a:lnSpc>
              <a:spcBef>
                <a:spcPts val="0"/>
              </a:spcBef>
              <a:spcAft>
                <a:spcPts val="0"/>
              </a:spcAft>
              <a:defRPr/>
            </a:pPr>
            <a:r>
              <a:rPr lang="en-US" altLang="zh-CN" sz="8800" b="1" kern="0" dirty="0">
                <a:solidFill>
                  <a:sysClr val="window" lastClr="FFFFFF"/>
                </a:solidFill>
                <a:latin typeface="Gungsuh" pitchFamily="18" charset="-127"/>
                <a:ea typeface="Gungsuh" pitchFamily="18" charset="-127"/>
              </a:rPr>
              <a:t>A</a:t>
            </a:r>
          </a:p>
        </p:txBody>
      </p:sp>
      <p:sp>
        <p:nvSpPr>
          <p:cNvPr id="29" name="圆角矩形 9"/>
          <p:cNvSpPr/>
          <p:nvPr/>
        </p:nvSpPr>
        <p:spPr>
          <a:xfrm rot="20248206">
            <a:off x="4230554" y="1653880"/>
            <a:ext cx="961633" cy="684647"/>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pic>
        <p:nvPicPr>
          <p:cNvPr id="3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687686" y="1750271"/>
            <a:ext cx="1930979" cy="1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p:cNvSpPr txBox="1"/>
          <p:nvPr/>
        </p:nvSpPr>
        <p:spPr>
          <a:xfrm>
            <a:off x="5571645" y="1597995"/>
            <a:ext cx="3804672" cy="523220"/>
          </a:xfrm>
          <a:prstGeom prst="rect">
            <a:avLst/>
          </a:prstGeom>
          <a:noFill/>
        </p:spPr>
        <p:txBody>
          <a:bodyPr wrap="square" rtlCol="0">
            <a:spAutoFit/>
          </a:bodyPr>
          <a:lstStyle/>
          <a:p>
            <a:pPr algn="just" fontAlgn="auto">
              <a:spcBef>
                <a:spcPts val="0"/>
              </a:spcBef>
              <a:spcAft>
                <a:spcPts val="0"/>
              </a:spcAft>
              <a:defRPr/>
            </a:pPr>
            <a:r>
              <a:rPr lang="en-US" altLang="zh-CN" sz="1400" kern="0" dirty="0">
                <a:solidFill>
                  <a:sysClr val="windowText" lastClr="000000">
                    <a:lumMod val="65000"/>
                    <a:lumOff val="35000"/>
                  </a:sysClr>
                </a:solidFill>
                <a:ea typeface="微软雅黑" pitchFamily="34" charset="-122"/>
                <a:cs typeface="Arial" pitchFamily="34" charset="0"/>
              </a:rPr>
              <a:t>Click here to add your text. Click here to add your text. Click here to add your text. </a:t>
            </a:r>
          </a:p>
        </p:txBody>
      </p:sp>
      <p:sp>
        <p:nvSpPr>
          <p:cNvPr id="32" name="TextBox 31"/>
          <p:cNvSpPr txBox="1"/>
          <p:nvPr/>
        </p:nvSpPr>
        <p:spPr>
          <a:xfrm>
            <a:off x="5571646" y="1192417"/>
            <a:ext cx="2292781" cy="338554"/>
          </a:xfrm>
          <a:prstGeom prst="rect">
            <a:avLst/>
          </a:prstGeom>
          <a:noFill/>
        </p:spPr>
        <p:txBody>
          <a:bodyPr wrap="square" rtlCol="0">
            <a:spAutoFit/>
          </a:bodyPr>
          <a:lstStyle/>
          <a:p>
            <a:pPr lvl="0">
              <a:lnSpc>
                <a:spcPct val="80000"/>
              </a:lnSpc>
              <a:defRPr/>
            </a:pPr>
            <a:r>
              <a:rPr lang="zh-CN" altLang="en-US" sz="2000" b="1" kern="0" dirty="0">
                <a:solidFill>
                  <a:srgbClr val="8DB529"/>
                </a:solidFill>
                <a:latin typeface="Gungsuh" pitchFamily="18" charset="-127"/>
                <a:ea typeface="Gungsuh" pitchFamily="18" charset="-127"/>
              </a:rPr>
              <a:t>点击添加标题</a:t>
            </a:r>
          </a:p>
        </p:txBody>
      </p:sp>
      <p:cxnSp>
        <p:nvCxnSpPr>
          <p:cNvPr id="35" name="直接连接符 34"/>
          <p:cNvCxnSpPr/>
          <p:nvPr/>
        </p:nvCxnSpPr>
        <p:spPr>
          <a:xfrm>
            <a:off x="5637019" y="1506741"/>
            <a:ext cx="3595282" cy="0"/>
          </a:xfrm>
          <a:prstGeom prst="line">
            <a:avLst/>
          </a:prstGeom>
          <a:noFill/>
          <a:ln w="19050" cap="flat" cmpd="sng" algn="ctr">
            <a:solidFill>
              <a:sysClr val="window" lastClr="FFFFFF">
                <a:lumMod val="65000"/>
              </a:sysClr>
            </a:solidFill>
            <a:prstDash val="solid"/>
            <a:headEnd type="oval" w="med" len="med"/>
            <a:tailEnd type="oval" w="med" len="med"/>
          </a:ln>
          <a:effectLst/>
        </p:spPr>
      </p:cxnSp>
      <p:grpSp>
        <p:nvGrpSpPr>
          <p:cNvPr id="37" name="组合 36"/>
          <p:cNvGrpSpPr/>
          <p:nvPr/>
        </p:nvGrpSpPr>
        <p:grpSpPr>
          <a:xfrm rot="20248206">
            <a:off x="4686975" y="2399901"/>
            <a:ext cx="961633" cy="1412910"/>
            <a:chOff x="1403648" y="1052736"/>
            <a:chExt cx="1803331" cy="2808312"/>
          </a:xfrm>
        </p:grpSpPr>
        <p:sp>
          <p:nvSpPr>
            <p:cNvPr id="38" name="圆角矩形 37"/>
            <p:cNvSpPr/>
            <p:nvPr/>
          </p:nvSpPr>
          <p:spPr>
            <a:xfrm>
              <a:off x="1403648" y="1052736"/>
              <a:ext cx="1803331" cy="2808312"/>
            </a:xfrm>
            <a:prstGeom prst="roundRect">
              <a:avLst>
                <a:gd name="adj" fmla="val 12132"/>
              </a:avLst>
            </a:prstGeom>
            <a:solidFill>
              <a:srgbClr val="8DB529"/>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9" name="圆角矩形 38"/>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40" name="TextBox 39"/>
          <p:cNvSpPr txBox="1"/>
          <p:nvPr/>
        </p:nvSpPr>
        <p:spPr>
          <a:xfrm rot="20248206">
            <a:off x="4598141" y="2027148"/>
            <a:ext cx="829980" cy="1852815"/>
          </a:xfrm>
          <a:prstGeom prst="rect">
            <a:avLst/>
          </a:prstGeom>
          <a:noFill/>
        </p:spPr>
        <p:txBody>
          <a:bodyPr wrap="square" rtlCol="0">
            <a:spAutoFit/>
          </a:bodyPr>
          <a:lstStyle/>
          <a:p>
            <a:pPr algn="just" fontAlgn="auto">
              <a:lnSpc>
                <a:spcPct val="130000"/>
              </a:lnSpc>
              <a:spcBef>
                <a:spcPts val="0"/>
              </a:spcBef>
              <a:spcAft>
                <a:spcPts val="0"/>
              </a:spcAft>
              <a:defRPr/>
            </a:pPr>
            <a:r>
              <a:rPr lang="en-US" altLang="zh-CN" sz="8800" b="1" kern="0" dirty="0">
                <a:solidFill>
                  <a:sysClr val="window" lastClr="FFFFFF"/>
                </a:solidFill>
                <a:latin typeface="Gungsuh" pitchFamily="18" charset="-127"/>
                <a:ea typeface="Gungsuh" pitchFamily="18" charset="-127"/>
              </a:rPr>
              <a:t>B</a:t>
            </a:r>
          </a:p>
        </p:txBody>
      </p:sp>
      <p:sp>
        <p:nvSpPr>
          <p:cNvPr id="41" name="圆角矩形 9"/>
          <p:cNvSpPr/>
          <p:nvPr/>
        </p:nvSpPr>
        <p:spPr>
          <a:xfrm rot="20248206">
            <a:off x="4827559" y="3107642"/>
            <a:ext cx="961633" cy="684647"/>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pic>
        <p:nvPicPr>
          <p:cNvPr id="4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284691" y="3204033"/>
            <a:ext cx="1930979" cy="1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Box 42"/>
          <p:cNvSpPr txBox="1"/>
          <p:nvPr/>
        </p:nvSpPr>
        <p:spPr>
          <a:xfrm>
            <a:off x="6168650" y="3051757"/>
            <a:ext cx="3804672" cy="523220"/>
          </a:xfrm>
          <a:prstGeom prst="rect">
            <a:avLst/>
          </a:prstGeom>
          <a:noFill/>
        </p:spPr>
        <p:txBody>
          <a:bodyPr wrap="square" rtlCol="0">
            <a:spAutoFit/>
          </a:bodyPr>
          <a:lstStyle/>
          <a:p>
            <a:pPr algn="just" fontAlgn="auto">
              <a:spcBef>
                <a:spcPts val="0"/>
              </a:spcBef>
              <a:spcAft>
                <a:spcPts val="0"/>
              </a:spcAft>
              <a:defRPr/>
            </a:pPr>
            <a:r>
              <a:rPr lang="en-US" altLang="zh-CN" sz="1400" kern="0" dirty="0">
                <a:solidFill>
                  <a:sysClr val="windowText" lastClr="000000">
                    <a:lumMod val="65000"/>
                    <a:lumOff val="35000"/>
                  </a:sysClr>
                </a:solidFill>
                <a:ea typeface="微软雅黑" pitchFamily="34" charset="-122"/>
                <a:cs typeface="Arial" pitchFamily="34" charset="0"/>
              </a:rPr>
              <a:t>Click here to add your text. Click here to add your text. Click here to add your text. </a:t>
            </a:r>
          </a:p>
        </p:txBody>
      </p:sp>
      <p:sp>
        <p:nvSpPr>
          <p:cNvPr id="44" name="TextBox 43"/>
          <p:cNvSpPr txBox="1"/>
          <p:nvPr/>
        </p:nvSpPr>
        <p:spPr>
          <a:xfrm>
            <a:off x="6168651" y="2646179"/>
            <a:ext cx="2292781" cy="338554"/>
          </a:xfrm>
          <a:prstGeom prst="rect">
            <a:avLst/>
          </a:prstGeom>
          <a:noFill/>
        </p:spPr>
        <p:txBody>
          <a:bodyPr wrap="square" rtlCol="0">
            <a:spAutoFit/>
          </a:bodyPr>
          <a:lstStyle/>
          <a:p>
            <a:pPr lvl="0">
              <a:lnSpc>
                <a:spcPct val="80000"/>
              </a:lnSpc>
              <a:defRPr/>
            </a:pPr>
            <a:r>
              <a:rPr lang="zh-CN" altLang="en-US" sz="2000" b="1" kern="0" dirty="0">
                <a:solidFill>
                  <a:srgbClr val="8DB529"/>
                </a:solidFill>
                <a:latin typeface="Gungsuh" pitchFamily="18" charset="-127"/>
                <a:ea typeface="Gungsuh" pitchFamily="18" charset="-127"/>
              </a:rPr>
              <a:t>点击添加标题</a:t>
            </a:r>
          </a:p>
        </p:txBody>
      </p:sp>
      <p:cxnSp>
        <p:nvCxnSpPr>
          <p:cNvPr id="46" name="直接连接符 45"/>
          <p:cNvCxnSpPr/>
          <p:nvPr/>
        </p:nvCxnSpPr>
        <p:spPr>
          <a:xfrm>
            <a:off x="6234024" y="2960503"/>
            <a:ext cx="3595282" cy="0"/>
          </a:xfrm>
          <a:prstGeom prst="line">
            <a:avLst/>
          </a:prstGeom>
          <a:noFill/>
          <a:ln w="19050" cap="flat" cmpd="sng" algn="ctr">
            <a:solidFill>
              <a:sysClr val="window" lastClr="FFFFFF">
                <a:lumMod val="65000"/>
              </a:sysClr>
            </a:solidFill>
            <a:prstDash val="solid"/>
            <a:headEnd type="oval" w="med" len="med"/>
            <a:tailEnd type="oval" w="med" len="med"/>
          </a:ln>
          <a:effectLst/>
        </p:spPr>
      </p:cxnSp>
      <p:grpSp>
        <p:nvGrpSpPr>
          <p:cNvPr id="47" name="组合 46"/>
          <p:cNvGrpSpPr/>
          <p:nvPr/>
        </p:nvGrpSpPr>
        <p:grpSpPr>
          <a:xfrm rot="20248206">
            <a:off x="5314106" y="3860889"/>
            <a:ext cx="961633" cy="1412910"/>
            <a:chOff x="1403648" y="1052736"/>
            <a:chExt cx="1803331" cy="2808312"/>
          </a:xfrm>
        </p:grpSpPr>
        <p:sp>
          <p:nvSpPr>
            <p:cNvPr id="49" name="圆角矩形 48"/>
            <p:cNvSpPr/>
            <p:nvPr/>
          </p:nvSpPr>
          <p:spPr>
            <a:xfrm>
              <a:off x="1403648" y="1052736"/>
              <a:ext cx="1803331" cy="2808312"/>
            </a:xfrm>
            <a:prstGeom prst="roundRect">
              <a:avLst>
                <a:gd name="adj" fmla="val 12132"/>
              </a:avLst>
            </a:prstGeom>
            <a:solidFill>
              <a:srgbClr val="8DB529"/>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0" name="圆角矩形 49"/>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63" name="TextBox 62"/>
          <p:cNvSpPr txBox="1"/>
          <p:nvPr/>
        </p:nvSpPr>
        <p:spPr>
          <a:xfrm rot="20248206">
            <a:off x="5225272" y="3467308"/>
            <a:ext cx="829980" cy="1852815"/>
          </a:xfrm>
          <a:prstGeom prst="rect">
            <a:avLst/>
          </a:prstGeom>
          <a:noFill/>
        </p:spPr>
        <p:txBody>
          <a:bodyPr wrap="square" rtlCol="0">
            <a:spAutoFit/>
          </a:bodyPr>
          <a:lstStyle/>
          <a:p>
            <a:pPr algn="just" fontAlgn="auto">
              <a:lnSpc>
                <a:spcPct val="130000"/>
              </a:lnSpc>
              <a:spcBef>
                <a:spcPts val="0"/>
              </a:spcBef>
              <a:spcAft>
                <a:spcPts val="0"/>
              </a:spcAft>
              <a:defRPr/>
            </a:pPr>
            <a:r>
              <a:rPr lang="en-US" altLang="zh-CN" sz="8800" b="1" kern="0" dirty="0">
                <a:solidFill>
                  <a:sysClr val="window" lastClr="FFFFFF"/>
                </a:solidFill>
                <a:latin typeface="Gungsuh" pitchFamily="18" charset="-127"/>
                <a:ea typeface="Gungsuh" pitchFamily="18" charset="-127"/>
              </a:rPr>
              <a:t>C</a:t>
            </a:r>
          </a:p>
        </p:txBody>
      </p:sp>
      <p:sp>
        <p:nvSpPr>
          <p:cNvPr id="64" name="圆角矩形 9"/>
          <p:cNvSpPr/>
          <p:nvPr/>
        </p:nvSpPr>
        <p:spPr>
          <a:xfrm rot="20248206">
            <a:off x="5454690" y="4568630"/>
            <a:ext cx="961633" cy="684647"/>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pic>
        <p:nvPicPr>
          <p:cNvPr id="6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911822" y="4665021"/>
            <a:ext cx="1930979" cy="1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 name="TextBox 65"/>
          <p:cNvSpPr txBox="1"/>
          <p:nvPr/>
        </p:nvSpPr>
        <p:spPr>
          <a:xfrm>
            <a:off x="6795781" y="4512745"/>
            <a:ext cx="3804672" cy="523220"/>
          </a:xfrm>
          <a:prstGeom prst="rect">
            <a:avLst/>
          </a:prstGeom>
          <a:noFill/>
        </p:spPr>
        <p:txBody>
          <a:bodyPr wrap="square" rtlCol="0">
            <a:spAutoFit/>
          </a:bodyPr>
          <a:lstStyle/>
          <a:p>
            <a:pPr algn="just" fontAlgn="auto">
              <a:spcBef>
                <a:spcPts val="0"/>
              </a:spcBef>
              <a:spcAft>
                <a:spcPts val="0"/>
              </a:spcAft>
              <a:defRPr/>
            </a:pPr>
            <a:r>
              <a:rPr lang="en-US" altLang="zh-CN" sz="1400" kern="0" dirty="0">
                <a:solidFill>
                  <a:sysClr val="windowText" lastClr="000000">
                    <a:lumMod val="65000"/>
                    <a:lumOff val="35000"/>
                  </a:sysClr>
                </a:solidFill>
                <a:ea typeface="微软雅黑" pitchFamily="34" charset="-122"/>
                <a:cs typeface="Arial" pitchFamily="34" charset="0"/>
              </a:rPr>
              <a:t>Click here to add your text. Click here to add your text. Click here to add your text. </a:t>
            </a:r>
          </a:p>
        </p:txBody>
      </p:sp>
      <p:sp>
        <p:nvSpPr>
          <p:cNvPr id="67" name="TextBox 66"/>
          <p:cNvSpPr txBox="1"/>
          <p:nvPr/>
        </p:nvSpPr>
        <p:spPr>
          <a:xfrm>
            <a:off x="6795782" y="4107167"/>
            <a:ext cx="2292781" cy="338554"/>
          </a:xfrm>
          <a:prstGeom prst="rect">
            <a:avLst/>
          </a:prstGeom>
          <a:noFill/>
        </p:spPr>
        <p:txBody>
          <a:bodyPr wrap="square" rtlCol="0">
            <a:spAutoFit/>
          </a:bodyPr>
          <a:lstStyle/>
          <a:p>
            <a:pPr lvl="0">
              <a:lnSpc>
                <a:spcPct val="80000"/>
              </a:lnSpc>
              <a:defRPr/>
            </a:pPr>
            <a:r>
              <a:rPr lang="zh-CN" altLang="en-US" sz="2000" b="1" kern="0" dirty="0">
                <a:solidFill>
                  <a:srgbClr val="8DB529"/>
                </a:solidFill>
                <a:latin typeface="Gungsuh" pitchFamily="18" charset="-127"/>
                <a:ea typeface="Gungsuh" pitchFamily="18" charset="-127"/>
              </a:rPr>
              <a:t>点击添加标题</a:t>
            </a:r>
          </a:p>
        </p:txBody>
      </p:sp>
      <p:cxnSp>
        <p:nvCxnSpPr>
          <p:cNvPr id="68" name="直接连接符 67"/>
          <p:cNvCxnSpPr/>
          <p:nvPr/>
        </p:nvCxnSpPr>
        <p:spPr>
          <a:xfrm>
            <a:off x="6861155" y="4421491"/>
            <a:ext cx="3595282" cy="0"/>
          </a:xfrm>
          <a:prstGeom prst="line">
            <a:avLst/>
          </a:prstGeom>
          <a:noFill/>
          <a:ln w="19050" cap="flat" cmpd="sng" algn="ctr">
            <a:solidFill>
              <a:sysClr val="window" lastClr="FFFFFF">
                <a:lumMod val="65000"/>
              </a:sysClr>
            </a:solidFill>
            <a:prstDash val="solid"/>
            <a:headEnd type="oval" w="med" len="med"/>
            <a:tailEnd type="oval" w="med" len="med"/>
          </a:ln>
          <a:effectLst/>
        </p:spPr>
      </p:cxnSp>
      <p:grpSp>
        <p:nvGrpSpPr>
          <p:cNvPr id="69" name="组合 68"/>
          <p:cNvGrpSpPr/>
          <p:nvPr/>
        </p:nvGrpSpPr>
        <p:grpSpPr>
          <a:xfrm rot="20248206">
            <a:off x="5962178" y="5327603"/>
            <a:ext cx="961633" cy="1412910"/>
            <a:chOff x="1403648" y="1052736"/>
            <a:chExt cx="1803331" cy="2808312"/>
          </a:xfrm>
        </p:grpSpPr>
        <p:sp>
          <p:nvSpPr>
            <p:cNvPr id="70" name="圆角矩形 69"/>
            <p:cNvSpPr/>
            <p:nvPr/>
          </p:nvSpPr>
          <p:spPr>
            <a:xfrm>
              <a:off x="1403648" y="1052736"/>
              <a:ext cx="1803331" cy="2808312"/>
            </a:xfrm>
            <a:prstGeom prst="roundRect">
              <a:avLst>
                <a:gd name="adj" fmla="val 12132"/>
              </a:avLst>
            </a:prstGeom>
            <a:solidFill>
              <a:srgbClr val="8DB529"/>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71" name="圆角矩形 70"/>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72" name="TextBox 71"/>
          <p:cNvSpPr txBox="1"/>
          <p:nvPr/>
        </p:nvSpPr>
        <p:spPr>
          <a:xfrm rot="20248206">
            <a:off x="5873344" y="4934022"/>
            <a:ext cx="829980" cy="1852815"/>
          </a:xfrm>
          <a:prstGeom prst="rect">
            <a:avLst/>
          </a:prstGeom>
          <a:noFill/>
        </p:spPr>
        <p:txBody>
          <a:bodyPr wrap="square" rtlCol="0">
            <a:spAutoFit/>
          </a:bodyPr>
          <a:lstStyle/>
          <a:p>
            <a:pPr algn="just" fontAlgn="auto">
              <a:lnSpc>
                <a:spcPct val="130000"/>
              </a:lnSpc>
              <a:spcBef>
                <a:spcPts val="0"/>
              </a:spcBef>
              <a:spcAft>
                <a:spcPts val="0"/>
              </a:spcAft>
              <a:defRPr/>
            </a:pPr>
            <a:r>
              <a:rPr lang="en-US" altLang="zh-CN" sz="8800" b="1" kern="0" dirty="0">
                <a:solidFill>
                  <a:sysClr val="window" lastClr="FFFFFF"/>
                </a:solidFill>
                <a:latin typeface="Gungsuh" pitchFamily="18" charset="-127"/>
                <a:ea typeface="Gungsuh" pitchFamily="18" charset="-127"/>
              </a:rPr>
              <a:t>D</a:t>
            </a:r>
          </a:p>
        </p:txBody>
      </p:sp>
      <p:sp>
        <p:nvSpPr>
          <p:cNvPr id="73" name="圆角矩形 9"/>
          <p:cNvSpPr/>
          <p:nvPr/>
        </p:nvSpPr>
        <p:spPr>
          <a:xfrm rot="20248206">
            <a:off x="6102762" y="6035344"/>
            <a:ext cx="961633" cy="684647"/>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pic>
        <p:nvPicPr>
          <p:cNvPr id="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559894" y="6131735"/>
            <a:ext cx="1930979" cy="1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 name="TextBox 74"/>
          <p:cNvSpPr txBox="1"/>
          <p:nvPr/>
        </p:nvSpPr>
        <p:spPr>
          <a:xfrm>
            <a:off x="7443853" y="5979459"/>
            <a:ext cx="3804672" cy="523220"/>
          </a:xfrm>
          <a:prstGeom prst="rect">
            <a:avLst/>
          </a:prstGeom>
          <a:noFill/>
        </p:spPr>
        <p:txBody>
          <a:bodyPr wrap="square" rtlCol="0">
            <a:spAutoFit/>
          </a:bodyPr>
          <a:lstStyle/>
          <a:p>
            <a:pPr algn="just" fontAlgn="auto">
              <a:spcBef>
                <a:spcPts val="0"/>
              </a:spcBef>
              <a:spcAft>
                <a:spcPts val="0"/>
              </a:spcAft>
              <a:defRPr/>
            </a:pPr>
            <a:r>
              <a:rPr lang="en-US" altLang="zh-CN" sz="1400" kern="0" dirty="0">
                <a:solidFill>
                  <a:sysClr val="windowText" lastClr="000000">
                    <a:lumMod val="65000"/>
                    <a:lumOff val="35000"/>
                  </a:sysClr>
                </a:solidFill>
                <a:ea typeface="微软雅黑" pitchFamily="34" charset="-122"/>
                <a:cs typeface="Arial" pitchFamily="34" charset="0"/>
              </a:rPr>
              <a:t>Click here to add your text. Click here to add your text. Click here to add your text. </a:t>
            </a:r>
          </a:p>
        </p:txBody>
      </p:sp>
      <p:sp>
        <p:nvSpPr>
          <p:cNvPr id="76" name="TextBox 75"/>
          <p:cNvSpPr txBox="1"/>
          <p:nvPr/>
        </p:nvSpPr>
        <p:spPr>
          <a:xfrm>
            <a:off x="7443854" y="5573881"/>
            <a:ext cx="2292781" cy="338554"/>
          </a:xfrm>
          <a:prstGeom prst="rect">
            <a:avLst/>
          </a:prstGeom>
          <a:noFill/>
        </p:spPr>
        <p:txBody>
          <a:bodyPr wrap="square" rtlCol="0">
            <a:spAutoFit/>
          </a:bodyPr>
          <a:lstStyle/>
          <a:p>
            <a:pPr lvl="0">
              <a:lnSpc>
                <a:spcPct val="80000"/>
              </a:lnSpc>
              <a:defRPr/>
            </a:pPr>
            <a:r>
              <a:rPr lang="zh-CN" altLang="en-US" sz="2000" b="1" kern="0" dirty="0">
                <a:solidFill>
                  <a:srgbClr val="8DB529"/>
                </a:solidFill>
                <a:latin typeface="Gungsuh" pitchFamily="18" charset="-127"/>
                <a:ea typeface="Gungsuh" pitchFamily="18" charset="-127"/>
              </a:rPr>
              <a:t>点击添加标题</a:t>
            </a:r>
          </a:p>
        </p:txBody>
      </p:sp>
      <p:cxnSp>
        <p:nvCxnSpPr>
          <p:cNvPr id="77" name="直接连接符 76"/>
          <p:cNvCxnSpPr/>
          <p:nvPr/>
        </p:nvCxnSpPr>
        <p:spPr>
          <a:xfrm>
            <a:off x="7509227" y="5888205"/>
            <a:ext cx="3595282" cy="0"/>
          </a:xfrm>
          <a:prstGeom prst="line">
            <a:avLst/>
          </a:prstGeom>
          <a:noFill/>
          <a:ln w="19050" cap="flat" cmpd="sng" algn="ctr">
            <a:solidFill>
              <a:sysClr val="window" lastClr="FFFFFF">
                <a:lumMod val="65000"/>
              </a:sysClr>
            </a:solidFill>
            <a:prstDash val="solid"/>
            <a:headEnd type="oval" w="med" len="med"/>
            <a:tailEnd type="oval" w="med" len="med"/>
          </a:ln>
          <a:effectLst/>
        </p:spPr>
      </p:cxn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22643" r="61378"/>
          <a:stretch/>
        </p:blipFill>
        <p:spPr>
          <a:xfrm>
            <a:off x="744569" y="2576998"/>
            <a:ext cx="3531269" cy="39797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down)">
                                      <p:cBhvr>
                                        <p:cTn id="18" dur="500"/>
                                        <p:tgtEl>
                                          <p:spTgt spid="29"/>
                                        </p:tgtEl>
                                      </p:cBhvr>
                                    </p:animEffect>
                                  </p:childTnLst>
                                </p:cTn>
                              </p:par>
                              <p:par>
                                <p:cTn id="19" presetID="22" presetClass="entr" presetSubtype="4"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down)">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barn(inVertical)">
                                      <p:cBhvr>
                                        <p:cTn id="26" dur="500"/>
                                        <p:tgtEl>
                                          <p:spTgt spid="31"/>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barn(inVertical)">
                                      <p:cBhvr>
                                        <p:cTn id="29" dur="500"/>
                                        <p:tgtEl>
                                          <p:spTgt spid="32"/>
                                        </p:tgtEl>
                                      </p:cBhvr>
                                    </p:animEffect>
                                  </p:childTnLst>
                                </p:cTn>
                              </p:par>
                              <p:par>
                                <p:cTn id="30" presetID="16" presetClass="entr" presetSubtype="21"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arn(inVertical)">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par>
                                <p:cTn id="38" presetID="22" presetClass="entr" presetSubtype="4"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down)">
                                      <p:cBhvr>
                                        <p:cTn id="40" dur="500"/>
                                        <p:tgtEl>
                                          <p:spTgt spid="37"/>
                                        </p:tgtEl>
                                      </p:cBhvr>
                                    </p:animEffect>
                                  </p:childTnLst>
                                </p:cTn>
                              </p:par>
                              <p:par>
                                <p:cTn id="41" presetID="22" presetClass="entr" presetSubtype="4"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down)">
                                      <p:cBhvr>
                                        <p:cTn id="43" dur="500"/>
                                        <p:tgtEl>
                                          <p:spTgt spid="4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Effect transition="in" filter="fade">
                                      <p:cBhvr>
                                        <p:cTn id="50" dur="500"/>
                                        <p:tgtEl>
                                          <p:spTgt spid="4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par>
                                <p:cTn id="56" presetID="53" presetClass="entr" presetSubtype="16"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Effect transition="in" filter="fade">
                                      <p:cBhvr>
                                        <p:cTn id="60" dur="500"/>
                                        <p:tgtEl>
                                          <p:spTgt spid="46"/>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p:cTn id="65" dur="500" fill="hold"/>
                                        <p:tgtEl>
                                          <p:spTgt spid="64"/>
                                        </p:tgtEl>
                                        <p:attrNameLst>
                                          <p:attrName>ppt_w</p:attrName>
                                        </p:attrNameLst>
                                      </p:cBhvr>
                                      <p:tavLst>
                                        <p:tav tm="0">
                                          <p:val>
                                            <p:fltVal val="0"/>
                                          </p:val>
                                        </p:tav>
                                        <p:tav tm="100000">
                                          <p:val>
                                            <p:strVal val="#ppt_w"/>
                                          </p:val>
                                        </p:tav>
                                      </p:tavLst>
                                    </p:anim>
                                    <p:anim calcmode="lin" valueType="num">
                                      <p:cBhvr>
                                        <p:cTn id="66" dur="500" fill="hold"/>
                                        <p:tgtEl>
                                          <p:spTgt spid="64"/>
                                        </p:tgtEl>
                                        <p:attrNameLst>
                                          <p:attrName>ppt_h</p:attrName>
                                        </p:attrNameLst>
                                      </p:cBhvr>
                                      <p:tavLst>
                                        <p:tav tm="0">
                                          <p:val>
                                            <p:fltVal val="0"/>
                                          </p:val>
                                        </p:tav>
                                        <p:tav tm="100000">
                                          <p:val>
                                            <p:strVal val="#ppt_h"/>
                                          </p:val>
                                        </p:tav>
                                      </p:tavLst>
                                    </p:anim>
                                    <p:animEffect transition="in" filter="fade">
                                      <p:cBhvr>
                                        <p:cTn id="67" dur="500"/>
                                        <p:tgtEl>
                                          <p:spTgt spid="64"/>
                                        </p:tgtEl>
                                      </p:cBhvr>
                                    </p:animEffect>
                                  </p:childTnLst>
                                </p:cTn>
                              </p:par>
                              <p:par>
                                <p:cTn id="68" presetID="53" presetClass="entr" presetSubtype="16" fill="hold" nodeType="withEffect">
                                  <p:stCondLst>
                                    <p:cond delay="0"/>
                                  </p:stCondLst>
                                  <p:childTnLst>
                                    <p:set>
                                      <p:cBhvr>
                                        <p:cTn id="69" dur="1" fill="hold">
                                          <p:stCondLst>
                                            <p:cond delay="0"/>
                                          </p:stCondLst>
                                        </p:cTn>
                                        <p:tgtEl>
                                          <p:spTgt spid="65"/>
                                        </p:tgtEl>
                                        <p:attrNameLst>
                                          <p:attrName>style.visibility</p:attrName>
                                        </p:attrNameLst>
                                      </p:cBhvr>
                                      <p:to>
                                        <p:strVal val="visible"/>
                                      </p:to>
                                    </p:set>
                                    <p:anim calcmode="lin" valueType="num">
                                      <p:cBhvr>
                                        <p:cTn id="70" dur="500" fill="hold"/>
                                        <p:tgtEl>
                                          <p:spTgt spid="65"/>
                                        </p:tgtEl>
                                        <p:attrNameLst>
                                          <p:attrName>ppt_w</p:attrName>
                                        </p:attrNameLst>
                                      </p:cBhvr>
                                      <p:tavLst>
                                        <p:tav tm="0">
                                          <p:val>
                                            <p:fltVal val="0"/>
                                          </p:val>
                                        </p:tav>
                                        <p:tav tm="100000">
                                          <p:val>
                                            <p:strVal val="#ppt_w"/>
                                          </p:val>
                                        </p:tav>
                                      </p:tavLst>
                                    </p:anim>
                                    <p:anim calcmode="lin" valueType="num">
                                      <p:cBhvr>
                                        <p:cTn id="71" dur="500" fill="hold"/>
                                        <p:tgtEl>
                                          <p:spTgt spid="65"/>
                                        </p:tgtEl>
                                        <p:attrNameLst>
                                          <p:attrName>ppt_h</p:attrName>
                                        </p:attrNameLst>
                                      </p:cBhvr>
                                      <p:tavLst>
                                        <p:tav tm="0">
                                          <p:val>
                                            <p:fltVal val="0"/>
                                          </p:val>
                                        </p:tav>
                                        <p:tav tm="100000">
                                          <p:val>
                                            <p:strVal val="#ppt_h"/>
                                          </p:val>
                                        </p:tav>
                                      </p:tavLst>
                                    </p:anim>
                                    <p:animEffect transition="in" filter="fade">
                                      <p:cBhvr>
                                        <p:cTn id="72" dur="500"/>
                                        <p:tgtEl>
                                          <p:spTgt spid="65"/>
                                        </p:tgtEl>
                                      </p:cBhvr>
                                    </p:animEffect>
                                  </p:childTnLst>
                                </p:cTn>
                              </p:par>
                              <p:par>
                                <p:cTn id="73" presetID="53" presetClass="entr" presetSubtype="16"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p:cTn id="75" dur="500" fill="hold"/>
                                        <p:tgtEl>
                                          <p:spTgt spid="47"/>
                                        </p:tgtEl>
                                        <p:attrNameLst>
                                          <p:attrName>ppt_w</p:attrName>
                                        </p:attrNameLst>
                                      </p:cBhvr>
                                      <p:tavLst>
                                        <p:tav tm="0">
                                          <p:val>
                                            <p:fltVal val="0"/>
                                          </p:val>
                                        </p:tav>
                                        <p:tav tm="100000">
                                          <p:val>
                                            <p:strVal val="#ppt_w"/>
                                          </p:val>
                                        </p:tav>
                                      </p:tavLst>
                                    </p:anim>
                                    <p:anim calcmode="lin" valueType="num">
                                      <p:cBhvr>
                                        <p:cTn id="76" dur="500" fill="hold"/>
                                        <p:tgtEl>
                                          <p:spTgt spid="47"/>
                                        </p:tgtEl>
                                        <p:attrNameLst>
                                          <p:attrName>ppt_h</p:attrName>
                                        </p:attrNameLst>
                                      </p:cBhvr>
                                      <p:tavLst>
                                        <p:tav tm="0">
                                          <p:val>
                                            <p:fltVal val="0"/>
                                          </p:val>
                                        </p:tav>
                                        <p:tav tm="100000">
                                          <p:val>
                                            <p:strVal val="#ppt_h"/>
                                          </p:val>
                                        </p:tav>
                                      </p:tavLst>
                                    </p:anim>
                                    <p:animEffect transition="in" filter="fade">
                                      <p:cBhvr>
                                        <p:cTn id="77" dur="500"/>
                                        <p:tgtEl>
                                          <p:spTgt spid="47"/>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66"/>
                                        </p:tgtEl>
                                        <p:attrNameLst>
                                          <p:attrName>style.visibility</p:attrName>
                                        </p:attrNameLst>
                                      </p:cBhvr>
                                      <p:to>
                                        <p:strVal val="visible"/>
                                      </p:to>
                                    </p:set>
                                    <p:anim calcmode="lin" valueType="num">
                                      <p:cBhvr>
                                        <p:cTn id="82" dur="500" fill="hold"/>
                                        <p:tgtEl>
                                          <p:spTgt spid="66"/>
                                        </p:tgtEl>
                                        <p:attrNameLst>
                                          <p:attrName>ppt_w</p:attrName>
                                        </p:attrNameLst>
                                      </p:cBhvr>
                                      <p:tavLst>
                                        <p:tav tm="0">
                                          <p:val>
                                            <p:fltVal val="0"/>
                                          </p:val>
                                        </p:tav>
                                        <p:tav tm="100000">
                                          <p:val>
                                            <p:strVal val="#ppt_w"/>
                                          </p:val>
                                        </p:tav>
                                      </p:tavLst>
                                    </p:anim>
                                    <p:anim calcmode="lin" valueType="num">
                                      <p:cBhvr>
                                        <p:cTn id="83" dur="500" fill="hold"/>
                                        <p:tgtEl>
                                          <p:spTgt spid="66"/>
                                        </p:tgtEl>
                                        <p:attrNameLst>
                                          <p:attrName>ppt_h</p:attrName>
                                        </p:attrNameLst>
                                      </p:cBhvr>
                                      <p:tavLst>
                                        <p:tav tm="0">
                                          <p:val>
                                            <p:fltVal val="0"/>
                                          </p:val>
                                        </p:tav>
                                        <p:tav tm="100000">
                                          <p:val>
                                            <p:strVal val="#ppt_h"/>
                                          </p:val>
                                        </p:tav>
                                      </p:tavLst>
                                    </p:anim>
                                    <p:animEffect transition="in" filter="fade">
                                      <p:cBhvr>
                                        <p:cTn id="84" dur="500"/>
                                        <p:tgtEl>
                                          <p:spTgt spid="6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7"/>
                                        </p:tgtEl>
                                        <p:attrNameLst>
                                          <p:attrName>style.visibility</p:attrName>
                                        </p:attrNameLst>
                                      </p:cBhvr>
                                      <p:to>
                                        <p:strVal val="visible"/>
                                      </p:to>
                                    </p:set>
                                    <p:anim calcmode="lin" valueType="num">
                                      <p:cBhvr>
                                        <p:cTn id="87" dur="500" fill="hold"/>
                                        <p:tgtEl>
                                          <p:spTgt spid="67"/>
                                        </p:tgtEl>
                                        <p:attrNameLst>
                                          <p:attrName>ppt_w</p:attrName>
                                        </p:attrNameLst>
                                      </p:cBhvr>
                                      <p:tavLst>
                                        <p:tav tm="0">
                                          <p:val>
                                            <p:fltVal val="0"/>
                                          </p:val>
                                        </p:tav>
                                        <p:tav tm="100000">
                                          <p:val>
                                            <p:strVal val="#ppt_w"/>
                                          </p:val>
                                        </p:tav>
                                      </p:tavLst>
                                    </p:anim>
                                    <p:anim calcmode="lin" valueType="num">
                                      <p:cBhvr>
                                        <p:cTn id="88" dur="500" fill="hold"/>
                                        <p:tgtEl>
                                          <p:spTgt spid="67"/>
                                        </p:tgtEl>
                                        <p:attrNameLst>
                                          <p:attrName>ppt_h</p:attrName>
                                        </p:attrNameLst>
                                      </p:cBhvr>
                                      <p:tavLst>
                                        <p:tav tm="0">
                                          <p:val>
                                            <p:fltVal val="0"/>
                                          </p:val>
                                        </p:tav>
                                        <p:tav tm="100000">
                                          <p:val>
                                            <p:strVal val="#ppt_h"/>
                                          </p:val>
                                        </p:tav>
                                      </p:tavLst>
                                    </p:anim>
                                    <p:animEffect transition="in" filter="fade">
                                      <p:cBhvr>
                                        <p:cTn id="89" dur="500"/>
                                        <p:tgtEl>
                                          <p:spTgt spid="67"/>
                                        </p:tgtEl>
                                      </p:cBhvr>
                                    </p:animEffect>
                                  </p:childTnLst>
                                </p:cTn>
                              </p:par>
                              <p:par>
                                <p:cTn id="90" presetID="53" presetClass="entr" presetSubtype="16" fill="hold" nodeType="withEffect">
                                  <p:stCondLst>
                                    <p:cond delay="0"/>
                                  </p:stCondLst>
                                  <p:childTnLst>
                                    <p:set>
                                      <p:cBhvr>
                                        <p:cTn id="91" dur="1" fill="hold">
                                          <p:stCondLst>
                                            <p:cond delay="0"/>
                                          </p:stCondLst>
                                        </p:cTn>
                                        <p:tgtEl>
                                          <p:spTgt spid="68"/>
                                        </p:tgtEl>
                                        <p:attrNameLst>
                                          <p:attrName>style.visibility</p:attrName>
                                        </p:attrNameLst>
                                      </p:cBhvr>
                                      <p:to>
                                        <p:strVal val="visible"/>
                                      </p:to>
                                    </p:set>
                                    <p:anim calcmode="lin" valueType="num">
                                      <p:cBhvr>
                                        <p:cTn id="92" dur="500" fill="hold"/>
                                        <p:tgtEl>
                                          <p:spTgt spid="68"/>
                                        </p:tgtEl>
                                        <p:attrNameLst>
                                          <p:attrName>ppt_w</p:attrName>
                                        </p:attrNameLst>
                                      </p:cBhvr>
                                      <p:tavLst>
                                        <p:tav tm="0">
                                          <p:val>
                                            <p:fltVal val="0"/>
                                          </p:val>
                                        </p:tav>
                                        <p:tav tm="100000">
                                          <p:val>
                                            <p:strVal val="#ppt_w"/>
                                          </p:val>
                                        </p:tav>
                                      </p:tavLst>
                                    </p:anim>
                                    <p:anim calcmode="lin" valueType="num">
                                      <p:cBhvr>
                                        <p:cTn id="93" dur="500" fill="hold"/>
                                        <p:tgtEl>
                                          <p:spTgt spid="68"/>
                                        </p:tgtEl>
                                        <p:attrNameLst>
                                          <p:attrName>ppt_h</p:attrName>
                                        </p:attrNameLst>
                                      </p:cBhvr>
                                      <p:tavLst>
                                        <p:tav tm="0">
                                          <p:val>
                                            <p:fltVal val="0"/>
                                          </p:val>
                                        </p:tav>
                                        <p:tav tm="100000">
                                          <p:val>
                                            <p:strVal val="#ppt_h"/>
                                          </p:val>
                                        </p:tav>
                                      </p:tavLst>
                                    </p:anim>
                                    <p:animEffect transition="in" filter="fade">
                                      <p:cBhvr>
                                        <p:cTn id="94" dur="500"/>
                                        <p:tgtEl>
                                          <p:spTgt spid="68"/>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73"/>
                                        </p:tgtEl>
                                        <p:attrNameLst>
                                          <p:attrName>style.visibility</p:attrName>
                                        </p:attrNameLst>
                                      </p:cBhvr>
                                      <p:to>
                                        <p:strVal val="visible"/>
                                      </p:to>
                                    </p:set>
                                    <p:anim calcmode="lin" valueType="num">
                                      <p:cBhvr>
                                        <p:cTn id="99" dur="500" fill="hold"/>
                                        <p:tgtEl>
                                          <p:spTgt spid="73"/>
                                        </p:tgtEl>
                                        <p:attrNameLst>
                                          <p:attrName>ppt_w</p:attrName>
                                        </p:attrNameLst>
                                      </p:cBhvr>
                                      <p:tavLst>
                                        <p:tav tm="0">
                                          <p:val>
                                            <p:fltVal val="0"/>
                                          </p:val>
                                        </p:tav>
                                        <p:tav tm="100000">
                                          <p:val>
                                            <p:strVal val="#ppt_w"/>
                                          </p:val>
                                        </p:tav>
                                      </p:tavLst>
                                    </p:anim>
                                    <p:anim calcmode="lin" valueType="num">
                                      <p:cBhvr>
                                        <p:cTn id="100" dur="500" fill="hold"/>
                                        <p:tgtEl>
                                          <p:spTgt spid="73"/>
                                        </p:tgtEl>
                                        <p:attrNameLst>
                                          <p:attrName>ppt_h</p:attrName>
                                        </p:attrNameLst>
                                      </p:cBhvr>
                                      <p:tavLst>
                                        <p:tav tm="0">
                                          <p:val>
                                            <p:fltVal val="0"/>
                                          </p:val>
                                        </p:tav>
                                        <p:tav tm="100000">
                                          <p:val>
                                            <p:strVal val="#ppt_h"/>
                                          </p:val>
                                        </p:tav>
                                      </p:tavLst>
                                    </p:anim>
                                    <p:animEffect transition="in" filter="fade">
                                      <p:cBhvr>
                                        <p:cTn id="101" dur="500"/>
                                        <p:tgtEl>
                                          <p:spTgt spid="73"/>
                                        </p:tgtEl>
                                      </p:cBhvr>
                                    </p:animEffect>
                                  </p:childTnLst>
                                </p:cTn>
                              </p:par>
                              <p:par>
                                <p:cTn id="102" presetID="53" presetClass="entr" presetSubtype="16" fill="hold" nodeType="withEffect">
                                  <p:stCondLst>
                                    <p:cond delay="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0"/>
                                  </p:stCondLst>
                                  <p:childTnLst>
                                    <p:set>
                                      <p:cBhvr>
                                        <p:cTn id="108" dur="1" fill="hold">
                                          <p:stCondLst>
                                            <p:cond delay="0"/>
                                          </p:stCondLst>
                                        </p:cTn>
                                        <p:tgtEl>
                                          <p:spTgt spid="69"/>
                                        </p:tgtEl>
                                        <p:attrNameLst>
                                          <p:attrName>style.visibility</p:attrName>
                                        </p:attrNameLst>
                                      </p:cBhvr>
                                      <p:to>
                                        <p:strVal val="visible"/>
                                      </p:to>
                                    </p:set>
                                    <p:anim calcmode="lin" valueType="num">
                                      <p:cBhvr>
                                        <p:cTn id="109" dur="500" fill="hold"/>
                                        <p:tgtEl>
                                          <p:spTgt spid="69"/>
                                        </p:tgtEl>
                                        <p:attrNameLst>
                                          <p:attrName>ppt_w</p:attrName>
                                        </p:attrNameLst>
                                      </p:cBhvr>
                                      <p:tavLst>
                                        <p:tav tm="0">
                                          <p:val>
                                            <p:fltVal val="0"/>
                                          </p:val>
                                        </p:tav>
                                        <p:tav tm="100000">
                                          <p:val>
                                            <p:strVal val="#ppt_w"/>
                                          </p:val>
                                        </p:tav>
                                      </p:tavLst>
                                    </p:anim>
                                    <p:anim calcmode="lin" valueType="num">
                                      <p:cBhvr>
                                        <p:cTn id="110" dur="500" fill="hold"/>
                                        <p:tgtEl>
                                          <p:spTgt spid="69"/>
                                        </p:tgtEl>
                                        <p:attrNameLst>
                                          <p:attrName>ppt_h</p:attrName>
                                        </p:attrNameLst>
                                      </p:cBhvr>
                                      <p:tavLst>
                                        <p:tav tm="0">
                                          <p:val>
                                            <p:fltVal val="0"/>
                                          </p:val>
                                        </p:tav>
                                        <p:tav tm="100000">
                                          <p:val>
                                            <p:strVal val="#ppt_h"/>
                                          </p:val>
                                        </p:tav>
                                      </p:tavLst>
                                    </p:anim>
                                    <p:animEffect transition="in" filter="fade">
                                      <p:cBhvr>
                                        <p:cTn id="111" dur="500"/>
                                        <p:tgtEl>
                                          <p:spTgt spid="69"/>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grpId="0" nodeType="clickEffect">
                                  <p:stCondLst>
                                    <p:cond delay="0"/>
                                  </p:stCondLst>
                                  <p:childTnLst>
                                    <p:set>
                                      <p:cBhvr>
                                        <p:cTn id="115" dur="1" fill="hold">
                                          <p:stCondLst>
                                            <p:cond delay="0"/>
                                          </p:stCondLst>
                                        </p:cTn>
                                        <p:tgtEl>
                                          <p:spTgt spid="75"/>
                                        </p:tgtEl>
                                        <p:attrNameLst>
                                          <p:attrName>style.visibility</p:attrName>
                                        </p:attrNameLst>
                                      </p:cBhvr>
                                      <p:to>
                                        <p:strVal val="visible"/>
                                      </p:to>
                                    </p:set>
                                    <p:anim calcmode="lin" valueType="num">
                                      <p:cBhvr>
                                        <p:cTn id="116" dur="500" fill="hold"/>
                                        <p:tgtEl>
                                          <p:spTgt spid="75"/>
                                        </p:tgtEl>
                                        <p:attrNameLst>
                                          <p:attrName>ppt_w</p:attrName>
                                        </p:attrNameLst>
                                      </p:cBhvr>
                                      <p:tavLst>
                                        <p:tav tm="0">
                                          <p:val>
                                            <p:fltVal val="0"/>
                                          </p:val>
                                        </p:tav>
                                        <p:tav tm="100000">
                                          <p:val>
                                            <p:strVal val="#ppt_w"/>
                                          </p:val>
                                        </p:tav>
                                      </p:tavLst>
                                    </p:anim>
                                    <p:anim calcmode="lin" valueType="num">
                                      <p:cBhvr>
                                        <p:cTn id="117" dur="500" fill="hold"/>
                                        <p:tgtEl>
                                          <p:spTgt spid="75"/>
                                        </p:tgtEl>
                                        <p:attrNameLst>
                                          <p:attrName>ppt_h</p:attrName>
                                        </p:attrNameLst>
                                      </p:cBhvr>
                                      <p:tavLst>
                                        <p:tav tm="0">
                                          <p:val>
                                            <p:fltVal val="0"/>
                                          </p:val>
                                        </p:tav>
                                        <p:tav tm="100000">
                                          <p:val>
                                            <p:strVal val="#ppt_h"/>
                                          </p:val>
                                        </p:tav>
                                      </p:tavLst>
                                    </p:anim>
                                    <p:animEffect transition="in" filter="fade">
                                      <p:cBhvr>
                                        <p:cTn id="118" dur="500"/>
                                        <p:tgtEl>
                                          <p:spTgt spid="75"/>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76"/>
                                        </p:tgtEl>
                                        <p:attrNameLst>
                                          <p:attrName>style.visibility</p:attrName>
                                        </p:attrNameLst>
                                      </p:cBhvr>
                                      <p:to>
                                        <p:strVal val="visible"/>
                                      </p:to>
                                    </p:set>
                                    <p:anim calcmode="lin" valueType="num">
                                      <p:cBhvr>
                                        <p:cTn id="121" dur="500" fill="hold"/>
                                        <p:tgtEl>
                                          <p:spTgt spid="76"/>
                                        </p:tgtEl>
                                        <p:attrNameLst>
                                          <p:attrName>ppt_w</p:attrName>
                                        </p:attrNameLst>
                                      </p:cBhvr>
                                      <p:tavLst>
                                        <p:tav tm="0">
                                          <p:val>
                                            <p:fltVal val="0"/>
                                          </p:val>
                                        </p:tav>
                                        <p:tav tm="100000">
                                          <p:val>
                                            <p:strVal val="#ppt_w"/>
                                          </p:val>
                                        </p:tav>
                                      </p:tavLst>
                                    </p:anim>
                                    <p:anim calcmode="lin" valueType="num">
                                      <p:cBhvr>
                                        <p:cTn id="122" dur="500" fill="hold"/>
                                        <p:tgtEl>
                                          <p:spTgt spid="76"/>
                                        </p:tgtEl>
                                        <p:attrNameLst>
                                          <p:attrName>ppt_h</p:attrName>
                                        </p:attrNameLst>
                                      </p:cBhvr>
                                      <p:tavLst>
                                        <p:tav tm="0">
                                          <p:val>
                                            <p:fltVal val="0"/>
                                          </p:val>
                                        </p:tav>
                                        <p:tav tm="100000">
                                          <p:val>
                                            <p:strVal val="#ppt_h"/>
                                          </p:val>
                                        </p:tav>
                                      </p:tavLst>
                                    </p:anim>
                                    <p:animEffect transition="in" filter="fade">
                                      <p:cBhvr>
                                        <p:cTn id="123" dur="500"/>
                                        <p:tgtEl>
                                          <p:spTgt spid="76"/>
                                        </p:tgtEl>
                                      </p:cBhvr>
                                    </p:animEffect>
                                  </p:childTnLst>
                                </p:cTn>
                              </p:par>
                              <p:par>
                                <p:cTn id="124" presetID="53" presetClass="entr" presetSubtype="16" fill="hold" nodeType="withEffect">
                                  <p:stCondLst>
                                    <p:cond delay="0"/>
                                  </p:stCondLst>
                                  <p:childTnLst>
                                    <p:set>
                                      <p:cBhvr>
                                        <p:cTn id="125" dur="1" fill="hold">
                                          <p:stCondLst>
                                            <p:cond delay="0"/>
                                          </p:stCondLst>
                                        </p:cTn>
                                        <p:tgtEl>
                                          <p:spTgt spid="77"/>
                                        </p:tgtEl>
                                        <p:attrNameLst>
                                          <p:attrName>style.visibility</p:attrName>
                                        </p:attrNameLst>
                                      </p:cBhvr>
                                      <p:to>
                                        <p:strVal val="visible"/>
                                      </p:to>
                                    </p:set>
                                    <p:anim calcmode="lin" valueType="num">
                                      <p:cBhvr>
                                        <p:cTn id="126" dur="500" fill="hold"/>
                                        <p:tgtEl>
                                          <p:spTgt spid="77"/>
                                        </p:tgtEl>
                                        <p:attrNameLst>
                                          <p:attrName>ppt_w</p:attrName>
                                        </p:attrNameLst>
                                      </p:cBhvr>
                                      <p:tavLst>
                                        <p:tav tm="0">
                                          <p:val>
                                            <p:fltVal val="0"/>
                                          </p:val>
                                        </p:tav>
                                        <p:tav tm="100000">
                                          <p:val>
                                            <p:strVal val="#ppt_w"/>
                                          </p:val>
                                        </p:tav>
                                      </p:tavLst>
                                    </p:anim>
                                    <p:anim calcmode="lin" valueType="num">
                                      <p:cBhvr>
                                        <p:cTn id="127" dur="500" fill="hold"/>
                                        <p:tgtEl>
                                          <p:spTgt spid="77"/>
                                        </p:tgtEl>
                                        <p:attrNameLst>
                                          <p:attrName>ppt_h</p:attrName>
                                        </p:attrNameLst>
                                      </p:cBhvr>
                                      <p:tavLst>
                                        <p:tav tm="0">
                                          <p:val>
                                            <p:fltVal val="0"/>
                                          </p:val>
                                        </p:tav>
                                        <p:tav tm="100000">
                                          <p:val>
                                            <p:strVal val="#ppt_h"/>
                                          </p:val>
                                        </p:tav>
                                      </p:tavLst>
                                    </p:anim>
                                    <p:animEffect transition="in" filter="fade">
                                      <p:cBhvr>
                                        <p:cTn id="128" dur="500"/>
                                        <p:tgtEl>
                                          <p:spTgt spid="77"/>
                                        </p:tgtEl>
                                      </p:cBhvr>
                                    </p:animEffect>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2"/>
                                        </p:tgtEl>
                                        <p:attrNameLst>
                                          <p:attrName>style.visibility</p:attrName>
                                        </p:attrNameLst>
                                      </p:cBhvr>
                                      <p:to>
                                        <p:strVal val="visible"/>
                                      </p:to>
                                    </p:set>
                                    <p:animEffect transition="in" filter="fade">
                                      <p:cBhvr>
                                        <p:cTn id="133" dur="1000"/>
                                        <p:tgtEl>
                                          <p:spTgt spid="2"/>
                                        </p:tgtEl>
                                      </p:cBhvr>
                                    </p:animEffect>
                                    <p:anim calcmode="lin" valueType="num">
                                      <p:cBhvr>
                                        <p:cTn id="134" dur="1000" fill="hold"/>
                                        <p:tgtEl>
                                          <p:spTgt spid="2"/>
                                        </p:tgtEl>
                                        <p:attrNameLst>
                                          <p:attrName>ppt_x</p:attrName>
                                        </p:attrNameLst>
                                      </p:cBhvr>
                                      <p:tavLst>
                                        <p:tav tm="0">
                                          <p:val>
                                            <p:strVal val="#ppt_x"/>
                                          </p:val>
                                        </p:tav>
                                        <p:tav tm="100000">
                                          <p:val>
                                            <p:strVal val="#ppt_x"/>
                                          </p:val>
                                        </p:tav>
                                      </p:tavLst>
                                    </p:anim>
                                    <p:anim calcmode="lin" valueType="num">
                                      <p:cBhvr>
                                        <p:cTn id="13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8" grpId="0"/>
      <p:bldP spid="29" grpId="0" animBg="1"/>
      <p:bldP spid="31" grpId="0"/>
      <p:bldP spid="32" grpId="0"/>
      <p:bldP spid="41" grpId="0" animBg="1"/>
      <p:bldP spid="43" grpId="0"/>
      <p:bldP spid="44" grpId="0"/>
      <p:bldP spid="64" grpId="0" animBg="1"/>
      <p:bldP spid="66" grpId="0"/>
      <p:bldP spid="67" grpId="0"/>
      <p:bldP spid="73" grpId="0" animBg="1"/>
      <p:bldP spid="75" grpId="0"/>
      <p:bldP spid="7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52"/>
          <p:cNvSpPr>
            <a:spLocks noChangeArrowheads="1"/>
          </p:cNvSpPr>
          <p:nvPr/>
        </p:nvSpPr>
        <p:spPr bwMode="auto">
          <a:xfrm>
            <a:off x="1592262" y="337877"/>
            <a:ext cx="60499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470" y="1123460"/>
            <a:ext cx="6840760" cy="2134705"/>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843510" y="4293107"/>
            <a:ext cx="6815557" cy="2230952"/>
          </a:xfrm>
          <a:prstGeom prst="rect">
            <a:avLst/>
          </a:prstGeom>
        </p:spPr>
      </p:pic>
      <p:sp>
        <p:nvSpPr>
          <p:cNvPr id="35" name="TextBox 34"/>
          <p:cNvSpPr txBox="1"/>
          <p:nvPr/>
        </p:nvSpPr>
        <p:spPr>
          <a:xfrm>
            <a:off x="3131542" y="3491203"/>
            <a:ext cx="5688632" cy="732508"/>
          </a:xfrm>
          <a:prstGeom prst="rect">
            <a:avLst/>
          </a:prstGeom>
          <a:no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itchFamily="34" charset="-122"/>
                <a:cs typeface="Calibri" pitchFamily="34" charset="0"/>
              </a:defRPr>
            </a:lvl1pPr>
          </a:lstStyle>
          <a:p>
            <a:pPr algn="ctr"/>
            <a:r>
              <a:rPr lang="zh-CN" altLang="en-US" sz="3200" dirty="0">
                <a:latin typeface="Adidas Unity" pitchFamily="2" charset="0"/>
              </a:rPr>
              <a:t>点击添加标题</a:t>
            </a:r>
          </a:p>
        </p:txBody>
      </p:sp>
      <p:sp>
        <p:nvSpPr>
          <p:cNvPr id="36" name="TextBox 35"/>
          <p:cNvSpPr txBox="1"/>
          <p:nvPr/>
        </p:nvSpPr>
        <p:spPr>
          <a:xfrm>
            <a:off x="2987526" y="1915547"/>
            <a:ext cx="930024" cy="1175706"/>
          </a:xfrm>
          <a:prstGeom prst="rect">
            <a:avLst/>
          </a:prstGeom>
          <a:noFill/>
        </p:spPr>
        <p:txBody>
          <a:bodyPr wrap="square" rtlCol="0">
            <a:spAutoFit/>
          </a:bodyPr>
          <a:lstStyle/>
          <a:p>
            <a:pPr lvl="0">
              <a:lnSpc>
                <a:spcPct val="80000"/>
              </a:lnSpc>
              <a:defRPr/>
            </a:pPr>
            <a:r>
              <a:rPr lang="zh-CN" altLang="en-US" sz="4400" kern="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rPr>
              <a:t>标题</a:t>
            </a:r>
            <a:endParaRPr lang="zh-CN" altLang="en-US" sz="44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endParaRPr>
          </a:p>
        </p:txBody>
      </p:sp>
      <p:sp>
        <p:nvSpPr>
          <p:cNvPr id="37" name="TextBox 36"/>
          <p:cNvSpPr txBox="1"/>
          <p:nvPr/>
        </p:nvSpPr>
        <p:spPr>
          <a:xfrm>
            <a:off x="4342696" y="1432338"/>
            <a:ext cx="4981535" cy="1600438"/>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a:t>
            </a:r>
          </a:p>
        </p:txBody>
      </p:sp>
      <p:sp>
        <p:nvSpPr>
          <p:cNvPr id="38" name="TextBox 37"/>
          <p:cNvSpPr txBox="1"/>
          <p:nvPr/>
        </p:nvSpPr>
        <p:spPr>
          <a:xfrm>
            <a:off x="2974544" y="4635589"/>
            <a:ext cx="4981535" cy="1600438"/>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a:t>
            </a:r>
          </a:p>
        </p:txBody>
      </p:sp>
      <p:sp>
        <p:nvSpPr>
          <p:cNvPr id="39" name="TextBox 38"/>
          <p:cNvSpPr txBox="1"/>
          <p:nvPr/>
        </p:nvSpPr>
        <p:spPr>
          <a:xfrm>
            <a:off x="8100094" y="5091573"/>
            <a:ext cx="930024" cy="1175706"/>
          </a:xfrm>
          <a:prstGeom prst="rect">
            <a:avLst/>
          </a:prstGeom>
          <a:noFill/>
        </p:spPr>
        <p:txBody>
          <a:bodyPr wrap="square" rtlCol="0">
            <a:spAutoFit/>
          </a:bodyPr>
          <a:lstStyle/>
          <a:p>
            <a:pPr lvl="0">
              <a:lnSpc>
                <a:spcPct val="80000"/>
              </a:lnSpc>
              <a:defRPr/>
            </a:pPr>
            <a:r>
              <a:rPr lang="zh-CN" altLang="en-US" sz="4400" kern="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rPr>
              <a:t>标题</a:t>
            </a:r>
            <a:endParaRPr lang="zh-CN" altLang="en-US" sz="44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heel(1)">
                                      <p:cBhvr>
                                        <p:cTn id="12" dur="2000"/>
                                        <p:tgtEl>
                                          <p:spTgt spid="36"/>
                                        </p:tgtEl>
                                      </p:cBhvr>
                                    </p:animEffect>
                                  </p:childTnLst>
                                </p:cTn>
                              </p:par>
                              <p:par>
                                <p:cTn id="13" presetID="21" presetClass="entr" presetSubtype="1"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heel(1)">
                                      <p:cBhvr>
                                        <p:cTn id="15" dur="20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heel(1)">
                                      <p:cBhvr>
                                        <p:cTn id="20" dur="2000"/>
                                        <p:tgtEl>
                                          <p:spTgt spid="3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heel(1)">
                                      <p:cBhvr>
                                        <p:cTn id="23" dur="2000"/>
                                        <p:tgtEl>
                                          <p:spTgt spid="38"/>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heel(1)">
                                      <p:cBhvr>
                                        <p:cTn id="26" dur="20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5" grpId="0"/>
      <p:bldP spid="36"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52"/>
          <p:cNvSpPr>
            <a:spLocks noChangeArrowheads="1"/>
          </p:cNvSpPr>
          <p:nvPr/>
        </p:nvSpPr>
        <p:spPr bwMode="auto">
          <a:xfrm>
            <a:off x="1866900" y="269875"/>
            <a:ext cx="469265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grpSp>
        <p:nvGrpSpPr>
          <p:cNvPr id="16" name="组合 44"/>
          <p:cNvGrpSpPr/>
          <p:nvPr/>
        </p:nvGrpSpPr>
        <p:grpSpPr>
          <a:xfrm>
            <a:off x="3695910" y="3337429"/>
            <a:ext cx="1552870" cy="1552870"/>
            <a:chOff x="4491587" y="2586427"/>
            <a:chExt cx="1735787" cy="1735787"/>
          </a:xfrm>
          <a:scene3d>
            <a:camera prst="perspectiveContrastingRightFacing"/>
            <a:lightRig rig="threePt" dir="t"/>
          </a:scene3d>
        </p:grpSpPr>
        <p:grpSp>
          <p:nvGrpSpPr>
            <p:cNvPr id="17" name="组合 25"/>
            <p:cNvGrpSpPr/>
            <p:nvPr/>
          </p:nvGrpSpPr>
          <p:grpSpPr>
            <a:xfrm flipH="1">
              <a:off x="4491587" y="2586427"/>
              <a:ext cx="1735787" cy="1735787"/>
              <a:chOff x="1187624" y="4077072"/>
              <a:chExt cx="1728192" cy="1728192"/>
            </a:xfrm>
            <a:effectLst>
              <a:outerShdw blurRad="50800" dist="38100" dir="2700000" algn="tl" rotWithShape="0">
                <a:prstClr val="black">
                  <a:alpha val="40000"/>
                </a:prstClr>
              </a:outerShdw>
            </a:effectLst>
          </p:grpSpPr>
          <p:sp>
            <p:nvSpPr>
              <p:cNvPr id="19" name="泪滴形 18"/>
              <p:cNvSpPr/>
              <p:nvPr/>
            </p:nvSpPr>
            <p:spPr>
              <a:xfrm>
                <a:off x="1187624" y="4077072"/>
                <a:ext cx="1728192" cy="1728192"/>
              </a:xfrm>
              <a:prstGeom prst="teardrop">
                <a:avLst/>
              </a:prstGeom>
              <a:solidFill>
                <a:srgbClr val="92D05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20"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grpSp>
        <p:sp>
          <p:nvSpPr>
            <p:cNvPr id="18" name="矩形​​ 46"/>
            <p:cNvSpPr>
              <a:spLocks noChangeArrowheads="1"/>
            </p:cNvSpPr>
            <p:nvPr/>
          </p:nvSpPr>
          <p:spPr bwMode="auto">
            <a:xfrm>
              <a:off x="5044822" y="3340023"/>
              <a:ext cx="894479" cy="653657"/>
            </a:xfrm>
            <a:prstGeom prst="rect">
              <a:avLst/>
            </a:prstGeom>
            <a:noFill/>
            <a:ln>
              <a:noFill/>
            </a:ln>
            <a:sp3d extrusionH="323850"/>
            <a:extLst/>
          </p:spPr>
          <p:txBody>
            <a:bodyPr wrap="none">
              <a:spAutoFit/>
            </a:bodyPr>
            <a:lstStyle/>
            <a:p>
              <a:pPr algn="ctr" fontAlgn="auto">
                <a:spcBef>
                  <a:spcPts val="0"/>
                </a:spcBef>
                <a:spcAft>
                  <a:spcPts val="0"/>
                </a:spcAft>
                <a:defRPr/>
              </a:pPr>
              <a:r>
                <a:rPr lang="zh-CN" altLang="en-US" sz="1600" kern="0" dirty="0">
                  <a:solidFill>
                    <a:prstClr val="black"/>
                  </a:solidFill>
                  <a:latin typeface="微软雅黑" pitchFamily="34" charset="-122"/>
                  <a:ea typeface="微软雅黑" pitchFamily="34" charset="-122"/>
                  <a:cs typeface="Arial Unicode MS" pitchFamily="34" charset="-122"/>
                </a:rPr>
                <a:t>点击录</a:t>
              </a:r>
              <a:endParaRPr lang="en-US" altLang="zh-CN" sz="1600" kern="0" dirty="0">
                <a:solidFill>
                  <a:prstClr val="black"/>
                </a:solidFill>
                <a:latin typeface="微软雅黑" pitchFamily="34" charset="-122"/>
                <a:ea typeface="微软雅黑" pitchFamily="34" charset="-122"/>
                <a:cs typeface="Arial Unicode MS" pitchFamily="34" charset="-122"/>
              </a:endParaRPr>
            </a:p>
            <a:p>
              <a:pPr algn="ctr" fontAlgn="auto">
                <a:spcBef>
                  <a:spcPts val="0"/>
                </a:spcBef>
                <a:spcAft>
                  <a:spcPts val="0"/>
                </a:spcAft>
                <a:defRPr/>
              </a:pPr>
              <a:r>
                <a:rPr lang="zh-CN" altLang="en-US" sz="1600" kern="0" dirty="0">
                  <a:solidFill>
                    <a:prstClr val="black"/>
                  </a:solidFill>
                  <a:latin typeface="微软雅黑" pitchFamily="34" charset="-122"/>
                  <a:ea typeface="微软雅黑" pitchFamily="34" charset="-122"/>
                  <a:cs typeface="Arial Unicode MS" pitchFamily="34" charset="-122"/>
                </a:rPr>
                <a:t>入内容</a:t>
              </a:r>
            </a:p>
          </p:txBody>
        </p:sp>
      </p:grpSp>
      <p:grpSp>
        <p:nvGrpSpPr>
          <p:cNvPr id="21" name="组合 43"/>
          <p:cNvGrpSpPr/>
          <p:nvPr/>
        </p:nvGrpSpPr>
        <p:grpSpPr>
          <a:xfrm>
            <a:off x="3590118" y="2012327"/>
            <a:ext cx="1328380" cy="1328380"/>
            <a:chOff x="4483080" y="926049"/>
            <a:chExt cx="1574757" cy="1574757"/>
          </a:xfrm>
          <a:scene3d>
            <a:camera prst="perspectiveContrastingRightFacing"/>
            <a:lightRig rig="threePt" dir="t"/>
          </a:scene3d>
        </p:grpSpPr>
        <p:grpSp>
          <p:nvGrpSpPr>
            <p:cNvPr id="22" name="组合 27"/>
            <p:cNvGrpSpPr/>
            <p:nvPr/>
          </p:nvGrpSpPr>
          <p:grpSpPr>
            <a:xfrm rot="16200000" flipH="1">
              <a:off x="4483080" y="926049"/>
              <a:ext cx="1574757" cy="1574757"/>
              <a:chOff x="1187624" y="4077072"/>
              <a:chExt cx="1728192" cy="1728192"/>
            </a:xfrm>
            <a:effectLst>
              <a:outerShdw blurRad="50800" dist="38100" dir="2700000" algn="tl" rotWithShape="0">
                <a:prstClr val="black">
                  <a:alpha val="40000"/>
                </a:prstClr>
              </a:outerShdw>
            </a:effectLst>
          </p:grpSpPr>
          <p:sp>
            <p:nvSpPr>
              <p:cNvPr id="24" name="泪滴形 23"/>
              <p:cNvSpPr/>
              <p:nvPr/>
            </p:nvSpPr>
            <p:spPr>
              <a:xfrm>
                <a:off x="1187624" y="4077072"/>
                <a:ext cx="1728192" cy="1728192"/>
              </a:xfrm>
              <a:prstGeom prst="teardrop">
                <a:avLst/>
              </a:prstGeom>
              <a:solidFill>
                <a:srgbClr val="FFC00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25"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grpSp>
        <p:sp>
          <p:nvSpPr>
            <p:cNvPr id="23" name="矩形​​ 44"/>
            <p:cNvSpPr>
              <a:spLocks noChangeArrowheads="1"/>
            </p:cNvSpPr>
            <p:nvPr/>
          </p:nvSpPr>
          <p:spPr bwMode="auto">
            <a:xfrm>
              <a:off x="4930430" y="1288973"/>
              <a:ext cx="948638" cy="693234"/>
            </a:xfrm>
            <a:prstGeom prst="rect">
              <a:avLst/>
            </a:prstGeom>
            <a:noFill/>
            <a:ln>
              <a:noFill/>
            </a:ln>
            <a:sp3d extrusionH="323850"/>
            <a:extLst/>
          </p:spPr>
          <p:txBody>
            <a:bodyPr wrap="none">
              <a:spAutoFit/>
            </a:bodyPr>
            <a:lstStyle/>
            <a:p>
              <a:pPr algn="ctr" fontAlgn="auto">
                <a:spcBef>
                  <a:spcPts val="0"/>
                </a:spcBef>
                <a:spcAft>
                  <a:spcPts val="0"/>
                </a:spcAft>
                <a:defRPr/>
              </a:pPr>
              <a:r>
                <a:rPr lang="zh-CN" altLang="en-US" sz="1600" kern="0" dirty="0">
                  <a:solidFill>
                    <a:prstClr val="black"/>
                  </a:solidFill>
                  <a:latin typeface="微软雅黑" pitchFamily="34" charset="-122"/>
                  <a:ea typeface="微软雅黑" pitchFamily="34" charset="-122"/>
                  <a:cs typeface="Arial Unicode MS" pitchFamily="34" charset="-122"/>
                </a:rPr>
                <a:t>点击录</a:t>
              </a:r>
              <a:endParaRPr lang="en-US" altLang="zh-CN" sz="1600" kern="0" dirty="0">
                <a:solidFill>
                  <a:prstClr val="black"/>
                </a:solidFill>
                <a:latin typeface="微软雅黑" pitchFamily="34" charset="-122"/>
                <a:ea typeface="微软雅黑" pitchFamily="34" charset="-122"/>
                <a:cs typeface="Arial Unicode MS" pitchFamily="34" charset="-122"/>
              </a:endParaRPr>
            </a:p>
            <a:p>
              <a:pPr algn="ctr" fontAlgn="auto">
                <a:spcBef>
                  <a:spcPts val="0"/>
                </a:spcBef>
                <a:spcAft>
                  <a:spcPts val="0"/>
                </a:spcAft>
                <a:defRPr/>
              </a:pPr>
              <a:r>
                <a:rPr lang="zh-CN" altLang="en-US" sz="1600" kern="0" dirty="0">
                  <a:solidFill>
                    <a:prstClr val="black"/>
                  </a:solidFill>
                  <a:latin typeface="微软雅黑" pitchFamily="34" charset="-122"/>
                  <a:ea typeface="微软雅黑" pitchFamily="34" charset="-122"/>
                  <a:cs typeface="Arial Unicode MS" pitchFamily="34" charset="-122"/>
                </a:rPr>
                <a:t>入内容</a:t>
              </a:r>
            </a:p>
          </p:txBody>
        </p:sp>
      </p:grpSp>
      <p:grpSp>
        <p:nvGrpSpPr>
          <p:cNvPr id="26" name="组合 45"/>
          <p:cNvGrpSpPr/>
          <p:nvPr/>
        </p:nvGrpSpPr>
        <p:grpSpPr>
          <a:xfrm rot="21540000">
            <a:off x="2162467" y="3608253"/>
            <a:ext cx="2016291" cy="2016291"/>
            <a:chOff x="2877135" y="2586428"/>
            <a:chExt cx="1520552" cy="1520552"/>
          </a:xfrm>
          <a:scene3d>
            <a:camera prst="perspectiveContrastingRightFacing"/>
            <a:lightRig rig="threePt" dir="t"/>
          </a:scene3d>
        </p:grpSpPr>
        <p:grpSp>
          <p:nvGrpSpPr>
            <p:cNvPr id="27" name="组合 24"/>
            <p:cNvGrpSpPr/>
            <p:nvPr/>
          </p:nvGrpSpPr>
          <p:grpSpPr>
            <a:xfrm>
              <a:off x="2877135" y="2586428"/>
              <a:ext cx="1520552" cy="1520552"/>
              <a:chOff x="1187624" y="4077072"/>
              <a:chExt cx="1728192" cy="1728192"/>
            </a:xfrm>
            <a:effectLst>
              <a:outerShdw blurRad="50800" dist="38100" dir="2700000" algn="tl" rotWithShape="0">
                <a:prstClr val="black">
                  <a:alpha val="40000"/>
                </a:prstClr>
              </a:outerShdw>
            </a:effectLst>
          </p:grpSpPr>
          <p:sp>
            <p:nvSpPr>
              <p:cNvPr id="29" name="泪滴形 28"/>
              <p:cNvSpPr/>
              <p:nvPr/>
            </p:nvSpPr>
            <p:spPr>
              <a:xfrm>
                <a:off x="1187624" y="4077072"/>
                <a:ext cx="1728192" cy="1728192"/>
              </a:xfrm>
              <a:prstGeom prst="teardrop">
                <a:avLst/>
              </a:prstGeom>
              <a:solidFill>
                <a:srgbClr val="00B0F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34"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grpSp>
        <p:sp>
          <p:nvSpPr>
            <p:cNvPr id="28" name="矩形​​ 45"/>
            <p:cNvSpPr>
              <a:spLocks noChangeArrowheads="1"/>
            </p:cNvSpPr>
            <p:nvPr/>
          </p:nvSpPr>
          <p:spPr bwMode="auto">
            <a:xfrm>
              <a:off x="3255162" y="3233823"/>
              <a:ext cx="603472" cy="440998"/>
            </a:xfrm>
            <a:prstGeom prst="rect">
              <a:avLst/>
            </a:prstGeom>
            <a:noFill/>
            <a:ln>
              <a:noFill/>
            </a:ln>
            <a:sp3d extrusionH="323850"/>
            <a:extLst/>
          </p:spPr>
          <p:txBody>
            <a:bodyPr wrap="none">
              <a:spAutoFit/>
            </a:bodyPr>
            <a:lstStyle/>
            <a:p>
              <a:pPr algn="ctr" fontAlgn="auto">
                <a:spcBef>
                  <a:spcPts val="0"/>
                </a:spcBef>
                <a:spcAft>
                  <a:spcPts val="0"/>
                </a:spcAft>
                <a:defRPr/>
              </a:pPr>
              <a:r>
                <a:rPr lang="zh-CN" altLang="en-US" sz="1600" kern="0">
                  <a:solidFill>
                    <a:prstClr val="black"/>
                  </a:solidFill>
                  <a:latin typeface="微软雅黑" pitchFamily="34" charset="-122"/>
                  <a:ea typeface="微软雅黑" pitchFamily="34" charset="-122"/>
                  <a:cs typeface="Arial Unicode MS" pitchFamily="34" charset="-122"/>
                </a:rPr>
                <a:t>点击录</a:t>
              </a:r>
              <a:endParaRPr lang="en-US" altLang="zh-CN" sz="1600" kern="0">
                <a:solidFill>
                  <a:prstClr val="black"/>
                </a:solidFill>
                <a:latin typeface="微软雅黑" pitchFamily="34" charset="-122"/>
                <a:ea typeface="微软雅黑" pitchFamily="34" charset="-122"/>
                <a:cs typeface="Arial Unicode MS" pitchFamily="34" charset="-122"/>
              </a:endParaRPr>
            </a:p>
            <a:p>
              <a:pPr algn="ctr" fontAlgn="auto">
                <a:spcBef>
                  <a:spcPts val="0"/>
                </a:spcBef>
                <a:spcAft>
                  <a:spcPts val="0"/>
                </a:spcAft>
                <a:defRPr/>
              </a:pPr>
              <a:r>
                <a:rPr lang="zh-CN" altLang="en-US" sz="1600" kern="0">
                  <a:solidFill>
                    <a:prstClr val="black"/>
                  </a:solidFill>
                  <a:latin typeface="微软雅黑" pitchFamily="34" charset="-122"/>
                  <a:ea typeface="微软雅黑" pitchFamily="34" charset="-122"/>
                  <a:cs typeface="Arial Unicode MS" pitchFamily="34" charset="-122"/>
                </a:rPr>
                <a:t>入内容</a:t>
              </a:r>
            </a:p>
          </p:txBody>
        </p:sp>
      </p:grpSp>
      <p:sp>
        <p:nvSpPr>
          <p:cNvPr id="40" name="TextBox 8"/>
          <p:cNvSpPr txBox="1">
            <a:spLocks noChangeArrowheads="1"/>
          </p:cNvSpPr>
          <p:nvPr/>
        </p:nvSpPr>
        <p:spPr bwMode="auto">
          <a:xfrm>
            <a:off x="7122138" y="1947469"/>
            <a:ext cx="1262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r>
              <a:rPr lang="zh-CN" altLang="en-US" sz="1400" dirty="0">
                <a:solidFill>
                  <a:prstClr val="black"/>
                </a:solidFill>
                <a:latin typeface="微软雅黑" pitchFamily="34" charset="-122"/>
                <a:ea typeface="微软雅黑" pitchFamily="34" charset="-122"/>
              </a:rPr>
              <a:t>在此插入内容</a:t>
            </a:r>
            <a:endParaRPr lang="en-US" altLang="zh-CN" sz="1400" dirty="0">
              <a:solidFill>
                <a:prstClr val="black"/>
              </a:solidFill>
              <a:latin typeface="微软雅黑" pitchFamily="34" charset="-122"/>
              <a:ea typeface="微软雅黑" pitchFamily="34" charset="-122"/>
            </a:endParaRPr>
          </a:p>
          <a:p>
            <a:pPr eaLnBrk="1" hangingPunct="1">
              <a:spcBef>
                <a:spcPct val="0"/>
              </a:spcBef>
              <a:buFontTx/>
              <a:buNone/>
            </a:pPr>
            <a:r>
              <a:rPr lang="zh-CN" altLang="en-US" sz="1400" dirty="0">
                <a:solidFill>
                  <a:prstClr val="black"/>
                </a:solidFill>
                <a:latin typeface="微软雅黑" pitchFamily="34" charset="-122"/>
                <a:ea typeface="微软雅黑" pitchFamily="34" charset="-122"/>
              </a:rPr>
              <a:t>在此插入内容</a:t>
            </a:r>
            <a:endParaRPr lang="en-US" altLang="zh-CN" sz="1400" dirty="0">
              <a:solidFill>
                <a:prstClr val="black"/>
              </a:solidFill>
              <a:latin typeface="微软雅黑" pitchFamily="34" charset="-122"/>
              <a:ea typeface="微软雅黑" pitchFamily="34" charset="-122"/>
            </a:endParaRPr>
          </a:p>
        </p:txBody>
      </p:sp>
      <p:grpSp>
        <p:nvGrpSpPr>
          <p:cNvPr id="43" name="组合 42"/>
          <p:cNvGrpSpPr/>
          <p:nvPr/>
        </p:nvGrpSpPr>
        <p:grpSpPr>
          <a:xfrm>
            <a:off x="2124367" y="1765571"/>
            <a:ext cx="1863767" cy="1863767"/>
            <a:chOff x="3013973" y="1171498"/>
            <a:chExt cx="1358900" cy="1358900"/>
          </a:xfrm>
          <a:scene3d>
            <a:camera prst="perspectiveContrastingRightFacing" fov="3900000">
              <a:rot lat="324354" lon="18945005" rev="210641"/>
            </a:camera>
            <a:lightRig rig="threePt" dir="t"/>
          </a:scene3d>
        </p:grpSpPr>
        <p:sp>
          <p:nvSpPr>
            <p:cNvPr id="44" name="泪滴形 43"/>
            <p:cNvSpPr/>
            <p:nvPr/>
          </p:nvSpPr>
          <p:spPr>
            <a:xfrm rot="10800000" flipH="1">
              <a:off x="3013973" y="1171498"/>
              <a:ext cx="1358900" cy="1358900"/>
            </a:xfrm>
            <a:prstGeom prst="teardrop">
              <a:avLst/>
            </a:prstGeom>
            <a:solidFill>
              <a:srgbClr val="92D05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45" name="椭圆​​ 10"/>
            <p:cNvSpPr/>
            <p:nvPr/>
          </p:nvSpPr>
          <p:spPr>
            <a:xfrm rot="10800000" flipH="1">
              <a:off x="3156848" y="1314373"/>
              <a:ext cx="812800" cy="812800"/>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46" name="矩形​​ 43"/>
            <p:cNvSpPr>
              <a:spLocks noChangeArrowheads="1"/>
            </p:cNvSpPr>
            <p:nvPr/>
          </p:nvSpPr>
          <p:spPr bwMode="auto">
            <a:xfrm>
              <a:off x="3293222" y="1495348"/>
              <a:ext cx="527350" cy="381487"/>
            </a:xfrm>
            <a:prstGeom prst="rect">
              <a:avLst/>
            </a:prstGeom>
            <a:noFill/>
            <a:ln>
              <a:noFill/>
            </a:ln>
            <a:sp3d extrusionH="323850"/>
            <a:extLst/>
          </p:spPr>
          <p:txBody>
            <a:bodyPr wrap="none">
              <a:spAutoFit/>
            </a:bodyPr>
            <a:lstStyle/>
            <a:p>
              <a:pPr algn="ctr" fontAlgn="auto">
                <a:spcBef>
                  <a:spcPts val="0"/>
                </a:spcBef>
                <a:spcAft>
                  <a:spcPts val="0"/>
                </a:spcAft>
                <a:defRPr/>
              </a:pPr>
              <a:r>
                <a:rPr lang="zh-CN" altLang="en-US" sz="1400" kern="0">
                  <a:solidFill>
                    <a:prstClr val="black"/>
                  </a:solidFill>
                  <a:latin typeface="微软雅黑" pitchFamily="34" charset="-122"/>
                  <a:ea typeface="微软雅黑" pitchFamily="34" charset="-122"/>
                  <a:cs typeface="Arial Unicode MS" pitchFamily="34" charset="-122"/>
                </a:rPr>
                <a:t>点击录</a:t>
              </a:r>
              <a:endParaRPr lang="en-US" altLang="zh-CN" sz="1400" kern="0">
                <a:solidFill>
                  <a:prstClr val="black"/>
                </a:solidFill>
                <a:latin typeface="微软雅黑" pitchFamily="34" charset="-122"/>
                <a:ea typeface="微软雅黑" pitchFamily="34" charset="-122"/>
                <a:cs typeface="Arial Unicode MS" pitchFamily="34" charset="-122"/>
              </a:endParaRPr>
            </a:p>
            <a:p>
              <a:pPr algn="ctr" fontAlgn="auto">
                <a:spcBef>
                  <a:spcPts val="0"/>
                </a:spcBef>
                <a:spcAft>
                  <a:spcPts val="0"/>
                </a:spcAft>
                <a:defRPr/>
              </a:pPr>
              <a:r>
                <a:rPr lang="zh-CN" altLang="en-US" sz="1400" kern="0">
                  <a:solidFill>
                    <a:prstClr val="black"/>
                  </a:solidFill>
                  <a:latin typeface="微软雅黑" pitchFamily="34" charset="-122"/>
                  <a:ea typeface="微软雅黑" pitchFamily="34" charset="-122"/>
                  <a:cs typeface="Arial Unicode MS" pitchFamily="34" charset="-122"/>
                </a:rPr>
                <a:t>入内容</a:t>
              </a:r>
            </a:p>
          </p:txBody>
        </p:sp>
      </p:grpSp>
      <p:sp>
        <p:nvSpPr>
          <p:cNvPr id="47" name="任意多边形 46"/>
          <p:cNvSpPr/>
          <p:nvPr/>
        </p:nvSpPr>
        <p:spPr>
          <a:xfrm>
            <a:off x="4679005" y="2152257"/>
            <a:ext cx="2374900" cy="250825"/>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ysClr val="window" lastClr="FFFFFF">
                <a:lumMod val="50000"/>
              </a:sysClr>
            </a:solidFill>
            <a:prstDash val="dash"/>
            <a:headEnd type="diamond" w="med" len="med"/>
            <a:tailEnd type="diamond" w="med" len="med"/>
          </a:ln>
          <a:effectLst/>
        </p:spPr>
        <p:txBody>
          <a:bodyPr anchor="ctr"/>
          <a:lstStyle/>
          <a:p>
            <a:pPr algn="ctr" fontAlgn="auto">
              <a:spcBef>
                <a:spcPts val="0"/>
              </a:spcBef>
              <a:spcAft>
                <a:spcPts val="0"/>
              </a:spcAft>
              <a:defRPr/>
            </a:pPr>
            <a:endParaRPr lang="zh-CN" altLang="en-US" kern="0">
              <a:solidFill>
                <a:prstClr val="black"/>
              </a:solidFill>
              <a:latin typeface="Calibri"/>
              <a:ea typeface="宋体"/>
            </a:endParaRPr>
          </a:p>
        </p:txBody>
      </p:sp>
      <p:sp>
        <p:nvSpPr>
          <p:cNvPr id="48" name="任意多边形 47"/>
          <p:cNvSpPr/>
          <p:nvPr/>
        </p:nvSpPr>
        <p:spPr>
          <a:xfrm flipV="1">
            <a:off x="4675830" y="4785919"/>
            <a:ext cx="2376488" cy="250825"/>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ysClr val="window" lastClr="FFFFFF">
                <a:lumMod val="50000"/>
              </a:sysClr>
            </a:solidFill>
            <a:prstDash val="dash"/>
            <a:headEnd type="diamond" w="med" len="med"/>
            <a:tailEnd type="diamond" w="med" len="med"/>
          </a:ln>
          <a:effectLst/>
        </p:spPr>
        <p:txBody>
          <a:bodyPr anchor="ctr"/>
          <a:lstStyle/>
          <a:p>
            <a:pPr algn="ctr" fontAlgn="auto">
              <a:spcBef>
                <a:spcPts val="0"/>
              </a:spcBef>
              <a:spcAft>
                <a:spcPts val="0"/>
              </a:spcAft>
              <a:defRPr/>
            </a:pPr>
            <a:endParaRPr lang="zh-CN" altLang="en-US" kern="0">
              <a:solidFill>
                <a:prstClr val="black"/>
              </a:solidFill>
              <a:latin typeface="Calibri"/>
              <a:ea typeface="宋体"/>
            </a:endParaRPr>
          </a:p>
        </p:txBody>
      </p:sp>
      <p:sp>
        <p:nvSpPr>
          <p:cNvPr id="49" name="TextBox 49"/>
          <p:cNvSpPr txBox="1">
            <a:spLocks noChangeArrowheads="1"/>
          </p:cNvSpPr>
          <p:nvPr/>
        </p:nvSpPr>
        <p:spPr bwMode="auto">
          <a:xfrm>
            <a:off x="6676081" y="2926957"/>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r>
              <a:rPr lang="zh-CN" altLang="en-US" sz="1400">
                <a:solidFill>
                  <a:prstClr val="black"/>
                </a:solidFill>
                <a:latin typeface="微软雅黑" pitchFamily="34" charset="-122"/>
                <a:ea typeface="微软雅黑" pitchFamily="34" charset="-122"/>
              </a:rPr>
              <a:t>在此插入内容</a:t>
            </a:r>
            <a:endParaRPr lang="en-US" altLang="zh-CN" sz="1400">
              <a:solidFill>
                <a:prstClr val="black"/>
              </a:solidFill>
              <a:latin typeface="微软雅黑" pitchFamily="34" charset="-122"/>
              <a:ea typeface="微软雅黑" pitchFamily="34" charset="-122"/>
            </a:endParaRPr>
          </a:p>
          <a:p>
            <a:pPr eaLnBrk="1" hangingPunct="1">
              <a:spcBef>
                <a:spcPct val="0"/>
              </a:spcBef>
              <a:buFontTx/>
              <a:buNone/>
            </a:pPr>
            <a:r>
              <a:rPr lang="zh-CN" altLang="en-US" sz="1400">
                <a:solidFill>
                  <a:prstClr val="black"/>
                </a:solidFill>
                <a:latin typeface="微软雅黑" pitchFamily="34" charset="-122"/>
                <a:ea typeface="微软雅黑" pitchFamily="34" charset="-122"/>
              </a:rPr>
              <a:t>在此插入内容</a:t>
            </a:r>
            <a:endParaRPr lang="en-US" altLang="zh-CN" sz="1400">
              <a:solidFill>
                <a:prstClr val="black"/>
              </a:solidFill>
              <a:latin typeface="微软雅黑" pitchFamily="34" charset="-122"/>
              <a:ea typeface="微软雅黑" pitchFamily="34" charset="-122"/>
            </a:endParaRPr>
          </a:p>
        </p:txBody>
      </p:sp>
      <p:sp>
        <p:nvSpPr>
          <p:cNvPr id="50" name="TextBox 53"/>
          <p:cNvSpPr txBox="1">
            <a:spLocks noChangeArrowheads="1"/>
          </p:cNvSpPr>
          <p:nvPr/>
        </p:nvSpPr>
        <p:spPr bwMode="auto">
          <a:xfrm>
            <a:off x="6676081" y="3876282"/>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r>
              <a:rPr lang="zh-CN" altLang="en-US" sz="1400" dirty="0">
                <a:solidFill>
                  <a:prstClr val="black"/>
                </a:solidFill>
                <a:latin typeface="微软雅黑" pitchFamily="34" charset="-122"/>
                <a:ea typeface="微软雅黑" pitchFamily="34" charset="-122"/>
              </a:rPr>
              <a:t>在此插入内容</a:t>
            </a:r>
            <a:endParaRPr lang="en-US" altLang="zh-CN" sz="1400" dirty="0">
              <a:solidFill>
                <a:prstClr val="black"/>
              </a:solidFill>
              <a:latin typeface="微软雅黑" pitchFamily="34" charset="-122"/>
              <a:ea typeface="微软雅黑" pitchFamily="34" charset="-122"/>
            </a:endParaRPr>
          </a:p>
          <a:p>
            <a:pPr eaLnBrk="1" hangingPunct="1">
              <a:spcBef>
                <a:spcPct val="0"/>
              </a:spcBef>
              <a:buFontTx/>
              <a:buNone/>
            </a:pPr>
            <a:r>
              <a:rPr lang="zh-CN" altLang="en-US" sz="1400" dirty="0">
                <a:solidFill>
                  <a:prstClr val="black"/>
                </a:solidFill>
                <a:latin typeface="微软雅黑" pitchFamily="34" charset="-122"/>
                <a:ea typeface="微软雅黑" pitchFamily="34" charset="-122"/>
              </a:rPr>
              <a:t>在此插入内容</a:t>
            </a:r>
            <a:endParaRPr lang="en-US" altLang="zh-CN" sz="1400" dirty="0">
              <a:solidFill>
                <a:prstClr val="black"/>
              </a:solidFill>
              <a:latin typeface="微软雅黑" pitchFamily="34" charset="-122"/>
              <a:ea typeface="微软雅黑" pitchFamily="34" charset="-122"/>
            </a:endParaRPr>
          </a:p>
        </p:txBody>
      </p:sp>
      <p:sp>
        <p:nvSpPr>
          <p:cNvPr id="51" name="任意多边形 50"/>
          <p:cNvSpPr/>
          <p:nvPr/>
        </p:nvSpPr>
        <p:spPr>
          <a:xfrm>
            <a:off x="3469330" y="3050782"/>
            <a:ext cx="2808288" cy="263525"/>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ysClr val="window" lastClr="FFFFFF">
                <a:lumMod val="50000"/>
              </a:sysClr>
            </a:solidFill>
            <a:prstDash val="dash"/>
            <a:headEnd type="diamond" w="med" len="med"/>
            <a:tailEnd type="diamond" w="med" len="med"/>
          </a:ln>
          <a:effectLst/>
        </p:spPr>
        <p:txBody>
          <a:bodyPr anchor="ctr"/>
          <a:lstStyle/>
          <a:p>
            <a:pPr algn="ctr" fontAlgn="auto">
              <a:spcBef>
                <a:spcPts val="0"/>
              </a:spcBef>
              <a:spcAft>
                <a:spcPts val="0"/>
              </a:spcAft>
              <a:defRPr/>
            </a:pPr>
            <a:endParaRPr lang="zh-CN" altLang="en-US" kern="0">
              <a:solidFill>
                <a:prstClr val="black"/>
              </a:solidFill>
              <a:latin typeface="Calibri"/>
              <a:ea typeface="宋体"/>
            </a:endParaRPr>
          </a:p>
        </p:txBody>
      </p:sp>
      <p:sp>
        <p:nvSpPr>
          <p:cNvPr id="52" name="任意多边形 51"/>
          <p:cNvSpPr/>
          <p:nvPr/>
        </p:nvSpPr>
        <p:spPr>
          <a:xfrm flipV="1">
            <a:off x="3501080" y="3879457"/>
            <a:ext cx="2806700" cy="263525"/>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ysClr val="window" lastClr="FFFFFF">
                <a:lumMod val="50000"/>
              </a:sysClr>
            </a:solidFill>
            <a:prstDash val="dash"/>
            <a:headEnd type="diamond" w="med" len="med"/>
            <a:tailEnd type="diamond" w="med" len="med"/>
          </a:ln>
          <a:effectLst/>
        </p:spPr>
        <p:txBody>
          <a:bodyPr anchor="ctr"/>
          <a:lstStyle/>
          <a:p>
            <a:pPr algn="ctr" fontAlgn="auto">
              <a:spcBef>
                <a:spcPts val="0"/>
              </a:spcBef>
              <a:spcAft>
                <a:spcPts val="0"/>
              </a:spcAft>
              <a:defRPr/>
            </a:pPr>
            <a:endParaRPr lang="zh-CN" altLang="en-US" kern="0">
              <a:solidFill>
                <a:prstClr val="black"/>
              </a:solidFill>
              <a:latin typeface="Calibri"/>
              <a:ea typeface="宋体"/>
            </a:endParaRPr>
          </a:p>
        </p:txBody>
      </p:sp>
      <p:sp>
        <p:nvSpPr>
          <p:cNvPr id="53" name="TextBox 48"/>
          <p:cNvSpPr txBox="1">
            <a:spLocks noChangeArrowheads="1"/>
          </p:cNvSpPr>
          <p:nvPr/>
        </p:nvSpPr>
        <p:spPr bwMode="auto">
          <a:xfrm>
            <a:off x="7459624" y="4767350"/>
            <a:ext cx="12620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r>
              <a:rPr lang="zh-CN" altLang="en-US" sz="1400" dirty="0">
                <a:solidFill>
                  <a:prstClr val="black"/>
                </a:solidFill>
                <a:latin typeface="微软雅黑" pitchFamily="34" charset="-122"/>
                <a:ea typeface="微软雅黑" pitchFamily="34" charset="-122"/>
              </a:rPr>
              <a:t>在此插入内容</a:t>
            </a:r>
            <a:endParaRPr lang="en-US" altLang="zh-CN" sz="1400" dirty="0">
              <a:solidFill>
                <a:prstClr val="black"/>
              </a:solidFill>
              <a:latin typeface="微软雅黑" pitchFamily="34" charset="-122"/>
              <a:ea typeface="微软雅黑" pitchFamily="34" charset="-122"/>
            </a:endParaRPr>
          </a:p>
          <a:p>
            <a:pPr eaLnBrk="1" hangingPunct="1">
              <a:spcBef>
                <a:spcPct val="0"/>
              </a:spcBef>
              <a:buFontTx/>
              <a:buNone/>
            </a:pPr>
            <a:r>
              <a:rPr lang="zh-CN" altLang="en-US" sz="1400" dirty="0">
                <a:solidFill>
                  <a:prstClr val="black"/>
                </a:solidFill>
                <a:latin typeface="微软雅黑" pitchFamily="34" charset="-122"/>
                <a:ea typeface="微软雅黑" pitchFamily="34" charset="-122"/>
              </a:rPr>
              <a:t>在此插入内容</a:t>
            </a:r>
            <a:endParaRPr lang="en-US" altLang="zh-CN" sz="1400" dirty="0">
              <a:solidFill>
                <a:prstClr val="black"/>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1000" fill="hold"/>
                                        <p:tgtEl>
                                          <p:spTgt spid="43"/>
                                        </p:tgtEl>
                                        <p:attrNameLst>
                                          <p:attrName>ppt_w</p:attrName>
                                        </p:attrNameLst>
                                      </p:cBhvr>
                                      <p:tavLst>
                                        <p:tav tm="0">
                                          <p:val>
                                            <p:fltVal val="0"/>
                                          </p:val>
                                        </p:tav>
                                        <p:tav tm="100000">
                                          <p:val>
                                            <p:strVal val="#ppt_w"/>
                                          </p:val>
                                        </p:tav>
                                      </p:tavLst>
                                    </p:anim>
                                    <p:anim calcmode="lin" valueType="num">
                                      <p:cBhvr>
                                        <p:cTn id="13" dur="1000" fill="hold"/>
                                        <p:tgtEl>
                                          <p:spTgt spid="43"/>
                                        </p:tgtEl>
                                        <p:attrNameLst>
                                          <p:attrName>ppt_h</p:attrName>
                                        </p:attrNameLst>
                                      </p:cBhvr>
                                      <p:tavLst>
                                        <p:tav tm="0">
                                          <p:val>
                                            <p:fltVal val="0"/>
                                          </p:val>
                                        </p:tav>
                                        <p:tav tm="100000">
                                          <p:val>
                                            <p:strVal val="#ppt_h"/>
                                          </p:val>
                                        </p:tav>
                                      </p:tavLst>
                                    </p:anim>
                                    <p:anim calcmode="lin" valueType="num">
                                      <p:cBhvr>
                                        <p:cTn id="14" dur="1000" fill="hold"/>
                                        <p:tgtEl>
                                          <p:spTgt spid="43"/>
                                        </p:tgtEl>
                                        <p:attrNameLst>
                                          <p:attrName>style.rotation</p:attrName>
                                        </p:attrNameLst>
                                      </p:cBhvr>
                                      <p:tavLst>
                                        <p:tav tm="0">
                                          <p:val>
                                            <p:fltVal val="90"/>
                                          </p:val>
                                        </p:tav>
                                        <p:tav tm="100000">
                                          <p:val>
                                            <p:fltVal val="0"/>
                                          </p:val>
                                        </p:tav>
                                      </p:tavLst>
                                    </p:anim>
                                    <p:animEffect transition="in" filter="fade">
                                      <p:cBhvr>
                                        <p:cTn id="15" dur="1000"/>
                                        <p:tgtEl>
                                          <p:spTgt spid="43"/>
                                        </p:tgtEl>
                                      </p:cBhvr>
                                    </p:animEffect>
                                  </p:childTnLst>
                                </p:cTn>
                              </p:par>
                              <p:par>
                                <p:cTn id="16" presetID="31"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1000" fill="hold"/>
                                        <p:tgtEl>
                                          <p:spTgt spid="21"/>
                                        </p:tgtEl>
                                        <p:attrNameLst>
                                          <p:attrName>ppt_w</p:attrName>
                                        </p:attrNameLst>
                                      </p:cBhvr>
                                      <p:tavLst>
                                        <p:tav tm="0">
                                          <p:val>
                                            <p:fltVal val="0"/>
                                          </p:val>
                                        </p:tav>
                                        <p:tav tm="100000">
                                          <p:val>
                                            <p:strVal val="#ppt_w"/>
                                          </p:val>
                                        </p:tav>
                                      </p:tavLst>
                                    </p:anim>
                                    <p:anim calcmode="lin" valueType="num">
                                      <p:cBhvr>
                                        <p:cTn id="19" dur="1000" fill="hold"/>
                                        <p:tgtEl>
                                          <p:spTgt spid="21"/>
                                        </p:tgtEl>
                                        <p:attrNameLst>
                                          <p:attrName>ppt_h</p:attrName>
                                        </p:attrNameLst>
                                      </p:cBhvr>
                                      <p:tavLst>
                                        <p:tav tm="0">
                                          <p:val>
                                            <p:fltVal val="0"/>
                                          </p:val>
                                        </p:tav>
                                        <p:tav tm="100000">
                                          <p:val>
                                            <p:strVal val="#ppt_h"/>
                                          </p:val>
                                        </p:tav>
                                      </p:tavLst>
                                    </p:anim>
                                    <p:anim calcmode="lin" valueType="num">
                                      <p:cBhvr>
                                        <p:cTn id="20" dur="1000" fill="hold"/>
                                        <p:tgtEl>
                                          <p:spTgt spid="21"/>
                                        </p:tgtEl>
                                        <p:attrNameLst>
                                          <p:attrName>style.rotation</p:attrName>
                                        </p:attrNameLst>
                                      </p:cBhvr>
                                      <p:tavLst>
                                        <p:tav tm="0">
                                          <p:val>
                                            <p:fltVal val="90"/>
                                          </p:val>
                                        </p:tav>
                                        <p:tav tm="100000">
                                          <p:val>
                                            <p:fltVal val="0"/>
                                          </p:val>
                                        </p:tav>
                                      </p:tavLst>
                                    </p:anim>
                                    <p:animEffect transition="in" filter="fade">
                                      <p:cBhvr>
                                        <p:cTn id="21" dur="1000"/>
                                        <p:tgtEl>
                                          <p:spTgt spid="21"/>
                                        </p:tgtEl>
                                      </p:cBhvr>
                                    </p:animEffect>
                                  </p:childTnLst>
                                </p:cTn>
                              </p:par>
                              <p:par>
                                <p:cTn id="22" presetID="31"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1000" fill="hold"/>
                                        <p:tgtEl>
                                          <p:spTgt spid="16"/>
                                        </p:tgtEl>
                                        <p:attrNameLst>
                                          <p:attrName>ppt_w</p:attrName>
                                        </p:attrNameLst>
                                      </p:cBhvr>
                                      <p:tavLst>
                                        <p:tav tm="0">
                                          <p:val>
                                            <p:fltVal val="0"/>
                                          </p:val>
                                        </p:tav>
                                        <p:tav tm="100000">
                                          <p:val>
                                            <p:strVal val="#ppt_w"/>
                                          </p:val>
                                        </p:tav>
                                      </p:tavLst>
                                    </p:anim>
                                    <p:anim calcmode="lin" valueType="num">
                                      <p:cBhvr>
                                        <p:cTn id="25" dur="1000" fill="hold"/>
                                        <p:tgtEl>
                                          <p:spTgt spid="16"/>
                                        </p:tgtEl>
                                        <p:attrNameLst>
                                          <p:attrName>ppt_h</p:attrName>
                                        </p:attrNameLst>
                                      </p:cBhvr>
                                      <p:tavLst>
                                        <p:tav tm="0">
                                          <p:val>
                                            <p:fltVal val="0"/>
                                          </p:val>
                                        </p:tav>
                                        <p:tav tm="100000">
                                          <p:val>
                                            <p:strVal val="#ppt_h"/>
                                          </p:val>
                                        </p:tav>
                                      </p:tavLst>
                                    </p:anim>
                                    <p:anim calcmode="lin" valueType="num">
                                      <p:cBhvr>
                                        <p:cTn id="26" dur="1000" fill="hold"/>
                                        <p:tgtEl>
                                          <p:spTgt spid="16"/>
                                        </p:tgtEl>
                                        <p:attrNameLst>
                                          <p:attrName>style.rotation</p:attrName>
                                        </p:attrNameLst>
                                      </p:cBhvr>
                                      <p:tavLst>
                                        <p:tav tm="0">
                                          <p:val>
                                            <p:fltVal val="90"/>
                                          </p:val>
                                        </p:tav>
                                        <p:tav tm="100000">
                                          <p:val>
                                            <p:fltVal val="0"/>
                                          </p:val>
                                        </p:tav>
                                      </p:tavLst>
                                    </p:anim>
                                    <p:animEffect transition="in" filter="fade">
                                      <p:cBhvr>
                                        <p:cTn id="27" dur="1000"/>
                                        <p:tgtEl>
                                          <p:spTgt spid="16"/>
                                        </p:tgtEl>
                                      </p:cBhvr>
                                    </p:animEffect>
                                  </p:childTnLst>
                                </p:cTn>
                              </p:par>
                              <p:par>
                                <p:cTn id="28" presetID="31" presetClass="entr" presetSubtype="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1000" fill="hold"/>
                                        <p:tgtEl>
                                          <p:spTgt spid="26"/>
                                        </p:tgtEl>
                                        <p:attrNameLst>
                                          <p:attrName>ppt_w</p:attrName>
                                        </p:attrNameLst>
                                      </p:cBhvr>
                                      <p:tavLst>
                                        <p:tav tm="0">
                                          <p:val>
                                            <p:fltVal val="0"/>
                                          </p:val>
                                        </p:tav>
                                        <p:tav tm="100000">
                                          <p:val>
                                            <p:strVal val="#ppt_w"/>
                                          </p:val>
                                        </p:tav>
                                      </p:tavLst>
                                    </p:anim>
                                    <p:anim calcmode="lin" valueType="num">
                                      <p:cBhvr>
                                        <p:cTn id="31" dur="1000" fill="hold"/>
                                        <p:tgtEl>
                                          <p:spTgt spid="26"/>
                                        </p:tgtEl>
                                        <p:attrNameLst>
                                          <p:attrName>ppt_h</p:attrName>
                                        </p:attrNameLst>
                                      </p:cBhvr>
                                      <p:tavLst>
                                        <p:tav tm="0">
                                          <p:val>
                                            <p:fltVal val="0"/>
                                          </p:val>
                                        </p:tav>
                                        <p:tav tm="100000">
                                          <p:val>
                                            <p:strVal val="#ppt_h"/>
                                          </p:val>
                                        </p:tav>
                                      </p:tavLst>
                                    </p:anim>
                                    <p:anim calcmode="lin" valueType="num">
                                      <p:cBhvr>
                                        <p:cTn id="32" dur="1000" fill="hold"/>
                                        <p:tgtEl>
                                          <p:spTgt spid="26"/>
                                        </p:tgtEl>
                                        <p:attrNameLst>
                                          <p:attrName>style.rotation</p:attrName>
                                        </p:attrNameLst>
                                      </p:cBhvr>
                                      <p:tavLst>
                                        <p:tav tm="0">
                                          <p:val>
                                            <p:fltVal val="90"/>
                                          </p:val>
                                        </p:tav>
                                        <p:tav tm="100000">
                                          <p:val>
                                            <p:fltVal val="0"/>
                                          </p:val>
                                        </p:tav>
                                      </p:tavLst>
                                    </p:anim>
                                    <p:animEffect transition="in" filter="fade">
                                      <p:cBhvr>
                                        <p:cTn id="33" dur="10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down)">
                                      <p:cBhvr>
                                        <p:cTn id="38" dur="500"/>
                                        <p:tgtEl>
                                          <p:spTgt spid="47"/>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250" fill="hold"/>
                                        <p:tgtEl>
                                          <p:spTgt spid="40"/>
                                        </p:tgtEl>
                                        <p:attrNameLst>
                                          <p:attrName>ppt_x</p:attrName>
                                        </p:attrNameLst>
                                      </p:cBhvr>
                                      <p:tavLst>
                                        <p:tav tm="0">
                                          <p:val>
                                            <p:strVal val="1+#ppt_w/2"/>
                                          </p:val>
                                        </p:tav>
                                        <p:tav tm="100000">
                                          <p:val>
                                            <p:strVal val="#ppt_x"/>
                                          </p:val>
                                        </p:tav>
                                      </p:tavLst>
                                    </p:anim>
                                    <p:anim calcmode="lin" valueType="num">
                                      <p:cBhvr additive="base">
                                        <p:cTn id="44" dur="25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wipe(down)">
                                      <p:cBhvr>
                                        <p:cTn id="49" dur="500"/>
                                        <p:tgtEl>
                                          <p:spTgt spid="51"/>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250" fill="hold"/>
                                        <p:tgtEl>
                                          <p:spTgt spid="49"/>
                                        </p:tgtEl>
                                        <p:attrNameLst>
                                          <p:attrName>ppt_x</p:attrName>
                                        </p:attrNameLst>
                                      </p:cBhvr>
                                      <p:tavLst>
                                        <p:tav tm="0">
                                          <p:val>
                                            <p:strVal val="1+#ppt_w/2"/>
                                          </p:val>
                                        </p:tav>
                                        <p:tav tm="100000">
                                          <p:val>
                                            <p:strVal val="#ppt_x"/>
                                          </p:val>
                                        </p:tav>
                                      </p:tavLst>
                                    </p:anim>
                                    <p:anim calcmode="lin" valueType="num">
                                      <p:cBhvr additive="base">
                                        <p:cTn id="55" dur="25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down)">
                                      <p:cBhvr>
                                        <p:cTn id="60" dur="500"/>
                                        <p:tgtEl>
                                          <p:spTgt spid="52"/>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250" fill="hold"/>
                                        <p:tgtEl>
                                          <p:spTgt spid="50"/>
                                        </p:tgtEl>
                                        <p:attrNameLst>
                                          <p:attrName>ppt_x</p:attrName>
                                        </p:attrNameLst>
                                      </p:cBhvr>
                                      <p:tavLst>
                                        <p:tav tm="0">
                                          <p:val>
                                            <p:strVal val="1+#ppt_w/2"/>
                                          </p:val>
                                        </p:tav>
                                        <p:tav tm="100000">
                                          <p:val>
                                            <p:strVal val="#ppt_x"/>
                                          </p:val>
                                        </p:tav>
                                      </p:tavLst>
                                    </p:anim>
                                    <p:anim calcmode="lin" valueType="num">
                                      <p:cBhvr additive="base">
                                        <p:cTn id="66" dur="25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left)">
                                      <p:cBhvr>
                                        <p:cTn id="71" dur="500"/>
                                        <p:tgtEl>
                                          <p:spTgt spid="4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grpId="0" nodeType="clickEffect">
                                  <p:stCondLst>
                                    <p:cond delay="0"/>
                                  </p:stCondLst>
                                  <p:childTnLst>
                                    <p:set>
                                      <p:cBhvr>
                                        <p:cTn id="75" dur="1" fill="hold">
                                          <p:stCondLst>
                                            <p:cond delay="0"/>
                                          </p:stCondLst>
                                        </p:cTn>
                                        <p:tgtEl>
                                          <p:spTgt spid="53"/>
                                        </p:tgtEl>
                                        <p:attrNameLst>
                                          <p:attrName>style.visibility</p:attrName>
                                        </p:attrNameLst>
                                      </p:cBhvr>
                                      <p:to>
                                        <p:strVal val="visible"/>
                                      </p:to>
                                    </p:set>
                                    <p:anim calcmode="lin" valueType="num">
                                      <p:cBhvr additive="base">
                                        <p:cTn id="76" dur="250" fill="hold"/>
                                        <p:tgtEl>
                                          <p:spTgt spid="53"/>
                                        </p:tgtEl>
                                        <p:attrNameLst>
                                          <p:attrName>ppt_x</p:attrName>
                                        </p:attrNameLst>
                                      </p:cBhvr>
                                      <p:tavLst>
                                        <p:tav tm="0">
                                          <p:val>
                                            <p:strVal val="1+#ppt_w/2"/>
                                          </p:val>
                                        </p:tav>
                                        <p:tav tm="100000">
                                          <p:val>
                                            <p:strVal val="#ppt_x"/>
                                          </p:val>
                                        </p:tav>
                                      </p:tavLst>
                                    </p:anim>
                                    <p:anim calcmode="lin" valueType="num">
                                      <p:cBhvr additive="base">
                                        <p:cTn id="77" dur="25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0" grpId="0"/>
      <p:bldP spid="47" grpId="0" animBg="1"/>
      <p:bldP spid="48" grpId="0" animBg="1"/>
      <p:bldP spid="49" grpId="0"/>
      <p:bldP spid="50" grpId="0"/>
      <p:bldP spid="51" grpId="0" animBg="1"/>
      <p:bldP spid="52" grpId="0" animBg="1"/>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52"/>
          <p:cNvSpPr>
            <a:spLocks noChangeArrowheads="1"/>
          </p:cNvSpPr>
          <p:nvPr/>
        </p:nvSpPr>
        <p:spPr bwMode="auto">
          <a:xfrm>
            <a:off x="1533526" y="228600"/>
            <a:ext cx="43846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grpSp>
        <p:nvGrpSpPr>
          <p:cNvPr id="71" name="Group 6"/>
          <p:cNvGrpSpPr/>
          <p:nvPr/>
        </p:nvGrpSpPr>
        <p:grpSpPr>
          <a:xfrm>
            <a:off x="5269485" y="1002847"/>
            <a:ext cx="1810894" cy="2367305"/>
            <a:chOff x="3829623" y="1066801"/>
            <a:chExt cx="1810894" cy="2367305"/>
          </a:xfrm>
          <a:effectLst>
            <a:outerShdw blurRad="50800" dist="38100" dir="2700000" algn="tl" rotWithShape="0">
              <a:prstClr val="black">
                <a:alpha val="40000"/>
              </a:prstClr>
            </a:outerShdw>
          </a:effectLst>
        </p:grpSpPr>
        <p:sp>
          <p:nvSpPr>
            <p:cNvPr id="72" name="Rectangle 101"/>
            <p:cNvSpPr>
              <a:spLocks noChangeArrowheads="1"/>
            </p:cNvSpPr>
            <p:nvPr/>
          </p:nvSpPr>
          <p:spPr bwMode="auto">
            <a:xfrm>
              <a:off x="3829623" y="1076868"/>
              <a:ext cx="1805361" cy="2354627"/>
            </a:xfrm>
            <a:prstGeom prst="rect">
              <a:avLst/>
            </a:prstGeom>
            <a:gradFill flip="none" rotWithShape="1">
              <a:gsLst>
                <a:gs pos="100000">
                  <a:srgbClr val="00B0F0">
                    <a:lumMod val="60000"/>
                    <a:lumOff val="40000"/>
                  </a:srgbClr>
                </a:gs>
                <a:gs pos="62000">
                  <a:srgbClr val="00B0F0">
                    <a:lumMod val="20000"/>
                    <a:lumOff val="80000"/>
                  </a:srgbClr>
                </a:gs>
                <a:gs pos="24000">
                  <a:sysClr val="window" lastClr="FFFFFF"/>
                </a:gs>
              </a:gsLst>
              <a:lin ang="3000000" scaled="0"/>
              <a:tileRect/>
            </a:gradFill>
            <a:ln w="6350">
              <a:solidFill>
                <a:sysClr val="window" lastClr="FFFFFF">
                  <a:lumMod val="50000"/>
                </a:sysClr>
              </a:soli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r>
                <a:rPr lang="uk-UA" kern="0" dirty="0">
                  <a:solidFill>
                    <a:srgbClr val="383838"/>
                  </a:solidFill>
                  <a:latin typeface="Calibri"/>
                </a:rPr>
                <a:t>                                </a:t>
              </a:r>
              <a:endParaRPr lang="en-US" kern="0" dirty="0">
                <a:solidFill>
                  <a:srgbClr val="383838"/>
                </a:solidFill>
                <a:latin typeface="Calibri"/>
              </a:endParaRPr>
            </a:p>
          </p:txBody>
        </p:sp>
        <p:sp>
          <p:nvSpPr>
            <p:cNvPr id="73" name="Freeform 102"/>
            <p:cNvSpPr>
              <a:spLocks/>
            </p:cNvSpPr>
            <p:nvPr/>
          </p:nvSpPr>
          <p:spPr bwMode="auto">
            <a:xfrm>
              <a:off x="3829623" y="1076881"/>
              <a:ext cx="1805361" cy="2357225"/>
            </a:xfrm>
            <a:custGeom>
              <a:avLst/>
              <a:gdLst/>
              <a:ahLst/>
              <a:cxnLst>
                <a:cxn ang="0">
                  <a:pos x="2221" y="2720"/>
                </a:cxn>
                <a:cxn ang="0">
                  <a:pos x="2221" y="2720"/>
                </a:cxn>
                <a:cxn ang="0">
                  <a:pos x="0" y="2720"/>
                </a:cxn>
                <a:cxn ang="0">
                  <a:pos x="0" y="2"/>
                </a:cxn>
                <a:cxn ang="0">
                  <a:pos x="2221" y="2"/>
                </a:cxn>
                <a:cxn ang="0">
                  <a:pos x="2221" y="2720"/>
                </a:cxn>
                <a:cxn ang="0">
                  <a:pos x="2221" y="2720"/>
                </a:cxn>
                <a:cxn ang="0">
                  <a:pos x="2221" y="2720"/>
                </a:cxn>
                <a:cxn ang="0">
                  <a:pos x="2221" y="2720"/>
                </a:cxn>
                <a:cxn ang="0">
                  <a:pos x="2221" y="2720"/>
                </a:cxn>
                <a:cxn ang="0">
                  <a:pos x="2221" y="0"/>
                </a:cxn>
                <a:cxn ang="0">
                  <a:pos x="0" y="0"/>
                </a:cxn>
                <a:cxn ang="0">
                  <a:pos x="0" y="2723"/>
                </a:cxn>
                <a:cxn ang="0">
                  <a:pos x="2221" y="2723"/>
                </a:cxn>
                <a:cxn ang="0">
                  <a:pos x="2221" y="2720"/>
                </a:cxn>
                <a:cxn ang="0">
                  <a:pos x="2221" y="2720"/>
                </a:cxn>
              </a:cxnLst>
              <a:rect l="0" t="0" r="r" b="b"/>
              <a:pathLst>
                <a:path w="2221" h="2723">
                  <a:moveTo>
                    <a:pt x="2221" y="2720"/>
                  </a:moveTo>
                  <a:lnTo>
                    <a:pt x="2221" y="2720"/>
                  </a:lnTo>
                  <a:lnTo>
                    <a:pt x="0" y="2720"/>
                  </a:lnTo>
                  <a:lnTo>
                    <a:pt x="0" y="2"/>
                  </a:lnTo>
                  <a:lnTo>
                    <a:pt x="2221" y="2"/>
                  </a:lnTo>
                  <a:lnTo>
                    <a:pt x="2221" y="2720"/>
                  </a:lnTo>
                  <a:lnTo>
                    <a:pt x="2221" y="2720"/>
                  </a:lnTo>
                  <a:lnTo>
                    <a:pt x="2221" y="2720"/>
                  </a:lnTo>
                  <a:lnTo>
                    <a:pt x="2221" y="2720"/>
                  </a:lnTo>
                  <a:lnTo>
                    <a:pt x="2221" y="2720"/>
                  </a:lnTo>
                  <a:lnTo>
                    <a:pt x="2221" y="0"/>
                  </a:lnTo>
                  <a:lnTo>
                    <a:pt x="0" y="0"/>
                  </a:lnTo>
                  <a:lnTo>
                    <a:pt x="0" y="2723"/>
                  </a:lnTo>
                  <a:lnTo>
                    <a:pt x="2221" y="2723"/>
                  </a:lnTo>
                  <a:lnTo>
                    <a:pt x="2221" y="2720"/>
                  </a:lnTo>
                  <a:lnTo>
                    <a:pt x="2221" y="2720"/>
                  </a:lnTo>
                  <a:close/>
                </a:path>
              </a:pathLst>
            </a:custGeom>
            <a:solidFill>
              <a:srgbClr val="C2C2C2"/>
            </a:solidFill>
            <a:ln w="25400">
              <a:solidFill>
                <a:sysClr val="window" lastClr="FFFFFF">
                  <a:lumMod val="50000"/>
                </a:sysClr>
              </a:solid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74" name="Rectangle 103"/>
            <p:cNvSpPr>
              <a:spLocks noChangeArrowheads="1"/>
            </p:cNvSpPr>
            <p:nvPr/>
          </p:nvSpPr>
          <p:spPr bwMode="auto">
            <a:xfrm>
              <a:off x="3829986" y="1066801"/>
              <a:ext cx="1810531" cy="271319"/>
            </a:xfrm>
            <a:prstGeom prst="rect">
              <a:avLst/>
            </a:prstGeom>
            <a:gradFill>
              <a:gsLst>
                <a:gs pos="0">
                  <a:srgbClr val="0070C0"/>
                </a:gs>
                <a:gs pos="62000">
                  <a:srgbClr val="00B0F0"/>
                </a:gs>
                <a:gs pos="100000">
                  <a:srgbClr val="0070C0"/>
                </a:gs>
              </a:gsLst>
              <a:lin ang="0" scaled="0"/>
            </a:gradFill>
            <a:ln w="25400">
              <a:solidFill>
                <a:srgbClr val="4D4D4D"/>
              </a:soli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75" name="Rectangle 105"/>
            <p:cNvSpPr>
              <a:spLocks noChangeArrowheads="1"/>
            </p:cNvSpPr>
            <p:nvPr/>
          </p:nvSpPr>
          <p:spPr bwMode="auto">
            <a:xfrm>
              <a:off x="4162318" y="1504175"/>
              <a:ext cx="1090857" cy="1161732"/>
            </a:xfrm>
            <a:prstGeom prst="rect">
              <a:avLst/>
            </a:prstGeom>
            <a:gradFill flip="none" rotWithShape="1">
              <a:gsLst>
                <a:gs pos="100000">
                  <a:sysClr val="window" lastClr="FFFFFF">
                    <a:lumMod val="85000"/>
                  </a:sysClr>
                </a:gs>
                <a:gs pos="0">
                  <a:sysClr val="window" lastClr="FFFFFF">
                    <a:lumMod val="95000"/>
                  </a:sysClr>
                </a:gs>
              </a:gsLst>
              <a:lin ang="16200000" scaled="1"/>
              <a:tileRect/>
            </a:gradFill>
            <a:ln w="57150">
              <a:gradFill>
                <a:gsLst>
                  <a:gs pos="0">
                    <a:srgbClr val="00B0F0"/>
                  </a:gs>
                  <a:gs pos="100000">
                    <a:srgbClr val="0070C0"/>
                  </a:gs>
                </a:gsLst>
                <a:lin ang="5400000" scaled="0"/>
              </a:gra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grpSp>
          <p:nvGrpSpPr>
            <p:cNvPr id="76" name="Group 213"/>
            <p:cNvGrpSpPr/>
            <p:nvPr/>
          </p:nvGrpSpPr>
          <p:grpSpPr>
            <a:xfrm>
              <a:off x="4334859" y="1542624"/>
              <a:ext cx="740061" cy="1109761"/>
              <a:chOff x="5257800" y="3352800"/>
              <a:chExt cx="1360262" cy="2035118"/>
            </a:xfrm>
          </p:grpSpPr>
          <p:sp>
            <p:nvSpPr>
              <p:cNvPr id="82" name="Freeform 15"/>
              <p:cNvSpPr>
                <a:spLocks/>
              </p:cNvSpPr>
              <p:nvPr/>
            </p:nvSpPr>
            <p:spPr bwMode="auto">
              <a:xfrm>
                <a:off x="5257800" y="4228006"/>
                <a:ext cx="1360262" cy="1159912"/>
              </a:xfrm>
              <a:custGeom>
                <a:avLst/>
                <a:gdLst/>
                <a:ahLst/>
                <a:cxnLst>
                  <a:cxn ang="0">
                    <a:pos x="0" y="326"/>
                  </a:cxn>
                  <a:cxn ang="0">
                    <a:pos x="149" y="29"/>
                  </a:cxn>
                  <a:cxn ang="0">
                    <a:pos x="382" y="325"/>
                  </a:cxn>
                  <a:cxn ang="0">
                    <a:pos x="0" y="326"/>
                  </a:cxn>
                </a:cxnLst>
                <a:rect l="0" t="0" r="r" b="b"/>
                <a:pathLst>
                  <a:path w="382" h="326">
                    <a:moveTo>
                      <a:pt x="0" y="326"/>
                    </a:moveTo>
                    <a:cubicBezTo>
                      <a:pt x="0" y="326"/>
                      <a:pt x="24" y="55"/>
                      <a:pt x="149" y="29"/>
                    </a:cubicBezTo>
                    <a:cubicBezTo>
                      <a:pt x="282" y="0"/>
                      <a:pt x="361" y="76"/>
                      <a:pt x="382" y="325"/>
                    </a:cubicBezTo>
                    <a:cubicBezTo>
                      <a:pt x="0" y="326"/>
                      <a:pt x="0" y="326"/>
                      <a:pt x="0" y="326"/>
                    </a:cubicBezTo>
                  </a:path>
                </a:pathLst>
              </a:custGeom>
              <a:gradFill flip="none" rotWithShape="1">
                <a:gsLst>
                  <a:gs pos="0">
                    <a:srgbClr val="1B75BC">
                      <a:shade val="30000"/>
                      <a:satMod val="115000"/>
                    </a:srgbClr>
                  </a:gs>
                  <a:gs pos="50000">
                    <a:srgbClr val="1B75BC">
                      <a:shade val="67500"/>
                      <a:satMod val="115000"/>
                    </a:srgbClr>
                  </a:gs>
                  <a:gs pos="100000">
                    <a:srgbClr val="1B75BC">
                      <a:shade val="100000"/>
                      <a:satMod val="115000"/>
                    </a:srgbClr>
                  </a:gs>
                </a:gsLst>
                <a:lin ang="54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83" name="Freeform 18"/>
              <p:cNvSpPr>
                <a:spLocks/>
              </p:cNvSpPr>
              <p:nvPr/>
            </p:nvSpPr>
            <p:spPr bwMode="auto">
              <a:xfrm>
                <a:off x="5706701" y="4131598"/>
                <a:ext cx="537778" cy="903827"/>
              </a:xfrm>
              <a:custGeom>
                <a:avLst/>
                <a:gdLst/>
                <a:ahLst/>
                <a:cxnLst>
                  <a:cxn ang="0">
                    <a:pos x="44" y="59"/>
                  </a:cxn>
                  <a:cxn ang="0">
                    <a:pos x="0" y="63"/>
                  </a:cxn>
                  <a:cxn ang="0">
                    <a:pos x="32" y="249"/>
                  </a:cxn>
                  <a:cxn ang="0">
                    <a:pos x="105" y="254"/>
                  </a:cxn>
                  <a:cxn ang="0">
                    <a:pos x="143" y="66"/>
                  </a:cxn>
                  <a:cxn ang="0">
                    <a:pos x="44" y="59"/>
                  </a:cxn>
                </a:cxnLst>
                <a:rect l="0" t="0" r="r" b="b"/>
                <a:pathLst>
                  <a:path w="151" h="254">
                    <a:moveTo>
                      <a:pt x="44" y="59"/>
                    </a:moveTo>
                    <a:cubicBezTo>
                      <a:pt x="0" y="63"/>
                      <a:pt x="0" y="63"/>
                      <a:pt x="0" y="63"/>
                    </a:cubicBezTo>
                    <a:cubicBezTo>
                      <a:pt x="0" y="63"/>
                      <a:pt x="4" y="198"/>
                      <a:pt x="32" y="249"/>
                    </a:cubicBezTo>
                    <a:cubicBezTo>
                      <a:pt x="105" y="254"/>
                      <a:pt x="105" y="254"/>
                      <a:pt x="105" y="254"/>
                    </a:cubicBezTo>
                    <a:cubicBezTo>
                      <a:pt x="105" y="254"/>
                      <a:pt x="151" y="132"/>
                      <a:pt x="143" y="66"/>
                    </a:cubicBezTo>
                    <a:cubicBezTo>
                      <a:pt x="136" y="0"/>
                      <a:pt x="44" y="59"/>
                      <a:pt x="44" y="59"/>
                    </a:cubicBezTo>
                    <a:close/>
                  </a:path>
                </a:pathLst>
              </a:cu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54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84" name="Freeform 19"/>
              <p:cNvSpPr>
                <a:spLocks/>
              </p:cNvSpPr>
              <p:nvPr/>
            </p:nvSpPr>
            <p:spPr bwMode="auto">
              <a:xfrm>
                <a:off x="5813654" y="4559410"/>
                <a:ext cx="269643" cy="671845"/>
              </a:xfrm>
              <a:custGeom>
                <a:avLst/>
                <a:gdLst/>
                <a:ahLst/>
                <a:cxnLst>
                  <a:cxn ang="0">
                    <a:pos x="64" y="0"/>
                  </a:cxn>
                  <a:cxn ang="0">
                    <a:pos x="59" y="35"/>
                  </a:cxn>
                  <a:cxn ang="0">
                    <a:pos x="0" y="302"/>
                  </a:cxn>
                  <a:cxn ang="0">
                    <a:pos x="97" y="446"/>
                  </a:cxn>
                  <a:cxn ang="0">
                    <a:pos x="179" y="312"/>
                  </a:cxn>
                  <a:cxn ang="0">
                    <a:pos x="142" y="21"/>
                  </a:cxn>
                  <a:cxn ang="0">
                    <a:pos x="64" y="0"/>
                  </a:cxn>
                </a:cxnLst>
                <a:rect l="0" t="0" r="r" b="b"/>
                <a:pathLst>
                  <a:path w="179" h="446">
                    <a:moveTo>
                      <a:pt x="64" y="0"/>
                    </a:moveTo>
                    <a:lnTo>
                      <a:pt x="59" y="35"/>
                    </a:lnTo>
                    <a:lnTo>
                      <a:pt x="0" y="302"/>
                    </a:lnTo>
                    <a:lnTo>
                      <a:pt x="97" y="446"/>
                    </a:lnTo>
                    <a:lnTo>
                      <a:pt x="179" y="312"/>
                    </a:lnTo>
                    <a:lnTo>
                      <a:pt x="142" y="21"/>
                    </a:lnTo>
                    <a:lnTo>
                      <a:pt x="64" y="0"/>
                    </a:lnTo>
                    <a:close/>
                  </a:path>
                </a:pathLst>
              </a:custGeom>
              <a:gradFill flip="none" rotWithShape="1">
                <a:gsLst>
                  <a:gs pos="0">
                    <a:srgbClr val="414142">
                      <a:shade val="30000"/>
                      <a:satMod val="115000"/>
                    </a:srgbClr>
                  </a:gs>
                  <a:gs pos="40000">
                    <a:srgbClr val="414142">
                      <a:shade val="67500"/>
                      <a:satMod val="115000"/>
                    </a:srgbClr>
                  </a:gs>
                  <a:gs pos="77000">
                    <a:srgbClr val="414142">
                      <a:shade val="100000"/>
                      <a:satMod val="115000"/>
                    </a:srgb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85" name="Freeform 20"/>
              <p:cNvSpPr>
                <a:spLocks/>
              </p:cNvSpPr>
              <p:nvPr/>
            </p:nvSpPr>
            <p:spPr bwMode="auto">
              <a:xfrm>
                <a:off x="5837756" y="4292780"/>
                <a:ext cx="278681" cy="319352"/>
              </a:xfrm>
              <a:custGeom>
                <a:avLst/>
                <a:gdLst/>
                <a:ahLst/>
                <a:cxnLst>
                  <a:cxn ang="0">
                    <a:pos x="0" y="44"/>
                  </a:cxn>
                  <a:cxn ang="0">
                    <a:pos x="18" y="90"/>
                  </a:cxn>
                  <a:cxn ang="0">
                    <a:pos x="55" y="89"/>
                  </a:cxn>
                  <a:cxn ang="0">
                    <a:pos x="78" y="27"/>
                  </a:cxn>
                  <a:cxn ang="0">
                    <a:pos x="40" y="1"/>
                  </a:cxn>
                  <a:cxn ang="0">
                    <a:pos x="0" y="44"/>
                  </a:cxn>
                </a:cxnLst>
                <a:rect l="0" t="0" r="r" b="b"/>
                <a:pathLst>
                  <a:path w="78" h="90">
                    <a:moveTo>
                      <a:pt x="0" y="44"/>
                    </a:moveTo>
                    <a:cubicBezTo>
                      <a:pt x="18" y="90"/>
                      <a:pt x="18" y="90"/>
                      <a:pt x="18" y="90"/>
                    </a:cubicBezTo>
                    <a:cubicBezTo>
                      <a:pt x="18" y="90"/>
                      <a:pt x="38" y="83"/>
                      <a:pt x="55" y="89"/>
                    </a:cubicBezTo>
                    <a:cubicBezTo>
                      <a:pt x="78" y="27"/>
                      <a:pt x="78" y="27"/>
                      <a:pt x="78" y="27"/>
                    </a:cubicBezTo>
                    <a:cubicBezTo>
                      <a:pt x="78" y="27"/>
                      <a:pt x="43" y="2"/>
                      <a:pt x="40" y="1"/>
                    </a:cubicBezTo>
                    <a:cubicBezTo>
                      <a:pt x="37" y="0"/>
                      <a:pt x="0" y="44"/>
                      <a:pt x="0" y="44"/>
                    </a:cubicBezTo>
                    <a:close/>
                  </a:path>
                </a:pathLst>
              </a:custGeom>
              <a:gradFill flip="none" rotWithShape="1">
                <a:gsLst>
                  <a:gs pos="100000">
                    <a:sysClr val="window" lastClr="FFFFFF">
                      <a:lumMod val="50000"/>
                      <a:shade val="67500"/>
                      <a:satMod val="115000"/>
                    </a:sysClr>
                  </a:gs>
                  <a:gs pos="0">
                    <a:srgbClr val="383838">
                      <a:lumMod val="50000"/>
                    </a:srgb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86" name="Freeform 21"/>
              <p:cNvSpPr>
                <a:spLocks/>
              </p:cNvSpPr>
              <p:nvPr/>
            </p:nvSpPr>
            <p:spPr bwMode="auto">
              <a:xfrm>
                <a:off x="5693143" y="4086407"/>
                <a:ext cx="557361" cy="504637"/>
              </a:xfrm>
              <a:custGeom>
                <a:avLst/>
                <a:gdLst/>
                <a:ahLst/>
                <a:cxnLst>
                  <a:cxn ang="0">
                    <a:pos x="38" y="20"/>
                  </a:cxn>
                  <a:cxn ang="0">
                    <a:pos x="0" y="60"/>
                  </a:cxn>
                  <a:cxn ang="0">
                    <a:pos x="38" y="138"/>
                  </a:cxn>
                  <a:cxn ang="0">
                    <a:pos x="71" y="89"/>
                  </a:cxn>
                  <a:cxn ang="0">
                    <a:pos x="119" y="142"/>
                  </a:cxn>
                  <a:cxn ang="0">
                    <a:pos x="149" y="45"/>
                  </a:cxn>
                  <a:cxn ang="0">
                    <a:pos x="38" y="20"/>
                  </a:cxn>
                </a:cxnLst>
                <a:rect l="0" t="0" r="r" b="b"/>
                <a:pathLst>
                  <a:path w="157" h="142">
                    <a:moveTo>
                      <a:pt x="38" y="20"/>
                    </a:moveTo>
                    <a:cubicBezTo>
                      <a:pt x="0" y="60"/>
                      <a:pt x="0" y="60"/>
                      <a:pt x="0" y="60"/>
                    </a:cubicBezTo>
                    <a:cubicBezTo>
                      <a:pt x="0" y="60"/>
                      <a:pt x="5" y="109"/>
                      <a:pt x="38" y="138"/>
                    </a:cubicBezTo>
                    <a:cubicBezTo>
                      <a:pt x="71" y="89"/>
                      <a:pt x="71" y="89"/>
                      <a:pt x="71" y="89"/>
                    </a:cubicBezTo>
                    <a:cubicBezTo>
                      <a:pt x="119" y="142"/>
                      <a:pt x="119" y="142"/>
                      <a:pt x="119" y="142"/>
                    </a:cubicBezTo>
                    <a:cubicBezTo>
                      <a:pt x="119" y="142"/>
                      <a:pt x="157" y="89"/>
                      <a:pt x="149" y="45"/>
                    </a:cubicBezTo>
                    <a:cubicBezTo>
                      <a:pt x="140" y="0"/>
                      <a:pt x="38" y="20"/>
                      <a:pt x="38" y="2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87" name="Freeform 22"/>
              <p:cNvSpPr>
                <a:spLocks/>
              </p:cNvSpPr>
              <p:nvPr/>
            </p:nvSpPr>
            <p:spPr bwMode="auto">
              <a:xfrm>
                <a:off x="5425008" y="3898109"/>
                <a:ext cx="200349" cy="198842"/>
              </a:xfrm>
              <a:custGeom>
                <a:avLst/>
                <a:gdLst/>
                <a:ahLst/>
                <a:cxnLst>
                  <a:cxn ang="0">
                    <a:pos x="56" y="28"/>
                  </a:cxn>
                  <a:cxn ang="0">
                    <a:pos x="28" y="56"/>
                  </a:cxn>
                  <a:cxn ang="0">
                    <a:pos x="0" y="28"/>
                  </a:cxn>
                  <a:cxn ang="0">
                    <a:pos x="28" y="0"/>
                  </a:cxn>
                  <a:cxn ang="0">
                    <a:pos x="56" y="28"/>
                  </a:cxn>
                </a:cxnLst>
                <a:rect l="0" t="0" r="r" b="b"/>
                <a:pathLst>
                  <a:path w="56" h="56">
                    <a:moveTo>
                      <a:pt x="56" y="28"/>
                    </a:moveTo>
                    <a:cubicBezTo>
                      <a:pt x="56" y="44"/>
                      <a:pt x="43" y="56"/>
                      <a:pt x="28" y="56"/>
                    </a:cubicBezTo>
                    <a:cubicBezTo>
                      <a:pt x="12" y="56"/>
                      <a:pt x="0" y="44"/>
                      <a:pt x="0" y="28"/>
                    </a:cubicBezTo>
                    <a:cubicBezTo>
                      <a:pt x="0" y="13"/>
                      <a:pt x="12" y="0"/>
                      <a:pt x="28" y="0"/>
                    </a:cubicBezTo>
                    <a:cubicBezTo>
                      <a:pt x="44" y="0"/>
                      <a:pt x="56" y="13"/>
                      <a:pt x="56" y="28"/>
                    </a:cubicBezTo>
                    <a:close/>
                  </a:path>
                </a:pathLst>
              </a:custGeom>
              <a:solidFill>
                <a:srgbClr val="C49A6B"/>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88" name="Freeform 23"/>
              <p:cNvSpPr>
                <a:spLocks/>
              </p:cNvSpPr>
              <p:nvPr/>
            </p:nvSpPr>
            <p:spPr bwMode="auto">
              <a:xfrm>
                <a:off x="6322810" y="3901122"/>
                <a:ext cx="198842" cy="198842"/>
              </a:xfrm>
              <a:custGeom>
                <a:avLst/>
                <a:gdLst/>
                <a:ahLst/>
                <a:cxnLst>
                  <a:cxn ang="0">
                    <a:pos x="0" y="28"/>
                  </a:cxn>
                  <a:cxn ang="0">
                    <a:pos x="28" y="56"/>
                  </a:cxn>
                  <a:cxn ang="0">
                    <a:pos x="56" y="28"/>
                  </a:cxn>
                  <a:cxn ang="0">
                    <a:pos x="28" y="0"/>
                  </a:cxn>
                  <a:cxn ang="0">
                    <a:pos x="0" y="28"/>
                  </a:cxn>
                </a:cxnLst>
                <a:rect l="0" t="0" r="r" b="b"/>
                <a:pathLst>
                  <a:path w="56" h="56">
                    <a:moveTo>
                      <a:pt x="0" y="28"/>
                    </a:moveTo>
                    <a:cubicBezTo>
                      <a:pt x="0" y="43"/>
                      <a:pt x="12" y="56"/>
                      <a:pt x="28" y="56"/>
                    </a:cubicBezTo>
                    <a:cubicBezTo>
                      <a:pt x="43" y="56"/>
                      <a:pt x="56" y="44"/>
                      <a:pt x="56" y="28"/>
                    </a:cubicBezTo>
                    <a:cubicBezTo>
                      <a:pt x="56" y="12"/>
                      <a:pt x="44" y="0"/>
                      <a:pt x="28" y="0"/>
                    </a:cubicBezTo>
                    <a:cubicBezTo>
                      <a:pt x="12" y="0"/>
                      <a:pt x="0" y="12"/>
                      <a:pt x="0" y="28"/>
                    </a:cubicBezTo>
                    <a:close/>
                  </a:path>
                </a:pathLst>
              </a:custGeom>
              <a:solidFill>
                <a:srgbClr val="C49A6B"/>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89" name="Freeform 24"/>
              <p:cNvSpPr>
                <a:spLocks/>
              </p:cNvSpPr>
              <p:nvPr/>
            </p:nvSpPr>
            <p:spPr bwMode="auto">
              <a:xfrm>
                <a:off x="5521416" y="3480843"/>
                <a:ext cx="921905" cy="921904"/>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solidFill>
                <a:srgbClr val="C49A6B"/>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90" name="Freeform 24"/>
              <p:cNvSpPr>
                <a:spLocks/>
              </p:cNvSpPr>
              <p:nvPr/>
            </p:nvSpPr>
            <p:spPr bwMode="auto">
              <a:xfrm>
                <a:off x="5589315" y="3581400"/>
                <a:ext cx="800600" cy="800598"/>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gradFill flip="none" rotWithShape="1">
                <a:gsLst>
                  <a:gs pos="86000">
                    <a:srgbClr val="FFC000">
                      <a:shade val="67500"/>
                      <a:satMod val="115000"/>
                      <a:alpha val="3000"/>
                    </a:srgbClr>
                  </a:gs>
                  <a:gs pos="0">
                    <a:sysClr val="window" lastClr="FFFFFF">
                      <a:alpha val="59000"/>
                    </a:sysClr>
                  </a:gs>
                </a:gsLst>
                <a:path path="circle">
                  <a:fillToRect l="50000" t="50000" r="50000" b="50000"/>
                </a:path>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91" name="Freeform 25"/>
              <p:cNvSpPr>
                <a:spLocks/>
              </p:cNvSpPr>
              <p:nvPr/>
            </p:nvSpPr>
            <p:spPr bwMode="auto">
              <a:xfrm>
                <a:off x="5521416" y="3352800"/>
                <a:ext cx="979147" cy="611590"/>
              </a:xfrm>
              <a:custGeom>
                <a:avLst/>
                <a:gdLst/>
                <a:ahLst/>
                <a:cxnLst>
                  <a:cxn ang="0">
                    <a:pos x="3" y="151"/>
                  </a:cxn>
                  <a:cxn ang="0">
                    <a:pos x="91" y="81"/>
                  </a:cxn>
                  <a:cxn ang="0">
                    <a:pos x="257" y="172"/>
                  </a:cxn>
                  <a:cxn ang="0">
                    <a:pos x="206" y="37"/>
                  </a:cxn>
                  <a:cxn ang="0">
                    <a:pos x="3" y="151"/>
                  </a:cxn>
                </a:cxnLst>
                <a:rect l="0" t="0" r="r" b="b"/>
                <a:pathLst>
                  <a:path w="275" h="172">
                    <a:moveTo>
                      <a:pt x="3" y="151"/>
                    </a:moveTo>
                    <a:cubicBezTo>
                      <a:pt x="3" y="151"/>
                      <a:pt x="63" y="130"/>
                      <a:pt x="91" y="81"/>
                    </a:cubicBezTo>
                    <a:cubicBezTo>
                      <a:pt x="91" y="81"/>
                      <a:pt x="204" y="166"/>
                      <a:pt x="257" y="172"/>
                    </a:cubicBezTo>
                    <a:cubicBezTo>
                      <a:pt x="257" y="172"/>
                      <a:pt x="275" y="75"/>
                      <a:pt x="206" y="37"/>
                    </a:cubicBezTo>
                    <a:cubicBezTo>
                      <a:pt x="138" y="0"/>
                      <a:pt x="0" y="17"/>
                      <a:pt x="3" y="151"/>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grpSp>
        <p:cxnSp>
          <p:nvCxnSpPr>
            <p:cNvPr id="77" name="Straight Connector 12"/>
            <p:cNvCxnSpPr/>
            <p:nvPr/>
          </p:nvCxnSpPr>
          <p:spPr>
            <a:xfrm>
              <a:off x="4155415" y="3039133"/>
              <a:ext cx="1092483" cy="866"/>
            </a:xfrm>
            <a:prstGeom prst="line">
              <a:avLst/>
            </a:prstGeom>
            <a:noFill/>
            <a:ln w="9525" cap="flat" cmpd="sng" algn="ctr">
              <a:solidFill>
                <a:sysClr val="window" lastClr="FFFFFF">
                  <a:lumMod val="50000"/>
                </a:sysClr>
              </a:solidFill>
              <a:prstDash val="solid"/>
            </a:ln>
            <a:effectLst/>
          </p:spPr>
        </p:cxnSp>
        <p:sp>
          <p:nvSpPr>
            <p:cNvPr id="78" name="Rectangle 13"/>
            <p:cNvSpPr/>
            <p:nvPr/>
          </p:nvSpPr>
          <p:spPr>
            <a:xfrm>
              <a:off x="5584308" y="1082040"/>
              <a:ext cx="45719" cy="233934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a:endParaRPr>
            </a:p>
          </p:txBody>
        </p:sp>
        <p:sp>
          <p:nvSpPr>
            <p:cNvPr id="79" name="Rectangle 14"/>
            <p:cNvSpPr/>
            <p:nvPr/>
          </p:nvSpPr>
          <p:spPr>
            <a:xfrm flipH="1">
              <a:off x="4114800" y="2771001"/>
              <a:ext cx="1295400" cy="276999"/>
            </a:xfrm>
            <a:prstGeom prst="rect">
              <a:avLst/>
            </a:prstGeom>
            <a:noFill/>
            <a:ln>
              <a:noFill/>
            </a:ln>
            <a:effectLst/>
          </p:spPr>
          <p:txBody>
            <a:bodyPr wrap="square">
              <a:spAutoFit/>
            </a:bodyPr>
            <a:lstStyle/>
            <a:p>
              <a:pPr fontAlgn="auto">
                <a:spcBef>
                  <a:spcPts val="0"/>
                </a:spcBef>
                <a:spcAft>
                  <a:spcPts val="0"/>
                </a:spcAft>
                <a:defRPr/>
              </a:pPr>
              <a:r>
                <a:rPr lang="zh-CN" altLang="en-US" sz="1200" b="1" kern="0" dirty="0">
                  <a:solidFill>
                    <a:srgbClr val="383838">
                      <a:lumMod val="50000"/>
                    </a:srgbClr>
                  </a:solidFill>
                  <a:latin typeface="Calibri"/>
                  <a:ea typeface="굴림" charset="-127"/>
                  <a:cs typeface="Arial" pitchFamily="34" charset="0"/>
                </a:rPr>
                <a:t>点击添加标题</a:t>
              </a:r>
            </a:p>
          </p:txBody>
        </p:sp>
        <p:sp>
          <p:nvSpPr>
            <p:cNvPr id="80" name="Rectangle 15"/>
            <p:cNvSpPr/>
            <p:nvPr/>
          </p:nvSpPr>
          <p:spPr>
            <a:xfrm>
              <a:off x="3854568" y="1082040"/>
              <a:ext cx="45719" cy="233934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a:endParaRPr>
            </a:p>
          </p:txBody>
        </p:sp>
        <p:sp>
          <p:nvSpPr>
            <p:cNvPr id="81" name="Rectangle 16"/>
            <p:cNvSpPr/>
            <p:nvPr/>
          </p:nvSpPr>
          <p:spPr>
            <a:xfrm>
              <a:off x="4152900" y="1500378"/>
              <a:ext cx="1097280" cy="1152144"/>
            </a:xfrm>
            <a:prstGeom prst="rect">
              <a:avLst/>
            </a:prstGeom>
            <a:gradFill>
              <a:gsLst>
                <a:gs pos="100000">
                  <a:sysClr val="window" lastClr="FFFFFF"/>
                </a:gs>
                <a:gs pos="51000">
                  <a:sysClr val="window" lastClr="FFFFFF">
                    <a:alpha val="0"/>
                  </a:sysClr>
                </a:gs>
              </a:gsLst>
              <a:lin ang="27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a:endParaRPr>
            </a:p>
          </p:txBody>
        </p:sp>
      </p:grpSp>
      <p:grpSp>
        <p:nvGrpSpPr>
          <p:cNvPr id="92" name="Group 27"/>
          <p:cNvGrpSpPr/>
          <p:nvPr/>
        </p:nvGrpSpPr>
        <p:grpSpPr>
          <a:xfrm>
            <a:off x="2752630" y="3976336"/>
            <a:ext cx="1621458" cy="2119665"/>
            <a:chOff x="1312768" y="3947790"/>
            <a:chExt cx="1621458" cy="2119665"/>
          </a:xfrm>
          <a:effectLst>
            <a:outerShdw blurRad="50800" dist="38100" dir="2700000" algn="tl" rotWithShape="0">
              <a:prstClr val="black">
                <a:alpha val="40000"/>
              </a:prstClr>
            </a:outerShdw>
            <a:reflection blurRad="6350" stA="52000" endA="300" endPos="35000" dir="5400000" sy="-100000" algn="bl" rotWithShape="0"/>
          </a:effectLst>
        </p:grpSpPr>
        <p:sp>
          <p:nvSpPr>
            <p:cNvPr id="93" name="Rectangle 101"/>
            <p:cNvSpPr>
              <a:spLocks noChangeArrowheads="1"/>
            </p:cNvSpPr>
            <p:nvPr/>
          </p:nvSpPr>
          <p:spPr bwMode="auto">
            <a:xfrm>
              <a:off x="1312768" y="3956804"/>
              <a:ext cx="1616504" cy="2108314"/>
            </a:xfrm>
            <a:prstGeom prst="rect">
              <a:avLst/>
            </a:prstGeom>
            <a:gradFill flip="none" rotWithShape="1">
              <a:gsLst>
                <a:gs pos="100000">
                  <a:srgbClr val="92D050"/>
                </a:gs>
                <a:gs pos="62000">
                  <a:srgbClr val="B8E08C"/>
                </a:gs>
                <a:gs pos="24000">
                  <a:sysClr val="window" lastClr="FFFFFF"/>
                </a:gs>
              </a:gsLst>
              <a:lin ang="3000000" scaled="0"/>
              <a:tileRect/>
            </a:gradFill>
            <a:ln w="12700">
              <a:solidFill>
                <a:sysClr val="window" lastClr="FFFFFF">
                  <a:lumMod val="50000"/>
                </a:sysClr>
              </a:soli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r>
                <a:rPr lang="uk-UA" kern="0" dirty="0">
                  <a:solidFill>
                    <a:srgbClr val="383838"/>
                  </a:solidFill>
                  <a:latin typeface="Calibri"/>
                </a:rPr>
                <a:t>                                </a:t>
              </a:r>
              <a:endParaRPr lang="en-US" kern="0" dirty="0">
                <a:solidFill>
                  <a:srgbClr val="383838"/>
                </a:solidFill>
                <a:latin typeface="Calibri"/>
              </a:endParaRPr>
            </a:p>
          </p:txBody>
        </p:sp>
        <p:sp>
          <p:nvSpPr>
            <p:cNvPr id="94" name="Freeform 102"/>
            <p:cNvSpPr>
              <a:spLocks/>
            </p:cNvSpPr>
            <p:nvPr/>
          </p:nvSpPr>
          <p:spPr bwMode="auto">
            <a:xfrm>
              <a:off x="1312768" y="3956816"/>
              <a:ext cx="1616504" cy="2110639"/>
            </a:xfrm>
            <a:custGeom>
              <a:avLst/>
              <a:gdLst/>
              <a:ahLst/>
              <a:cxnLst>
                <a:cxn ang="0">
                  <a:pos x="2221" y="2720"/>
                </a:cxn>
                <a:cxn ang="0">
                  <a:pos x="2221" y="2720"/>
                </a:cxn>
                <a:cxn ang="0">
                  <a:pos x="0" y="2720"/>
                </a:cxn>
                <a:cxn ang="0">
                  <a:pos x="0" y="2"/>
                </a:cxn>
                <a:cxn ang="0">
                  <a:pos x="2221" y="2"/>
                </a:cxn>
                <a:cxn ang="0">
                  <a:pos x="2221" y="2720"/>
                </a:cxn>
                <a:cxn ang="0">
                  <a:pos x="2221" y="2720"/>
                </a:cxn>
                <a:cxn ang="0">
                  <a:pos x="2221" y="2720"/>
                </a:cxn>
                <a:cxn ang="0">
                  <a:pos x="2221" y="2720"/>
                </a:cxn>
                <a:cxn ang="0">
                  <a:pos x="2221" y="2720"/>
                </a:cxn>
                <a:cxn ang="0">
                  <a:pos x="2221" y="0"/>
                </a:cxn>
                <a:cxn ang="0">
                  <a:pos x="0" y="0"/>
                </a:cxn>
                <a:cxn ang="0">
                  <a:pos x="0" y="2723"/>
                </a:cxn>
                <a:cxn ang="0">
                  <a:pos x="2221" y="2723"/>
                </a:cxn>
                <a:cxn ang="0">
                  <a:pos x="2221" y="2720"/>
                </a:cxn>
                <a:cxn ang="0">
                  <a:pos x="2221" y="2720"/>
                </a:cxn>
              </a:cxnLst>
              <a:rect l="0" t="0" r="r" b="b"/>
              <a:pathLst>
                <a:path w="2221" h="2723">
                  <a:moveTo>
                    <a:pt x="2221" y="2720"/>
                  </a:moveTo>
                  <a:lnTo>
                    <a:pt x="2221" y="2720"/>
                  </a:lnTo>
                  <a:lnTo>
                    <a:pt x="0" y="2720"/>
                  </a:lnTo>
                  <a:lnTo>
                    <a:pt x="0" y="2"/>
                  </a:lnTo>
                  <a:lnTo>
                    <a:pt x="2221" y="2"/>
                  </a:lnTo>
                  <a:lnTo>
                    <a:pt x="2221" y="2720"/>
                  </a:lnTo>
                  <a:lnTo>
                    <a:pt x="2221" y="2720"/>
                  </a:lnTo>
                  <a:lnTo>
                    <a:pt x="2221" y="2720"/>
                  </a:lnTo>
                  <a:lnTo>
                    <a:pt x="2221" y="2720"/>
                  </a:lnTo>
                  <a:lnTo>
                    <a:pt x="2221" y="2720"/>
                  </a:lnTo>
                  <a:lnTo>
                    <a:pt x="2221" y="0"/>
                  </a:lnTo>
                  <a:lnTo>
                    <a:pt x="0" y="0"/>
                  </a:lnTo>
                  <a:lnTo>
                    <a:pt x="0" y="2723"/>
                  </a:lnTo>
                  <a:lnTo>
                    <a:pt x="2221" y="2723"/>
                  </a:lnTo>
                  <a:lnTo>
                    <a:pt x="2221" y="2720"/>
                  </a:lnTo>
                  <a:lnTo>
                    <a:pt x="2221" y="2720"/>
                  </a:lnTo>
                  <a:close/>
                </a:path>
              </a:pathLst>
            </a:custGeom>
            <a:solidFill>
              <a:srgbClr val="C2C2C2"/>
            </a:solidFill>
            <a:ln w="9525">
              <a:solidFill>
                <a:sysClr val="window" lastClr="FFFFFF">
                  <a:lumMod val="50000"/>
                </a:sysClr>
              </a:solid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95" name="Rectangle 103"/>
            <p:cNvSpPr>
              <a:spLocks noChangeArrowheads="1"/>
            </p:cNvSpPr>
            <p:nvPr/>
          </p:nvSpPr>
          <p:spPr bwMode="auto">
            <a:xfrm>
              <a:off x="1313093" y="3947790"/>
              <a:ext cx="1621133" cy="242938"/>
            </a:xfrm>
            <a:prstGeom prst="rect">
              <a:avLst/>
            </a:prstGeom>
            <a:gradFill>
              <a:gsLst>
                <a:gs pos="0">
                  <a:srgbClr val="00B050">
                    <a:lumMod val="50000"/>
                  </a:srgbClr>
                </a:gs>
                <a:gs pos="62000">
                  <a:srgbClr val="92D050"/>
                </a:gs>
                <a:gs pos="100000">
                  <a:srgbClr val="00B050">
                    <a:lumMod val="50000"/>
                  </a:srgbClr>
                </a:gs>
              </a:gsLst>
              <a:lin ang="0" scaled="0"/>
            </a:gradFill>
            <a:ln w="12700">
              <a:solidFill>
                <a:srgbClr val="4D4D4D"/>
              </a:soli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96" name="Rectangle 105"/>
            <p:cNvSpPr>
              <a:spLocks noChangeArrowheads="1"/>
            </p:cNvSpPr>
            <p:nvPr/>
          </p:nvSpPr>
          <p:spPr bwMode="auto">
            <a:xfrm>
              <a:off x="1610660" y="4357855"/>
              <a:ext cx="976744" cy="1040205"/>
            </a:xfrm>
            <a:prstGeom prst="rect">
              <a:avLst/>
            </a:prstGeom>
            <a:gradFill flip="none" rotWithShape="1">
              <a:gsLst>
                <a:gs pos="100000">
                  <a:sysClr val="window" lastClr="FFFFFF">
                    <a:lumMod val="85000"/>
                  </a:sysClr>
                </a:gs>
                <a:gs pos="0">
                  <a:sysClr val="window" lastClr="FFFFFF">
                    <a:lumMod val="95000"/>
                  </a:sysClr>
                </a:gs>
              </a:gsLst>
              <a:lin ang="16200000" scaled="1"/>
              <a:tileRect/>
            </a:gradFill>
            <a:ln w="28575">
              <a:gradFill>
                <a:gsLst>
                  <a:gs pos="0">
                    <a:sysClr val="window" lastClr="FFFFFF">
                      <a:lumMod val="65000"/>
                    </a:sysClr>
                  </a:gs>
                  <a:gs pos="100000">
                    <a:srgbClr val="4D4D4D"/>
                  </a:gs>
                </a:gsLst>
                <a:lin ang="5400000" scaled="0"/>
              </a:gra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cxnSp>
          <p:nvCxnSpPr>
            <p:cNvPr id="97" name="Straight Connector 32"/>
            <p:cNvCxnSpPr/>
            <p:nvPr/>
          </p:nvCxnSpPr>
          <p:spPr>
            <a:xfrm>
              <a:off x="1604480" y="5640643"/>
              <a:ext cx="978200" cy="776"/>
            </a:xfrm>
            <a:prstGeom prst="line">
              <a:avLst/>
            </a:prstGeom>
            <a:noFill/>
            <a:ln w="9525" cap="flat" cmpd="sng" algn="ctr">
              <a:solidFill>
                <a:sysClr val="window" lastClr="FFFFFF">
                  <a:lumMod val="50000"/>
                </a:sysClr>
              </a:solidFill>
              <a:prstDash val="solid"/>
            </a:ln>
            <a:effectLst/>
          </p:spPr>
        </p:cxnSp>
        <p:cxnSp>
          <p:nvCxnSpPr>
            <p:cNvPr id="98" name="Straight Connector 33"/>
            <p:cNvCxnSpPr/>
            <p:nvPr/>
          </p:nvCxnSpPr>
          <p:spPr>
            <a:xfrm>
              <a:off x="1604480" y="5852493"/>
              <a:ext cx="978200" cy="776"/>
            </a:xfrm>
            <a:prstGeom prst="line">
              <a:avLst/>
            </a:prstGeom>
            <a:noFill/>
            <a:ln w="9525" cap="flat" cmpd="sng" algn="ctr">
              <a:solidFill>
                <a:sysClr val="window" lastClr="FFFFFF">
                  <a:lumMod val="50000"/>
                </a:sysClr>
              </a:solidFill>
              <a:prstDash val="solid"/>
            </a:ln>
            <a:effectLst/>
          </p:spPr>
        </p:cxnSp>
        <p:grpSp>
          <p:nvGrpSpPr>
            <p:cNvPr id="99" name="Group 212"/>
            <p:cNvGrpSpPr/>
            <p:nvPr/>
          </p:nvGrpSpPr>
          <p:grpSpPr>
            <a:xfrm>
              <a:off x="1784241" y="4431557"/>
              <a:ext cx="637112" cy="953195"/>
              <a:chOff x="7077762" y="3331398"/>
              <a:chExt cx="1360262" cy="2035118"/>
            </a:xfrm>
          </p:grpSpPr>
          <p:sp>
            <p:nvSpPr>
              <p:cNvPr id="104" name="Freeform 15"/>
              <p:cNvSpPr>
                <a:spLocks/>
              </p:cNvSpPr>
              <p:nvPr/>
            </p:nvSpPr>
            <p:spPr bwMode="auto">
              <a:xfrm>
                <a:off x="7077762" y="4206604"/>
                <a:ext cx="1360262" cy="1159912"/>
              </a:xfrm>
              <a:custGeom>
                <a:avLst/>
                <a:gdLst/>
                <a:ahLst/>
                <a:cxnLst>
                  <a:cxn ang="0">
                    <a:pos x="0" y="326"/>
                  </a:cxn>
                  <a:cxn ang="0">
                    <a:pos x="149" y="29"/>
                  </a:cxn>
                  <a:cxn ang="0">
                    <a:pos x="382" y="325"/>
                  </a:cxn>
                  <a:cxn ang="0">
                    <a:pos x="0" y="326"/>
                  </a:cxn>
                </a:cxnLst>
                <a:rect l="0" t="0" r="r" b="b"/>
                <a:pathLst>
                  <a:path w="382" h="326">
                    <a:moveTo>
                      <a:pt x="0" y="326"/>
                    </a:moveTo>
                    <a:cubicBezTo>
                      <a:pt x="0" y="326"/>
                      <a:pt x="24" y="55"/>
                      <a:pt x="149" y="29"/>
                    </a:cubicBezTo>
                    <a:cubicBezTo>
                      <a:pt x="282" y="0"/>
                      <a:pt x="361" y="76"/>
                      <a:pt x="382" y="325"/>
                    </a:cubicBezTo>
                    <a:cubicBezTo>
                      <a:pt x="0" y="326"/>
                      <a:pt x="0" y="326"/>
                      <a:pt x="0" y="326"/>
                    </a:cubicBezTo>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54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05" name="Freeform 18"/>
              <p:cNvSpPr>
                <a:spLocks/>
              </p:cNvSpPr>
              <p:nvPr/>
            </p:nvSpPr>
            <p:spPr bwMode="auto">
              <a:xfrm>
                <a:off x="7526663" y="4110196"/>
                <a:ext cx="537778" cy="903827"/>
              </a:xfrm>
              <a:custGeom>
                <a:avLst/>
                <a:gdLst/>
                <a:ahLst/>
                <a:cxnLst>
                  <a:cxn ang="0">
                    <a:pos x="44" y="59"/>
                  </a:cxn>
                  <a:cxn ang="0">
                    <a:pos x="0" y="63"/>
                  </a:cxn>
                  <a:cxn ang="0">
                    <a:pos x="32" y="249"/>
                  </a:cxn>
                  <a:cxn ang="0">
                    <a:pos x="105" y="254"/>
                  </a:cxn>
                  <a:cxn ang="0">
                    <a:pos x="143" y="66"/>
                  </a:cxn>
                  <a:cxn ang="0">
                    <a:pos x="44" y="59"/>
                  </a:cxn>
                </a:cxnLst>
                <a:rect l="0" t="0" r="r" b="b"/>
                <a:pathLst>
                  <a:path w="151" h="254">
                    <a:moveTo>
                      <a:pt x="44" y="59"/>
                    </a:moveTo>
                    <a:cubicBezTo>
                      <a:pt x="0" y="63"/>
                      <a:pt x="0" y="63"/>
                      <a:pt x="0" y="63"/>
                    </a:cubicBezTo>
                    <a:cubicBezTo>
                      <a:pt x="0" y="63"/>
                      <a:pt x="4" y="198"/>
                      <a:pt x="32" y="249"/>
                    </a:cubicBezTo>
                    <a:cubicBezTo>
                      <a:pt x="105" y="254"/>
                      <a:pt x="105" y="254"/>
                      <a:pt x="105" y="254"/>
                    </a:cubicBezTo>
                    <a:cubicBezTo>
                      <a:pt x="105" y="254"/>
                      <a:pt x="151" y="132"/>
                      <a:pt x="143" y="66"/>
                    </a:cubicBezTo>
                    <a:cubicBezTo>
                      <a:pt x="136" y="0"/>
                      <a:pt x="44" y="59"/>
                      <a:pt x="44" y="59"/>
                    </a:cubicBezTo>
                    <a:close/>
                  </a:path>
                </a:pathLst>
              </a:cu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54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06" name="Freeform 19"/>
              <p:cNvSpPr>
                <a:spLocks/>
              </p:cNvSpPr>
              <p:nvPr/>
            </p:nvSpPr>
            <p:spPr bwMode="auto">
              <a:xfrm>
                <a:off x="7633616" y="4538008"/>
                <a:ext cx="269643" cy="671845"/>
              </a:xfrm>
              <a:custGeom>
                <a:avLst/>
                <a:gdLst/>
                <a:ahLst/>
                <a:cxnLst>
                  <a:cxn ang="0">
                    <a:pos x="64" y="0"/>
                  </a:cxn>
                  <a:cxn ang="0">
                    <a:pos x="59" y="35"/>
                  </a:cxn>
                  <a:cxn ang="0">
                    <a:pos x="0" y="302"/>
                  </a:cxn>
                  <a:cxn ang="0">
                    <a:pos x="97" y="446"/>
                  </a:cxn>
                  <a:cxn ang="0">
                    <a:pos x="179" y="312"/>
                  </a:cxn>
                  <a:cxn ang="0">
                    <a:pos x="142" y="21"/>
                  </a:cxn>
                  <a:cxn ang="0">
                    <a:pos x="64" y="0"/>
                  </a:cxn>
                </a:cxnLst>
                <a:rect l="0" t="0" r="r" b="b"/>
                <a:pathLst>
                  <a:path w="179" h="446">
                    <a:moveTo>
                      <a:pt x="64" y="0"/>
                    </a:moveTo>
                    <a:lnTo>
                      <a:pt x="59" y="35"/>
                    </a:lnTo>
                    <a:lnTo>
                      <a:pt x="0" y="302"/>
                    </a:lnTo>
                    <a:lnTo>
                      <a:pt x="97" y="446"/>
                    </a:lnTo>
                    <a:lnTo>
                      <a:pt x="179" y="312"/>
                    </a:lnTo>
                    <a:lnTo>
                      <a:pt x="142" y="21"/>
                    </a:lnTo>
                    <a:lnTo>
                      <a:pt x="64" y="0"/>
                    </a:lnTo>
                    <a:close/>
                  </a:path>
                </a:pathLst>
              </a:custGeom>
              <a:gradFill flip="none" rotWithShape="1">
                <a:gsLst>
                  <a:gs pos="0">
                    <a:srgbClr val="414142">
                      <a:shade val="30000"/>
                      <a:satMod val="115000"/>
                    </a:srgbClr>
                  </a:gs>
                  <a:gs pos="50000">
                    <a:srgbClr val="414142">
                      <a:shade val="67500"/>
                      <a:satMod val="115000"/>
                    </a:srgbClr>
                  </a:gs>
                  <a:gs pos="100000">
                    <a:srgbClr val="414142">
                      <a:shade val="100000"/>
                      <a:satMod val="115000"/>
                    </a:srgb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07" name="Freeform 20"/>
              <p:cNvSpPr>
                <a:spLocks/>
              </p:cNvSpPr>
              <p:nvPr/>
            </p:nvSpPr>
            <p:spPr bwMode="auto">
              <a:xfrm>
                <a:off x="7657718" y="4271378"/>
                <a:ext cx="278681" cy="319352"/>
              </a:xfrm>
              <a:custGeom>
                <a:avLst/>
                <a:gdLst/>
                <a:ahLst/>
                <a:cxnLst>
                  <a:cxn ang="0">
                    <a:pos x="0" y="44"/>
                  </a:cxn>
                  <a:cxn ang="0">
                    <a:pos x="18" y="90"/>
                  </a:cxn>
                  <a:cxn ang="0">
                    <a:pos x="55" y="89"/>
                  </a:cxn>
                  <a:cxn ang="0">
                    <a:pos x="78" y="27"/>
                  </a:cxn>
                  <a:cxn ang="0">
                    <a:pos x="40" y="1"/>
                  </a:cxn>
                  <a:cxn ang="0">
                    <a:pos x="0" y="44"/>
                  </a:cxn>
                </a:cxnLst>
                <a:rect l="0" t="0" r="r" b="b"/>
                <a:pathLst>
                  <a:path w="78" h="90">
                    <a:moveTo>
                      <a:pt x="0" y="44"/>
                    </a:moveTo>
                    <a:cubicBezTo>
                      <a:pt x="18" y="90"/>
                      <a:pt x="18" y="90"/>
                      <a:pt x="18" y="90"/>
                    </a:cubicBezTo>
                    <a:cubicBezTo>
                      <a:pt x="18" y="90"/>
                      <a:pt x="38" y="83"/>
                      <a:pt x="55" y="89"/>
                    </a:cubicBezTo>
                    <a:cubicBezTo>
                      <a:pt x="78" y="27"/>
                      <a:pt x="78" y="27"/>
                      <a:pt x="78" y="27"/>
                    </a:cubicBezTo>
                    <a:cubicBezTo>
                      <a:pt x="78" y="27"/>
                      <a:pt x="43" y="2"/>
                      <a:pt x="40" y="1"/>
                    </a:cubicBezTo>
                    <a:cubicBezTo>
                      <a:pt x="37" y="0"/>
                      <a:pt x="0" y="44"/>
                      <a:pt x="0" y="44"/>
                    </a:cubicBezTo>
                    <a:close/>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08" name="Freeform 21"/>
              <p:cNvSpPr>
                <a:spLocks/>
              </p:cNvSpPr>
              <p:nvPr/>
            </p:nvSpPr>
            <p:spPr bwMode="auto">
              <a:xfrm>
                <a:off x="7513105" y="4065005"/>
                <a:ext cx="557361" cy="504637"/>
              </a:xfrm>
              <a:custGeom>
                <a:avLst/>
                <a:gdLst/>
                <a:ahLst/>
                <a:cxnLst>
                  <a:cxn ang="0">
                    <a:pos x="38" y="20"/>
                  </a:cxn>
                  <a:cxn ang="0">
                    <a:pos x="0" y="60"/>
                  </a:cxn>
                  <a:cxn ang="0">
                    <a:pos x="38" y="138"/>
                  </a:cxn>
                  <a:cxn ang="0">
                    <a:pos x="71" y="89"/>
                  </a:cxn>
                  <a:cxn ang="0">
                    <a:pos x="119" y="142"/>
                  </a:cxn>
                  <a:cxn ang="0">
                    <a:pos x="149" y="45"/>
                  </a:cxn>
                  <a:cxn ang="0">
                    <a:pos x="38" y="20"/>
                  </a:cxn>
                </a:cxnLst>
                <a:rect l="0" t="0" r="r" b="b"/>
                <a:pathLst>
                  <a:path w="157" h="142">
                    <a:moveTo>
                      <a:pt x="38" y="20"/>
                    </a:moveTo>
                    <a:cubicBezTo>
                      <a:pt x="0" y="60"/>
                      <a:pt x="0" y="60"/>
                      <a:pt x="0" y="60"/>
                    </a:cubicBezTo>
                    <a:cubicBezTo>
                      <a:pt x="0" y="60"/>
                      <a:pt x="5" y="109"/>
                      <a:pt x="38" y="138"/>
                    </a:cubicBezTo>
                    <a:cubicBezTo>
                      <a:pt x="71" y="89"/>
                      <a:pt x="71" y="89"/>
                      <a:pt x="71" y="89"/>
                    </a:cubicBezTo>
                    <a:cubicBezTo>
                      <a:pt x="119" y="142"/>
                      <a:pt x="119" y="142"/>
                      <a:pt x="119" y="142"/>
                    </a:cubicBezTo>
                    <a:cubicBezTo>
                      <a:pt x="119" y="142"/>
                      <a:pt x="157" y="89"/>
                      <a:pt x="149" y="45"/>
                    </a:cubicBezTo>
                    <a:cubicBezTo>
                      <a:pt x="140" y="0"/>
                      <a:pt x="38" y="20"/>
                      <a:pt x="38" y="2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09" name="Freeform 22"/>
              <p:cNvSpPr>
                <a:spLocks/>
              </p:cNvSpPr>
              <p:nvPr/>
            </p:nvSpPr>
            <p:spPr bwMode="auto">
              <a:xfrm>
                <a:off x="7244970" y="3876707"/>
                <a:ext cx="200349" cy="198842"/>
              </a:xfrm>
              <a:custGeom>
                <a:avLst/>
                <a:gdLst/>
                <a:ahLst/>
                <a:cxnLst>
                  <a:cxn ang="0">
                    <a:pos x="56" y="28"/>
                  </a:cxn>
                  <a:cxn ang="0">
                    <a:pos x="28" y="56"/>
                  </a:cxn>
                  <a:cxn ang="0">
                    <a:pos x="0" y="28"/>
                  </a:cxn>
                  <a:cxn ang="0">
                    <a:pos x="28" y="0"/>
                  </a:cxn>
                  <a:cxn ang="0">
                    <a:pos x="56" y="28"/>
                  </a:cxn>
                </a:cxnLst>
                <a:rect l="0" t="0" r="r" b="b"/>
                <a:pathLst>
                  <a:path w="56" h="56">
                    <a:moveTo>
                      <a:pt x="56" y="28"/>
                    </a:moveTo>
                    <a:cubicBezTo>
                      <a:pt x="56" y="44"/>
                      <a:pt x="43" y="56"/>
                      <a:pt x="28" y="56"/>
                    </a:cubicBezTo>
                    <a:cubicBezTo>
                      <a:pt x="12" y="56"/>
                      <a:pt x="0" y="44"/>
                      <a:pt x="0" y="28"/>
                    </a:cubicBezTo>
                    <a:cubicBezTo>
                      <a:pt x="0" y="13"/>
                      <a:pt x="12" y="0"/>
                      <a:pt x="28" y="0"/>
                    </a:cubicBezTo>
                    <a:cubicBezTo>
                      <a:pt x="44" y="0"/>
                      <a:pt x="56" y="13"/>
                      <a:pt x="56" y="28"/>
                    </a:cubicBezTo>
                    <a:close/>
                  </a:path>
                </a:pathLst>
              </a:custGeom>
              <a:solidFill>
                <a:sysClr val="window" lastClr="FFFFFF">
                  <a:lumMod val="65000"/>
                </a:sysClr>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10" name="Freeform 23"/>
              <p:cNvSpPr>
                <a:spLocks/>
              </p:cNvSpPr>
              <p:nvPr/>
            </p:nvSpPr>
            <p:spPr bwMode="auto">
              <a:xfrm>
                <a:off x="8142772" y="3879720"/>
                <a:ext cx="198842" cy="198842"/>
              </a:xfrm>
              <a:custGeom>
                <a:avLst/>
                <a:gdLst/>
                <a:ahLst/>
                <a:cxnLst>
                  <a:cxn ang="0">
                    <a:pos x="0" y="28"/>
                  </a:cxn>
                  <a:cxn ang="0">
                    <a:pos x="28" y="56"/>
                  </a:cxn>
                  <a:cxn ang="0">
                    <a:pos x="56" y="28"/>
                  </a:cxn>
                  <a:cxn ang="0">
                    <a:pos x="28" y="0"/>
                  </a:cxn>
                  <a:cxn ang="0">
                    <a:pos x="0" y="28"/>
                  </a:cxn>
                </a:cxnLst>
                <a:rect l="0" t="0" r="r" b="b"/>
                <a:pathLst>
                  <a:path w="56" h="56">
                    <a:moveTo>
                      <a:pt x="0" y="28"/>
                    </a:moveTo>
                    <a:cubicBezTo>
                      <a:pt x="0" y="43"/>
                      <a:pt x="12" y="56"/>
                      <a:pt x="28" y="56"/>
                    </a:cubicBezTo>
                    <a:cubicBezTo>
                      <a:pt x="43" y="56"/>
                      <a:pt x="56" y="44"/>
                      <a:pt x="56" y="28"/>
                    </a:cubicBezTo>
                    <a:cubicBezTo>
                      <a:pt x="56" y="12"/>
                      <a:pt x="44" y="0"/>
                      <a:pt x="28" y="0"/>
                    </a:cubicBezTo>
                    <a:cubicBezTo>
                      <a:pt x="12" y="0"/>
                      <a:pt x="0" y="12"/>
                      <a:pt x="0" y="28"/>
                    </a:cubicBezTo>
                    <a:close/>
                  </a:path>
                </a:pathLst>
              </a:custGeom>
              <a:solidFill>
                <a:sysClr val="window" lastClr="FFFFFF">
                  <a:lumMod val="65000"/>
                </a:sysClr>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11" name="Freeform 24"/>
              <p:cNvSpPr>
                <a:spLocks/>
              </p:cNvSpPr>
              <p:nvPr/>
            </p:nvSpPr>
            <p:spPr bwMode="auto">
              <a:xfrm>
                <a:off x="7341378" y="3459441"/>
                <a:ext cx="921905" cy="921904"/>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solidFill>
                <a:sysClr val="window" lastClr="FFFFFF">
                  <a:lumMod val="65000"/>
                </a:sysClr>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12" name="Freeform 24"/>
              <p:cNvSpPr>
                <a:spLocks/>
              </p:cNvSpPr>
              <p:nvPr/>
            </p:nvSpPr>
            <p:spPr bwMode="auto">
              <a:xfrm>
                <a:off x="7407229" y="3581400"/>
                <a:ext cx="800600" cy="800598"/>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gradFill flip="none" rotWithShape="1">
                <a:gsLst>
                  <a:gs pos="100000">
                    <a:srgbClr val="FFC000">
                      <a:shade val="67500"/>
                      <a:satMod val="115000"/>
                      <a:alpha val="3000"/>
                    </a:srgbClr>
                  </a:gs>
                  <a:gs pos="0">
                    <a:sysClr val="window" lastClr="FFFFFF">
                      <a:alpha val="59000"/>
                    </a:sysClr>
                  </a:gs>
                </a:gsLst>
                <a:path path="circle">
                  <a:fillToRect l="50000" t="50000" r="50000" b="50000"/>
                </a:path>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13" name="Freeform 25"/>
              <p:cNvSpPr>
                <a:spLocks/>
              </p:cNvSpPr>
              <p:nvPr/>
            </p:nvSpPr>
            <p:spPr bwMode="auto">
              <a:xfrm>
                <a:off x="7341378" y="3331398"/>
                <a:ext cx="979147" cy="611590"/>
              </a:xfrm>
              <a:custGeom>
                <a:avLst/>
                <a:gdLst/>
                <a:ahLst/>
                <a:cxnLst>
                  <a:cxn ang="0">
                    <a:pos x="3" y="151"/>
                  </a:cxn>
                  <a:cxn ang="0">
                    <a:pos x="91" y="81"/>
                  </a:cxn>
                  <a:cxn ang="0">
                    <a:pos x="257" y="172"/>
                  </a:cxn>
                  <a:cxn ang="0">
                    <a:pos x="206" y="37"/>
                  </a:cxn>
                  <a:cxn ang="0">
                    <a:pos x="3" y="151"/>
                  </a:cxn>
                </a:cxnLst>
                <a:rect l="0" t="0" r="r" b="b"/>
                <a:pathLst>
                  <a:path w="275" h="172">
                    <a:moveTo>
                      <a:pt x="3" y="151"/>
                    </a:moveTo>
                    <a:cubicBezTo>
                      <a:pt x="3" y="151"/>
                      <a:pt x="63" y="130"/>
                      <a:pt x="91" y="81"/>
                    </a:cubicBezTo>
                    <a:cubicBezTo>
                      <a:pt x="91" y="81"/>
                      <a:pt x="204" y="166"/>
                      <a:pt x="257" y="172"/>
                    </a:cubicBezTo>
                    <a:cubicBezTo>
                      <a:pt x="257" y="172"/>
                      <a:pt x="275" y="75"/>
                      <a:pt x="206" y="37"/>
                    </a:cubicBezTo>
                    <a:cubicBezTo>
                      <a:pt x="138" y="0"/>
                      <a:pt x="0" y="17"/>
                      <a:pt x="3" y="151"/>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grpSp>
        <p:sp>
          <p:nvSpPr>
            <p:cNvPr id="100" name="Rectangle 35"/>
            <p:cNvSpPr/>
            <p:nvPr/>
          </p:nvSpPr>
          <p:spPr>
            <a:xfrm>
              <a:off x="1322188" y="3954780"/>
              <a:ext cx="45719" cy="209550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a:rPr>
                <a:t> </a:t>
              </a:r>
              <a:endParaRPr lang="en-US" kern="0" dirty="0">
                <a:solidFill>
                  <a:prstClr val="white"/>
                </a:solidFill>
                <a:latin typeface="Calibri"/>
              </a:endParaRPr>
            </a:p>
          </p:txBody>
        </p:sp>
        <p:sp>
          <p:nvSpPr>
            <p:cNvPr id="101" name="Rectangle 36"/>
            <p:cNvSpPr/>
            <p:nvPr/>
          </p:nvSpPr>
          <p:spPr>
            <a:xfrm>
              <a:off x="2874128" y="3961130"/>
              <a:ext cx="45719" cy="209550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a:rPr>
                <a:t> </a:t>
              </a:r>
              <a:endParaRPr lang="en-US" kern="0" dirty="0">
                <a:solidFill>
                  <a:prstClr val="white"/>
                </a:solidFill>
                <a:latin typeface="Calibri"/>
              </a:endParaRPr>
            </a:p>
          </p:txBody>
        </p:sp>
        <p:sp>
          <p:nvSpPr>
            <p:cNvPr id="102" name="Rectangle 37"/>
            <p:cNvSpPr/>
            <p:nvPr/>
          </p:nvSpPr>
          <p:spPr>
            <a:xfrm flipH="1">
              <a:off x="1524000" y="5422761"/>
              <a:ext cx="1295400" cy="276999"/>
            </a:xfrm>
            <a:prstGeom prst="rect">
              <a:avLst/>
            </a:prstGeom>
            <a:noFill/>
            <a:ln>
              <a:noFill/>
            </a:ln>
            <a:effectLst/>
          </p:spPr>
          <p:txBody>
            <a:bodyPr wrap="square">
              <a:spAutoFit/>
            </a:bodyPr>
            <a:lstStyle/>
            <a:p>
              <a:pPr fontAlgn="auto">
                <a:spcBef>
                  <a:spcPts val="0"/>
                </a:spcBef>
                <a:spcAft>
                  <a:spcPts val="0"/>
                </a:spcAft>
                <a:defRPr/>
              </a:pPr>
              <a:r>
                <a:rPr lang="zh-CN" altLang="en-US" sz="1200" b="1" kern="0" dirty="0">
                  <a:solidFill>
                    <a:srgbClr val="383838">
                      <a:lumMod val="50000"/>
                    </a:srgbClr>
                  </a:solidFill>
                  <a:latin typeface="Calibri"/>
                  <a:ea typeface="굴림" charset="-127"/>
                  <a:cs typeface="Arial" pitchFamily="34" charset="0"/>
                </a:rPr>
                <a:t>点击添加标题</a:t>
              </a:r>
            </a:p>
          </p:txBody>
        </p:sp>
        <p:sp>
          <p:nvSpPr>
            <p:cNvPr id="103" name="Rectangle 38"/>
            <p:cNvSpPr/>
            <p:nvPr/>
          </p:nvSpPr>
          <p:spPr>
            <a:xfrm>
              <a:off x="1648093" y="4397338"/>
              <a:ext cx="926566" cy="987462"/>
            </a:xfrm>
            <a:prstGeom prst="rect">
              <a:avLst/>
            </a:prstGeom>
            <a:gradFill>
              <a:gsLst>
                <a:gs pos="100000">
                  <a:sysClr val="window" lastClr="FFFFFF"/>
                </a:gs>
                <a:gs pos="51000">
                  <a:sysClr val="window" lastClr="FFFFFF">
                    <a:alpha val="0"/>
                  </a:sysClr>
                </a:gs>
              </a:gsLst>
              <a:lin ang="27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a:endParaRPr>
            </a:p>
          </p:txBody>
        </p:sp>
      </p:grpSp>
      <p:grpSp>
        <p:nvGrpSpPr>
          <p:cNvPr id="114" name="Group 49"/>
          <p:cNvGrpSpPr/>
          <p:nvPr/>
        </p:nvGrpSpPr>
        <p:grpSpPr>
          <a:xfrm>
            <a:off x="7993062" y="3976336"/>
            <a:ext cx="1621458" cy="2119665"/>
            <a:chOff x="1312768" y="3947790"/>
            <a:chExt cx="1621458" cy="2119665"/>
          </a:xfrm>
          <a:effectLst>
            <a:outerShdw blurRad="50800" dist="38100" dir="2700000" algn="tl" rotWithShape="0">
              <a:prstClr val="black">
                <a:alpha val="40000"/>
              </a:prstClr>
            </a:outerShdw>
            <a:reflection blurRad="6350" stA="52000" endA="300" endPos="35000" dir="5400000" sy="-100000" algn="bl" rotWithShape="0"/>
          </a:effectLst>
        </p:grpSpPr>
        <p:sp>
          <p:nvSpPr>
            <p:cNvPr id="115" name="Rectangle 101"/>
            <p:cNvSpPr>
              <a:spLocks noChangeArrowheads="1"/>
            </p:cNvSpPr>
            <p:nvPr/>
          </p:nvSpPr>
          <p:spPr bwMode="auto">
            <a:xfrm>
              <a:off x="1312768" y="3956804"/>
              <a:ext cx="1616504" cy="2108314"/>
            </a:xfrm>
            <a:prstGeom prst="rect">
              <a:avLst/>
            </a:prstGeom>
            <a:gradFill flip="none" rotWithShape="1">
              <a:gsLst>
                <a:gs pos="100000">
                  <a:srgbClr val="FF0000">
                    <a:lumMod val="60000"/>
                    <a:lumOff val="40000"/>
                  </a:srgbClr>
                </a:gs>
                <a:gs pos="62000">
                  <a:srgbClr val="C00000">
                    <a:lumMod val="20000"/>
                    <a:lumOff val="80000"/>
                  </a:srgbClr>
                </a:gs>
                <a:gs pos="24000">
                  <a:sysClr val="window" lastClr="FFFFFF"/>
                </a:gs>
              </a:gsLst>
              <a:lin ang="3000000" scaled="0"/>
              <a:tileRect/>
            </a:gradFill>
            <a:ln w="12700">
              <a:solidFill>
                <a:sysClr val="window" lastClr="FFFFFF">
                  <a:lumMod val="50000"/>
                </a:sysClr>
              </a:soli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r>
                <a:rPr lang="uk-UA" kern="0" dirty="0">
                  <a:solidFill>
                    <a:srgbClr val="383838"/>
                  </a:solidFill>
                  <a:latin typeface="Calibri"/>
                </a:rPr>
                <a:t>                                </a:t>
              </a:r>
              <a:endParaRPr lang="en-US" kern="0" dirty="0">
                <a:solidFill>
                  <a:srgbClr val="383838"/>
                </a:solidFill>
                <a:latin typeface="Calibri"/>
              </a:endParaRPr>
            </a:p>
          </p:txBody>
        </p:sp>
        <p:sp>
          <p:nvSpPr>
            <p:cNvPr id="116" name="Freeform 102"/>
            <p:cNvSpPr>
              <a:spLocks/>
            </p:cNvSpPr>
            <p:nvPr/>
          </p:nvSpPr>
          <p:spPr bwMode="auto">
            <a:xfrm>
              <a:off x="1312768" y="3956816"/>
              <a:ext cx="1616504" cy="2110639"/>
            </a:xfrm>
            <a:custGeom>
              <a:avLst/>
              <a:gdLst/>
              <a:ahLst/>
              <a:cxnLst>
                <a:cxn ang="0">
                  <a:pos x="2221" y="2720"/>
                </a:cxn>
                <a:cxn ang="0">
                  <a:pos x="2221" y="2720"/>
                </a:cxn>
                <a:cxn ang="0">
                  <a:pos x="0" y="2720"/>
                </a:cxn>
                <a:cxn ang="0">
                  <a:pos x="0" y="2"/>
                </a:cxn>
                <a:cxn ang="0">
                  <a:pos x="2221" y="2"/>
                </a:cxn>
                <a:cxn ang="0">
                  <a:pos x="2221" y="2720"/>
                </a:cxn>
                <a:cxn ang="0">
                  <a:pos x="2221" y="2720"/>
                </a:cxn>
                <a:cxn ang="0">
                  <a:pos x="2221" y="2720"/>
                </a:cxn>
                <a:cxn ang="0">
                  <a:pos x="2221" y="2720"/>
                </a:cxn>
                <a:cxn ang="0">
                  <a:pos x="2221" y="2720"/>
                </a:cxn>
                <a:cxn ang="0">
                  <a:pos x="2221" y="0"/>
                </a:cxn>
                <a:cxn ang="0">
                  <a:pos x="0" y="0"/>
                </a:cxn>
                <a:cxn ang="0">
                  <a:pos x="0" y="2723"/>
                </a:cxn>
                <a:cxn ang="0">
                  <a:pos x="2221" y="2723"/>
                </a:cxn>
                <a:cxn ang="0">
                  <a:pos x="2221" y="2720"/>
                </a:cxn>
                <a:cxn ang="0">
                  <a:pos x="2221" y="2720"/>
                </a:cxn>
              </a:cxnLst>
              <a:rect l="0" t="0" r="r" b="b"/>
              <a:pathLst>
                <a:path w="2221" h="2723">
                  <a:moveTo>
                    <a:pt x="2221" y="2720"/>
                  </a:moveTo>
                  <a:lnTo>
                    <a:pt x="2221" y="2720"/>
                  </a:lnTo>
                  <a:lnTo>
                    <a:pt x="0" y="2720"/>
                  </a:lnTo>
                  <a:lnTo>
                    <a:pt x="0" y="2"/>
                  </a:lnTo>
                  <a:lnTo>
                    <a:pt x="2221" y="2"/>
                  </a:lnTo>
                  <a:lnTo>
                    <a:pt x="2221" y="2720"/>
                  </a:lnTo>
                  <a:lnTo>
                    <a:pt x="2221" y="2720"/>
                  </a:lnTo>
                  <a:lnTo>
                    <a:pt x="2221" y="2720"/>
                  </a:lnTo>
                  <a:lnTo>
                    <a:pt x="2221" y="2720"/>
                  </a:lnTo>
                  <a:lnTo>
                    <a:pt x="2221" y="2720"/>
                  </a:lnTo>
                  <a:lnTo>
                    <a:pt x="2221" y="0"/>
                  </a:lnTo>
                  <a:lnTo>
                    <a:pt x="0" y="0"/>
                  </a:lnTo>
                  <a:lnTo>
                    <a:pt x="0" y="2723"/>
                  </a:lnTo>
                  <a:lnTo>
                    <a:pt x="2221" y="2723"/>
                  </a:lnTo>
                  <a:lnTo>
                    <a:pt x="2221" y="2720"/>
                  </a:lnTo>
                  <a:lnTo>
                    <a:pt x="2221" y="2720"/>
                  </a:lnTo>
                  <a:close/>
                </a:path>
              </a:pathLst>
            </a:custGeom>
            <a:solidFill>
              <a:srgbClr val="C2C2C2"/>
            </a:solidFill>
            <a:ln w="9525">
              <a:solidFill>
                <a:sysClr val="window" lastClr="FFFFFF">
                  <a:lumMod val="50000"/>
                </a:sysClr>
              </a:solid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17" name="Rectangle 103"/>
            <p:cNvSpPr>
              <a:spLocks noChangeArrowheads="1"/>
            </p:cNvSpPr>
            <p:nvPr/>
          </p:nvSpPr>
          <p:spPr bwMode="auto">
            <a:xfrm>
              <a:off x="1313093" y="3947790"/>
              <a:ext cx="1621133" cy="242938"/>
            </a:xfrm>
            <a:prstGeom prst="rect">
              <a:avLst/>
            </a:prstGeom>
            <a:gradFill>
              <a:gsLst>
                <a:gs pos="0">
                  <a:srgbClr val="FF0000">
                    <a:lumMod val="75000"/>
                  </a:srgbClr>
                </a:gs>
                <a:gs pos="62000">
                  <a:srgbClr val="FF0000">
                    <a:lumMod val="60000"/>
                    <a:lumOff val="40000"/>
                  </a:srgbClr>
                </a:gs>
                <a:gs pos="100000">
                  <a:srgbClr val="FF0000">
                    <a:lumMod val="75000"/>
                  </a:srgbClr>
                </a:gs>
              </a:gsLst>
              <a:lin ang="0" scaled="0"/>
            </a:gradFill>
            <a:ln w="12700">
              <a:solidFill>
                <a:srgbClr val="4D4D4D"/>
              </a:soli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18" name="Rectangle 105"/>
            <p:cNvSpPr>
              <a:spLocks noChangeArrowheads="1"/>
            </p:cNvSpPr>
            <p:nvPr/>
          </p:nvSpPr>
          <p:spPr bwMode="auto">
            <a:xfrm>
              <a:off x="1610660" y="4357855"/>
              <a:ext cx="976744" cy="1040205"/>
            </a:xfrm>
            <a:prstGeom prst="rect">
              <a:avLst/>
            </a:prstGeom>
            <a:gradFill flip="none" rotWithShape="1">
              <a:gsLst>
                <a:gs pos="100000">
                  <a:sysClr val="window" lastClr="FFFFFF">
                    <a:lumMod val="85000"/>
                  </a:sysClr>
                </a:gs>
                <a:gs pos="0">
                  <a:sysClr val="window" lastClr="FFFFFF">
                    <a:lumMod val="95000"/>
                  </a:sysClr>
                </a:gs>
              </a:gsLst>
              <a:lin ang="16200000" scaled="1"/>
              <a:tileRect/>
            </a:gradFill>
            <a:ln w="28575">
              <a:gradFill>
                <a:gsLst>
                  <a:gs pos="0">
                    <a:sysClr val="window" lastClr="FFFFFF">
                      <a:lumMod val="65000"/>
                    </a:sysClr>
                  </a:gs>
                  <a:gs pos="100000">
                    <a:srgbClr val="4D4D4D"/>
                  </a:gs>
                </a:gsLst>
                <a:lin ang="5400000" scaled="0"/>
              </a:gra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cxnSp>
          <p:nvCxnSpPr>
            <p:cNvPr id="119" name="Straight Connector 54"/>
            <p:cNvCxnSpPr/>
            <p:nvPr/>
          </p:nvCxnSpPr>
          <p:spPr>
            <a:xfrm>
              <a:off x="1604480" y="5640643"/>
              <a:ext cx="978200" cy="776"/>
            </a:xfrm>
            <a:prstGeom prst="line">
              <a:avLst/>
            </a:prstGeom>
            <a:noFill/>
            <a:ln w="9525" cap="flat" cmpd="sng" algn="ctr">
              <a:solidFill>
                <a:sysClr val="window" lastClr="FFFFFF">
                  <a:lumMod val="50000"/>
                </a:sysClr>
              </a:solidFill>
              <a:prstDash val="solid"/>
            </a:ln>
            <a:effectLst/>
          </p:spPr>
        </p:cxnSp>
        <p:cxnSp>
          <p:nvCxnSpPr>
            <p:cNvPr id="120" name="Straight Connector 55"/>
            <p:cNvCxnSpPr/>
            <p:nvPr/>
          </p:nvCxnSpPr>
          <p:spPr>
            <a:xfrm>
              <a:off x="1604480" y="5852493"/>
              <a:ext cx="978200" cy="776"/>
            </a:xfrm>
            <a:prstGeom prst="line">
              <a:avLst/>
            </a:prstGeom>
            <a:noFill/>
            <a:ln w="9525" cap="flat" cmpd="sng" algn="ctr">
              <a:solidFill>
                <a:sysClr val="window" lastClr="FFFFFF">
                  <a:lumMod val="50000"/>
                </a:sysClr>
              </a:solidFill>
              <a:prstDash val="solid"/>
            </a:ln>
            <a:effectLst/>
          </p:spPr>
        </p:cxnSp>
        <p:grpSp>
          <p:nvGrpSpPr>
            <p:cNvPr id="121" name="Group 212"/>
            <p:cNvGrpSpPr/>
            <p:nvPr/>
          </p:nvGrpSpPr>
          <p:grpSpPr>
            <a:xfrm>
              <a:off x="1784241" y="4431557"/>
              <a:ext cx="637112" cy="953195"/>
              <a:chOff x="7077762" y="3331398"/>
              <a:chExt cx="1360262" cy="2035118"/>
            </a:xfrm>
          </p:grpSpPr>
          <p:sp>
            <p:nvSpPr>
              <p:cNvPr id="126" name="Freeform 15"/>
              <p:cNvSpPr>
                <a:spLocks/>
              </p:cNvSpPr>
              <p:nvPr/>
            </p:nvSpPr>
            <p:spPr bwMode="auto">
              <a:xfrm>
                <a:off x="7077762" y="4206604"/>
                <a:ext cx="1360262" cy="1159912"/>
              </a:xfrm>
              <a:custGeom>
                <a:avLst/>
                <a:gdLst/>
                <a:ahLst/>
                <a:cxnLst>
                  <a:cxn ang="0">
                    <a:pos x="0" y="326"/>
                  </a:cxn>
                  <a:cxn ang="0">
                    <a:pos x="149" y="29"/>
                  </a:cxn>
                  <a:cxn ang="0">
                    <a:pos x="382" y="325"/>
                  </a:cxn>
                  <a:cxn ang="0">
                    <a:pos x="0" y="326"/>
                  </a:cxn>
                </a:cxnLst>
                <a:rect l="0" t="0" r="r" b="b"/>
                <a:pathLst>
                  <a:path w="382" h="326">
                    <a:moveTo>
                      <a:pt x="0" y="326"/>
                    </a:moveTo>
                    <a:cubicBezTo>
                      <a:pt x="0" y="326"/>
                      <a:pt x="24" y="55"/>
                      <a:pt x="149" y="29"/>
                    </a:cubicBezTo>
                    <a:cubicBezTo>
                      <a:pt x="282" y="0"/>
                      <a:pt x="361" y="76"/>
                      <a:pt x="382" y="325"/>
                    </a:cubicBezTo>
                    <a:cubicBezTo>
                      <a:pt x="0" y="326"/>
                      <a:pt x="0" y="326"/>
                      <a:pt x="0" y="326"/>
                    </a:cubicBezTo>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54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27" name="Freeform 18"/>
              <p:cNvSpPr>
                <a:spLocks/>
              </p:cNvSpPr>
              <p:nvPr/>
            </p:nvSpPr>
            <p:spPr bwMode="auto">
              <a:xfrm>
                <a:off x="7526663" y="4110196"/>
                <a:ext cx="537778" cy="903827"/>
              </a:xfrm>
              <a:custGeom>
                <a:avLst/>
                <a:gdLst/>
                <a:ahLst/>
                <a:cxnLst>
                  <a:cxn ang="0">
                    <a:pos x="44" y="59"/>
                  </a:cxn>
                  <a:cxn ang="0">
                    <a:pos x="0" y="63"/>
                  </a:cxn>
                  <a:cxn ang="0">
                    <a:pos x="32" y="249"/>
                  </a:cxn>
                  <a:cxn ang="0">
                    <a:pos x="105" y="254"/>
                  </a:cxn>
                  <a:cxn ang="0">
                    <a:pos x="143" y="66"/>
                  </a:cxn>
                  <a:cxn ang="0">
                    <a:pos x="44" y="59"/>
                  </a:cxn>
                </a:cxnLst>
                <a:rect l="0" t="0" r="r" b="b"/>
                <a:pathLst>
                  <a:path w="151" h="254">
                    <a:moveTo>
                      <a:pt x="44" y="59"/>
                    </a:moveTo>
                    <a:cubicBezTo>
                      <a:pt x="0" y="63"/>
                      <a:pt x="0" y="63"/>
                      <a:pt x="0" y="63"/>
                    </a:cubicBezTo>
                    <a:cubicBezTo>
                      <a:pt x="0" y="63"/>
                      <a:pt x="4" y="198"/>
                      <a:pt x="32" y="249"/>
                    </a:cubicBezTo>
                    <a:cubicBezTo>
                      <a:pt x="105" y="254"/>
                      <a:pt x="105" y="254"/>
                      <a:pt x="105" y="254"/>
                    </a:cubicBezTo>
                    <a:cubicBezTo>
                      <a:pt x="105" y="254"/>
                      <a:pt x="151" y="132"/>
                      <a:pt x="143" y="66"/>
                    </a:cubicBezTo>
                    <a:cubicBezTo>
                      <a:pt x="136" y="0"/>
                      <a:pt x="44" y="59"/>
                      <a:pt x="44" y="59"/>
                    </a:cubicBezTo>
                    <a:close/>
                  </a:path>
                </a:pathLst>
              </a:cu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54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28" name="Freeform 19"/>
              <p:cNvSpPr>
                <a:spLocks/>
              </p:cNvSpPr>
              <p:nvPr/>
            </p:nvSpPr>
            <p:spPr bwMode="auto">
              <a:xfrm>
                <a:off x="7633616" y="4538008"/>
                <a:ext cx="269643" cy="671845"/>
              </a:xfrm>
              <a:custGeom>
                <a:avLst/>
                <a:gdLst/>
                <a:ahLst/>
                <a:cxnLst>
                  <a:cxn ang="0">
                    <a:pos x="64" y="0"/>
                  </a:cxn>
                  <a:cxn ang="0">
                    <a:pos x="59" y="35"/>
                  </a:cxn>
                  <a:cxn ang="0">
                    <a:pos x="0" y="302"/>
                  </a:cxn>
                  <a:cxn ang="0">
                    <a:pos x="97" y="446"/>
                  </a:cxn>
                  <a:cxn ang="0">
                    <a:pos x="179" y="312"/>
                  </a:cxn>
                  <a:cxn ang="0">
                    <a:pos x="142" y="21"/>
                  </a:cxn>
                  <a:cxn ang="0">
                    <a:pos x="64" y="0"/>
                  </a:cxn>
                </a:cxnLst>
                <a:rect l="0" t="0" r="r" b="b"/>
                <a:pathLst>
                  <a:path w="179" h="446">
                    <a:moveTo>
                      <a:pt x="64" y="0"/>
                    </a:moveTo>
                    <a:lnTo>
                      <a:pt x="59" y="35"/>
                    </a:lnTo>
                    <a:lnTo>
                      <a:pt x="0" y="302"/>
                    </a:lnTo>
                    <a:lnTo>
                      <a:pt x="97" y="446"/>
                    </a:lnTo>
                    <a:lnTo>
                      <a:pt x="179" y="312"/>
                    </a:lnTo>
                    <a:lnTo>
                      <a:pt x="142" y="21"/>
                    </a:lnTo>
                    <a:lnTo>
                      <a:pt x="64" y="0"/>
                    </a:lnTo>
                    <a:close/>
                  </a:path>
                </a:pathLst>
              </a:custGeom>
              <a:gradFill flip="none" rotWithShape="1">
                <a:gsLst>
                  <a:gs pos="0">
                    <a:srgbClr val="414142">
                      <a:shade val="30000"/>
                      <a:satMod val="115000"/>
                    </a:srgbClr>
                  </a:gs>
                  <a:gs pos="50000">
                    <a:srgbClr val="414142">
                      <a:shade val="67500"/>
                      <a:satMod val="115000"/>
                    </a:srgbClr>
                  </a:gs>
                  <a:gs pos="100000">
                    <a:srgbClr val="414142">
                      <a:shade val="100000"/>
                      <a:satMod val="115000"/>
                    </a:srgb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29" name="Freeform 20"/>
              <p:cNvSpPr>
                <a:spLocks/>
              </p:cNvSpPr>
              <p:nvPr/>
            </p:nvSpPr>
            <p:spPr bwMode="auto">
              <a:xfrm>
                <a:off x="7657718" y="4271378"/>
                <a:ext cx="278681" cy="319352"/>
              </a:xfrm>
              <a:custGeom>
                <a:avLst/>
                <a:gdLst/>
                <a:ahLst/>
                <a:cxnLst>
                  <a:cxn ang="0">
                    <a:pos x="0" y="44"/>
                  </a:cxn>
                  <a:cxn ang="0">
                    <a:pos x="18" y="90"/>
                  </a:cxn>
                  <a:cxn ang="0">
                    <a:pos x="55" y="89"/>
                  </a:cxn>
                  <a:cxn ang="0">
                    <a:pos x="78" y="27"/>
                  </a:cxn>
                  <a:cxn ang="0">
                    <a:pos x="40" y="1"/>
                  </a:cxn>
                  <a:cxn ang="0">
                    <a:pos x="0" y="44"/>
                  </a:cxn>
                </a:cxnLst>
                <a:rect l="0" t="0" r="r" b="b"/>
                <a:pathLst>
                  <a:path w="78" h="90">
                    <a:moveTo>
                      <a:pt x="0" y="44"/>
                    </a:moveTo>
                    <a:cubicBezTo>
                      <a:pt x="18" y="90"/>
                      <a:pt x="18" y="90"/>
                      <a:pt x="18" y="90"/>
                    </a:cubicBezTo>
                    <a:cubicBezTo>
                      <a:pt x="18" y="90"/>
                      <a:pt x="38" y="83"/>
                      <a:pt x="55" y="89"/>
                    </a:cubicBezTo>
                    <a:cubicBezTo>
                      <a:pt x="78" y="27"/>
                      <a:pt x="78" y="27"/>
                      <a:pt x="78" y="27"/>
                    </a:cubicBezTo>
                    <a:cubicBezTo>
                      <a:pt x="78" y="27"/>
                      <a:pt x="43" y="2"/>
                      <a:pt x="40" y="1"/>
                    </a:cubicBezTo>
                    <a:cubicBezTo>
                      <a:pt x="37" y="0"/>
                      <a:pt x="0" y="44"/>
                      <a:pt x="0" y="44"/>
                    </a:cubicBezTo>
                    <a:close/>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30" name="Freeform 21"/>
              <p:cNvSpPr>
                <a:spLocks/>
              </p:cNvSpPr>
              <p:nvPr/>
            </p:nvSpPr>
            <p:spPr bwMode="auto">
              <a:xfrm>
                <a:off x="7513105" y="4065005"/>
                <a:ext cx="557361" cy="504637"/>
              </a:xfrm>
              <a:custGeom>
                <a:avLst/>
                <a:gdLst/>
                <a:ahLst/>
                <a:cxnLst>
                  <a:cxn ang="0">
                    <a:pos x="38" y="20"/>
                  </a:cxn>
                  <a:cxn ang="0">
                    <a:pos x="0" y="60"/>
                  </a:cxn>
                  <a:cxn ang="0">
                    <a:pos x="38" y="138"/>
                  </a:cxn>
                  <a:cxn ang="0">
                    <a:pos x="71" y="89"/>
                  </a:cxn>
                  <a:cxn ang="0">
                    <a:pos x="119" y="142"/>
                  </a:cxn>
                  <a:cxn ang="0">
                    <a:pos x="149" y="45"/>
                  </a:cxn>
                  <a:cxn ang="0">
                    <a:pos x="38" y="20"/>
                  </a:cxn>
                </a:cxnLst>
                <a:rect l="0" t="0" r="r" b="b"/>
                <a:pathLst>
                  <a:path w="157" h="142">
                    <a:moveTo>
                      <a:pt x="38" y="20"/>
                    </a:moveTo>
                    <a:cubicBezTo>
                      <a:pt x="0" y="60"/>
                      <a:pt x="0" y="60"/>
                      <a:pt x="0" y="60"/>
                    </a:cubicBezTo>
                    <a:cubicBezTo>
                      <a:pt x="0" y="60"/>
                      <a:pt x="5" y="109"/>
                      <a:pt x="38" y="138"/>
                    </a:cubicBezTo>
                    <a:cubicBezTo>
                      <a:pt x="71" y="89"/>
                      <a:pt x="71" y="89"/>
                      <a:pt x="71" y="89"/>
                    </a:cubicBezTo>
                    <a:cubicBezTo>
                      <a:pt x="119" y="142"/>
                      <a:pt x="119" y="142"/>
                      <a:pt x="119" y="142"/>
                    </a:cubicBezTo>
                    <a:cubicBezTo>
                      <a:pt x="119" y="142"/>
                      <a:pt x="157" y="89"/>
                      <a:pt x="149" y="45"/>
                    </a:cubicBezTo>
                    <a:cubicBezTo>
                      <a:pt x="140" y="0"/>
                      <a:pt x="38" y="20"/>
                      <a:pt x="38" y="2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31" name="Freeform 22"/>
              <p:cNvSpPr>
                <a:spLocks/>
              </p:cNvSpPr>
              <p:nvPr/>
            </p:nvSpPr>
            <p:spPr bwMode="auto">
              <a:xfrm>
                <a:off x="7244970" y="3876707"/>
                <a:ext cx="200349" cy="198842"/>
              </a:xfrm>
              <a:custGeom>
                <a:avLst/>
                <a:gdLst/>
                <a:ahLst/>
                <a:cxnLst>
                  <a:cxn ang="0">
                    <a:pos x="56" y="28"/>
                  </a:cxn>
                  <a:cxn ang="0">
                    <a:pos x="28" y="56"/>
                  </a:cxn>
                  <a:cxn ang="0">
                    <a:pos x="0" y="28"/>
                  </a:cxn>
                  <a:cxn ang="0">
                    <a:pos x="28" y="0"/>
                  </a:cxn>
                  <a:cxn ang="0">
                    <a:pos x="56" y="28"/>
                  </a:cxn>
                </a:cxnLst>
                <a:rect l="0" t="0" r="r" b="b"/>
                <a:pathLst>
                  <a:path w="56" h="56">
                    <a:moveTo>
                      <a:pt x="56" y="28"/>
                    </a:moveTo>
                    <a:cubicBezTo>
                      <a:pt x="56" y="44"/>
                      <a:pt x="43" y="56"/>
                      <a:pt x="28" y="56"/>
                    </a:cubicBezTo>
                    <a:cubicBezTo>
                      <a:pt x="12" y="56"/>
                      <a:pt x="0" y="44"/>
                      <a:pt x="0" y="28"/>
                    </a:cubicBezTo>
                    <a:cubicBezTo>
                      <a:pt x="0" y="13"/>
                      <a:pt x="12" y="0"/>
                      <a:pt x="28" y="0"/>
                    </a:cubicBezTo>
                    <a:cubicBezTo>
                      <a:pt x="44" y="0"/>
                      <a:pt x="56" y="13"/>
                      <a:pt x="56" y="28"/>
                    </a:cubicBezTo>
                    <a:close/>
                  </a:path>
                </a:pathLst>
              </a:custGeom>
              <a:solidFill>
                <a:sysClr val="window" lastClr="FFFFFF">
                  <a:lumMod val="65000"/>
                </a:sysClr>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32" name="Freeform 23"/>
              <p:cNvSpPr>
                <a:spLocks/>
              </p:cNvSpPr>
              <p:nvPr/>
            </p:nvSpPr>
            <p:spPr bwMode="auto">
              <a:xfrm>
                <a:off x="8142772" y="3879720"/>
                <a:ext cx="198842" cy="198842"/>
              </a:xfrm>
              <a:custGeom>
                <a:avLst/>
                <a:gdLst/>
                <a:ahLst/>
                <a:cxnLst>
                  <a:cxn ang="0">
                    <a:pos x="0" y="28"/>
                  </a:cxn>
                  <a:cxn ang="0">
                    <a:pos x="28" y="56"/>
                  </a:cxn>
                  <a:cxn ang="0">
                    <a:pos x="56" y="28"/>
                  </a:cxn>
                  <a:cxn ang="0">
                    <a:pos x="28" y="0"/>
                  </a:cxn>
                  <a:cxn ang="0">
                    <a:pos x="0" y="28"/>
                  </a:cxn>
                </a:cxnLst>
                <a:rect l="0" t="0" r="r" b="b"/>
                <a:pathLst>
                  <a:path w="56" h="56">
                    <a:moveTo>
                      <a:pt x="0" y="28"/>
                    </a:moveTo>
                    <a:cubicBezTo>
                      <a:pt x="0" y="43"/>
                      <a:pt x="12" y="56"/>
                      <a:pt x="28" y="56"/>
                    </a:cubicBezTo>
                    <a:cubicBezTo>
                      <a:pt x="43" y="56"/>
                      <a:pt x="56" y="44"/>
                      <a:pt x="56" y="28"/>
                    </a:cubicBezTo>
                    <a:cubicBezTo>
                      <a:pt x="56" y="12"/>
                      <a:pt x="44" y="0"/>
                      <a:pt x="28" y="0"/>
                    </a:cubicBezTo>
                    <a:cubicBezTo>
                      <a:pt x="12" y="0"/>
                      <a:pt x="0" y="12"/>
                      <a:pt x="0" y="28"/>
                    </a:cubicBezTo>
                    <a:close/>
                  </a:path>
                </a:pathLst>
              </a:custGeom>
              <a:solidFill>
                <a:sysClr val="window" lastClr="FFFFFF">
                  <a:lumMod val="65000"/>
                </a:sysClr>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33" name="Freeform 24"/>
              <p:cNvSpPr>
                <a:spLocks/>
              </p:cNvSpPr>
              <p:nvPr/>
            </p:nvSpPr>
            <p:spPr bwMode="auto">
              <a:xfrm>
                <a:off x="7341378" y="3459441"/>
                <a:ext cx="921905" cy="921904"/>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solidFill>
                <a:sysClr val="window" lastClr="FFFFFF">
                  <a:lumMod val="65000"/>
                </a:sysClr>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34" name="Freeform 24"/>
              <p:cNvSpPr>
                <a:spLocks/>
              </p:cNvSpPr>
              <p:nvPr/>
            </p:nvSpPr>
            <p:spPr bwMode="auto">
              <a:xfrm>
                <a:off x="7407229" y="3581400"/>
                <a:ext cx="800600" cy="800598"/>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gradFill flip="none" rotWithShape="1">
                <a:gsLst>
                  <a:gs pos="100000">
                    <a:srgbClr val="FFC000">
                      <a:shade val="67500"/>
                      <a:satMod val="115000"/>
                      <a:alpha val="3000"/>
                    </a:srgbClr>
                  </a:gs>
                  <a:gs pos="0">
                    <a:sysClr val="window" lastClr="FFFFFF">
                      <a:alpha val="59000"/>
                    </a:sysClr>
                  </a:gs>
                </a:gsLst>
                <a:path path="circle">
                  <a:fillToRect l="50000" t="50000" r="50000" b="50000"/>
                </a:path>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35" name="Freeform 25"/>
              <p:cNvSpPr>
                <a:spLocks/>
              </p:cNvSpPr>
              <p:nvPr/>
            </p:nvSpPr>
            <p:spPr bwMode="auto">
              <a:xfrm>
                <a:off x="7341378" y="3331398"/>
                <a:ext cx="979147" cy="611590"/>
              </a:xfrm>
              <a:custGeom>
                <a:avLst/>
                <a:gdLst/>
                <a:ahLst/>
                <a:cxnLst>
                  <a:cxn ang="0">
                    <a:pos x="3" y="151"/>
                  </a:cxn>
                  <a:cxn ang="0">
                    <a:pos x="91" y="81"/>
                  </a:cxn>
                  <a:cxn ang="0">
                    <a:pos x="257" y="172"/>
                  </a:cxn>
                  <a:cxn ang="0">
                    <a:pos x="206" y="37"/>
                  </a:cxn>
                  <a:cxn ang="0">
                    <a:pos x="3" y="151"/>
                  </a:cxn>
                </a:cxnLst>
                <a:rect l="0" t="0" r="r" b="b"/>
                <a:pathLst>
                  <a:path w="275" h="172">
                    <a:moveTo>
                      <a:pt x="3" y="151"/>
                    </a:moveTo>
                    <a:cubicBezTo>
                      <a:pt x="3" y="151"/>
                      <a:pt x="63" y="130"/>
                      <a:pt x="91" y="81"/>
                    </a:cubicBezTo>
                    <a:cubicBezTo>
                      <a:pt x="91" y="81"/>
                      <a:pt x="204" y="166"/>
                      <a:pt x="257" y="172"/>
                    </a:cubicBezTo>
                    <a:cubicBezTo>
                      <a:pt x="257" y="172"/>
                      <a:pt x="275" y="75"/>
                      <a:pt x="206" y="37"/>
                    </a:cubicBezTo>
                    <a:cubicBezTo>
                      <a:pt x="138" y="0"/>
                      <a:pt x="0" y="17"/>
                      <a:pt x="3" y="151"/>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grpSp>
        <p:sp>
          <p:nvSpPr>
            <p:cNvPr id="122" name="Rectangle 57"/>
            <p:cNvSpPr/>
            <p:nvPr/>
          </p:nvSpPr>
          <p:spPr>
            <a:xfrm>
              <a:off x="1322188" y="3954780"/>
              <a:ext cx="45719" cy="209550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a:rPr>
                <a:t> </a:t>
              </a:r>
              <a:endParaRPr lang="en-US" kern="0" dirty="0">
                <a:solidFill>
                  <a:prstClr val="white"/>
                </a:solidFill>
                <a:latin typeface="Calibri"/>
              </a:endParaRPr>
            </a:p>
          </p:txBody>
        </p:sp>
        <p:sp>
          <p:nvSpPr>
            <p:cNvPr id="123" name="Rectangle 58"/>
            <p:cNvSpPr/>
            <p:nvPr/>
          </p:nvSpPr>
          <p:spPr>
            <a:xfrm>
              <a:off x="2874128" y="3961130"/>
              <a:ext cx="45719" cy="209550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a:rPr>
                <a:t> </a:t>
              </a:r>
              <a:endParaRPr lang="en-US" kern="0" dirty="0">
                <a:solidFill>
                  <a:prstClr val="white"/>
                </a:solidFill>
                <a:latin typeface="Calibri"/>
              </a:endParaRPr>
            </a:p>
          </p:txBody>
        </p:sp>
        <p:sp>
          <p:nvSpPr>
            <p:cNvPr id="124" name="Rectangle 59"/>
            <p:cNvSpPr/>
            <p:nvPr/>
          </p:nvSpPr>
          <p:spPr>
            <a:xfrm flipH="1">
              <a:off x="1524000" y="5422761"/>
              <a:ext cx="1295400" cy="276999"/>
            </a:xfrm>
            <a:prstGeom prst="rect">
              <a:avLst/>
            </a:prstGeom>
            <a:noFill/>
            <a:ln>
              <a:noFill/>
            </a:ln>
            <a:effectLst/>
          </p:spPr>
          <p:txBody>
            <a:bodyPr wrap="square">
              <a:spAutoFit/>
            </a:bodyPr>
            <a:lstStyle/>
            <a:p>
              <a:pPr fontAlgn="auto">
                <a:spcBef>
                  <a:spcPts val="0"/>
                </a:spcBef>
                <a:spcAft>
                  <a:spcPts val="0"/>
                </a:spcAft>
                <a:defRPr/>
              </a:pPr>
              <a:r>
                <a:rPr lang="zh-CN" altLang="en-US" sz="1200" b="1" kern="0" dirty="0">
                  <a:solidFill>
                    <a:srgbClr val="383838">
                      <a:lumMod val="50000"/>
                    </a:srgbClr>
                  </a:solidFill>
                  <a:latin typeface="Calibri"/>
                  <a:ea typeface="굴림" charset="-127"/>
                  <a:cs typeface="Arial" pitchFamily="34" charset="0"/>
                </a:rPr>
                <a:t>点击添加标题</a:t>
              </a:r>
            </a:p>
          </p:txBody>
        </p:sp>
        <p:sp>
          <p:nvSpPr>
            <p:cNvPr id="125" name="Rectangle 60"/>
            <p:cNvSpPr/>
            <p:nvPr/>
          </p:nvSpPr>
          <p:spPr>
            <a:xfrm>
              <a:off x="1648093" y="4397338"/>
              <a:ext cx="926566" cy="987462"/>
            </a:xfrm>
            <a:prstGeom prst="rect">
              <a:avLst/>
            </a:prstGeom>
            <a:gradFill>
              <a:gsLst>
                <a:gs pos="100000">
                  <a:sysClr val="window" lastClr="FFFFFF"/>
                </a:gs>
                <a:gs pos="51000">
                  <a:sysClr val="window" lastClr="FFFFFF">
                    <a:alpha val="0"/>
                  </a:sysClr>
                </a:gs>
              </a:gsLst>
              <a:lin ang="27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a:endParaRPr>
            </a:p>
          </p:txBody>
        </p:sp>
      </p:grpSp>
      <p:grpSp>
        <p:nvGrpSpPr>
          <p:cNvPr id="136" name="Group 72"/>
          <p:cNvGrpSpPr/>
          <p:nvPr/>
        </p:nvGrpSpPr>
        <p:grpSpPr>
          <a:xfrm>
            <a:off x="5326062" y="3976336"/>
            <a:ext cx="1621458" cy="2119665"/>
            <a:chOff x="3886200" y="3947790"/>
            <a:chExt cx="1621458" cy="2119665"/>
          </a:xfrm>
          <a:effectLst>
            <a:outerShdw blurRad="50800" dist="38100" dir="2700000" algn="tl" rotWithShape="0">
              <a:prstClr val="black">
                <a:alpha val="40000"/>
              </a:prstClr>
            </a:outerShdw>
            <a:reflection blurRad="6350" stA="52000" endA="300" endPos="35000" dir="5400000" sy="-100000" algn="bl" rotWithShape="0"/>
          </a:effectLst>
        </p:grpSpPr>
        <p:sp>
          <p:nvSpPr>
            <p:cNvPr id="137" name="Rectangle 101"/>
            <p:cNvSpPr>
              <a:spLocks noChangeArrowheads="1"/>
            </p:cNvSpPr>
            <p:nvPr/>
          </p:nvSpPr>
          <p:spPr bwMode="auto">
            <a:xfrm>
              <a:off x="3886200" y="3956804"/>
              <a:ext cx="1616504" cy="2108314"/>
            </a:xfrm>
            <a:prstGeom prst="rect">
              <a:avLst/>
            </a:prstGeom>
            <a:gradFill flip="none" rotWithShape="1">
              <a:gsLst>
                <a:gs pos="100000">
                  <a:srgbClr val="FFC000"/>
                </a:gs>
                <a:gs pos="62000">
                  <a:srgbClr val="FFDB69"/>
                </a:gs>
                <a:gs pos="24000">
                  <a:sysClr val="window" lastClr="FFFFFF"/>
                </a:gs>
              </a:gsLst>
              <a:lin ang="3000000" scaled="0"/>
              <a:tileRect/>
            </a:gradFill>
            <a:ln w="12700">
              <a:solidFill>
                <a:sysClr val="window" lastClr="FFFFFF">
                  <a:lumMod val="50000"/>
                </a:sysClr>
              </a:soli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r>
                <a:rPr lang="uk-UA" kern="0" dirty="0">
                  <a:solidFill>
                    <a:srgbClr val="383838"/>
                  </a:solidFill>
                  <a:latin typeface="Calibri"/>
                </a:rPr>
                <a:t>                                </a:t>
              </a:r>
              <a:endParaRPr lang="en-US" kern="0" dirty="0">
                <a:solidFill>
                  <a:srgbClr val="383838"/>
                </a:solidFill>
                <a:latin typeface="Calibri"/>
              </a:endParaRPr>
            </a:p>
          </p:txBody>
        </p:sp>
        <p:sp>
          <p:nvSpPr>
            <p:cNvPr id="138" name="Freeform 102"/>
            <p:cNvSpPr>
              <a:spLocks/>
            </p:cNvSpPr>
            <p:nvPr/>
          </p:nvSpPr>
          <p:spPr bwMode="auto">
            <a:xfrm>
              <a:off x="3886200" y="3956816"/>
              <a:ext cx="1616504" cy="2110639"/>
            </a:xfrm>
            <a:custGeom>
              <a:avLst/>
              <a:gdLst/>
              <a:ahLst/>
              <a:cxnLst>
                <a:cxn ang="0">
                  <a:pos x="2221" y="2720"/>
                </a:cxn>
                <a:cxn ang="0">
                  <a:pos x="2221" y="2720"/>
                </a:cxn>
                <a:cxn ang="0">
                  <a:pos x="0" y="2720"/>
                </a:cxn>
                <a:cxn ang="0">
                  <a:pos x="0" y="2"/>
                </a:cxn>
                <a:cxn ang="0">
                  <a:pos x="2221" y="2"/>
                </a:cxn>
                <a:cxn ang="0">
                  <a:pos x="2221" y="2720"/>
                </a:cxn>
                <a:cxn ang="0">
                  <a:pos x="2221" y="2720"/>
                </a:cxn>
                <a:cxn ang="0">
                  <a:pos x="2221" y="2720"/>
                </a:cxn>
                <a:cxn ang="0">
                  <a:pos x="2221" y="2720"/>
                </a:cxn>
                <a:cxn ang="0">
                  <a:pos x="2221" y="2720"/>
                </a:cxn>
                <a:cxn ang="0">
                  <a:pos x="2221" y="0"/>
                </a:cxn>
                <a:cxn ang="0">
                  <a:pos x="0" y="0"/>
                </a:cxn>
                <a:cxn ang="0">
                  <a:pos x="0" y="2723"/>
                </a:cxn>
                <a:cxn ang="0">
                  <a:pos x="2221" y="2723"/>
                </a:cxn>
                <a:cxn ang="0">
                  <a:pos x="2221" y="2720"/>
                </a:cxn>
                <a:cxn ang="0">
                  <a:pos x="2221" y="2720"/>
                </a:cxn>
              </a:cxnLst>
              <a:rect l="0" t="0" r="r" b="b"/>
              <a:pathLst>
                <a:path w="2221" h="2723">
                  <a:moveTo>
                    <a:pt x="2221" y="2720"/>
                  </a:moveTo>
                  <a:lnTo>
                    <a:pt x="2221" y="2720"/>
                  </a:lnTo>
                  <a:lnTo>
                    <a:pt x="0" y="2720"/>
                  </a:lnTo>
                  <a:lnTo>
                    <a:pt x="0" y="2"/>
                  </a:lnTo>
                  <a:lnTo>
                    <a:pt x="2221" y="2"/>
                  </a:lnTo>
                  <a:lnTo>
                    <a:pt x="2221" y="2720"/>
                  </a:lnTo>
                  <a:lnTo>
                    <a:pt x="2221" y="2720"/>
                  </a:lnTo>
                  <a:lnTo>
                    <a:pt x="2221" y="2720"/>
                  </a:lnTo>
                  <a:lnTo>
                    <a:pt x="2221" y="2720"/>
                  </a:lnTo>
                  <a:lnTo>
                    <a:pt x="2221" y="2720"/>
                  </a:lnTo>
                  <a:lnTo>
                    <a:pt x="2221" y="0"/>
                  </a:lnTo>
                  <a:lnTo>
                    <a:pt x="0" y="0"/>
                  </a:lnTo>
                  <a:lnTo>
                    <a:pt x="0" y="2723"/>
                  </a:lnTo>
                  <a:lnTo>
                    <a:pt x="2221" y="2723"/>
                  </a:lnTo>
                  <a:lnTo>
                    <a:pt x="2221" y="2720"/>
                  </a:lnTo>
                  <a:lnTo>
                    <a:pt x="2221" y="2720"/>
                  </a:lnTo>
                  <a:close/>
                </a:path>
              </a:pathLst>
            </a:custGeom>
            <a:solidFill>
              <a:srgbClr val="C2C2C2"/>
            </a:solidFill>
            <a:ln w="9525">
              <a:solidFill>
                <a:sysClr val="window" lastClr="FFFFFF">
                  <a:lumMod val="50000"/>
                </a:sysClr>
              </a:solid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39" name="Rectangle 103"/>
            <p:cNvSpPr>
              <a:spLocks noChangeArrowheads="1"/>
            </p:cNvSpPr>
            <p:nvPr/>
          </p:nvSpPr>
          <p:spPr bwMode="auto">
            <a:xfrm>
              <a:off x="3886525" y="3947790"/>
              <a:ext cx="1621133" cy="242938"/>
            </a:xfrm>
            <a:prstGeom prst="rect">
              <a:avLst/>
            </a:prstGeom>
            <a:gradFill>
              <a:gsLst>
                <a:gs pos="0">
                  <a:srgbClr val="FFC000"/>
                </a:gs>
                <a:gs pos="62000">
                  <a:srgbClr val="FFFF00">
                    <a:lumMod val="40000"/>
                    <a:lumOff val="60000"/>
                  </a:srgbClr>
                </a:gs>
                <a:gs pos="100000">
                  <a:srgbClr val="FFC000"/>
                </a:gs>
              </a:gsLst>
              <a:lin ang="0" scaled="0"/>
            </a:gradFill>
            <a:ln w="12700">
              <a:solidFill>
                <a:srgbClr val="4D4D4D"/>
              </a:soli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40" name="Rectangle 105"/>
            <p:cNvSpPr>
              <a:spLocks noChangeArrowheads="1"/>
            </p:cNvSpPr>
            <p:nvPr/>
          </p:nvSpPr>
          <p:spPr bwMode="auto">
            <a:xfrm>
              <a:off x="4184092" y="4357855"/>
              <a:ext cx="976744" cy="1040205"/>
            </a:xfrm>
            <a:prstGeom prst="rect">
              <a:avLst/>
            </a:prstGeom>
            <a:gradFill flip="none" rotWithShape="1">
              <a:gsLst>
                <a:gs pos="100000">
                  <a:sysClr val="window" lastClr="FFFFFF">
                    <a:lumMod val="85000"/>
                  </a:sysClr>
                </a:gs>
                <a:gs pos="0">
                  <a:sysClr val="window" lastClr="FFFFFF">
                    <a:lumMod val="95000"/>
                  </a:sysClr>
                </a:gs>
              </a:gsLst>
              <a:lin ang="16200000" scaled="1"/>
              <a:tileRect/>
            </a:gradFill>
            <a:ln w="28575">
              <a:gradFill>
                <a:gsLst>
                  <a:gs pos="0">
                    <a:sysClr val="window" lastClr="FFFFFF">
                      <a:lumMod val="65000"/>
                    </a:sysClr>
                  </a:gs>
                  <a:gs pos="100000">
                    <a:srgbClr val="4D4D4D"/>
                  </a:gs>
                </a:gsLst>
                <a:lin ang="5400000" scaled="0"/>
              </a:gradFill>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cxnSp>
          <p:nvCxnSpPr>
            <p:cNvPr id="141" name="Straight Connector 77"/>
            <p:cNvCxnSpPr/>
            <p:nvPr/>
          </p:nvCxnSpPr>
          <p:spPr>
            <a:xfrm>
              <a:off x="4177912" y="5640643"/>
              <a:ext cx="978200" cy="776"/>
            </a:xfrm>
            <a:prstGeom prst="line">
              <a:avLst/>
            </a:prstGeom>
            <a:noFill/>
            <a:ln w="9525" cap="flat" cmpd="sng" algn="ctr">
              <a:solidFill>
                <a:sysClr val="window" lastClr="FFFFFF">
                  <a:lumMod val="50000"/>
                </a:sysClr>
              </a:solidFill>
              <a:prstDash val="solid"/>
            </a:ln>
            <a:effectLst/>
          </p:spPr>
        </p:cxnSp>
        <p:cxnSp>
          <p:nvCxnSpPr>
            <p:cNvPr id="142" name="Straight Connector 78"/>
            <p:cNvCxnSpPr/>
            <p:nvPr/>
          </p:nvCxnSpPr>
          <p:spPr>
            <a:xfrm>
              <a:off x="4177912" y="5852493"/>
              <a:ext cx="978200" cy="776"/>
            </a:xfrm>
            <a:prstGeom prst="line">
              <a:avLst/>
            </a:prstGeom>
            <a:noFill/>
            <a:ln w="9525" cap="flat" cmpd="sng" algn="ctr">
              <a:solidFill>
                <a:sysClr val="window" lastClr="FFFFFF">
                  <a:lumMod val="50000"/>
                </a:sysClr>
              </a:solidFill>
              <a:prstDash val="solid"/>
            </a:ln>
            <a:effectLst/>
          </p:spPr>
        </p:cxnSp>
        <p:sp>
          <p:nvSpPr>
            <p:cNvPr id="143" name="Rectangle 79"/>
            <p:cNvSpPr/>
            <p:nvPr/>
          </p:nvSpPr>
          <p:spPr>
            <a:xfrm>
              <a:off x="3895620" y="3954780"/>
              <a:ext cx="45719" cy="2095500"/>
            </a:xfrm>
            <a:prstGeom prst="rect">
              <a:avLst/>
            </a:prstGeom>
            <a:gradFill>
              <a:gsLst>
                <a:gs pos="100000">
                  <a:sysClr val="window" lastClr="FFFFFF">
                    <a:alpha val="95000"/>
                  </a:sysClr>
                </a:gs>
                <a:gs pos="0">
                  <a:sysClr val="window" lastClr="FFFFFF">
                    <a:alpha val="59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a:rPr>
                <a:t> </a:t>
              </a:r>
              <a:endParaRPr lang="en-US" kern="0" dirty="0">
                <a:solidFill>
                  <a:prstClr val="white"/>
                </a:solidFill>
                <a:latin typeface="Calibri"/>
              </a:endParaRPr>
            </a:p>
          </p:txBody>
        </p:sp>
        <p:sp>
          <p:nvSpPr>
            <p:cNvPr id="144" name="Rectangle 80"/>
            <p:cNvSpPr/>
            <p:nvPr/>
          </p:nvSpPr>
          <p:spPr>
            <a:xfrm>
              <a:off x="5447560" y="3961130"/>
              <a:ext cx="45719" cy="2095500"/>
            </a:xfrm>
            <a:prstGeom prst="rect">
              <a:avLst/>
            </a:prstGeom>
            <a:gradFill>
              <a:gsLst>
                <a:gs pos="100000">
                  <a:sysClr val="window" lastClr="FFFFFF">
                    <a:alpha val="74000"/>
                  </a:sysClr>
                </a:gs>
                <a:gs pos="0">
                  <a:sysClr val="window" lastClr="FFFFFF">
                    <a:alpha val="52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a:rPr>
                <a:t> </a:t>
              </a:r>
              <a:endParaRPr lang="en-US" kern="0" dirty="0">
                <a:solidFill>
                  <a:prstClr val="white"/>
                </a:solidFill>
                <a:latin typeface="Calibri"/>
              </a:endParaRPr>
            </a:p>
          </p:txBody>
        </p:sp>
        <p:sp>
          <p:nvSpPr>
            <p:cNvPr id="145" name="Rectangle 81"/>
            <p:cNvSpPr/>
            <p:nvPr/>
          </p:nvSpPr>
          <p:spPr>
            <a:xfrm flipH="1">
              <a:off x="4097432" y="5422761"/>
              <a:ext cx="1295400" cy="276999"/>
            </a:xfrm>
            <a:prstGeom prst="rect">
              <a:avLst/>
            </a:prstGeom>
            <a:noFill/>
            <a:ln>
              <a:noFill/>
            </a:ln>
            <a:effectLst/>
          </p:spPr>
          <p:txBody>
            <a:bodyPr wrap="square">
              <a:spAutoFit/>
            </a:bodyPr>
            <a:lstStyle/>
            <a:p>
              <a:pPr fontAlgn="auto">
                <a:spcBef>
                  <a:spcPts val="0"/>
                </a:spcBef>
                <a:spcAft>
                  <a:spcPts val="0"/>
                </a:spcAft>
                <a:defRPr/>
              </a:pPr>
              <a:r>
                <a:rPr lang="zh-CN" altLang="en-US" sz="1200" b="1" kern="0" dirty="0">
                  <a:solidFill>
                    <a:srgbClr val="383838">
                      <a:lumMod val="50000"/>
                    </a:srgbClr>
                  </a:solidFill>
                  <a:latin typeface="Calibri"/>
                  <a:ea typeface="굴림" charset="-127"/>
                  <a:cs typeface="Arial" pitchFamily="34" charset="0"/>
                </a:rPr>
                <a:t>点击添加标题</a:t>
              </a:r>
            </a:p>
          </p:txBody>
        </p:sp>
        <p:grpSp>
          <p:nvGrpSpPr>
            <p:cNvPr id="146" name="Group 210"/>
            <p:cNvGrpSpPr/>
            <p:nvPr/>
          </p:nvGrpSpPr>
          <p:grpSpPr>
            <a:xfrm>
              <a:off x="4368800" y="4448173"/>
              <a:ext cx="632314" cy="937254"/>
              <a:chOff x="6970785" y="906716"/>
              <a:chExt cx="1358756" cy="2014030"/>
            </a:xfrm>
          </p:grpSpPr>
          <p:sp>
            <p:nvSpPr>
              <p:cNvPr id="148" name="Oval 26"/>
              <p:cNvSpPr>
                <a:spLocks noChangeArrowheads="1"/>
              </p:cNvSpPr>
              <p:nvPr/>
            </p:nvSpPr>
            <p:spPr bwMode="auto">
              <a:xfrm>
                <a:off x="7094308" y="945882"/>
                <a:ext cx="1174977" cy="1295486"/>
              </a:xfrm>
              <a:prstGeom prst="ellipse">
                <a:avLst/>
              </a:pr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49" name="Freeform 27"/>
              <p:cNvSpPr>
                <a:spLocks/>
              </p:cNvSpPr>
              <p:nvPr/>
            </p:nvSpPr>
            <p:spPr bwMode="auto">
              <a:xfrm>
                <a:off x="6970785" y="1760834"/>
                <a:ext cx="1358756" cy="1159912"/>
              </a:xfrm>
              <a:custGeom>
                <a:avLst/>
                <a:gdLst/>
                <a:ahLst/>
                <a:cxnLst>
                  <a:cxn ang="0">
                    <a:pos x="0" y="326"/>
                  </a:cxn>
                  <a:cxn ang="0">
                    <a:pos x="149" y="28"/>
                  </a:cxn>
                  <a:cxn ang="0">
                    <a:pos x="382" y="325"/>
                  </a:cxn>
                  <a:cxn ang="0">
                    <a:pos x="0" y="326"/>
                  </a:cxn>
                </a:cxnLst>
                <a:rect l="0" t="0" r="r" b="b"/>
                <a:pathLst>
                  <a:path w="382" h="326">
                    <a:moveTo>
                      <a:pt x="0" y="326"/>
                    </a:moveTo>
                    <a:cubicBezTo>
                      <a:pt x="0" y="326"/>
                      <a:pt x="24" y="55"/>
                      <a:pt x="149" y="28"/>
                    </a:cubicBezTo>
                    <a:cubicBezTo>
                      <a:pt x="282" y="0"/>
                      <a:pt x="361" y="75"/>
                      <a:pt x="382" y="325"/>
                    </a:cubicBezTo>
                    <a:cubicBezTo>
                      <a:pt x="0" y="326"/>
                      <a:pt x="0" y="326"/>
                      <a:pt x="0" y="326"/>
                    </a:cubicBezTo>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54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50" name="Freeform 30"/>
              <p:cNvSpPr>
                <a:spLocks/>
              </p:cNvSpPr>
              <p:nvPr/>
            </p:nvSpPr>
            <p:spPr bwMode="auto">
              <a:xfrm>
                <a:off x="7418180" y="1668944"/>
                <a:ext cx="566399" cy="896296"/>
              </a:xfrm>
              <a:custGeom>
                <a:avLst/>
                <a:gdLst/>
                <a:ahLst/>
                <a:cxnLst>
                  <a:cxn ang="0">
                    <a:pos x="44" y="58"/>
                  </a:cxn>
                  <a:cxn ang="0">
                    <a:pos x="0" y="62"/>
                  </a:cxn>
                  <a:cxn ang="0">
                    <a:pos x="56" y="252"/>
                  </a:cxn>
                  <a:cxn ang="0">
                    <a:pos x="88" y="252"/>
                  </a:cxn>
                  <a:cxn ang="0">
                    <a:pos x="143" y="65"/>
                  </a:cxn>
                  <a:cxn ang="0">
                    <a:pos x="44" y="58"/>
                  </a:cxn>
                </a:cxnLst>
                <a:rect l="0" t="0" r="r" b="b"/>
                <a:pathLst>
                  <a:path w="159" h="252">
                    <a:moveTo>
                      <a:pt x="44" y="58"/>
                    </a:moveTo>
                    <a:cubicBezTo>
                      <a:pt x="0" y="62"/>
                      <a:pt x="0" y="62"/>
                      <a:pt x="0" y="62"/>
                    </a:cubicBezTo>
                    <a:cubicBezTo>
                      <a:pt x="0" y="62"/>
                      <a:pt x="28" y="201"/>
                      <a:pt x="56" y="252"/>
                    </a:cubicBezTo>
                    <a:cubicBezTo>
                      <a:pt x="88" y="252"/>
                      <a:pt x="88" y="252"/>
                      <a:pt x="88" y="252"/>
                    </a:cubicBezTo>
                    <a:cubicBezTo>
                      <a:pt x="88" y="252"/>
                      <a:pt x="109" y="210"/>
                      <a:pt x="143" y="65"/>
                    </a:cubicBezTo>
                    <a:cubicBezTo>
                      <a:pt x="159" y="0"/>
                      <a:pt x="44" y="58"/>
                      <a:pt x="44" y="58"/>
                    </a:cubicBezTo>
                    <a:close/>
                  </a:path>
                </a:pathLst>
              </a:cu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51" name="Freeform 31"/>
              <p:cNvSpPr>
                <a:spLocks/>
              </p:cNvSpPr>
              <p:nvPr/>
            </p:nvSpPr>
            <p:spPr bwMode="auto">
              <a:xfrm>
                <a:off x="7404623" y="1619234"/>
                <a:ext cx="558868" cy="501625"/>
              </a:xfrm>
              <a:custGeom>
                <a:avLst/>
                <a:gdLst/>
                <a:ahLst/>
                <a:cxnLst>
                  <a:cxn ang="0">
                    <a:pos x="38" y="20"/>
                  </a:cxn>
                  <a:cxn ang="0">
                    <a:pos x="0" y="59"/>
                  </a:cxn>
                  <a:cxn ang="0">
                    <a:pos x="38" y="138"/>
                  </a:cxn>
                  <a:cxn ang="0">
                    <a:pos x="71" y="88"/>
                  </a:cxn>
                  <a:cxn ang="0">
                    <a:pos x="119" y="141"/>
                  </a:cxn>
                  <a:cxn ang="0">
                    <a:pos x="148" y="44"/>
                  </a:cxn>
                  <a:cxn ang="0">
                    <a:pos x="38" y="20"/>
                  </a:cxn>
                </a:cxnLst>
                <a:rect l="0" t="0" r="r" b="b"/>
                <a:pathLst>
                  <a:path w="157" h="141">
                    <a:moveTo>
                      <a:pt x="38" y="20"/>
                    </a:moveTo>
                    <a:cubicBezTo>
                      <a:pt x="0" y="59"/>
                      <a:pt x="0" y="59"/>
                      <a:pt x="0" y="59"/>
                    </a:cubicBezTo>
                    <a:cubicBezTo>
                      <a:pt x="0" y="59"/>
                      <a:pt x="5" y="109"/>
                      <a:pt x="38" y="138"/>
                    </a:cubicBezTo>
                    <a:cubicBezTo>
                      <a:pt x="71" y="88"/>
                      <a:pt x="71" y="88"/>
                      <a:pt x="71" y="88"/>
                    </a:cubicBezTo>
                    <a:cubicBezTo>
                      <a:pt x="119" y="141"/>
                      <a:pt x="119" y="141"/>
                      <a:pt x="119" y="141"/>
                    </a:cubicBezTo>
                    <a:cubicBezTo>
                      <a:pt x="119" y="141"/>
                      <a:pt x="157" y="88"/>
                      <a:pt x="148" y="44"/>
                    </a:cubicBezTo>
                    <a:cubicBezTo>
                      <a:pt x="140" y="0"/>
                      <a:pt x="38" y="20"/>
                      <a:pt x="38" y="2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52" name="Freeform 32"/>
              <p:cNvSpPr>
                <a:spLocks/>
              </p:cNvSpPr>
              <p:nvPr/>
            </p:nvSpPr>
            <p:spPr bwMode="auto">
              <a:xfrm>
                <a:off x="7263795" y="1033252"/>
                <a:ext cx="860105" cy="921904"/>
              </a:xfrm>
              <a:custGeom>
                <a:avLst/>
                <a:gdLst/>
                <a:ahLst/>
                <a:cxnLst>
                  <a:cxn ang="0">
                    <a:pos x="259" y="129"/>
                  </a:cxn>
                  <a:cxn ang="0">
                    <a:pos x="129" y="258"/>
                  </a:cxn>
                  <a:cxn ang="0">
                    <a:pos x="0" y="129"/>
                  </a:cxn>
                  <a:cxn ang="0">
                    <a:pos x="130" y="0"/>
                  </a:cxn>
                  <a:cxn ang="0">
                    <a:pos x="259" y="129"/>
                  </a:cxn>
                </a:cxnLst>
                <a:rect l="0" t="0" r="r" b="b"/>
                <a:pathLst>
                  <a:path w="259" h="259">
                    <a:moveTo>
                      <a:pt x="259" y="129"/>
                    </a:moveTo>
                    <a:cubicBezTo>
                      <a:pt x="258" y="201"/>
                      <a:pt x="200" y="259"/>
                      <a:pt x="129" y="258"/>
                    </a:cubicBezTo>
                    <a:cubicBezTo>
                      <a:pt x="58" y="258"/>
                      <a:pt x="0" y="200"/>
                      <a:pt x="0" y="129"/>
                    </a:cubicBezTo>
                    <a:cubicBezTo>
                      <a:pt x="0" y="57"/>
                      <a:pt x="58" y="0"/>
                      <a:pt x="130" y="0"/>
                    </a:cubicBezTo>
                    <a:cubicBezTo>
                      <a:pt x="201" y="0"/>
                      <a:pt x="259" y="58"/>
                      <a:pt x="259" y="129"/>
                    </a:cubicBezTo>
                    <a:close/>
                  </a:path>
                </a:pathLst>
              </a:custGeom>
              <a:solidFill>
                <a:sysClr val="window" lastClr="FFFFFF">
                  <a:lumMod val="65000"/>
                </a:sysClr>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53" name="Freeform 24"/>
              <p:cNvSpPr>
                <a:spLocks/>
              </p:cNvSpPr>
              <p:nvPr/>
            </p:nvSpPr>
            <p:spPr bwMode="auto">
              <a:xfrm>
                <a:off x="7315200" y="1143000"/>
                <a:ext cx="755650" cy="800598"/>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gradFill flip="none" rotWithShape="1">
                <a:gsLst>
                  <a:gs pos="100000">
                    <a:srgbClr val="FFC000">
                      <a:shade val="67500"/>
                      <a:satMod val="115000"/>
                      <a:alpha val="3000"/>
                    </a:srgbClr>
                  </a:gs>
                  <a:gs pos="0">
                    <a:sysClr val="window" lastClr="FFFFFF">
                      <a:alpha val="59000"/>
                    </a:sysClr>
                  </a:gs>
                </a:gsLst>
                <a:path path="circle">
                  <a:fillToRect l="50000" t="50000" r="50000" b="50000"/>
                </a:path>
                <a:tileRect/>
              </a:gra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sp>
            <p:nvSpPr>
              <p:cNvPr id="154" name="Freeform 33"/>
              <p:cNvSpPr>
                <a:spLocks/>
              </p:cNvSpPr>
              <p:nvPr/>
            </p:nvSpPr>
            <p:spPr bwMode="auto">
              <a:xfrm>
                <a:off x="7205780" y="906716"/>
                <a:ext cx="992706" cy="634187"/>
              </a:xfrm>
              <a:custGeom>
                <a:avLst/>
                <a:gdLst/>
                <a:ahLst/>
                <a:cxnLst>
                  <a:cxn ang="0">
                    <a:pos x="3" y="159"/>
                  </a:cxn>
                  <a:cxn ang="0">
                    <a:pos x="97" y="77"/>
                  </a:cxn>
                  <a:cxn ang="0">
                    <a:pos x="268" y="178"/>
                  </a:cxn>
                  <a:cxn ang="0">
                    <a:pos x="208" y="38"/>
                  </a:cxn>
                  <a:cxn ang="0">
                    <a:pos x="3" y="159"/>
                  </a:cxn>
                </a:cxnLst>
                <a:rect l="0" t="0" r="r" b="b"/>
                <a:pathLst>
                  <a:path w="279" h="178">
                    <a:moveTo>
                      <a:pt x="3" y="159"/>
                    </a:moveTo>
                    <a:cubicBezTo>
                      <a:pt x="3" y="159"/>
                      <a:pt x="68" y="126"/>
                      <a:pt x="97" y="77"/>
                    </a:cubicBezTo>
                    <a:cubicBezTo>
                      <a:pt x="97" y="77"/>
                      <a:pt x="213" y="173"/>
                      <a:pt x="268" y="178"/>
                    </a:cubicBezTo>
                    <a:cubicBezTo>
                      <a:pt x="268" y="178"/>
                      <a:pt x="279" y="75"/>
                      <a:pt x="208" y="38"/>
                    </a:cubicBezTo>
                    <a:cubicBezTo>
                      <a:pt x="137" y="0"/>
                      <a:pt x="0" y="25"/>
                      <a:pt x="3" y="159"/>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defRPr/>
                </a:pPr>
                <a:endParaRPr lang="en-US" kern="0">
                  <a:solidFill>
                    <a:srgbClr val="383838"/>
                  </a:solidFill>
                  <a:latin typeface="Calibri"/>
                </a:endParaRPr>
              </a:p>
            </p:txBody>
          </p:sp>
        </p:grpSp>
        <p:sp>
          <p:nvSpPr>
            <p:cNvPr id="147" name="Rectangle 83"/>
            <p:cNvSpPr/>
            <p:nvPr/>
          </p:nvSpPr>
          <p:spPr>
            <a:xfrm>
              <a:off x="4219575" y="4397338"/>
              <a:ext cx="926566" cy="987462"/>
            </a:xfrm>
            <a:prstGeom prst="rect">
              <a:avLst/>
            </a:prstGeom>
            <a:gradFill>
              <a:gsLst>
                <a:gs pos="100000">
                  <a:sysClr val="window" lastClr="FFFFFF"/>
                </a:gs>
                <a:gs pos="51000">
                  <a:sysClr val="window" lastClr="FFFFFF">
                    <a:alpha val="0"/>
                  </a:sysClr>
                </a:gs>
              </a:gsLst>
              <a:lin ang="27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a:endParaRPr>
            </a:p>
          </p:txBody>
        </p:sp>
      </p:grpSp>
      <p:grpSp>
        <p:nvGrpSpPr>
          <p:cNvPr id="155" name="Group 94"/>
          <p:cNvGrpSpPr/>
          <p:nvPr/>
        </p:nvGrpSpPr>
        <p:grpSpPr>
          <a:xfrm>
            <a:off x="3497262" y="3494851"/>
            <a:ext cx="5410200" cy="457994"/>
            <a:chOff x="2057400" y="3494851"/>
            <a:chExt cx="5410200" cy="457994"/>
          </a:xfrm>
        </p:grpSpPr>
        <p:sp>
          <p:nvSpPr>
            <p:cNvPr id="156" name="Down Arrow 71"/>
            <p:cNvSpPr/>
            <p:nvPr/>
          </p:nvSpPr>
          <p:spPr>
            <a:xfrm>
              <a:off x="4648200" y="3495645"/>
              <a:ext cx="228600" cy="457200"/>
            </a:xfrm>
            <a:prstGeom prst="downArrow">
              <a:avLst/>
            </a:prstGeom>
            <a:solidFill>
              <a:srgbClr val="383838">
                <a:lumMod val="60000"/>
                <a:lumOff val="40000"/>
              </a:srgbClr>
            </a:soli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a:endParaRPr>
            </a:p>
          </p:txBody>
        </p:sp>
        <p:sp>
          <p:nvSpPr>
            <p:cNvPr id="157" name="Down Arrow 91"/>
            <p:cNvSpPr/>
            <p:nvPr/>
          </p:nvSpPr>
          <p:spPr>
            <a:xfrm>
              <a:off x="2057400" y="3495645"/>
              <a:ext cx="228600" cy="457200"/>
            </a:xfrm>
            <a:prstGeom prst="downArrow">
              <a:avLst/>
            </a:prstGeom>
            <a:solidFill>
              <a:srgbClr val="383838">
                <a:lumMod val="60000"/>
                <a:lumOff val="40000"/>
              </a:srgbClr>
            </a:soli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a:endParaRPr>
            </a:p>
          </p:txBody>
        </p:sp>
        <p:sp>
          <p:nvSpPr>
            <p:cNvPr id="158" name="Down Arrow 92"/>
            <p:cNvSpPr/>
            <p:nvPr/>
          </p:nvSpPr>
          <p:spPr>
            <a:xfrm>
              <a:off x="7239000" y="3495645"/>
              <a:ext cx="228600" cy="457200"/>
            </a:xfrm>
            <a:prstGeom prst="downArrow">
              <a:avLst/>
            </a:prstGeom>
            <a:solidFill>
              <a:srgbClr val="383838">
                <a:lumMod val="60000"/>
                <a:lumOff val="40000"/>
              </a:srgbClr>
            </a:soli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a:endParaRPr>
            </a:p>
          </p:txBody>
        </p:sp>
        <p:cxnSp>
          <p:nvCxnSpPr>
            <p:cNvPr id="159" name="Straight Connector 4"/>
            <p:cNvCxnSpPr/>
            <p:nvPr/>
          </p:nvCxnSpPr>
          <p:spPr>
            <a:xfrm rot="5400000" flipH="1" flipV="1">
              <a:off x="4762500" y="847695"/>
              <a:ext cx="1588" cy="5295900"/>
            </a:xfrm>
            <a:prstGeom prst="line">
              <a:avLst/>
            </a:prstGeom>
            <a:noFill/>
            <a:ln w="38100" cap="flat" cmpd="sng" algn="ctr">
              <a:solidFill>
                <a:srgbClr val="383838">
                  <a:lumMod val="60000"/>
                  <a:lumOff val="40000"/>
                </a:srgbClr>
              </a:solidFill>
              <a:prstDash val="solid"/>
            </a:ln>
            <a:effectLst/>
          </p:spPr>
        </p:cxnSp>
      </p:gr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ppt_x"/>
                                          </p:val>
                                        </p:tav>
                                        <p:tav tm="100000">
                                          <p:val>
                                            <p:strVal val="#ppt_x"/>
                                          </p:val>
                                        </p:tav>
                                      </p:tavLst>
                                    </p:anim>
                                    <p:anim calcmode="lin" valueType="num">
                                      <p:cBhvr additive="base">
                                        <p:cTn id="1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55"/>
                                        </p:tgtEl>
                                        <p:attrNameLst>
                                          <p:attrName>style.visibility</p:attrName>
                                        </p:attrNameLst>
                                      </p:cBhvr>
                                      <p:to>
                                        <p:strVal val="visible"/>
                                      </p:to>
                                    </p:set>
                                    <p:anim calcmode="lin" valueType="num">
                                      <p:cBhvr additive="base">
                                        <p:cTn id="18" dur="500" fill="hold"/>
                                        <p:tgtEl>
                                          <p:spTgt spid="155"/>
                                        </p:tgtEl>
                                        <p:attrNameLst>
                                          <p:attrName>ppt_x</p:attrName>
                                        </p:attrNameLst>
                                      </p:cBhvr>
                                      <p:tavLst>
                                        <p:tav tm="0">
                                          <p:val>
                                            <p:strVal val="#ppt_x"/>
                                          </p:val>
                                        </p:tav>
                                        <p:tav tm="100000">
                                          <p:val>
                                            <p:strVal val="#ppt_x"/>
                                          </p:val>
                                        </p:tav>
                                      </p:tavLst>
                                    </p:anim>
                                    <p:anim calcmode="lin" valueType="num">
                                      <p:cBhvr additive="base">
                                        <p:cTn id="19" dur="500" fill="hold"/>
                                        <p:tgtEl>
                                          <p:spTgt spid="15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92"/>
                                        </p:tgtEl>
                                        <p:attrNameLst>
                                          <p:attrName>style.visibility</p:attrName>
                                        </p:attrNameLst>
                                      </p:cBhvr>
                                      <p:to>
                                        <p:strVal val="visible"/>
                                      </p:to>
                                    </p:set>
                                    <p:anim calcmode="lin" valueType="num">
                                      <p:cBhvr additive="base">
                                        <p:cTn id="24" dur="500" fill="hold"/>
                                        <p:tgtEl>
                                          <p:spTgt spid="92"/>
                                        </p:tgtEl>
                                        <p:attrNameLst>
                                          <p:attrName>ppt_x</p:attrName>
                                        </p:attrNameLst>
                                      </p:cBhvr>
                                      <p:tavLst>
                                        <p:tav tm="0">
                                          <p:val>
                                            <p:strVal val="#ppt_x"/>
                                          </p:val>
                                        </p:tav>
                                        <p:tav tm="100000">
                                          <p:val>
                                            <p:strVal val="#ppt_x"/>
                                          </p:val>
                                        </p:tav>
                                      </p:tavLst>
                                    </p:anim>
                                    <p:anim calcmode="lin" valueType="num">
                                      <p:cBhvr additive="base">
                                        <p:cTn id="25"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36"/>
                                        </p:tgtEl>
                                        <p:attrNameLst>
                                          <p:attrName>style.visibility</p:attrName>
                                        </p:attrNameLst>
                                      </p:cBhvr>
                                      <p:to>
                                        <p:strVal val="visible"/>
                                      </p:to>
                                    </p:set>
                                    <p:anim calcmode="lin" valueType="num">
                                      <p:cBhvr additive="base">
                                        <p:cTn id="30" dur="500" fill="hold"/>
                                        <p:tgtEl>
                                          <p:spTgt spid="136"/>
                                        </p:tgtEl>
                                        <p:attrNameLst>
                                          <p:attrName>ppt_x</p:attrName>
                                        </p:attrNameLst>
                                      </p:cBhvr>
                                      <p:tavLst>
                                        <p:tav tm="0">
                                          <p:val>
                                            <p:strVal val="#ppt_x"/>
                                          </p:val>
                                        </p:tav>
                                        <p:tav tm="100000">
                                          <p:val>
                                            <p:strVal val="#ppt_x"/>
                                          </p:val>
                                        </p:tav>
                                      </p:tavLst>
                                    </p:anim>
                                    <p:anim calcmode="lin" valueType="num">
                                      <p:cBhvr additive="base">
                                        <p:cTn id="31" dur="500" fill="hold"/>
                                        <p:tgtEl>
                                          <p:spTgt spid="13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additive="base">
                                        <p:cTn id="36" dur="500" fill="hold"/>
                                        <p:tgtEl>
                                          <p:spTgt spid="114"/>
                                        </p:tgtEl>
                                        <p:attrNameLst>
                                          <p:attrName>ppt_x</p:attrName>
                                        </p:attrNameLst>
                                      </p:cBhvr>
                                      <p:tavLst>
                                        <p:tav tm="0">
                                          <p:val>
                                            <p:strVal val="#ppt_x"/>
                                          </p:val>
                                        </p:tav>
                                        <p:tav tm="100000">
                                          <p:val>
                                            <p:strVal val="#ppt_x"/>
                                          </p:val>
                                        </p:tav>
                                      </p:tavLst>
                                    </p:anim>
                                    <p:anim calcmode="lin" valueType="num">
                                      <p:cBhvr additive="base">
                                        <p:cTn id="37"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38326" y="338138"/>
            <a:ext cx="48291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38" name="矩形 2"/>
          <p:cNvSpPr/>
          <p:nvPr/>
        </p:nvSpPr>
        <p:spPr>
          <a:xfrm rot="19673873">
            <a:off x="1495936" y="1402401"/>
            <a:ext cx="5810428" cy="2480568"/>
          </a:xfrm>
          <a:custGeom>
            <a:avLst/>
            <a:gdLst/>
            <a:ahLst/>
            <a:cxnLst/>
            <a:rect l="l" t="t" r="r" b="b"/>
            <a:pathLst>
              <a:path w="7590151" h="3240360">
                <a:moveTo>
                  <a:pt x="1620180" y="0"/>
                </a:moveTo>
                <a:cubicBezTo>
                  <a:pt x="2278948" y="0"/>
                  <a:pt x="2845888" y="393168"/>
                  <a:pt x="3097941" y="958193"/>
                </a:cubicBezTo>
                <a:lnTo>
                  <a:pt x="3098072" y="958193"/>
                </a:lnTo>
                <a:cubicBezTo>
                  <a:pt x="3396017" y="1214402"/>
                  <a:pt x="3933309" y="1384501"/>
                  <a:pt x="4546440" y="1384501"/>
                </a:cubicBezTo>
                <a:cubicBezTo>
                  <a:pt x="5102087" y="1384501"/>
                  <a:pt x="5595448" y="1244803"/>
                  <a:pt x="5903768" y="1026403"/>
                </a:cubicBezTo>
                <a:cubicBezTo>
                  <a:pt x="6082157" y="862178"/>
                  <a:pt x="6320464" y="762555"/>
                  <a:pt x="6582039" y="762555"/>
                </a:cubicBezTo>
                <a:cubicBezTo>
                  <a:pt x="7138804" y="762555"/>
                  <a:pt x="7590151" y="1213902"/>
                  <a:pt x="7590151" y="1770667"/>
                </a:cubicBezTo>
                <a:cubicBezTo>
                  <a:pt x="7590151" y="2327432"/>
                  <a:pt x="7138804" y="2778779"/>
                  <a:pt x="6582039" y="2778779"/>
                </a:cubicBezTo>
                <a:cubicBezTo>
                  <a:pt x="6378610" y="2778779"/>
                  <a:pt x="6189255" y="2718524"/>
                  <a:pt x="6031180" y="2614377"/>
                </a:cubicBezTo>
                <a:lnTo>
                  <a:pt x="6025214" y="2614377"/>
                </a:lnTo>
                <a:lnTo>
                  <a:pt x="6018143" y="2606422"/>
                </a:lnTo>
                <a:cubicBezTo>
                  <a:pt x="5945686" y="2557456"/>
                  <a:pt x="5879947" y="2499306"/>
                  <a:pt x="5823306" y="2433018"/>
                </a:cubicBezTo>
                <a:cubicBezTo>
                  <a:pt x="5515437" y="2211718"/>
                  <a:pt x="5018750" y="2069853"/>
                  <a:pt x="4458811" y="2069853"/>
                </a:cubicBezTo>
                <a:cubicBezTo>
                  <a:pt x="3782126" y="2069853"/>
                  <a:pt x="3197817" y="2277043"/>
                  <a:pt x="2925134" y="2577557"/>
                </a:cubicBezTo>
                <a:cubicBezTo>
                  <a:pt x="2631694" y="2979912"/>
                  <a:pt x="2156352" y="3240360"/>
                  <a:pt x="1620180" y="3240360"/>
                </a:cubicBezTo>
                <a:cubicBezTo>
                  <a:pt x="725379" y="3240360"/>
                  <a:pt x="0" y="2514981"/>
                  <a:pt x="0" y="1620180"/>
                </a:cubicBezTo>
                <a:cubicBezTo>
                  <a:pt x="0" y="725379"/>
                  <a:pt x="725379" y="0"/>
                  <a:pt x="1620180" y="0"/>
                </a:cubicBezTo>
                <a:close/>
              </a:path>
            </a:pathLst>
          </a:custGeom>
          <a:solidFill>
            <a:srgbClr val="3D2B23"/>
          </a:solid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9" name="矩形 2"/>
          <p:cNvSpPr/>
          <p:nvPr/>
        </p:nvSpPr>
        <p:spPr>
          <a:xfrm>
            <a:off x="1713602" y="2306414"/>
            <a:ext cx="5810428" cy="2480568"/>
          </a:xfrm>
          <a:custGeom>
            <a:avLst/>
            <a:gdLst/>
            <a:ahLst/>
            <a:cxnLst/>
            <a:rect l="l" t="t" r="r" b="b"/>
            <a:pathLst>
              <a:path w="7590151" h="3240360">
                <a:moveTo>
                  <a:pt x="1620180" y="0"/>
                </a:moveTo>
                <a:cubicBezTo>
                  <a:pt x="2278948" y="0"/>
                  <a:pt x="2845888" y="393168"/>
                  <a:pt x="3097941" y="958193"/>
                </a:cubicBezTo>
                <a:lnTo>
                  <a:pt x="3098072" y="958193"/>
                </a:lnTo>
                <a:cubicBezTo>
                  <a:pt x="3396017" y="1214402"/>
                  <a:pt x="3933309" y="1384501"/>
                  <a:pt x="4546440" y="1384501"/>
                </a:cubicBezTo>
                <a:cubicBezTo>
                  <a:pt x="5102087" y="1384501"/>
                  <a:pt x="5595448" y="1244803"/>
                  <a:pt x="5903768" y="1026403"/>
                </a:cubicBezTo>
                <a:cubicBezTo>
                  <a:pt x="6082157" y="862178"/>
                  <a:pt x="6320464" y="762555"/>
                  <a:pt x="6582039" y="762555"/>
                </a:cubicBezTo>
                <a:cubicBezTo>
                  <a:pt x="7138804" y="762555"/>
                  <a:pt x="7590151" y="1213902"/>
                  <a:pt x="7590151" y="1770667"/>
                </a:cubicBezTo>
                <a:cubicBezTo>
                  <a:pt x="7590151" y="2327432"/>
                  <a:pt x="7138804" y="2778779"/>
                  <a:pt x="6582039" y="2778779"/>
                </a:cubicBezTo>
                <a:cubicBezTo>
                  <a:pt x="6378610" y="2778779"/>
                  <a:pt x="6189255" y="2718524"/>
                  <a:pt x="6031180" y="2614377"/>
                </a:cubicBezTo>
                <a:lnTo>
                  <a:pt x="6025214" y="2614377"/>
                </a:lnTo>
                <a:lnTo>
                  <a:pt x="6018143" y="2606422"/>
                </a:lnTo>
                <a:cubicBezTo>
                  <a:pt x="5945686" y="2557456"/>
                  <a:pt x="5879947" y="2499306"/>
                  <a:pt x="5823306" y="2433018"/>
                </a:cubicBezTo>
                <a:cubicBezTo>
                  <a:pt x="5515437" y="2211718"/>
                  <a:pt x="5018750" y="2069853"/>
                  <a:pt x="4458811" y="2069853"/>
                </a:cubicBezTo>
                <a:cubicBezTo>
                  <a:pt x="3782126" y="2069853"/>
                  <a:pt x="3197817" y="2277043"/>
                  <a:pt x="2925134" y="2577557"/>
                </a:cubicBezTo>
                <a:cubicBezTo>
                  <a:pt x="2631694" y="2979912"/>
                  <a:pt x="2156352" y="3240360"/>
                  <a:pt x="1620180" y="3240360"/>
                </a:cubicBezTo>
                <a:cubicBezTo>
                  <a:pt x="725379" y="3240360"/>
                  <a:pt x="0" y="2514981"/>
                  <a:pt x="0" y="1620180"/>
                </a:cubicBezTo>
                <a:cubicBezTo>
                  <a:pt x="0" y="725379"/>
                  <a:pt x="725379" y="0"/>
                  <a:pt x="1620180" y="0"/>
                </a:cubicBezTo>
                <a:close/>
              </a:path>
            </a:pathLst>
          </a:custGeom>
          <a:solidFill>
            <a:srgbClr val="3D2B23"/>
          </a:solid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0" name="椭圆 39"/>
          <p:cNvSpPr/>
          <p:nvPr/>
        </p:nvSpPr>
        <p:spPr>
          <a:xfrm>
            <a:off x="1826288" y="2411785"/>
            <a:ext cx="2260073" cy="2260072"/>
          </a:xfrm>
          <a:prstGeom prst="ellipse">
            <a:avLst/>
          </a:prstGeom>
          <a:gradFill flip="none" rotWithShape="1">
            <a:gsLst>
              <a:gs pos="0">
                <a:srgbClr val="D42A7F">
                  <a:shade val="30000"/>
                  <a:satMod val="115000"/>
                </a:srgbClr>
              </a:gs>
              <a:gs pos="46000">
                <a:srgbClr val="D42A7F">
                  <a:shade val="67500"/>
                  <a:satMod val="115000"/>
                </a:srgbClr>
              </a:gs>
              <a:gs pos="100000">
                <a:srgbClr val="E9519D"/>
              </a:gs>
            </a:gsLst>
            <a:path path="rect">
              <a:fillToRect l="50000" t="50000" r="50000" b="50000"/>
            </a:path>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1" name="椭圆 40"/>
          <p:cNvSpPr/>
          <p:nvPr/>
        </p:nvSpPr>
        <p:spPr>
          <a:xfrm>
            <a:off x="6139167" y="3014266"/>
            <a:ext cx="1267845" cy="1267845"/>
          </a:xfrm>
          <a:prstGeom prst="ellipse">
            <a:avLst/>
          </a:prstGeom>
          <a:gradFill flip="none" rotWithShape="1">
            <a:gsLst>
              <a:gs pos="92000">
                <a:srgbClr val="E11D3E"/>
              </a:gs>
              <a:gs pos="0">
                <a:srgbClr val="FB9D3F"/>
              </a:gs>
              <a:gs pos="100000">
                <a:srgbClr val="E9519D"/>
              </a:gs>
            </a:gsLst>
            <a:path path="rect">
              <a:fillToRect l="50000" t="50000" r="50000" b="50000"/>
            </a:path>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2" name="椭圆 41"/>
          <p:cNvSpPr/>
          <p:nvPr/>
        </p:nvSpPr>
        <p:spPr>
          <a:xfrm>
            <a:off x="6192412" y="3061997"/>
            <a:ext cx="1170114" cy="1170114"/>
          </a:xfrm>
          <a:prstGeom prst="ellipse">
            <a:avLst/>
          </a:prstGeom>
          <a:noFill/>
          <a:ln w="9525"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3" name="椭圆 10"/>
          <p:cNvSpPr/>
          <p:nvPr/>
        </p:nvSpPr>
        <p:spPr>
          <a:xfrm rot="18869015">
            <a:off x="5931849" y="3117328"/>
            <a:ext cx="1267845" cy="633923"/>
          </a:xfrm>
          <a:custGeom>
            <a:avLst/>
            <a:gdLst/>
            <a:ahLst/>
            <a:cxnLst/>
            <a:rect l="l" t="t" r="r" b="b"/>
            <a:pathLst>
              <a:path w="1656184" h="828092">
                <a:moveTo>
                  <a:pt x="828092" y="0"/>
                </a:moveTo>
                <a:cubicBezTo>
                  <a:pt x="1285435" y="0"/>
                  <a:pt x="1656184" y="370749"/>
                  <a:pt x="1656184" y="828092"/>
                </a:cubicBezTo>
                <a:lnTo>
                  <a:pt x="0" y="828092"/>
                </a:lnTo>
                <a:cubicBezTo>
                  <a:pt x="0" y="370749"/>
                  <a:pt x="370749" y="0"/>
                  <a:pt x="828092" y="0"/>
                </a:cubicBezTo>
                <a:close/>
              </a:path>
            </a:pathLst>
          </a:custGeom>
          <a:gradFill flip="none" rotWithShape="1">
            <a:gsLst>
              <a:gs pos="0">
                <a:sysClr val="window" lastClr="FFFFFF">
                  <a:alpha val="25000"/>
                </a:sysClr>
              </a:gs>
              <a:gs pos="100000">
                <a:sysClr val="window" lastClr="FFFFFF">
                  <a:shade val="100000"/>
                  <a:satMod val="115000"/>
                  <a:alpha val="0"/>
                </a:sys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4" name="TextBox 43"/>
          <p:cNvSpPr txBox="1"/>
          <p:nvPr/>
        </p:nvSpPr>
        <p:spPr>
          <a:xfrm>
            <a:off x="6414653" y="3445970"/>
            <a:ext cx="1106634" cy="1077218"/>
          </a:xfrm>
          <a:prstGeom prst="rect">
            <a:avLst/>
          </a:prstGeom>
          <a:noFill/>
        </p:spPr>
        <p:txBody>
          <a:bodyPr wrap="square" rtlCol="0">
            <a:spAutoFit/>
          </a:bodyPr>
          <a:lstStyle/>
          <a:p>
            <a:pPr lvl="0">
              <a:lnSpc>
                <a:spcPct val="80000"/>
              </a:lnSpc>
              <a:defRPr/>
            </a:pPr>
            <a:r>
              <a:rPr lang="zh-CN" altLang="en-US" sz="4000" kern="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rPr>
              <a:t>标题</a:t>
            </a:r>
            <a:endParaRPr lang="zh-CN" altLang="en-US" sz="40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endParaRPr>
          </a:p>
        </p:txBody>
      </p:sp>
      <p:sp>
        <p:nvSpPr>
          <p:cNvPr id="45" name="矩形 2"/>
          <p:cNvSpPr/>
          <p:nvPr/>
        </p:nvSpPr>
        <p:spPr>
          <a:xfrm rot="2057048">
            <a:off x="1524990" y="3261128"/>
            <a:ext cx="5810428" cy="2480568"/>
          </a:xfrm>
          <a:custGeom>
            <a:avLst/>
            <a:gdLst/>
            <a:ahLst/>
            <a:cxnLst/>
            <a:rect l="l" t="t" r="r" b="b"/>
            <a:pathLst>
              <a:path w="7590151" h="3240360">
                <a:moveTo>
                  <a:pt x="1620180" y="0"/>
                </a:moveTo>
                <a:cubicBezTo>
                  <a:pt x="2278948" y="0"/>
                  <a:pt x="2845888" y="393168"/>
                  <a:pt x="3097941" y="958193"/>
                </a:cubicBezTo>
                <a:lnTo>
                  <a:pt x="3098072" y="958193"/>
                </a:lnTo>
                <a:cubicBezTo>
                  <a:pt x="3396017" y="1214402"/>
                  <a:pt x="3933309" y="1384501"/>
                  <a:pt x="4546440" y="1384501"/>
                </a:cubicBezTo>
                <a:cubicBezTo>
                  <a:pt x="5102087" y="1384501"/>
                  <a:pt x="5595448" y="1244803"/>
                  <a:pt x="5903768" y="1026403"/>
                </a:cubicBezTo>
                <a:cubicBezTo>
                  <a:pt x="6082157" y="862178"/>
                  <a:pt x="6320464" y="762555"/>
                  <a:pt x="6582039" y="762555"/>
                </a:cubicBezTo>
                <a:cubicBezTo>
                  <a:pt x="7138804" y="762555"/>
                  <a:pt x="7590151" y="1213902"/>
                  <a:pt x="7590151" y="1770667"/>
                </a:cubicBezTo>
                <a:cubicBezTo>
                  <a:pt x="7590151" y="2327432"/>
                  <a:pt x="7138804" y="2778779"/>
                  <a:pt x="6582039" y="2778779"/>
                </a:cubicBezTo>
                <a:cubicBezTo>
                  <a:pt x="6378610" y="2778779"/>
                  <a:pt x="6189255" y="2718524"/>
                  <a:pt x="6031180" y="2614377"/>
                </a:cubicBezTo>
                <a:lnTo>
                  <a:pt x="6025214" y="2614377"/>
                </a:lnTo>
                <a:lnTo>
                  <a:pt x="6018143" y="2606422"/>
                </a:lnTo>
                <a:cubicBezTo>
                  <a:pt x="5945686" y="2557456"/>
                  <a:pt x="5879947" y="2499306"/>
                  <a:pt x="5823306" y="2433018"/>
                </a:cubicBezTo>
                <a:cubicBezTo>
                  <a:pt x="5515437" y="2211718"/>
                  <a:pt x="5018750" y="2069853"/>
                  <a:pt x="4458811" y="2069853"/>
                </a:cubicBezTo>
                <a:cubicBezTo>
                  <a:pt x="3782126" y="2069853"/>
                  <a:pt x="3197817" y="2277043"/>
                  <a:pt x="2925134" y="2577557"/>
                </a:cubicBezTo>
                <a:cubicBezTo>
                  <a:pt x="2631694" y="2979912"/>
                  <a:pt x="2156352" y="3240360"/>
                  <a:pt x="1620180" y="3240360"/>
                </a:cubicBezTo>
                <a:cubicBezTo>
                  <a:pt x="725379" y="3240360"/>
                  <a:pt x="0" y="2514981"/>
                  <a:pt x="0" y="1620180"/>
                </a:cubicBezTo>
                <a:cubicBezTo>
                  <a:pt x="0" y="725379"/>
                  <a:pt x="725379" y="0"/>
                  <a:pt x="1620180" y="0"/>
                </a:cubicBezTo>
                <a:close/>
              </a:path>
            </a:pathLst>
          </a:custGeom>
          <a:solidFill>
            <a:srgbClr val="3D2B23"/>
          </a:solid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6" name="椭圆 45"/>
          <p:cNvSpPr/>
          <p:nvPr/>
        </p:nvSpPr>
        <p:spPr>
          <a:xfrm>
            <a:off x="5654090" y="1018186"/>
            <a:ext cx="1267845" cy="1267845"/>
          </a:xfrm>
          <a:prstGeom prst="ellipse">
            <a:avLst/>
          </a:prstGeom>
          <a:gradFill flip="none" rotWithShape="1">
            <a:gsLst>
              <a:gs pos="92000">
                <a:srgbClr val="E11D3E"/>
              </a:gs>
              <a:gs pos="0">
                <a:srgbClr val="FB9D3F"/>
              </a:gs>
              <a:gs pos="100000">
                <a:srgbClr val="E9519D"/>
              </a:gs>
            </a:gsLst>
            <a:path path="rect">
              <a:fillToRect l="50000" t="50000" r="50000" b="50000"/>
            </a:path>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7" name="椭圆 46"/>
          <p:cNvSpPr/>
          <p:nvPr/>
        </p:nvSpPr>
        <p:spPr>
          <a:xfrm>
            <a:off x="5707335" y="1004601"/>
            <a:ext cx="1170114" cy="1170114"/>
          </a:xfrm>
          <a:prstGeom prst="ellipse">
            <a:avLst/>
          </a:prstGeom>
          <a:noFill/>
          <a:ln w="9525"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8" name="椭圆 10"/>
          <p:cNvSpPr/>
          <p:nvPr/>
        </p:nvSpPr>
        <p:spPr>
          <a:xfrm rot="18869015">
            <a:off x="5466520" y="852232"/>
            <a:ext cx="1267845" cy="633923"/>
          </a:xfrm>
          <a:custGeom>
            <a:avLst/>
            <a:gdLst/>
            <a:ahLst/>
            <a:cxnLst/>
            <a:rect l="l" t="t" r="r" b="b"/>
            <a:pathLst>
              <a:path w="1656184" h="828092">
                <a:moveTo>
                  <a:pt x="828092" y="0"/>
                </a:moveTo>
                <a:cubicBezTo>
                  <a:pt x="1285435" y="0"/>
                  <a:pt x="1656184" y="370749"/>
                  <a:pt x="1656184" y="828092"/>
                </a:cubicBezTo>
                <a:lnTo>
                  <a:pt x="0" y="828092"/>
                </a:lnTo>
                <a:cubicBezTo>
                  <a:pt x="0" y="370749"/>
                  <a:pt x="370749" y="0"/>
                  <a:pt x="828092" y="0"/>
                </a:cubicBezTo>
                <a:close/>
              </a:path>
            </a:pathLst>
          </a:custGeom>
          <a:gradFill flip="none" rotWithShape="1">
            <a:gsLst>
              <a:gs pos="0">
                <a:sysClr val="window" lastClr="FFFFFF">
                  <a:alpha val="25000"/>
                </a:sysClr>
              </a:gs>
              <a:gs pos="100000">
                <a:sysClr val="window" lastClr="FFFFFF">
                  <a:shade val="100000"/>
                  <a:satMod val="115000"/>
                  <a:alpha val="0"/>
                </a:sys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9" name="TextBox 48"/>
          <p:cNvSpPr txBox="1"/>
          <p:nvPr/>
        </p:nvSpPr>
        <p:spPr>
          <a:xfrm>
            <a:off x="5859751" y="1388575"/>
            <a:ext cx="1106634" cy="1077218"/>
          </a:xfrm>
          <a:prstGeom prst="rect">
            <a:avLst/>
          </a:prstGeom>
          <a:noFill/>
        </p:spPr>
        <p:txBody>
          <a:bodyPr wrap="square" rtlCol="0">
            <a:spAutoFit/>
          </a:bodyPr>
          <a:lstStyle/>
          <a:p>
            <a:pPr lvl="0">
              <a:lnSpc>
                <a:spcPct val="80000"/>
              </a:lnSpc>
              <a:defRPr/>
            </a:pPr>
            <a:r>
              <a:rPr lang="zh-CN" altLang="en-US" sz="4000" kern="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rPr>
              <a:t>标题</a:t>
            </a:r>
            <a:endParaRPr lang="zh-CN" altLang="en-US" sz="40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endParaRPr>
          </a:p>
        </p:txBody>
      </p:sp>
      <p:sp>
        <p:nvSpPr>
          <p:cNvPr id="50" name="椭圆 49"/>
          <p:cNvSpPr/>
          <p:nvPr/>
        </p:nvSpPr>
        <p:spPr>
          <a:xfrm>
            <a:off x="5528436" y="5188249"/>
            <a:ext cx="1267845" cy="1267845"/>
          </a:xfrm>
          <a:prstGeom prst="ellipse">
            <a:avLst/>
          </a:prstGeom>
          <a:gradFill flip="none" rotWithShape="1">
            <a:gsLst>
              <a:gs pos="92000">
                <a:srgbClr val="E11D3E"/>
              </a:gs>
              <a:gs pos="0">
                <a:srgbClr val="FB9D3F"/>
              </a:gs>
              <a:gs pos="100000">
                <a:srgbClr val="E9519D"/>
              </a:gs>
            </a:gsLst>
            <a:path path="rect">
              <a:fillToRect l="50000" t="50000" r="50000" b="50000"/>
            </a:path>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1" name="椭圆 50"/>
          <p:cNvSpPr/>
          <p:nvPr/>
        </p:nvSpPr>
        <p:spPr>
          <a:xfrm>
            <a:off x="5581681" y="5235979"/>
            <a:ext cx="1170114" cy="1170114"/>
          </a:xfrm>
          <a:prstGeom prst="ellipse">
            <a:avLst/>
          </a:prstGeom>
          <a:noFill/>
          <a:ln w="9525"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2" name="椭圆 10"/>
          <p:cNvSpPr/>
          <p:nvPr/>
        </p:nvSpPr>
        <p:spPr>
          <a:xfrm rot="18869015">
            <a:off x="5321118" y="5291311"/>
            <a:ext cx="1267845" cy="633923"/>
          </a:xfrm>
          <a:custGeom>
            <a:avLst/>
            <a:gdLst/>
            <a:ahLst/>
            <a:cxnLst/>
            <a:rect l="l" t="t" r="r" b="b"/>
            <a:pathLst>
              <a:path w="1656184" h="828092">
                <a:moveTo>
                  <a:pt x="828092" y="0"/>
                </a:moveTo>
                <a:cubicBezTo>
                  <a:pt x="1285435" y="0"/>
                  <a:pt x="1656184" y="370749"/>
                  <a:pt x="1656184" y="828092"/>
                </a:cubicBezTo>
                <a:lnTo>
                  <a:pt x="0" y="828092"/>
                </a:lnTo>
                <a:cubicBezTo>
                  <a:pt x="0" y="370749"/>
                  <a:pt x="370749" y="0"/>
                  <a:pt x="828092" y="0"/>
                </a:cubicBezTo>
                <a:close/>
              </a:path>
            </a:pathLst>
          </a:custGeom>
          <a:gradFill flip="none" rotWithShape="1">
            <a:gsLst>
              <a:gs pos="0">
                <a:sysClr val="window" lastClr="FFFFFF">
                  <a:alpha val="25000"/>
                </a:sysClr>
              </a:gs>
              <a:gs pos="100000">
                <a:sysClr val="window" lastClr="FFFFFF">
                  <a:shade val="100000"/>
                  <a:satMod val="115000"/>
                  <a:alpha val="0"/>
                </a:sys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3" name="TextBox 52"/>
          <p:cNvSpPr txBox="1"/>
          <p:nvPr/>
        </p:nvSpPr>
        <p:spPr>
          <a:xfrm>
            <a:off x="5728930" y="5619953"/>
            <a:ext cx="1106634" cy="1077218"/>
          </a:xfrm>
          <a:prstGeom prst="rect">
            <a:avLst/>
          </a:prstGeom>
          <a:noFill/>
        </p:spPr>
        <p:txBody>
          <a:bodyPr wrap="square" rtlCol="0">
            <a:spAutoFit/>
          </a:bodyPr>
          <a:lstStyle/>
          <a:p>
            <a:pPr lvl="0">
              <a:lnSpc>
                <a:spcPct val="80000"/>
              </a:lnSpc>
              <a:defRPr/>
            </a:pPr>
            <a:r>
              <a:rPr lang="zh-CN" altLang="en-US" sz="4000" kern="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rPr>
              <a:t>标题</a:t>
            </a:r>
            <a:endParaRPr lang="zh-CN" altLang="en-US" sz="40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endParaRPr>
          </a:p>
        </p:txBody>
      </p:sp>
      <p:sp>
        <p:nvSpPr>
          <p:cNvPr id="54" name="椭圆 53"/>
          <p:cNvSpPr/>
          <p:nvPr/>
        </p:nvSpPr>
        <p:spPr>
          <a:xfrm>
            <a:off x="1848353" y="2434599"/>
            <a:ext cx="2208965" cy="2208963"/>
          </a:xfrm>
          <a:prstGeom prst="ellipse">
            <a:avLst/>
          </a:prstGeom>
          <a:gradFill flip="none" rotWithShape="1">
            <a:gsLst>
              <a:gs pos="92000">
                <a:srgbClr val="E11D3E"/>
              </a:gs>
              <a:gs pos="0">
                <a:srgbClr val="FB9D3F"/>
              </a:gs>
              <a:gs pos="100000">
                <a:srgbClr val="E9519D"/>
              </a:gs>
            </a:gsLst>
            <a:path path="rect">
              <a:fillToRect l="50000" t="50000" r="50000" b="50000"/>
            </a:path>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5" name="椭圆 54"/>
          <p:cNvSpPr/>
          <p:nvPr/>
        </p:nvSpPr>
        <p:spPr>
          <a:xfrm>
            <a:off x="1941121" y="2517760"/>
            <a:ext cx="2038686" cy="2038686"/>
          </a:xfrm>
          <a:prstGeom prst="ellipse">
            <a:avLst/>
          </a:prstGeom>
          <a:noFill/>
          <a:ln w="9525"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6" name="椭圆 10"/>
          <p:cNvSpPr/>
          <p:nvPr/>
        </p:nvSpPr>
        <p:spPr>
          <a:xfrm rot="18869015">
            <a:off x="1487141" y="2614161"/>
            <a:ext cx="2208963" cy="1104482"/>
          </a:xfrm>
          <a:custGeom>
            <a:avLst/>
            <a:gdLst/>
            <a:ahLst/>
            <a:cxnLst/>
            <a:rect l="l" t="t" r="r" b="b"/>
            <a:pathLst>
              <a:path w="1656184" h="828092">
                <a:moveTo>
                  <a:pt x="828092" y="0"/>
                </a:moveTo>
                <a:cubicBezTo>
                  <a:pt x="1285435" y="0"/>
                  <a:pt x="1656184" y="370749"/>
                  <a:pt x="1656184" y="828092"/>
                </a:cubicBezTo>
                <a:lnTo>
                  <a:pt x="0" y="828092"/>
                </a:lnTo>
                <a:cubicBezTo>
                  <a:pt x="0" y="370749"/>
                  <a:pt x="370749" y="0"/>
                  <a:pt x="828092" y="0"/>
                </a:cubicBezTo>
                <a:close/>
              </a:path>
            </a:pathLst>
          </a:custGeom>
          <a:gradFill flip="none" rotWithShape="1">
            <a:gsLst>
              <a:gs pos="0">
                <a:sysClr val="window" lastClr="FFFFFF">
                  <a:alpha val="25000"/>
                </a:sysClr>
              </a:gs>
              <a:gs pos="100000">
                <a:sysClr val="window" lastClr="FFFFFF">
                  <a:shade val="100000"/>
                  <a:satMod val="115000"/>
                  <a:alpha val="0"/>
                </a:sys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7" name="TextBox 56"/>
          <p:cNvSpPr txBox="1"/>
          <p:nvPr/>
        </p:nvSpPr>
        <p:spPr>
          <a:xfrm>
            <a:off x="2386652" y="2926184"/>
            <a:ext cx="1379963" cy="1569660"/>
          </a:xfrm>
          <a:prstGeom prst="rect">
            <a:avLst/>
          </a:prstGeom>
          <a:noFill/>
        </p:spPr>
        <p:txBody>
          <a:bodyPr wrap="square" rtlCol="0">
            <a:spAutoFit/>
          </a:bodyPr>
          <a:lstStyle>
            <a:defPPr>
              <a:defRPr lang="en-US"/>
            </a:defPPr>
            <a:lvl1pPr lvl="0">
              <a:lnSpc>
                <a:spcPct val="80000"/>
              </a:lnSpc>
              <a:defRPr sz="4000" ker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itchFamily="34" charset="0"/>
                <a:ea typeface="微软雅黑" pitchFamily="34" charset="-122"/>
              </a:defRPr>
            </a:lvl1pPr>
          </a:lstStyle>
          <a:p>
            <a:pPr fontAlgn="auto">
              <a:spcBef>
                <a:spcPts val="0"/>
              </a:spcBef>
              <a:spcAft>
                <a:spcPts val="0"/>
              </a:spcAft>
              <a:defRPr/>
            </a:pPr>
            <a:r>
              <a:rPr lang="zh-CN" altLang="en-US" sz="6000" dirty="0" smtClean="0"/>
              <a:t>标题</a:t>
            </a:r>
            <a:endParaRPr lang="zh-CN" altLang="en-US" sz="6000" dirty="0"/>
          </a:p>
        </p:txBody>
      </p:sp>
      <p:sp>
        <p:nvSpPr>
          <p:cNvPr id="58" name="TextBox 57"/>
          <p:cNvSpPr txBox="1"/>
          <p:nvPr/>
        </p:nvSpPr>
        <p:spPr>
          <a:xfrm>
            <a:off x="7163990" y="1109499"/>
            <a:ext cx="2448170"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itchFamily="34" charset="-122"/>
                <a:cs typeface="Arial" pitchFamily="34" charset="0"/>
              </a:rPr>
              <a:t>Click here to add your text. Click here to add your text. Click here to add your text. Click here to add your text. </a:t>
            </a:r>
          </a:p>
        </p:txBody>
      </p:sp>
      <p:sp>
        <p:nvSpPr>
          <p:cNvPr id="59" name="TextBox 58"/>
          <p:cNvSpPr txBox="1"/>
          <p:nvPr/>
        </p:nvSpPr>
        <p:spPr>
          <a:xfrm>
            <a:off x="7596038" y="3197731"/>
            <a:ext cx="2448170"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itchFamily="34" charset="-122"/>
                <a:cs typeface="Arial" pitchFamily="34" charset="0"/>
              </a:rPr>
              <a:t>Click here to add your text. Click here to add your text. Click here to add your text. Click here to add your text. </a:t>
            </a:r>
          </a:p>
        </p:txBody>
      </p:sp>
      <p:sp>
        <p:nvSpPr>
          <p:cNvPr id="60" name="TextBox 59"/>
          <p:cNvSpPr txBox="1"/>
          <p:nvPr/>
        </p:nvSpPr>
        <p:spPr>
          <a:xfrm>
            <a:off x="6967970" y="5502567"/>
            <a:ext cx="2572284"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itchFamily="34" charset="-122"/>
                <a:cs typeface="Arial" pitchFamily="34" charset="0"/>
              </a:rPr>
              <a:t>Click here to add your text. Click here to add your text. 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down)">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down)">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down)">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p:cTn id="59" dur="500" fill="hold"/>
                                        <p:tgtEl>
                                          <p:spTgt spid="48"/>
                                        </p:tgtEl>
                                        <p:attrNameLst>
                                          <p:attrName>ppt_w</p:attrName>
                                        </p:attrNameLst>
                                      </p:cBhvr>
                                      <p:tavLst>
                                        <p:tav tm="0">
                                          <p:val>
                                            <p:fltVal val="0"/>
                                          </p:val>
                                        </p:tav>
                                        <p:tav tm="100000">
                                          <p:val>
                                            <p:strVal val="#ppt_w"/>
                                          </p:val>
                                        </p:tav>
                                      </p:tavLst>
                                    </p:anim>
                                    <p:anim calcmode="lin" valueType="num">
                                      <p:cBhvr>
                                        <p:cTn id="60" dur="500" fill="hold"/>
                                        <p:tgtEl>
                                          <p:spTgt spid="48"/>
                                        </p:tgtEl>
                                        <p:attrNameLst>
                                          <p:attrName>ppt_h</p:attrName>
                                        </p:attrNameLst>
                                      </p:cBhvr>
                                      <p:tavLst>
                                        <p:tav tm="0">
                                          <p:val>
                                            <p:fltVal val="0"/>
                                          </p:val>
                                        </p:tav>
                                        <p:tav tm="100000">
                                          <p:val>
                                            <p:strVal val="#ppt_h"/>
                                          </p:val>
                                        </p:tav>
                                      </p:tavLst>
                                    </p:anim>
                                    <p:animEffect transition="in" filter="fade">
                                      <p:cBhvr>
                                        <p:cTn id="61" dur="500"/>
                                        <p:tgtEl>
                                          <p:spTgt spid="48"/>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 calcmode="lin" valueType="num">
                                      <p:cBhvr>
                                        <p:cTn id="64" dur="500" fill="hold"/>
                                        <p:tgtEl>
                                          <p:spTgt spid="49"/>
                                        </p:tgtEl>
                                        <p:attrNameLst>
                                          <p:attrName>ppt_w</p:attrName>
                                        </p:attrNameLst>
                                      </p:cBhvr>
                                      <p:tavLst>
                                        <p:tav tm="0">
                                          <p:val>
                                            <p:fltVal val="0"/>
                                          </p:val>
                                        </p:tav>
                                        <p:tav tm="100000">
                                          <p:val>
                                            <p:strVal val="#ppt_w"/>
                                          </p:val>
                                        </p:tav>
                                      </p:tavLst>
                                    </p:anim>
                                    <p:anim calcmode="lin" valueType="num">
                                      <p:cBhvr>
                                        <p:cTn id="65" dur="500" fill="hold"/>
                                        <p:tgtEl>
                                          <p:spTgt spid="49"/>
                                        </p:tgtEl>
                                        <p:attrNameLst>
                                          <p:attrName>ppt_h</p:attrName>
                                        </p:attrNameLst>
                                      </p:cBhvr>
                                      <p:tavLst>
                                        <p:tav tm="0">
                                          <p:val>
                                            <p:fltVal val="0"/>
                                          </p:val>
                                        </p:tav>
                                        <p:tav tm="100000">
                                          <p:val>
                                            <p:strVal val="#ppt_h"/>
                                          </p:val>
                                        </p:tav>
                                      </p:tavLst>
                                    </p:anim>
                                    <p:animEffect transition="in" filter="fade">
                                      <p:cBhvr>
                                        <p:cTn id="66" dur="500"/>
                                        <p:tgtEl>
                                          <p:spTgt spid="4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down)">
                                      <p:cBhvr>
                                        <p:cTn id="71" dur="500"/>
                                        <p:tgtEl>
                                          <p:spTgt spid="58"/>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cBhvr>
                                        <p:cTn id="76" dur="500" fill="hold"/>
                                        <p:tgtEl>
                                          <p:spTgt spid="41"/>
                                        </p:tgtEl>
                                        <p:attrNameLst>
                                          <p:attrName>ppt_w</p:attrName>
                                        </p:attrNameLst>
                                      </p:cBhvr>
                                      <p:tavLst>
                                        <p:tav tm="0">
                                          <p:val>
                                            <p:fltVal val="0"/>
                                          </p:val>
                                        </p:tav>
                                        <p:tav tm="100000">
                                          <p:val>
                                            <p:strVal val="#ppt_w"/>
                                          </p:val>
                                        </p:tav>
                                      </p:tavLst>
                                    </p:anim>
                                    <p:anim calcmode="lin" valueType="num">
                                      <p:cBhvr>
                                        <p:cTn id="77" dur="500" fill="hold"/>
                                        <p:tgtEl>
                                          <p:spTgt spid="41"/>
                                        </p:tgtEl>
                                        <p:attrNameLst>
                                          <p:attrName>ppt_h</p:attrName>
                                        </p:attrNameLst>
                                      </p:cBhvr>
                                      <p:tavLst>
                                        <p:tav tm="0">
                                          <p:val>
                                            <p:fltVal val="0"/>
                                          </p:val>
                                        </p:tav>
                                        <p:tav tm="100000">
                                          <p:val>
                                            <p:strVal val="#ppt_h"/>
                                          </p:val>
                                        </p:tav>
                                      </p:tavLst>
                                    </p:anim>
                                    <p:animEffect transition="in" filter="fade">
                                      <p:cBhvr>
                                        <p:cTn id="78" dur="500"/>
                                        <p:tgtEl>
                                          <p:spTgt spid="41"/>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Effect transition="in" filter="fade">
                                      <p:cBhvr>
                                        <p:cTn id="83" dur="500"/>
                                        <p:tgtEl>
                                          <p:spTgt spid="42"/>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fltVal val="0"/>
                                          </p:val>
                                        </p:tav>
                                        <p:tav tm="100000">
                                          <p:val>
                                            <p:strVal val="#ppt_w"/>
                                          </p:val>
                                        </p:tav>
                                      </p:tavLst>
                                    </p:anim>
                                    <p:anim calcmode="lin" valueType="num">
                                      <p:cBhvr>
                                        <p:cTn id="87" dur="500" fill="hold"/>
                                        <p:tgtEl>
                                          <p:spTgt spid="44"/>
                                        </p:tgtEl>
                                        <p:attrNameLst>
                                          <p:attrName>ppt_h</p:attrName>
                                        </p:attrNameLst>
                                      </p:cBhvr>
                                      <p:tavLst>
                                        <p:tav tm="0">
                                          <p:val>
                                            <p:fltVal val="0"/>
                                          </p:val>
                                        </p:tav>
                                        <p:tav tm="100000">
                                          <p:val>
                                            <p:strVal val="#ppt_h"/>
                                          </p:val>
                                        </p:tav>
                                      </p:tavLst>
                                    </p:anim>
                                    <p:animEffect transition="in" filter="fade">
                                      <p:cBhvr>
                                        <p:cTn id="88" dur="500"/>
                                        <p:tgtEl>
                                          <p:spTgt spid="44"/>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wipe(down)">
                                      <p:cBhvr>
                                        <p:cTn id="93" dur="500"/>
                                        <p:tgtEl>
                                          <p:spTgt spid="59"/>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grpId="0" nodeType="clickEffect">
                                  <p:stCondLst>
                                    <p:cond delay="0"/>
                                  </p:stCondLst>
                                  <p:childTnLst>
                                    <p:set>
                                      <p:cBhvr>
                                        <p:cTn id="97" dur="1" fill="hold">
                                          <p:stCondLst>
                                            <p:cond delay="0"/>
                                          </p:stCondLst>
                                        </p:cTn>
                                        <p:tgtEl>
                                          <p:spTgt spid="50"/>
                                        </p:tgtEl>
                                        <p:attrNameLst>
                                          <p:attrName>style.visibility</p:attrName>
                                        </p:attrNameLst>
                                      </p:cBhvr>
                                      <p:to>
                                        <p:strVal val="visible"/>
                                      </p:to>
                                    </p:set>
                                    <p:anim calcmode="lin" valueType="num">
                                      <p:cBhvr>
                                        <p:cTn id="98" dur="500" fill="hold"/>
                                        <p:tgtEl>
                                          <p:spTgt spid="50"/>
                                        </p:tgtEl>
                                        <p:attrNameLst>
                                          <p:attrName>ppt_w</p:attrName>
                                        </p:attrNameLst>
                                      </p:cBhvr>
                                      <p:tavLst>
                                        <p:tav tm="0">
                                          <p:val>
                                            <p:fltVal val="0"/>
                                          </p:val>
                                        </p:tav>
                                        <p:tav tm="100000">
                                          <p:val>
                                            <p:strVal val="#ppt_w"/>
                                          </p:val>
                                        </p:tav>
                                      </p:tavLst>
                                    </p:anim>
                                    <p:anim calcmode="lin" valueType="num">
                                      <p:cBhvr>
                                        <p:cTn id="99" dur="500" fill="hold"/>
                                        <p:tgtEl>
                                          <p:spTgt spid="50"/>
                                        </p:tgtEl>
                                        <p:attrNameLst>
                                          <p:attrName>ppt_h</p:attrName>
                                        </p:attrNameLst>
                                      </p:cBhvr>
                                      <p:tavLst>
                                        <p:tav tm="0">
                                          <p:val>
                                            <p:fltVal val="0"/>
                                          </p:val>
                                        </p:tav>
                                        <p:tav tm="100000">
                                          <p:val>
                                            <p:strVal val="#ppt_h"/>
                                          </p:val>
                                        </p:tav>
                                      </p:tavLst>
                                    </p:anim>
                                    <p:animEffect transition="in" filter="fade">
                                      <p:cBhvr>
                                        <p:cTn id="100" dur="500"/>
                                        <p:tgtEl>
                                          <p:spTgt spid="50"/>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 calcmode="lin" valueType="num">
                                      <p:cBhvr>
                                        <p:cTn id="103" dur="500" fill="hold"/>
                                        <p:tgtEl>
                                          <p:spTgt spid="51"/>
                                        </p:tgtEl>
                                        <p:attrNameLst>
                                          <p:attrName>ppt_w</p:attrName>
                                        </p:attrNameLst>
                                      </p:cBhvr>
                                      <p:tavLst>
                                        <p:tav tm="0">
                                          <p:val>
                                            <p:fltVal val="0"/>
                                          </p:val>
                                        </p:tav>
                                        <p:tav tm="100000">
                                          <p:val>
                                            <p:strVal val="#ppt_w"/>
                                          </p:val>
                                        </p:tav>
                                      </p:tavLst>
                                    </p:anim>
                                    <p:anim calcmode="lin" valueType="num">
                                      <p:cBhvr>
                                        <p:cTn id="104" dur="500" fill="hold"/>
                                        <p:tgtEl>
                                          <p:spTgt spid="51"/>
                                        </p:tgtEl>
                                        <p:attrNameLst>
                                          <p:attrName>ppt_h</p:attrName>
                                        </p:attrNameLst>
                                      </p:cBhvr>
                                      <p:tavLst>
                                        <p:tav tm="0">
                                          <p:val>
                                            <p:fltVal val="0"/>
                                          </p:val>
                                        </p:tav>
                                        <p:tav tm="100000">
                                          <p:val>
                                            <p:strVal val="#ppt_h"/>
                                          </p:val>
                                        </p:tav>
                                      </p:tavLst>
                                    </p:anim>
                                    <p:animEffect transition="in" filter="fade">
                                      <p:cBhvr>
                                        <p:cTn id="105" dur="500"/>
                                        <p:tgtEl>
                                          <p:spTgt spid="51"/>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cBhvr>
                                        <p:cTn id="108" dur="500" fill="hold"/>
                                        <p:tgtEl>
                                          <p:spTgt spid="53"/>
                                        </p:tgtEl>
                                        <p:attrNameLst>
                                          <p:attrName>ppt_w</p:attrName>
                                        </p:attrNameLst>
                                      </p:cBhvr>
                                      <p:tavLst>
                                        <p:tav tm="0">
                                          <p:val>
                                            <p:fltVal val="0"/>
                                          </p:val>
                                        </p:tav>
                                        <p:tav tm="100000">
                                          <p:val>
                                            <p:strVal val="#ppt_w"/>
                                          </p:val>
                                        </p:tav>
                                      </p:tavLst>
                                    </p:anim>
                                    <p:anim calcmode="lin" valueType="num">
                                      <p:cBhvr>
                                        <p:cTn id="109" dur="500" fill="hold"/>
                                        <p:tgtEl>
                                          <p:spTgt spid="53"/>
                                        </p:tgtEl>
                                        <p:attrNameLst>
                                          <p:attrName>ppt_h</p:attrName>
                                        </p:attrNameLst>
                                      </p:cBhvr>
                                      <p:tavLst>
                                        <p:tav tm="0">
                                          <p:val>
                                            <p:fltVal val="0"/>
                                          </p:val>
                                        </p:tav>
                                        <p:tav tm="100000">
                                          <p:val>
                                            <p:strVal val="#ppt_h"/>
                                          </p:val>
                                        </p:tav>
                                      </p:tavLst>
                                    </p:anim>
                                    <p:animEffect transition="in" filter="fade">
                                      <p:cBhvr>
                                        <p:cTn id="110" dur="500"/>
                                        <p:tgtEl>
                                          <p:spTgt spid="53"/>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wipe(down)">
                                      <p:cBhvr>
                                        <p:cTn id="11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8" grpId="0" animBg="1"/>
      <p:bldP spid="39" grpId="0" animBg="1"/>
      <p:bldP spid="40" grpId="0" animBg="1"/>
      <p:bldP spid="41" grpId="0" animBg="1"/>
      <p:bldP spid="42" grpId="0" animBg="1"/>
      <p:bldP spid="44" grpId="0"/>
      <p:bldP spid="45" grpId="0" animBg="1"/>
      <p:bldP spid="46" grpId="0" animBg="1"/>
      <p:bldP spid="47" grpId="0" animBg="1"/>
      <p:bldP spid="48" grpId="0" animBg="1"/>
      <p:bldP spid="49" grpId="0"/>
      <p:bldP spid="50" grpId="0" animBg="1"/>
      <p:bldP spid="51" grpId="0" animBg="1"/>
      <p:bldP spid="53" grpId="0"/>
      <p:bldP spid="54" grpId="0" animBg="1"/>
      <p:bldP spid="55" grpId="0" animBg="1"/>
      <p:bldP spid="57" grpId="0"/>
      <p:bldP spid="58" grpId="0"/>
      <p:bldP spid="59" grpId="0"/>
      <p:bldP spid="6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833563" y="381000"/>
            <a:ext cx="44497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15" name="圆角矩形 6"/>
          <p:cNvSpPr/>
          <p:nvPr/>
        </p:nvSpPr>
        <p:spPr>
          <a:xfrm>
            <a:off x="3563590" y="1517860"/>
            <a:ext cx="5609728" cy="1378600"/>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rgbClr val="B7E02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6" name="燕尾形 15"/>
          <p:cNvSpPr/>
          <p:nvPr/>
        </p:nvSpPr>
        <p:spPr>
          <a:xfrm>
            <a:off x="4685601" y="1938977"/>
            <a:ext cx="324340" cy="254156"/>
          </a:xfrm>
          <a:prstGeom prst="chevron">
            <a:avLst/>
          </a:prstGeom>
          <a:solidFill>
            <a:srgbClr val="F79646">
              <a:lumMod val="75000"/>
            </a:srgbClr>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7" name="燕尾形 16"/>
          <p:cNvSpPr/>
          <p:nvPr/>
        </p:nvSpPr>
        <p:spPr>
          <a:xfrm>
            <a:off x="4931565" y="1938977"/>
            <a:ext cx="324340" cy="254156"/>
          </a:xfrm>
          <a:prstGeom prst="chevron">
            <a:avLst/>
          </a:prstGeom>
          <a:solidFill>
            <a:srgbClr val="00B0F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8" name="圆角矩形 6"/>
          <p:cNvSpPr/>
          <p:nvPr/>
        </p:nvSpPr>
        <p:spPr>
          <a:xfrm>
            <a:off x="3563590" y="3108553"/>
            <a:ext cx="5609728" cy="1378600"/>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rgbClr val="F79646">
              <a:lumMod val="75000"/>
            </a:srgbClr>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9" name="燕尾形 18"/>
          <p:cNvSpPr/>
          <p:nvPr/>
        </p:nvSpPr>
        <p:spPr>
          <a:xfrm>
            <a:off x="4685601" y="3529669"/>
            <a:ext cx="324340" cy="254156"/>
          </a:xfrm>
          <a:prstGeom prst="chevron">
            <a:avLst/>
          </a:prstGeom>
          <a:solidFill>
            <a:srgbClr val="B7E02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0" name="燕尾形 19"/>
          <p:cNvSpPr/>
          <p:nvPr/>
        </p:nvSpPr>
        <p:spPr>
          <a:xfrm>
            <a:off x="4931565" y="3529669"/>
            <a:ext cx="324340" cy="254156"/>
          </a:xfrm>
          <a:prstGeom prst="chevron">
            <a:avLst/>
          </a:prstGeom>
          <a:solidFill>
            <a:srgbClr val="00B0F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1" name="圆角矩形 6"/>
          <p:cNvSpPr/>
          <p:nvPr/>
        </p:nvSpPr>
        <p:spPr>
          <a:xfrm>
            <a:off x="3563590" y="4699246"/>
            <a:ext cx="5609728" cy="1378600"/>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rgbClr val="00B0F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2" name="燕尾形 21"/>
          <p:cNvSpPr/>
          <p:nvPr/>
        </p:nvSpPr>
        <p:spPr>
          <a:xfrm>
            <a:off x="4685601" y="5120362"/>
            <a:ext cx="324340" cy="254156"/>
          </a:xfrm>
          <a:prstGeom prst="chevron">
            <a:avLst/>
          </a:prstGeom>
          <a:solidFill>
            <a:srgbClr val="50D0B8"/>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3" name="燕尾形 22"/>
          <p:cNvSpPr/>
          <p:nvPr/>
        </p:nvSpPr>
        <p:spPr>
          <a:xfrm>
            <a:off x="4931565" y="5120362"/>
            <a:ext cx="324340" cy="254156"/>
          </a:xfrm>
          <a:prstGeom prst="chevron">
            <a:avLst/>
          </a:prstGeom>
          <a:solidFill>
            <a:srgbClr val="B7E02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4" name="TextBox 23"/>
          <p:cNvSpPr txBox="1"/>
          <p:nvPr/>
        </p:nvSpPr>
        <p:spPr>
          <a:xfrm>
            <a:off x="3779615" y="1657400"/>
            <a:ext cx="963821" cy="1412694"/>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6600" b="1" kern="0" dirty="0">
                <a:solidFill>
                  <a:sysClr val="window" lastClr="FFFFFF">
                    <a:lumMod val="50000"/>
                  </a:sysClr>
                </a:solidFill>
                <a:latin typeface="Candara" pitchFamily="34" charset="0"/>
                <a:ea typeface="微软雅黑" pitchFamily="34" charset="-122"/>
                <a:cs typeface="Calibri" pitchFamily="34" charset="0"/>
              </a:rPr>
              <a:t>a</a:t>
            </a:r>
          </a:p>
        </p:txBody>
      </p:sp>
      <p:sp>
        <p:nvSpPr>
          <p:cNvPr id="25" name="TextBox 24"/>
          <p:cNvSpPr txBox="1"/>
          <p:nvPr/>
        </p:nvSpPr>
        <p:spPr>
          <a:xfrm>
            <a:off x="3779615" y="3434641"/>
            <a:ext cx="963821" cy="1172629"/>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5400" b="1" kern="0" dirty="0">
                <a:solidFill>
                  <a:sysClr val="window" lastClr="FFFFFF">
                    <a:lumMod val="50000"/>
                  </a:sysClr>
                </a:solidFill>
                <a:latin typeface="Candara" pitchFamily="34" charset="0"/>
                <a:ea typeface="微软雅黑" pitchFamily="34" charset="-122"/>
                <a:cs typeface="Calibri" pitchFamily="34" charset="0"/>
              </a:rPr>
              <a:t>b</a:t>
            </a:r>
          </a:p>
        </p:txBody>
      </p:sp>
      <p:sp>
        <p:nvSpPr>
          <p:cNvPr id="38" name="TextBox 37"/>
          <p:cNvSpPr txBox="1"/>
          <p:nvPr/>
        </p:nvSpPr>
        <p:spPr>
          <a:xfrm>
            <a:off x="3779615" y="4838372"/>
            <a:ext cx="963821" cy="1412694"/>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6600" b="1" kern="0" dirty="0">
                <a:solidFill>
                  <a:sysClr val="window" lastClr="FFFFFF">
                    <a:lumMod val="50000"/>
                  </a:sysClr>
                </a:solidFill>
                <a:latin typeface="Candara" pitchFamily="34" charset="0"/>
                <a:ea typeface="微软雅黑" pitchFamily="34" charset="-122"/>
                <a:cs typeface="Calibri" pitchFamily="34" charset="0"/>
              </a:rPr>
              <a:t>c</a:t>
            </a:r>
          </a:p>
        </p:txBody>
      </p:sp>
      <p:sp>
        <p:nvSpPr>
          <p:cNvPr id="39" name="TextBox 38"/>
          <p:cNvSpPr txBox="1"/>
          <p:nvPr/>
        </p:nvSpPr>
        <p:spPr>
          <a:xfrm>
            <a:off x="5284887" y="1775450"/>
            <a:ext cx="3597511" cy="1077218"/>
          </a:xfrm>
          <a:prstGeom prst="rect">
            <a:avLst/>
          </a:prstGeom>
          <a:noFill/>
        </p:spPr>
        <p:txBody>
          <a:bodyPr wrap="square" rtlCol="0">
            <a:spAutoFit/>
          </a:bodyPr>
          <a:lstStyle/>
          <a:p>
            <a:pPr algn="just" fontAlgn="auto">
              <a:spcBef>
                <a:spcPts val="0"/>
              </a:spcBef>
              <a:spcAft>
                <a:spcPts val="0"/>
              </a:spcAft>
              <a:defRPr/>
            </a:pPr>
            <a:r>
              <a:rPr lang="zh-CN" altLang="en-US" sz="1600" kern="0" dirty="0">
                <a:solidFill>
                  <a:sysClr val="windowText" lastClr="000000">
                    <a:lumMod val="65000"/>
                    <a:lumOff val="35000"/>
                  </a:sysClr>
                </a:solidFill>
                <a:ea typeface="微软雅黑" pitchFamily="34" charset="-122"/>
                <a:cs typeface="Arial" pitchFamily="34" charset="0"/>
              </a:rPr>
              <a:t>点击添加标题</a:t>
            </a:r>
          </a:p>
          <a:p>
            <a:pPr algn="just" fontAlgn="auto">
              <a:spcBef>
                <a:spcPts val="0"/>
              </a:spcBef>
              <a:spcAft>
                <a:spcPts val="0"/>
              </a:spcAft>
              <a:defRPr/>
            </a:pPr>
            <a:r>
              <a:rPr lang="en-US" altLang="zh-CN" sz="1600" kern="0" dirty="0" smtClean="0">
                <a:solidFill>
                  <a:sysClr val="windowText" lastClr="000000">
                    <a:lumMod val="65000"/>
                    <a:lumOff val="35000"/>
                  </a:sysClr>
                </a:solidFill>
                <a:ea typeface="微软雅黑" pitchFamily="34" charset="-122"/>
                <a:cs typeface="Arial" pitchFamily="34" charset="0"/>
              </a:rPr>
              <a:t>to </a:t>
            </a:r>
            <a:r>
              <a:rPr lang="en-US" altLang="zh-CN" sz="1600" kern="0" dirty="0">
                <a:solidFill>
                  <a:sysClr val="windowText" lastClr="000000">
                    <a:lumMod val="65000"/>
                    <a:lumOff val="35000"/>
                  </a:sysClr>
                </a:solidFill>
                <a:ea typeface="微软雅黑" pitchFamily="34" charset="-122"/>
                <a:cs typeface="Arial" pitchFamily="34" charset="0"/>
              </a:rPr>
              <a:t>add your text. Click here to add your text. Click here to add your text.</a:t>
            </a:r>
          </a:p>
          <a:p>
            <a:pPr algn="just" fontAlgn="auto">
              <a:spcBef>
                <a:spcPts val="0"/>
              </a:spcBef>
              <a:spcAft>
                <a:spcPts val="0"/>
              </a:spcAft>
              <a:defRPr/>
            </a:pPr>
            <a:r>
              <a:rPr lang="en-US" altLang="zh-CN" sz="1600" kern="0" dirty="0">
                <a:solidFill>
                  <a:sysClr val="windowText" lastClr="000000">
                    <a:lumMod val="65000"/>
                    <a:lumOff val="35000"/>
                  </a:sysClr>
                </a:solidFill>
                <a:ea typeface="微软雅黑" pitchFamily="34" charset="-122"/>
                <a:cs typeface="Arial" pitchFamily="34" charset="0"/>
              </a:rPr>
              <a:t> </a:t>
            </a:r>
          </a:p>
        </p:txBody>
      </p:sp>
      <p:sp>
        <p:nvSpPr>
          <p:cNvPr id="40" name="TextBox 39"/>
          <p:cNvSpPr txBox="1"/>
          <p:nvPr/>
        </p:nvSpPr>
        <p:spPr>
          <a:xfrm>
            <a:off x="5284887" y="3431634"/>
            <a:ext cx="3597511" cy="1077218"/>
          </a:xfrm>
          <a:prstGeom prst="rect">
            <a:avLst/>
          </a:prstGeom>
          <a:noFill/>
        </p:spPr>
        <p:txBody>
          <a:bodyPr wrap="square" rtlCol="0">
            <a:spAutoFit/>
          </a:bodyPr>
          <a:lstStyle/>
          <a:p>
            <a:pPr algn="just" fontAlgn="auto">
              <a:spcBef>
                <a:spcPts val="0"/>
              </a:spcBef>
              <a:spcAft>
                <a:spcPts val="0"/>
              </a:spcAft>
              <a:defRPr/>
            </a:pPr>
            <a:r>
              <a:rPr lang="zh-CN" altLang="en-US" sz="1600" kern="0" dirty="0">
                <a:solidFill>
                  <a:sysClr val="windowText" lastClr="000000">
                    <a:lumMod val="65000"/>
                    <a:lumOff val="35000"/>
                  </a:sysClr>
                </a:solidFill>
                <a:ea typeface="微软雅黑" pitchFamily="34" charset="-122"/>
                <a:cs typeface="Arial" pitchFamily="34" charset="0"/>
              </a:rPr>
              <a:t>点击添加标题</a:t>
            </a:r>
          </a:p>
          <a:p>
            <a:pPr algn="just" fontAlgn="auto">
              <a:spcBef>
                <a:spcPts val="0"/>
              </a:spcBef>
              <a:spcAft>
                <a:spcPts val="0"/>
              </a:spcAft>
              <a:defRPr/>
            </a:pPr>
            <a:r>
              <a:rPr lang="en-US" altLang="zh-CN" sz="1600" kern="0" dirty="0" smtClean="0">
                <a:solidFill>
                  <a:sysClr val="windowText" lastClr="000000">
                    <a:lumMod val="65000"/>
                    <a:lumOff val="35000"/>
                  </a:sysClr>
                </a:solidFill>
                <a:ea typeface="微软雅黑" pitchFamily="34" charset="-122"/>
                <a:cs typeface="Arial" pitchFamily="34" charset="0"/>
              </a:rPr>
              <a:t>to </a:t>
            </a:r>
            <a:r>
              <a:rPr lang="en-US" altLang="zh-CN" sz="1600" kern="0" dirty="0">
                <a:solidFill>
                  <a:sysClr val="windowText" lastClr="000000">
                    <a:lumMod val="65000"/>
                    <a:lumOff val="35000"/>
                  </a:sysClr>
                </a:solidFill>
                <a:ea typeface="微软雅黑" pitchFamily="34" charset="-122"/>
                <a:cs typeface="Arial" pitchFamily="34" charset="0"/>
              </a:rPr>
              <a:t>add your text. Click here to add your text. Click here to add your text. </a:t>
            </a:r>
          </a:p>
          <a:p>
            <a:pPr algn="just" fontAlgn="auto">
              <a:spcBef>
                <a:spcPts val="0"/>
              </a:spcBef>
              <a:spcAft>
                <a:spcPts val="0"/>
              </a:spcAft>
              <a:defRPr/>
            </a:pPr>
            <a:endParaRPr lang="en-US" altLang="zh-CN" sz="1600" kern="0" dirty="0">
              <a:solidFill>
                <a:sysClr val="windowText" lastClr="000000">
                  <a:lumMod val="65000"/>
                  <a:lumOff val="35000"/>
                </a:sysClr>
              </a:solidFill>
              <a:ea typeface="微软雅黑" pitchFamily="34" charset="-122"/>
              <a:cs typeface="Arial" pitchFamily="34" charset="0"/>
            </a:endParaRPr>
          </a:p>
        </p:txBody>
      </p:sp>
      <p:sp>
        <p:nvSpPr>
          <p:cNvPr id="41" name="TextBox 40"/>
          <p:cNvSpPr txBox="1"/>
          <p:nvPr/>
        </p:nvSpPr>
        <p:spPr>
          <a:xfrm>
            <a:off x="5284887" y="5018712"/>
            <a:ext cx="3597511" cy="1077218"/>
          </a:xfrm>
          <a:prstGeom prst="rect">
            <a:avLst/>
          </a:prstGeom>
          <a:noFill/>
        </p:spPr>
        <p:txBody>
          <a:bodyPr wrap="square" rtlCol="0">
            <a:spAutoFit/>
          </a:bodyPr>
          <a:lstStyle/>
          <a:p>
            <a:pPr algn="just" fontAlgn="auto">
              <a:spcBef>
                <a:spcPts val="0"/>
              </a:spcBef>
              <a:spcAft>
                <a:spcPts val="0"/>
              </a:spcAft>
              <a:defRPr/>
            </a:pPr>
            <a:r>
              <a:rPr lang="zh-CN" altLang="en-US" sz="1600" kern="0" dirty="0">
                <a:solidFill>
                  <a:sysClr val="windowText" lastClr="000000">
                    <a:lumMod val="65000"/>
                    <a:lumOff val="35000"/>
                  </a:sysClr>
                </a:solidFill>
                <a:ea typeface="微软雅黑" pitchFamily="34" charset="-122"/>
                <a:cs typeface="Arial" pitchFamily="34" charset="0"/>
              </a:rPr>
              <a:t>点击添加标题</a:t>
            </a:r>
          </a:p>
          <a:p>
            <a:pPr algn="just" fontAlgn="auto">
              <a:spcBef>
                <a:spcPts val="0"/>
              </a:spcBef>
              <a:spcAft>
                <a:spcPts val="0"/>
              </a:spcAft>
              <a:defRPr/>
            </a:pPr>
            <a:r>
              <a:rPr lang="en-US" altLang="zh-CN" sz="1600" kern="0" dirty="0" smtClean="0">
                <a:solidFill>
                  <a:sysClr val="windowText" lastClr="000000">
                    <a:lumMod val="65000"/>
                    <a:lumOff val="35000"/>
                  </a:sysClr>
                </a:solidFill>
                <a:ea typeface="微软雅黑" pitchFamily="34" charset="-122"/>
                <a:cs typeface="Arial" pitchFamily="34" charset="0"/>
              </a:rPr>
              <a:t>to </a:t>
            </a:r>
            <a:r>
              <a:rPr lang="en-US" altLang="zh-CN" sz="1600" kern="0" dirty="0">
                <a:solidFill>
                  <a:sysClr val="windowText" lastClr="000000">
                    <a:lumMod val="65000"/>
                    <a:lumOff val="35000"/>
                  </a:sysClr>
                </a:solidFill>
                <a:ea typeface="微软雅黑" pitchFamily="34" charset="-122"/>
                <a:cs typeface="Arial" pitchFamily="34" charset="0"/>
              </a:rPr>
              <a:t>add your text. Click here to add your text. Click here to add your text. </a:t>
            </a:r>
          </a:p>
          <a:p>
            <a:pPr algn="just" fontAlgn="auto">
              <a:spcBef>
                <a:spcPts val="0"/>
              </a:spcBef>
              <a:spcAft>
                <a:spcPts val="0"/>
              </a:spcAft>
              <a:defRPr/>
            </a:pPr>
            <a:endParaRPr lang="en-US" altLang="zh-CN" sz="1600" kern="0" dirty="0">
              <a:solidFill>
                <a:sysClr val="windowText" lastClr="000000">
                  <a:lumMod val="65000"/>
                  <a:lumOff val="35000"/>
                </a:sysClr>
              </a:solidFill>
              <a:ea typeface="微软雅黑" pitchFamily="34" charset="-122"/>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25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Effect transition="in" filter="fade">
                                      <p:cBhvr>
                                        <p:cTn id="61" dur="500"/>
                                        <p:tgtEl>
                                          <p:spTgt spid="40"/>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Effect transition="in" filter="fade">
                                      <p:cBhvr>
                                        <p:cTn id="73" dur="500"/>
                                        <p:tgtEl>
                                          <p:spTgt spid="2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Effect transition="in" filter="fade">
                                      <p:cBhvr>
                                        <p:cTn id="78" dur="500"/>
                                        <p:tgtEl>
                                          <p:spTgt spid="23"/>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p:cTn id="81" dur="500" fill="hold"/>
                                        <p:tgtEl>
                                          <p:spTgt spid="38"/>
                                        </p:tgtEl>
                                        <p:attrNameLst>
                                          <p:attrName>ppt_w</p:attrName>
                                        </p:attrNameLst>
                                      </p:cBhvr>
                                      <p:tavLst>
                                        <p:tav tm="0">
                                          <p:val>
                                            <p:fltVal val="0"/>
                                          </p:val>
                                        </p:tav>
                                        <p:tav tm="100000">
                                          <p:val>
                                            <p:strVal val="#ppt_w"/>
                                          </p:val>
                                        </p:tav>
                                      </p:tavLst>
                                    </p:anim>
                                    <p:anim calcmode="lin" valueType="num">
                                      <p:cBhvr>
                                        <p:cTn id="82" dur="500" fill="hold"/>
                                        <p:tgtEl>
                                          <p:spTgt spid="38"/>
                                        </p:tgtEl>
                                        <p:attrNameLst>
                                          <p:attrName>ppt_h</p:attrName>
                                        </p:attrNameLst>
                                      </p:cBhvr>
                                      <p:tavLst>
                                        <p:tav tm="0">
                                          <p:val>
                                            <p:fltVal val="0"/>
                                          </p:val>
                                        </p:tav>
                                        <p:tav tm="100000">
                                          <p:val>
                                            <p:strVal val="#ppt_h"/>
                                          </p:val>
                                        </p:tav>
                                      </p:tavLst>
                                    </p:anim>
                                    <p:animEffect transition="in" filter="fade">
                                      <p:cBhvr>
                                        <p:cTn id="83" dur="500"/>
                                        <p:tgtEl>
                                          <p:spTgt spid="3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p:cTn id="86" dur="500" fill="hold"/>
                                        <p:tgtEl>
                                          <p:spTgt spid="41"/>
                                        </p:tgtEl>
                                        <p:attrNameLst>
                                          <p:attrName>ppt_w</p:attrName>
                                        </p:attrNameLst>
                                      </p:cBhvr>
                                      <p:tavLst>
                                        <p:tav tm="0">
                                          <p:val>
                                            <p:fltVal val="0"/>
                                          </p:val>
                                        </p:tav>
                                        <p:tav tm="100000">
                                          <p:val>
                                            <p:strVal val="#ppt_w"/>
                                          </p:val>
                                        </p:tav>
                                      </p:tavLst>
                                    </p:anim>
                                    <p:anim calcmode="lin" valueType="num">
                                      <p:cBhvr>
                                        <p:cTn id="87" dur="500" fill="hold"/>
                                        <p:tgtEl>
                                          <p:spTgt spid="41"/>
                                        </p:tgtEl>
                                        <p:attrNameLst>
                                          <p:attrName>ppt_h</p:attrName>
                                        </p:attrNameLst>
                                      </p:cBhvr>
                                      <p:tavLst>
                                        <p:tav tm="0">
                                          <p:val>
                                            <p:fltVal val="0"/>
                                          </p:val>
                                        </p:tav>
                                        <p:tav tm="100000">
                                          <p:val>
                                            <p:strVal val="#ppt_h"/>
                                          </p:val>
                                        </p:tav>
                                      </p:tavLst>
                                    </p:anim>
                                    <p:animEffect transition="in" filter="fade">
                                      <p:cBhvr>
                                        <p:cTn id="8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38" grpId="0"/>
      <p:bldP spid="39"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标题 52"/>
          <p:cNvSpPr>
            <a:spLocks noChangeArrowheads="1"/>
          </p:cNvSpPr>
          <p:nvPr/>
        </p:nvSpPr>
        <p:spPr bwMode="auto">
          <a:xfrm>
            <a:off x="1439862" y="224146"/>
            <a:ext cx="5265738"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6147" y="853856"/>
            <a:ext cx="5966186" cy="6232649"/>
          </a:xfrm>
          <a:prstGeom prst="rect">
            <a:avLst/>
          </a:prstGeom>
        </p:spPr>
      </p:pic>
      <p:sp>
        <p:nvSpPr>
          <p:cNvPr id="36" name="TextBox 35"/>
          <p:cNvSpPr txBox="1"/>
          <p:nvPr/>
        </p:nvSpPr>
        <p:spPr>
          <a:xfrm>
            <a:off x="4408684" y="1255848"/>
            <a:ext cx="974805" cy="584775"/>
          </a:xfrm>
          <a:prstGeom prst="rect">
            <a:avLst/>
          </a:prstGeom>
          <a:noFill/>
        </p:spPr>
        <p:txBody>
          <a:bodyPr wrap="square" rtlCol="0">
            <a:spAutoFit/>
          </a:bodyPr>
          <a:lstStyle/>
          <a:p>
            <a:pPr fontAlgn="auto">
              <a:spcBef>
                <a:spcPts val="0"/>
              </a:spcBef>
              <a:spcAft>
                <a:spcPts val="0"/>
              </a:spcAft>
              <a:defRPr/>
            </a:pPr>
            <a:r>
              <a:rPr lang="en-US" altLang="zh-CN" sz="3200" b="1" kern="0" dirty="0">
                <a:solidFill>
                  <a:sysClr val="window" lastClr="FFFFFF"/>
                </a:solidFill>
                <a:latin typeface="Arial Black" pitchFamily="34" charset="0"/>
                <a:ea typeface="微软雅黑" pitchFamily="34" charset="-122"/>
              </a:rPr>
              <a:t>01</a:t>
            </a:r>
            <a:endParaRPr lang="zh-CN" altLang="en-US" sz="3200" b="1" kern="0" dirty="0">
              <a:solidFill>
                <a:sysClr val="window" lastClr="FFFFFF"/>
              </a:solidFill>
              <a:latin typeface="Arial Black" pitchFamily="34" charset="0"/>
              <a:ea typeface="微软雅黑" pitchFamily="34" charset="-122"/>
            </a:endParaRPr>
          </a:p>
        </p:txBody>
      </p:sp>
      <p:sp>
        <p:nvSpPr>
          <p:cNvPr id="37" name="TextBox 36"/>
          <p:cNvSpPr txBox="1"/>
          <p:nvPr/>
        </p:nvSpPr>
        <p:spPr>
          <a:xfrm>
            <a:off x="6806063" y="2816286"/>
            <a:ext cx="974805" cy="584775"/>
          </a:xfrm>
          <a:prstGeom prst="rect">
            <a:avLst/>
          </a:prstGeom>
          <a:noFill/>
        </p:spPr>
        <p:txBody>
          <a:bodyPr wrap="square" rtlCol="0">
            <a:spAutoFit/>
          </a:bodyPr>
          <a:lstStyle/>
          <a:p>
            <a:pPr fontAlgn="auto">
              <a:spcBef>
                <a:spcPts val="0"/>
              </a:spcBef>
              <a:spcAft>
                <a:spcPts val="0"/>
              </a:spcAft>
              <a:defRPr/>
            </a:pPr>
            <a:r>
              <a:rPr lang="en-US" altLang="zh-CN" sz="3200" b="1" kern="0" dirty="0">
                <a:solidFill>
                  <a:sysClr val="window" lastClr="FFFFFF"/>
                </a:solidFill>
                <a:latin typeface="Arial Black" pitchFamily="34" charset="0"/>
                <a:ea typeface="微软雅黑" pitchFamily="34" charset="-122"/>
              </a:rPr>
              <a:t>02</a:t>
            </a:r>
            <a:endParaRPr lang="zh-CN" altLang="en-US" sz="3200" b="1" kern="0" dirty="0">
              <a:solidFill>
                <a:sysClr val="window" lastClr="FFFFFF"/>
              </a:solidFill>
              <a:latin typeface="Arial Black" pitchFamily="34" charset="0"/>
              <a:ea typeface="微软雅黑" pitchFamily="34" charset="-122"/>
            </a:endParaRPr>
          </a:p>
        </p:txBody>
      </p:sp>
      <p:sp>
        <p:nvSpPr>
          <p:cNvPr id="38" name="TextBox 37"/>
          <p:cNvSpPr txBox="1"/>
          <p:nvPr/>
        </p:nvSpPr>
        <p:spPr>
          <a:xfrm>
            <a:off x="4625852" y="3962572"/>
            <a:ext cx="974805" cy="584775"/>
          </a:xfrm>
          <a:prstGeom prst="rect">
            <a:avLst/>
          </a:prstGeom>
          <a:noFill/>
        </p:spPr>
        <p:txBody>
          <a:bodyPr wrap="square" rtlCol="0">
            <a:spAutoFit/>
          </a:bodyPr>
          <a:lstStyle/>
          <a:p>
            <a:pPr fontAlgn="auto">
              <a:spcBef>
                <a:spcPts val="0"/>
              </a:spcBef>
              <a:spcAft>
                <a:spcPts val="0"/>
              </a:spcAft>
              <a:defRPr/>
            </a:pPr>
            <a:r>
              <a:rPr lang="en-US" altLang="zh-CN" sz="3200" b="1" kern="0" dirty="0">
                <a:solidFill>
                  <a:sysClr val="window" lastClr="FFFFFF"/>
                </a:solidFill>
                <a:latin typeface="Arial Black" pitchFamily="34" charset="0"/>
                <a:ea typeface="微软雅黑" pitchFamily="34" charset="-122"/>
              </a:rPr>
              <a:t>03</a:t>
            </a:r>
            <a:endParaRPr lang="zh-CN" altLang="en-US" sz="3200" b="1" kern="0" dirty="0">
              <a:solidFill>
                <a:sysClr val="window" lastClr="FFFFFF"/>
              </a:solidFill>
              <a:latin typeface="Arial Black" pitchFamily="34" charset="0"/>
              <a:ea typeface="微软雅黑" pitchFamily="34" charset="-122"/>
            </a:endParaRPr>
          </a:p>
        </p:txBody>
      </p:sp>
      <p:sp>
        <p:nvSpPr>
          <p:cNvPr id="39" name="TextBox 38"/>
          <p:cNvSpPr txBox="1"/>
          <p:nvPr/>
        </p:nvSpPr>
        <p:spPr>
          <a:xfrm>
            <a:off x="2080044" y="1866827"/>
            <a:ext cx="2304255" cy="1892826"/>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您的内容打在这里或通过复制您的文本后在此框中选择粘贴并选择只保留文字</a:t>
            </a:r>
            <a:endParaRPr lang="en-US" altLang="zh-CN" kern="0" dirty="0">
              <a:solidFill>
                <a:sysClr val="windowText" lastClr="000000">
                  <a:lumMod val="65000"/>
                  <a:lumOff val="35000"/>
                </a:sysClr>
              </a:solidFill>
              <a:latin typeface="微软雅黑" pitchFamily="34" charset="-122"/>
              <a:ea typeface="微软雅黑" pitchFamily="34" charset="-122"/>
            </a:endParaRPr>
          </a:p>
          <a:p>
            <a:pPr algn="just" fontAlgn="auto">
              <a:lnSpc>
                <a:spcPct val="130000"/>
              </a:lnSpc>
              <a:spcBef>
                <a:spcPts val="0"/>
              </a:spcBef>
              <a:spcAft>
                <a:spcPts val="0"/>
              </a:spcAft>
              <a:defRPr/>
            </a:pPr>
            <a:endParaRPr lang="en-US" altLang="zh-CN" kern="0" dirty="0">
              <a:solidFill>
                <a:sysClr val="windowText" lastClr="000000">
                  <a:lumMod val="65000"/>
                  <a:lumOff val="35000"/>
                </a:sysClr>
              </a:solidFill>
              <a:latin typeface="微软雅黑" pitchFamily="34" charset="-122"/>
              <a:ea typeface="微软雅黑" pitchFamily="34" charset="-122"/>
            </a:endParaRPr>
          </a:p>
        </p:txBody>
      </p:sp>
      <p:sp>
        <p:nvSpPr>
          <p:cNvPr id="40" name="TextBox 39"/>
          <p:cNvSpPr txBox="1"/>
          <p:nvPr/>
        </p:nvSpPr>
        <p:spPr>
          <a:xfrm>
            <a:off x="7408636" y="3320341"/>
            <a:ext cx="2304255" cy="1892826"/>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您的内容打在这里或通过复制您的文本后在此框中选择粘贴并选择只保留文字</a:t>
            </a:r>
            <a:endParaRPr lang="en-US" altLang="zh-CN" kern="0" dirty="0">
              <a:solidFill>
                <a:sysClr val="windowText" lastClr="000000">
                  <a:lumMod val="65000"/>
                  <a:lumOff val="35000"/>
                </a:sysClr>
              </a:solidFill>
              <a:latin typeface="微软雅黑" pitchFamily="34" charset="-122"/>
              <a:ea typeface="微软雅黑" pitchFamily="34" charset="-122"/>
            </a:endParaRPr>
          </a:p>
          <a:p>
            <a:pPr algn="just" fontAlgn="auto">
              <a:lnSpc>
                <a:spcPct val="130000"/>
              </a:lnSpc>
              <a:spcBef>
                <a:spcPts val="0"/>
              </a:spcBef>
              <a:spcAft>
                <a:spcPts val="0"/>
              </a:spcAft>
              <a:defRPr/>
            </a:pPr>
            <a:endParaRPr lang="en-US" altLang="zh-CN" kern="0" dirty="0">
              <a:solidFill>
                <a:sysClr val="windowText" lastClr="000000">
                  <a:lumMod val="65000"/>
                  <a:lumOff val="35000"/>
                </a:sysClr>
              </a:solidFill>
              <a:latin typeface="微软雅黑" pitchFamily="34" charset="-122"/>
              <a:ea typeface="微软雅黑" pitchFamily="34" charset="-122"/>
            </a:endParaRPr>
          </a:p>
        </p:txBody>
      </p:sp>
      <p:sp>
        <p:nvSpPr>
          <p:cNvPr id="41" name="TextBox 40"/>
          <p:cNvSpPr txBox="1"/>
          <p:nvPr/>
        </p:nvSpPr>
        <p:spPr>
          <a:xfrm>
            <a:off x="2464468" y="4400461"/>
            <a:ext cx="2304255" cy="1892826"/>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您的内容打在这里或通过复制您的文本后在此框中选择粘贴并选择只保留文字</a:t>
            </a:r>
            <a:endParaRPr lang="en-US" altLang="zh-CN" kern="0" dirty="0">
              <a:solidFill>
                <a:sysClr val="windowText" lastClr="000000">
                  <a:lumMod val="65000"/>
                  <a:lumOff val="35000"/>
                </a:sysClr>
              </a:solidFill>
              <a:latin typeface="微软雅黑" pitchFamily="34" charset="-122"/>
              <a:ea typeface="微软雅黑" pitchFamily="34" charset="-122"/>
            </a:endParaRPr>
          </a:p>
          <a:p>
            <a:pPr algn="just" fontAlgn="auto">
              <a:lnSpc>
                <a:spcPct val="130000"/>
              </a:lnSpc>
              <a:spcBef>
                <a:spcPts val="0"/>
              </a:spcBef>
              <a:spcAft>
                <a:spcPts val="0"/>
              </a:spcAft>
              <a:defRPr/>
            </a:pPr>
            <a:endParaRPr lang="en-US" altLang="zh-CN" kern="0" dirty="0">
              <a:solidFill>
                <a:sysClr val="windowText" lastClr="000000">
                  <a:lumMod val="65000"/>
                  <a:lumOff val="35000"/>
                </a:sys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down)">
                                      <p:cBhvr>
                                        <p:cTn id="26" dur="5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down)">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6" grpId="0"/>
      <p:bldP spid="37" grpId="0"/>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52"/>
          <p:cNvSpPr>
            <a:spLocks noChangeArrowheads="1"/>
          </p:cNvSpPr>
          <p:nvPr/>
        </p:nvSpPr>
        <p:spPr bwMode="auto">
          <a:xfrm>
            <a:off x="1668462" y="184150"/>
            <a:ext cx="46482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5314184" y="600901"/>
            <a:ext cx="2363398" cy="3496455"/>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8810" y="2580166"/>
            <a:ext cx="2866980" cy="2941372"/>
          </a:xfrm>
          <a:prstGeom prst="rect">
            <a:avLst/>
          </a:prstGeom>
        </p:spPr>
      </p:pic>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1227" y="2512463"/>
            <a:ext cx="2866980" cy="2941372"/>
          </a:xfrm>
          <a:prstGeom prst="rect">
            <a:avLst/>
          </a:prstGeom>
        </p:spPr>
      </p:pic>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666112" y="3520576"/>
            <a:ext cx="2363398" cy="3496455"/>
          </a:xfrm>
          <a:prstGeom prst="rect">
            <a:avLst/>
          </a:prstGeom>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3915" y="2580164"/>
            <a:ext cx="2866980" cy="2941372"/>
          </a:xfrm>
          <a:prstGeom prst="rect">
            <a:avLst/>
          </a:prstGeom>
        </p:spPr>
      </p:pic>
      <p:sp>
        <p:nvSpPr>
          <p:cNvPr id="22" name="TextBox 21"/>
          <p:cNvSpPr txBox="1"/>
          <p:nvPr/>
        </p:nvSpPr>
        <p:spPr>
          <a:xfrm>
            <a:off x="4955203" y="3520576"/>
            <a:ext cx="2326583" cy="646331"/>
          </a:xfrm>
          <a:prstGeom prst="rect">
            <a:avLst/>
          </a:prstGeom>
          <a:noFill/>
        </p:spPr>
        <p:txBody>
          <a:bodyPr wrap="square" rtlCol="0">
            <a:spAutoFit/>
            <a:scene3d>
              <a:camera prst="orthographicFront"/>
              <a:lightRig rig="threePt" dir="t"/>
            </a:scene3d>
            <a:sp3d extrusionH="57150">
              <a:bevelT w="38100" h="38100" prst="relaxedInset"/>
            </a:sp3d>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lnSpc>
                <a:spcPct val="100000"/>
              </a:lnSpc>
              <a:spcBef>
                <a:spcPts val="0"/>
              </a:spcBef>
              <a:spcAft>
                <a:spcPts val="0"/>
              </a:spcAft>
              <a:defRPr/>
            </a:pPr>
            <a:r>
              <a:rPr lang="zh-CN" altLang="en-US" sz="3600" dirty="0" smtClean="0">
                <a:solidFill>
                  <a:sysClr val="windowText" lastClr="000000">
                    <a:lumMod val="75000"/>
                    <a:lumOff val="25000"/>
                  </a:sysClr>
                </a:solidFill>
              </a:rPr>
              <a:t>标题</a:t>
            </a:r>
            <a:endParaRPr lang="zh-CN" altLang="en-US" sz="3600" dirty="0">
              <a:solidFill>
                <a:sysClr val="windowText" lastClr="000000">
                  <a:lumMod val="75000"/>
                  <a:lumOff val="25000"/>
                </a:sysClr>
              </a:solidFill>
            </a:endParaRPr>
          </a:p>
        </p:txBody>
      </p:sp>
      <p:sp>
        <p:nvSpPr>
          <p:cNvPr id="23" name="TextBox 22"/>
          <p:cNvSpPr txBox="1"/>
          <p:nvPr/>
        </p:nvSpPr>
        <p:spPr>
          <a:xfrm>
            <a:off x="5632764" y="1156945"/>
            <a:ext cx="800030" cy="646331"/>
          </a:xfrm>
          <a:prstGeom prst="rect">
            <a:avLst/>
          </a:prstGeom>
          <a:noFill/>
        </p:spPr>
        <p:txBody>
          <a:bodyPr wrap="square" rtlCol="0">
            <a:spAutoFit/>
            <a:scene3d>
              <a:camera prst="orthographicFront"/>
              <a:lightRig rig="threePt" dir="t"/>
            </a:scene3d>
            <a:sp3d extrusionH="57150">
              <a:bevelT w="38100" h="38100" prst="relaxedInset"/>
            </a:sp3d>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lnSpc>
                <a:spcPct val="100000"/>
              </a:lnSpc>
              <a:spcBef>
                <a:spcPts val="0"/>
              </a:spcBef>
              <a:spcAft>
                <a:spcPts val="0"/>
              </a:spcAft>
              <a:defRPr/>
            </a:pPr>
            <a:r>
              <a:rPr lang="en-US" altLang="zh-CN" sz="3600" dirty="0">
                <a:solidFill>
                  <a:sysClr val="windowText" lastClr="000000">
                    <a:lumMod val="75000"/>
                    <a:lumOff val="25000"/>
                  </a:sysClr>
                </a:solidFill>
              </a:rPr>
              <a:t>02</a:t>
            </a:r>
            <a:endParaRPr lang="zh-CN" altLang="en-US" sz="3600" dirty="0">
              <a:solidFill>
                <a:sysClr val="windowText" lastClr="000000">
                  <a:lumMod val="75000"/>
                  <a:lumOff val="25000"/>
                </a:sysClr>
              </a:solidFill>
            </a:endParaRPr>
          </a:p>
        </p:txBody>
      </p:sp>
      <p:sp>
        <p:nvSpPr>
          <p:cNvPr id="24" name="TextBox 23"/>
          <p:cNvSpPr txBox="1"/>
          <p:nvPr/>
        </p:nvSpPr>
        <p:spPr>
          <a:xfrm>
            <a:off x="5287607" y="1732026"/>
            <a:ext cx="1588352" cy="954107"/>
          </a:xfrm>
          <a:prstGeom prst="rect">
            <a:avLst/>
          </a:prstGeom>
          <a:noFill/>
        </p:spPr>
        <p:txBody>
          <a:bodyPr wrap="square" rtlCol="0">
            <a:spAutoFit/>
          </a:bodyPr>
          <a:lstStyle/>
          <a:p>
            <a:pPr algn="ctr" fontAlgn="auto">
              <a:spcBef>
                <a:spcPts val="0"/>
              </a:spcBef>
              <a:spcAft>
                <a:spcPts val="0"/>
              </a:spcAft>
              <a:defRPr/>
            </a:pPr>
            <a:r>
              <a:rPr lang="en-US" altLang="zh-CN" sz="1400" kern="0" dirty="0">
                <a:solidFill>
                  <a:sysClr val="windowText" lastClr="000000">
                    <a:lumMod val="75000"/>
                    <a:lumOff val="25000"/>
                  </a:sysClr>
                </a:solidFill>
                <a:ea typeface="微软雅黑" pitchFamily="34" charset="-122"/>
                <a:cs typeface="Arial" pitchFamily="34" charset="0"/>
              </a:rPr>
              <a:t>Click here to add your text. Click here to add your text. </a:t>
            </a:r>
          </a:p>
        </p:txBody>
      </p:sp>
      <p:sp>
        <p:nvSpPr>
          <p:cNvPr id="25" name="TextBox 24"/>
          <p:cNvSpPr txBox="1"/>
          <p:nvPr/>
        </p:nvSpPr>
        <p:spPr>
          <a:xfrm>
            <a:off x="5723627" y="5882329"/>
            <a:ext cx="800030" cy="646331"/>
          </a:xfrm>
          <a:prstGeom prst="rect">
            <a:avLst/>
          </a:prstGeom>
          <a:noFill/>
        </p:spPr>
        <p:txBody>
          <a:bodyPr wrap="square" rtlCol="0">
            <a:spAutoFit/>
            <a:scene3d>
              <a:camera prst="orthographicFront"/>
              <a:lightRig rig="threePt" dir="t"/>
            </a:scene3d>
            <a:sp3d extrusionH="57150">
              <a:bevelT w="38100" h="38100" prst="relaxedInset"/>
            </a:sp3d>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lnSpc>
                <a:spcPct val="100000"/>
              </a:lnSpc>
              <a:spcBef>
                <a:spcPts val="0"/>
              </a:spcBef>
              <a:spcAft>
                <a:spcPts val="0"/>
              </a:spcAft>
              <a:defRPr/>
            </a:pPr>
            <a:r>
              <a:rPr lang="en-US" altLang="zh-CN" sz="3600" dirty="0">
                <a:solidFill>
                  <a:sysClr val="windowText" lastClr="000000">
                    <a:lumMod val="75000"/>
                    <a:lumOff val="25000"/>
                  </a:sysClr>
                </a:solidFill>
              </a:rPr>
              <a:t>04</a:t>
            </a:r>
            <a:endParaRPr lang="zh-CN" altLang="en-US" sz="3600" dirty="0">
              <a:solidFill>
                <a:sysClr val="windowText" lastClr="000000">
                  <a:lumMod val="75000"/>
                  <a:lumOff val="25000"/>
                </a:sysClr>
              </a:solidFill>
            </a:endParaRPr>
          </a:p>
        </p:txBody>
      </p:sp>
      <p:sp>
        <p:nvSpPr>
          <p:cNvPr id="26" name="TextBox 25"/>
          <p:cNvSpPr txBox="1"/>
          <p:nvPr/>
        </p:nvSpPr>
        <p:spPr>
          <a:xfrm>
            <a:off x="5303908" y="5044619"/>
            <a:ext cx="1595293" cy="954107"/>
          </a:xfrm>
          <a:prstGeom prst="rect">
            <a:avLst/>
          </a:prstGeom>
          <a:noFill/>
        </p:spPr>
        <p:txBody>
          <a:bodyPr wrap="square" rtlCol="0">
            <a:spAutoFit/>
          </a:bodyPr>
          <a:lstStyle/>
          <a:p>
            <a:pPr algn="ctr" fontAlgn="auto">
              <a:spcBef>
                <a:spcPts val="0"/>
              </a:spcBef>
              <a:spcAft>
                <a:spcPts val="0"/>
              </a:spcAft>
              <a:defRPr/>
            </a:pPr>
            <a:r>
              <a:rPr lang="en-US" altLang="zh-CN" sz="1400" kern="0" dirty="0">
                <a:solidFill>
                  <a:sysClr val="windowText" lastClr="000000">
                    <a:lumMod val="75000"/>
                    <a:lumOff val="25000"/>
                  </a:sysClr>
                </a:solidFill>
                <a:ea typeface="微软雅黑" pitchFamily="34" charset="-122"/>
                <a:cs typeface="Arial" pitchFamily="34" charset="0"/>
              </a:rPr>
              <a:t>Click here to add your text. Click here to add your text. </a:t>
            </a:r>
          </a:p>
        </p:txBody>
      </p:sp>
      <p:sp>
        <p:nvSpPr>
          <p:cNvPr id="27" name="TextBox 26"/>
          <p:cNvSpPr txBox="1"/>
          <p:nvPr/>
        </p:nvSpPr>
        <p:spPr>
          <a:xfrm>
            <a:off x="3601717" y="3656161"/>
            <a:ext cx="1196718" cy="738664"/>
          </a:xfrm>
          <a:prstGeom prst="rect">
            <a:avLst/>
          </a:prstGeom>
          <a:noFill/>
        </p:spPr>
        <p:txBody>
          <a:bodyPr wrap="square" rtlCol="0">
            <a:spAutoFit/>
          </a:bodyPr>
          <a:lstStyle/>
          <a:p>
            <a:pPr algn="ctr" fontAlgn="auto">
              <a:spcBef>
                <a:spcPts val="0"/>
              </a:spcBef>
              <a:spcAft>
                <a:spcPts val="0"/>
              </a:spcAft>
              <a:defRPr/>
            </a:pPr>
            <a:r>
              <a:rPr lang="en-US" altLang="zh-CN" sz="1400" kern="0" dirty="0">
                <a:solidFill>
                  <a:sysClr val="windowText" lastClr="000000">
                    <a:lumMod val="75000"/>
                    <a:lumOff val="25000"/>
                  </a:sysClr>
                </a:solidFill>
                <a:ea typeface="微软雅黑" pitchFamily="34" charset="-122"/>
                <a:cs typeface="Arial" pitchFamily="34" charset="0"/>
              </a:rPr>
              <a:t>Click here to add your text. </a:t>
            </a:r>
          </a:p>
        </p:txBody>
      </p:sp>
      <p:sp>
        <p:nvSpPr>
          <p:cNvPr id="28" name="TextBox 27"/>
          <p:cNvSpPr txBox="1"/>
          <p:nvPr/>
        </p:nvSpPr>
        <p:spPr>
          <a:xfrm>
            <a:off x="3987697" y="3009831"/>
            <a:ext cx="800030" cy="646331"/>
          </a:xfrm>
          <a:prstGeom prst="rect">
            <a:avLst/>
          </a:prstGeom>
          <a:noFill/>
        </p:spPr>
        <p:txBody>
          <a:bodyPr wrap="square" rtlCol="0">
            <a:spAutoFit/>
            <a:scene3d>
              <a:camera prst="orthographicFront"/>
              <a:lightRig rig="threePt" dir="t"/>
            </a:scene3d>
            <a:sp3d extrusionH="57150">
              <a:bevelT w="38100" h="38100" prst="relaxedInset"/>
            </a:sp3d>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lnSpc>
                <a:spcPct val="100000"/>
              </a:lnSpc>
              <a:spcBef>
                <a:spcPts val="0"/>
              </a:spcBef>
              <a:spcAft>
                <a:spcPts val="0"/>
              </a:spcAft>
              <a:defRPr/>
            </a:pPr>
            <a:r>
              <a:rPr lang="en-US" altLang="zh-CN" sz="3600" dirty="0">
                <a:solidFill>
                  <a:sysClr val="windowText" lastClr="000000">
                    <a:lumMod val="75000"/>
                    <a:lumOff val="25000"/>
                  </a:sysClr>
                </a:solidFill>
              </a:rPr>
              <a:t>01</a:t>
            </a:r>
            <a:endParaRPr lang="zh-CN" altLang="en-US" sz="3600" dirty="0">
              <a:solidFill>
                <a:sysClr val="windowText" lastClr="000000">
                  <a:lumMod val="75000"/>
                  <a:lumOff val="25000"/>
                </a:sysClr>
              </a:solidFill>
            </a:endParaRPr>
          </a:p>
        </p:txBody>
      </p:sp>
      <p:sp>
        <p:nvSpPr>
          <p:cNvPr id="42" name="TextBox 41"/>
          <p:cNvSpPr txBox="1"/>
          <p:nvPr/>
        </p:nvSpPr>
        <p:spPr>
          <a:xfrm>
            <a:off x="7461420" y="3593324"/>
            <a:ext cx="1196718" cy="738664"/>
          </a:xfrm>
          <a:prstGeom prst="rect">
            <a:avLst/>
          </a:prstGeom>
          <a:noFill/>
        </p:spPr>
        <p:txBody>
          <a:bodyPr wrap="square" rtlCol="0">
            <a:spAutoFit/>
          </a:bodyPr>
          <a:lstStyle/>
          <a:p>
            <a:pPr algn="ctr" fontAlgn="auto">
              <a:spcBef>
                <a:spcPts val="0"/>
              </a:spcBef>
              <a:spcAft>
                <a:spcPts val="0"/>
              </a:spcAft>
              <a:defRPr/>
            </a:pPr>
            <a:r>
              <a:rPr lang="en-US" altLang="zh-CN" sz="1400" kern="0" dirty="0" smtClean="0">
                <a:solidFill>
                  <a:sysClr val="windowText" lastClr="000000">
                    <a:lumMod val="75000"/>
                    <a:lumOff val="25000"/>
                  </a:sysClr>
                </a:solidFill>
                <a:ea typeface="微软雅黑" pitchFamily="34" charset="-122"/>
                <a:cs typeface="Arial" pitchFamily="34" charset="0"/>
              </a:rPr>
              <a:t>Click here to add your text. </a:t>
            </a:r>
            <a:endParaRPr lang="en-US" altLang="zh-CN" sz="1400" kern="0" dirty="0">
              <a:solidFill>
                <a:sysClr val="windowText" lastClr="000000">
                  <a:lumMod val="75000"/>
                  <a:lumOff val="25000"/>
                </a:sysClr>
              </a:solidFill>
              <a:ea typeface="微软雅黑" pitchFamily="34" charset="-122"/>
              <a:cs typeface="Arial" pitchFamily="34" charset="0"/>
            </a:endParaRPr>
          </a:p>
        </p:txBody>
      </p:sp>
      <p:sp>
        <p:nvSpPr>
          <p:cNvPr id="43" name="TextBox 42"/>
          <p:cNvSpPr txBox="1"/>
          <p:nvPr/>
        </p:nvSpPr>
        <p:spPr>
          <a:xfrm>
            <a:off x="7271624" y="2946253"/>
            <a:ext cx="800030" cy="646331"/>
          </a:xfrm>
          <a:prstGeom prst="rect">
            <a:avLst/>
          </a:prstGeom>
          <a:noFill/>
        </p:spPr>
        <p:txBody>
          <a:bodyPr wrap="square" rtlCol="0">
            <a:spAutoFit/>
            <a:scene3d>
              <a:camera prst="orthographicFront"/>
              <a:lightRig rig="threePt" dir="t"/>
            </a:scene3d>
            <a:sp3d extrusionH="57150">
              <a:bevelT w="38100" h="38100" prst="relaxedInset"/>
            </a:sp3d>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lnSpc>
                <a:spcPct val="100000"/>
              </a:lnSpc>
              <a:spcBef>
                <a:spcPts val="0"/>
              </a:spcBef>
              <a:spcAft>
                <a:spcPts val="0"/>
              </a:spcAft>
              <a:defRPr/>
            </a:pPr>
            <a:r>
              <a:rPr lang="en-US" altLang="zh-CN" sz="3600" dirty="0">
                <a:solidFill>
                  <a:sysClr val="windowText" lastClr="000000">
                    <a:lumMod val="75000"/>
                    <a:lumOff val="25000"/>
                  </a:sysClr>
                </a:solidFill>
              </a:rPr>
              <a:t>03</a:t>
            </a:r>
            <a:endParaRPr lang="zh-CN" altLang="en-US" sz="3600" dirty="0">
              <a:solidFill>
                <a:sysClr val="windowText" lastClr="000000">
                  <a:lumMod val="75000"/>
                  <a:lumOff val="25000"/>
                </a:sys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52"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Scale>
                                      <p:cBhvr>
                                        <p:cTn id="10" dur="5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500" decel="50000" fill="hold">
                                          <p:stCondLst>
                                            <p:cond delay="0"/>
                                          </p:stCondLst>
                                        </p:cTn>
                                        <p:tgtEl>
                                          <p:spTgt spid="21"/>
                                        </p:tgtEl>
                                        <p:attrNameLst>
                                          <p:attrName>ppt_x</p:attrName>
                                          <p:attrName>ppt_y</p:attrName>
                                        </p:attrNameLst>
                                      </p:cBhvr>
                                    </p:animMotion>
                                    <p:animEffect transition="in" filter="fade">
                                      <p:cBhvr>
                                        <p:cTn id="12" dur="500"/>
                                        <p:tgtEl>
                                          <p:spTgt spid="2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000"/>
                            </p:stCondLst>
                            <p:childTnLst>
                              <p:par>
                                <p:cTn id="18" presetID="12" presetClass="entr" presetSubtype="2"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12" presetClass="entr" presetSubtype="8"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p:tgtEl>
                                          <p:spTgt spid="19"/>
                                        </p:tgtEl>
                                        <p:attrNameLst>
                                          <p:attrName>ppt_x</p:attrName>
                                        </p:attrNameLst>
                                      </p:cBhvr>
                                      <p:tavLst>
                                        <p:tav tm="0">
                                          <p:val>
                                            <p:strVal val="#ppt_x-#ppt_w*1.125000"/>
                                          </p:val>
                                        </p:tav>
                                        <p:tav tm="100000">
                                          <p:val>
                                            <p:strVal val="#ppt_x"/>
                                          </p:val>
                                        </p:tav>
                                      </p:tavLst>
                                    </p:anim>
                                    <p:animEffect transition="in" filter="wipe(right)">
                                      <p:cBhvr>
                                        <p:cTn id="25" dur="500"/>
                                        <p:tgtEl>
                                          <p:spTgt spid="19"/>
                                        </p:tgtEl>
                                      </p:cBhvr>
                                    </p:animEffect>
                                  </p:childTnLst>
                                </p:cTn>
                              </p:par>
                              <p:par>
                                <p:cTn id="26" presetID="12" presetClass="entr" presetSubtype="4"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ppt_y</p:attrName>
                                        </p:attrNameLst>
                                      </p:cBhvr>
                                      <p:tavLst>
                                        <p:tav tm="0">
                                          <p:val>
                                            <p:strVal val="#ppt_y+#ppt_h*1.125000"/>
                                          </p:val>
                                        </p:tav>
                                        <p:tav tm="100000">
                                          <p:val>
                                            <p:strVal val="#ppt_y"/>
                                          </p:val>
                                        </p:tav>
                                      </p:tavLst>
                                    </p:anim>
                                    <p:animEffect transition="in" filter="wipe(up)">
                                      <p:cBhvr>
                                        <p:cTn id="29" dur="500"/>
                                        <p:tgtEl>
                                          <p:spTgt spid="16"/>
                                        </p:tgtEl>
                                      </p:cBhvr>
                                    </p:animEffect>
                                  </p:childTnLst>
                                </p:cTn>
                              </p:par>
                              <p:par>
                                <p:cTn id="30" presetID="12" presetClass="entr" presetSubtype="1"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ppt_y</p:attrName>
                                        </p:attrNameLst>
                                      </p:cBhvr>
                                      <p:tavLst>
                                        <p:tav tm="0">
                                          <p:val>
                                            <p:strVal val="#ppt_y-#ppt_h*1.125000"/>
                                          </p:val>
                                        </p:tav>
                                        <p:tav tm="100000">
                                          <p:val>
                                            <p:strVal val="#ppt_y"/>
                                          </p:val>
                                        </p:tav>
                                      </p:tavLst>
                                    </p:anim>
                                    <p:animEffect transition="in" filter="wipe(down)">
                                      <p:cBhvr>
                                        <p:cTn id="33" dur="500"/>
                                        <p:tgtEl>
                                          <p:spTgt spid="20"/>
                                        </p:tgtEl>
                                      </p:cBhvr>
                                    </p:animEffect>
                                  </p:childTnLst>
                                </p:cTn>
                              </p:par>
                            </p:childTnLst>
                          </p:cTn>
                        </p:par>
                        <p:par>
                          <p:cTn id="34" fill="hold">
                            <p:stCondLst>
                              <p:cond delay="1500"/>
                            </p:stCondLst>
                            <p:childTnLst>
                              <p:par>
                                <p:cTn id="35" presetID="8" presetClass="emph" presetSubtype="0" fill="hold" nodeType="afterEffect">
                                  <p:stCondLst>
                                    <p:cond delay="0"/>
                                  </p:stCondLst>
                                  <p:childTnLst>
                                    <p:animRot by="5400000">
                                      <p:cBhvr>
                                        <p:cTn id="36" dur="500" fill="hold"/>
                                        <p:tgtEl>
                                          <p:spTgt spid="20"/>
                                        </p:tgtEl>
                                        <p:attrNameLst>
                                          <p:attrName>r</p:attrName>
                                        </p:attrNameLst>
                                      </p:cBhvr>
                                    </p:animRot>
                                  </p:childTnLst>
                                </p:cTn>
                              </p:par>
                              <p:par>
                                <p:cTn id="37" presetID="8" presetClass="emph" presetSubtype="0" fill="hold" nodeType="withEffect">
                                  <p:stCondLst>
                                    <p:cond delay="0"/>
                                  </p:stCondLst>
                                  <p:childTnLst>
                                    <p:animRot by="5400000">
                                      <p:cBhvr>
                                        <p:cTn id="38" dur="500" fill="hold"/>
                                        <p:tgtEl>
                                          <p:spTgt spid="16"/>
                                        </p:tgtEl>
                                        <p:attrNameLst>
                                          <p:attrName>r</p:attrName>
                                        </p:attrNameLst>
                                      </p:cBhvr>
                                    </p:animRot>
                                  </p:childTnLst>
                                </p:cTn>
                              </p:par>
                              <p:par>
                                <p:cTn id="39" presetID="0" presetClass="path" presetSubtype="0" fill="hold" nodeType="withEffect">
                                  <p:stCondLst>
                                    <p:cond delay="0"/>
                                  </p:stCondLst>
                                  <p:childTnLst>
                                    <p:animMotion origin="layout" path="M -1.38889E-6 -2.59259E-6 L -0.04514 -0.00278 " pathEditMode="relative" rAng="0" ptsTypes="AA">
                                      <p:cBhvr>
                                        <p:cTn id="40" dur="500" fill="hold"/>
                                        <p:tgtEl>
                                          <p:spTgt spid="16"/>
                                        </p:tgtEl>
                                        <p:attrNameLst>
                                          <p:attrName>ppt_x</p:attrName>
                                          <p:attrName>ppt_y</p:attrName>
                                        </p:attrNameLst>
                                      </p:cBhvr>
                                      <p:rCtr x="-2257" y="-139"/>
                                    </p:animMotion>
                                  </p:childTnLst>
                                </p:cTn>
                              </p:par>
                              <p:par>
                                <p:cTn id="41" presetID="0" presetClass="path" presetSubtype="0" fill="hold" nodeType="withEffect">
                                  <p:stCondLst>
                                    <p:cond delay="0"/>
                                  </p:stCondLst>
                                  <p:childTnLst>
                                    <p:animMotion origin="layout" path="M -1.38889E-6 1.11111E-6 L 0.03386 0.00185 " pathEditMode="relative" rAng="0" ptsTypes="AA">
                                      <p:cBhvr>
                                        <p:cTn id="42" dur="500" fill="hold"/>
                                        <p:tgtEl>
                                          <p:spTgt spid="20"/>
                                        </p:tgtEl>
                                        <p:attrNameLst>
                                          <p:attrName>ppt_x</p:attrName>
                                          <p:attrName>ppt_y</p:attrName>
                                        </p:attrNameLst>
                                      </p:cBhvr>
                                      <p:rCtr x="1684" y="93"/>
                                    </p:animMotion>
                                  </p:childTnLst>
                                </p:cTn>
                              </p:par>
                            </p:childTnLst>
                          </p:cTn>
                        </p:par>
                        <p:par>
                          <p:cTn id="43" fill="hold">
                            <p:stCondLst>
                              <p:cond delay="2000"/>
                            </p:stCondLst>
                            <p:childTnLst>
                              <p:par>
                                <p:cTn id="44" presetID="31" presetClass="entr" presetSubtype="0"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 calcmode="lin" valueType="num">
                                      <p:cBhvr>
                                        <p:cTn id="48" dur="500" fill="hold"/>
                                        <p:tgtEl>
                                          <p:spTgt spid="43"/>
                                        </p:tgtEl>
                                        <p:attrNameLst>
                                          <p:attrName>style.rotation</p:attrName>
                                        </p:attrNameLst>
                                      </p:cBhvr>
                                      <p:tavLst>
                                        <p:tav tm="0">
                                          <p:val>
                                            <p:fltVal val="90"/>
                                          </p:val>
                                        </p:tav>
                                        <p:tav tm="100000">
                                          <p:val>
                                            <p:fltVal val="0"/>
                                          </p:val>
                                        </p:tav>
                                      </p:tavLst>
                                    </p:anim>
                                    <p:animEffect transition="in" filter="fade">
                                      <p:cBhvr>
                                        <p:cTn id="49" dur="500"/>
                                        <p:tgtEl>
                                          <p:spTgt spid="43"/>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 calcmode="lin" valueType="num">
                                      <p:cBhvr>
                                        <p:cTn id="54" dur="500" fill="hold"/>
                                        <p:tgtEl>
                                          <p:spTgt spid="42"/>
                                        </p:tgtEl>
                                        <p:attrNameLst>
                                          <p:attrName>style.rotation</p:attrName>
                                        </p:attrNameLst>
                                      </p:cBhvr>
                                      <p:tavLst>
                                        <p:tav tm="0">
                                          <p:val>
                                            <p:fltVal val="90"/>
                                          </p:val>
                                        </p:tav>
                                        <p:tav tm="100000">
                                          <p:val>
                                            <p:fltVal val="0"/>
                                          </p:val>
                                        </p:tav>
                                      </p:tavLst>
                                    </p:anim>
                                    <p:animEffect transition="in" filter="fade">
                                      <p:cBhvr>
                                        <p:cTn id="55" dur="500"/>
                                        <p:tgtEl>
                                          <p:spTgt spid="42"/>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ppt_w</p:attrName>
                                        </p:attrNameLst>
                                      </p:cBhvr>
                                      <p:tavLst>
                                        <p:tav tm="0">
                                          <p:val>
                                            <p:fltVal val="0"/>
                                          </p:val>
                                        </p:tav>
                                        <p:tav tm="100000">
                                          <p:val>
                                            <p:strVal val="#ppt_w"/>
                                          </p:val>
                                        </p:tav>
                                      </p:tavLst>
                                    </p:anim>
                                    <p:anim calcmode="lin" valueType="num">
                                      <p:cBhvr>
                                        <p:cTn id="59" dur="500" fill="hold"/>
                                        <p:tgtEl>
                                          <p:spTgt spid="26"/>
                                        </p:tgtEl>
                                        <p:attrNameLst>
                                          <p:attrName>ppt_h</p:attrName>
                                        </p:attrNameLst>
                                      </p:cBhvr>
                                      <p:tavLst>
                                        <p:tav tm="0">
                                          <p:val>
                                            <p:fltVal val="0"/>
                                          </p:val>
                                        </p:tav>
                                        <p:tav tm="100000">
                                          <p:val>
                                            <p:strVal val="#ppt_h"/>
                                          </p:val>
                                        </p:tav>
                                      </p:tavLst>
                                    </p:anim>
                                    <p:anim calcmode="lin" valueType="num">
                                      <p:cBhvr>
                                        <p:cTn id="60" dur="500" fill="hold"/>
                                        <p:tgtEl>
                                          <p:spTgt spid="26"/>
                                        </p:tgtEl>
                                        <p:attrNameLst>
                                          <p:attrName>style.rotation</p:attrName>
                                        </p:attrNameLst>
                                      </p:cBhvr>
                                      <p:tavLst>
                                        <p:tav tm="0">
                                          <p:val>
                                            <p:fltVal val="90"/>
                                          </p:val>
                                        </p:tav>
                                        <p:tav tm="100000">
                                          <p:val>
                                            <p:fltVal val="0"/>
                                          </p:val>
                                        </p:tav>
                                      </p:tavLst>
                                    </p:anim>
                                    <p:animEffect transition="in" filter="fade">
                                      <p:cBhvr>
                                        <p:cTn id="61" dur="500"/>
                                        <p:tgtEl>
                                          <p:spTgt spid="26"/>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500" fill="hold"/>
                                        <p:tgtEl>
                                          <p:spTgt spid="25"/>
                                        </p:tgtEl>
                                        <p:attrNameLst>
                                          <p:attrName>ppt_w</p:attrName>
                                        </p:attrNameLst>
                                      </p:cBhvr>
                                      <p:tavLst>
                                        <p:tav tm="0">
                                          <p:val>
                                            <p:fltVal val="0"/>
                                          </p:val>
                                        </p:tav>
                                        <p:tav tm="100000">
                                          <p:val>
                                            <p:strVal val="#ppt_w"/>
                                          </p:val>
                                        </p:tav>
                                      </p:tavLst>
                                    </p:anim>
                                    <p:anim calcmode="lin" valueType="num">
                                      <p:cBhvr>
                                        <p:cTn id="65" dur="500" fill="hold"/>
                                        <p:tgtEl>
                                          <p:spTgt spid="25"/>
                                        </p:tgtEl>
                                        <p:attrNameLst>
                                          <p:attrName>ppt_h</p:attrName>
                                        </p:attrNameLst>
                                      </p:cBhvr>
                                      <p:tavLst>
                                        <p:tav tm="0">
                                          <p:val>
                                            <p:fltVal val="0"/>
                                          </p:val>
                                        </p:tav>
                                        <p:tav tm="100000">
                                          <p:val>
                                            <p:strVal val="#ppt_h"/>
                                          </p:val>
                                        </p:tav>
                                      </p:tavLst>
                                    </p:anim>
                                    <p:anim calcmode="lin" valueType="num">
                                      <p:cBhvr>
                                        <p:cTn id="66" dur="500" fill="hold"/>
                                        <p:tgtEl>
                                          <p:spTgt spid="25"/>
                                        </p:tgtEl>
                                        <p:attrNameLst>
                                          <p:attrName>style.rotation</p:attrName>
                                        </p:attrNameLst>
                                      </p:cBhvr>
                                      <p:tavLst>
                                        <p:tav tm="0">
                                          <p:val>
                                            <p:fltVal val="90"/>
                                          </p:val>
                                        </p:tav>
                                        <p:tav tm="100000">
                                          <p:val>
                                            <p:fltVal val="0"/>
                                          </p:val>
                                        </p:tav>
                                      </p:tavLst>
                                    </p:anim>
                                    <p:animEffect transition="in" filter="fade">
                                      <p:cBhvr>
                                        <p:cTn id="67" dur="500"/>
                                        <p:tgtEl>
                                          <p:spTgt spid="25"/>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p:cTn id="70" dur="500" fill="hold"/>
                                        <p:tgtEl>
                                          <p:spTgt spid="28"/>
                                        </p:tgtEl>
                                        <p:attrNameLst>
                                          <p:attrName>ppt_w</p:attrName>
                                        </p:attrNameLst>
                                      </p:cBhvr>
                                      <p:tavLst>
                                        <p:tav tm="0">
                                          <p:val>
                                            <p:fltVal val="0"/>
                                          </p:val>
                                        </p:tav>
                                        <p:tav tm="100000">
                                          <p:val>
                                            <p:strVal val="#ppt_w"/>
                                          </p:val>
                                        </p:tav>
                                      </p:tavLst>
                                    </p:anim>
                                    <p:anim calcmode="lin" valueType="num">
                                      <p:cBhvr>
                                        <p:cTn id="71" dur="500" fill="hold"/>
                                        <p:tgtEl>
                                          <p:spTgt spid="28"/>
                                        </p:tgtEl>
                                        <p:attrNameLst>
                                          <p:attrName>ppt_h</p:attrName>
                                        </p:attrNameLst>
                                      </p:cBhvr>
                                      <p:tavLst>
                                        <p:tav tm="0">
                                          <p:val>
                                            <p:fltVal val="0"/>
                                          </p:val>
                                        </p:tav>
                                        <p:tav tm="100000">
                                          <p:val>
                                            <p:strVal val="#ppt_h"/>
                                          </p:val>
                                        </p:tav>
                                      </p:tavLst>
                                    </p:anim>
                                    <p:anim calcmode="lin" valueType="num">
                                      <p:cBhvr>
                                        <p:cTn id="72" dur="500" fill="hold"/>
                                        <p:tgtEl>
                                          <p:spTgt spid="28"/>
                                        </p:tgtEl>
                                        <p:attrNameLst>
                                          <p:attrName>style.rotation</p:attrName>
                                        </p:attrNameLst>
                                      </p:cBhvr>
                                      <p:tavLst>
                                        <p:tav tm="0">
                                          <p:val>
                                            <p:fltVal val="90"/>
                                          </p:val>
                                        </p:tav>
                                        <p:tav tm="100000">
                                          <p:val>
                                            <p:fltVal val="0"/>
                                          </p:val>
                                        </p:tav>
                                      </p:tavLst>
                                    </p:anim>
                                    <p:animEffect transition="in" filter="fade">
                                      <p:cBhvr>
                                        <p:cTn id="73" dur="500"/>
                                        <p:tgtEl>
                                          <p:spTgt spid="28"/>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p:cTn id="76" dur="500" fill="hold"/>
                                        <p:tgtEl>
                                          <p:spTgt spid="27"/>
                                        </p:tgtEl>
                                        <p:attrNameLst>
                                          <p:attrName>ppt_w</p:attrName>
                                        </p:attrNameLst>
                                      </p:cBhvr>
                                      <p:tavLst>
                                        <p:tav tm="0">
                                          <p:val>
                                            <p:fltVal val="0"/>
                                          </p:val>
                                        </p:tav>
                                        <p:tav tm="100000">
                                          <p:val>
                                            <p:strVal val="#ppt_w"/>
                                          </p:val>
                                        </p:tav>
                                      </p:tavLst>
                                    </p:anim>
                                    <p:anim calcmode="lin" valueType="num">
                                      <p:cBhvr>
                                        <p:cTn id="77" dur="500" fill="hold"/>
                                        <p:tgtEl>
                                          <p:spTgt spid="27"/>
                                        </p:tgtEl>
                                        <p:attrNameLst>
                                          <p:attrName>ppt_h</p:attrName>
                                        </p:attrNameLst>
                                      </p:cBhvr>
                                      <p:tavLst>
                                        <p:tav tm="0">
                                          <p:val>
                                            <p:fltVal val="0"/>
                                          </p:val>
                                        </p:tav>
                                        <p:tav tm="100000">
                                          <p:val>
                                            <p:strVal val="#ppt_h"/>
                                          </p:val>
                                        </p:tav>
                                      </p:tavLst>
                                    </p:anim>
                                    <p:anim calcmode="lin" valueType="num">
                                      <p:cBhvr>
                                        <p:cTn id="78" dur="500" fill="hold"/>
                                        <p:tgtEl>
                                          <p:spTgt spid="27"/>
                                        </p:tgtEl>
                                        <p:attrNameLst>
                                          <p:attrName>style.rotation</p:attrName>
                                        </p:attrNameLst>
                                      </p:cBhvr>
                                      <p:tavLst>
                                        <p:tav tm="0">
                                          <p:val>
                                            <p:fltVal val="90"/>
                                          </p:val>
                                        </p:tav>
                                        <p:tav tm="100000">
                                          <p:val>
                                            <p:fltVal val="0"/>
                                          </p:val>
                                        </p:tav>
                                      </p:tavLst>
                                    </p:anim>
                                    <p:animEffect transition="in" filter="fade">
                                      <p:cBhvr>
                                        <p:cTn id="79" dur="500"/>
                                        <p:tgtEl>
                                          <p:spTgt spid="27"/>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 calcmode="lin" valueType="num">
                                      <p:cBhvr>
                                        <p:cTn id="84" dur="500" fill="hold"/>
                                        <p:tgtEl>
                                          <p:spTgt spid="23"/>
                                        </p:tgtEl>
                                        <p:attrNameLst>
                                          <p:attrName>style.rotation</p:attrName>
                                        </p:attrNameLst>
                                      </p:cBhvr>
                                      <p:tavLst>
                                        <p:tav tm="0">
                                          <p:val>
                                            <p:fltVal val="90"/>
                                          </p:val>
                                        </p:tav>
                                        <p:tav tm="100000">
                                          <p:val>
                                            <p:fltVal val="0"/>
                                          </p:val>
                                        </p:tav>
                                      </p:tavLst>
                                    </p:anim>
                                    <p:animEffect transition="in" filter="fade">
                                      <p:cBhvr>
                                        <p:cTn id="85" dur="500"/>
                                        <p:tgtEl>
                                          <p:spTgt spid="23"/>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p:cTn id="88" dur="500" fill="hold"/>
                                        <p:tgtEl>
                                          <p:spTgt spid="24"/>
                                        </p:tgtEl>
                                        <p:attrNameLst>
                                          <p:attrName>ppt_w</p:attrName>
                                        </p:attrNameLst>
                                      </p:cBhvr>
                                      <p:tavLst>
                                        <p:tav tm="0">
                                          <p:val>
                                            <p:fltVal val="0"/>
                                          </p:val>
                                        </p:tav>
                                        <p:tav tm="100000">
                                          <p:val>
                                            <p:strVal val="#ppt_w"/>
                                          </p:val>
                                        </p:tav>
                                      </p:tavLst>
                                    </p:anim>
                                    <p:anim calcmode="lin" valueType="num">
                                      <p:cBhvr>
                                        <p:cTn id="89" dur="500" fill="hold"/>
                                        <p:tgtEl>
                                          <p:spTgt spid="24"/>
                                        </p:tgtEl>
                                        <p:attrNameLst>
                                          <p:attrName>ppt_h</p:attrName>
                                        </p:attrNameLst>
                                      </p:cBhvr>
                                      <p:tavLst>
                                        <p:tav tm="0">
                                          <p:val>
                                            <p:fltVal val="0"/>
                                          </p:val>
                                        </p:tav>
                                        <p:tav tm="100000">
                                          <p:val>
                                            <p:strVal val="#ppt_h"/>
                                          </p:val>
                                        </p:tav>
                                      </p:tavLst>
                                    </p:anim>
                                    <p:anim calcmode="lin" valueType="num">
                                      <p:cBhvr>
                                        <p:cTn id="90" dur="500" fill="hold"/>
                                        <p:tgtEl>
                                          <p:spTgt spid="24"/>
                                        </p:tgtEl>
                                        <p:attrNameLst>
                                          <p:attrName>style.rotation</p:attrName>
                                        </p:attrNameLst>
                                      </p:cBhvr>
                                      <p:tavLst>
                                        <p:tav tm="0">
                                          <p:val>
                                            <p:fltVal val="90"/>
                                          </p:val>
                                        </p:tav>
                                        <p:tav tm="100000">
                                          <p:val>
                                            <p:fltVal val="0"/>
                                          </p:val>
                                        </p:tav>
                                      </p:tavLst>
                                    </p:anim>
                                    <p:animEffect transition="in" filter="fade">
                                      <p:cBhvr>
                                        <p:cTn id="9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23" grpId="0"/>
      <p:bldP spid="24" grpId="0"/>
      <p:bldP spid="25" grpId="0"/>
      <p:bldP spid="26" grpId="0"/>
      <p:bldP spid="27" grpId="0"/>
      <p:bldP spid="28" grpId="0"/>
      <p:bldP spid="42"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92911" y="228684"/>
            <a:ext cx="48291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102" name="圆角矩形 9"/>
          <p:cNvSpPr/>
          <p:nvPr/>
        </p:nvSpPr>
        <p:spPr>
          <a:xfrm>
            <a:off x="2643016" y="4739782"/>
            <a:ext cx="4308214" cy="1356148"/>
          </a:xfrm>
          <a:custGeom>
            <a:avLst/>
            <a:gdLst/>
            <a:ahLst/>
            <a:cxnLst/>
            <a:rect l="l" t="t" r="r" b="b"/>
            <a:pathLst>
              <a:path w="4308214" h="1356148">
                <a:moveTo>
                  <a:pt x="0" y="678073"/>
                </a:moveTo>
                <a:lnTo>
                  <a:pt x="0" y="678074"/>
                </a:lnTo>
                <a:close/>
                <a:moveTo>
                  <a:pt x="678074" y="0"/>
                </a:moveTo>
                <a:lnTo>
                  <a:pt x="4308214" y="0"/>
                </a:lnTo>
                <a:lnTo>
                  <a:pt x="4308214" y="1356148"/>
                </a:lnTo>
                <a:lnTo>
                  <a:pt x="678074" y="1356147"/>
                </a:lnTo>
                <a:cubicBezTo>
                  <a:pt x="303584" y="1356147"/>
                  <a:pt x="0" y="1052563"/>
                  <a:pt x="0" y="678074"/>
                </a:cubicBezTo>
                <a:cubicBezTo>
                  <a:pt x="0" y="303584"/>
                  <a:pt x="303584" y="0"/>
                  <a:pt x="678074" y="0"/>
                </a:cubicBezTo>
                <a:close/>
              </a:path>
            </a:pathLst>
          </a:custGeom>
          <a:solidFill>
            <a:srgbClr val="00B050"/>
          </a:solidFill>
          <a:ln w="25400" cap="flat" cmpd="sng" algn="ctr">
            <a:noFill/>
            <a:prstDash val="solid"/>
          </a:ln>
          <a:effectLst>
            <a:outerShdw dist="38100" dir="5400000" algn="t" rotWithShape="0">
              <a:srgbClr val="F79646">
                <a:lumMod val="50000"/>
                <a:alpha val="40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03" name="圆角矩形 102"/>
          <p:cNvSpPr/>
          <p:nvPr/>
        </p:nvSpPr>
        <p:spPr>
          <a:xfrm>
            <a:off x="2868463" y="4864707"/>
            <a:ext cx="4283477" cy="1119738"/>
          </a:xfrm>
          <a:prstGeom prst="roundRect">
            <a:avLst>
              <a:gd name="adj" fmla="val 50000"/>
            </a:avLst>
          </a:prstGeom>
          <a:pattFill prst="dkUpDiag">
            <a:fgClr>
              <a:sysClr val="window" lastClr="FFFFFF">
                <a:lumMod val="95000"/>
              </a:sysClr>
            </a:fgClr>
            <a:bgClr>
              <a:sysClr val="window" lastClr="FFFFFF">
                <a:lumMod val="75000"/>
              </a:sysClr>
            </a:bgClr>
          </a:patt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04" name="圆角矩形 103"/>
          <p:cNvSpPr/>
          <p:nvPr/>
        </p:nvSpPr>
        <p:spPr>
          <a:xfrm>
            <a:off x="3028690" y="4979083"/>
            <a:ext cx="4053672" cy="869868"/>
          </a:xfrm>
          <a:prstGeom prst="roundRect">
            <a:avLst>
              <a:gd name="adj" fmla="val 50000"/>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05" name="椭圆 104"/>
          <p:cNvSpPr/>
          <p:nvPr/>
        </p:nvSpPr>
        <p:spPr>
          <a:xfrm>
            <a:off x="6027132" y="4580238"/>
            <a:ext cx="1515692" cy="1515693"/>
          </a:xfrm>
          <a:prstGeom prst="ellipse">
            <a:avLst/>
          </a:prstGeom>
          <a:pattFill prst="dkVert">
            <a:fgClr>
              <a:srgbClr val="00B050"/>
            </a:fgClr>
            <a:bgClr>
              <a:srgbClr val="00D05E"/>
            </a:bgClr>
          </a:pattFill>
          <a:ln w="381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06" name="椭圆 105"/>
          <p:cNvSpPr/>
          <p:nvPr/>
        </p:nvSpPr>
        <p:spPr>
          <a:xfrm>
            <a:off x="6186680" y="4739784"/>
            <a:ext cx="1196599" cy="1196600"/>
          </a:xfrm>
          <a:prstGeom prst="ellipse">
            <a:avLst/>
          </a:prstGeom>
          <a:gradFill flip="none" rotWithShape="1">
            <a:gsLst>
              <a:gs pos="0">
                <a:srgbClr val="00B050"/>
              </a:gs>
              <a:gs pos="80000">
                <a:srgbClr val="92D050"/>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07" name="TextBox 106"/>
          <p:cNvSpPr txBox="1"/>
          <p:nvPr/>
        </p:nvSpPr>
        <p:spPr>
          <a:xfrm>
            <a:off x="6264670" y="5124429"/>
            <a:ext cx="1002394"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3600" dirty="0" smtClean="0">
                <a:solidFill>
                  <a:srgbClr val="00642D"/>
                </a:solidFill>
                <a:effectLst>
                  <a:outerShdw dist="38100" dir="5400000" algn="t" rotWithShape="0">
                    <a:sysClr val="window" lastClr="FFFFFF">
                      <a:alpha val="40000"/>
                    </a:sysClr>
                  </a:outerShdw>
                </a:effectLst>
              </a:rPr>
              <a:t>标题</a:t>
            </a:r>
            <a:endParaRPr lang="zh-CN" altLang="en-US" sz="3600" dirty="0">
              <a:solidFill>
                <a:srgbClr val="00642D"/>
              </a:solidFill>
              <a:effectLst>
                <a:outerShdw dist="38100" dir="5400000" algn="t" rotWithShape="0">
                  <a:sysClr val="window" lastClr="FFFFFF">
                    <a:alpha val="40000"/>
                  </a:sysClr>
                </a:outerShdw>
              </a:effectLst>
            </a:endParaRPr>
          </a:p>
        </p:txBody>
      </p:sp>
      <p:sp>
        <p:nvSpPr>
          <p:cNvPr id="108" name="TextBox 107"/>
          <p:cNvSpPr txBox="1"/>
          <p:nvPr/>
        </p:nvSpPr>
        <p:spPr>
          <a:xfrm>
            <a:off x="3219080" y="5131542"/>
            <a:ext cx="2703374" cy="523220"/>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Text" lastClr="000000">
                    <a:lumMod val="65000"/>
                    <a:lumOff val="35000"/>
                  </a:sysClr>
                </a:solidFill>
                <a:ea typeface="微软雅黑" pitchFamily="34" charset="-122"/>
                <a:cs typeface="Arial" pitchFamily="34" charset="0"/>
              </a:rPr>
              <a:t>点击添加标题</a:t>
            </a:r>
          </a:p>
          <a:p>
            <a:pPr fontAlgn="auto">
              <a:spcBef>
                <a:spcPts val="0"/>
              </a:spcBef>
              <a:spcAft>
                <a:spcPts val="0"/>
              </a:spcAft>
              <a:defRPr/>
            </a:pPr>
            <a:r>
              <a:rPr lang="en-US" altLang="zh-CN" sz="1400" kern="0" dirty="0" smtClean="0">
                <a:solidFill>
                  <a:sysClr val="windowText" lastClr="000000">
                    <a:lumMod val="65000"/>
                    <a:lumOff val="35000"/>
                  </a:sysClr>
                </a:solidFill>
                <a:ea typeface="微软雅黑" pitchFamily="34" charset="-122"/>
                <a:cs typeface="Arial" pitchFamily="34" charset="0"/>
              </a:rPr>
              <a:t>Click </a:t>
            </a:r>
            <a:r>
              <a:rPr lang="en-US" altLang="zh-CN" sz="1400" kern="0" dirty="0">
                <a:solidFill>
                  <a:sysClr val="windowText" lastClr="000000">
                    <a:lumMod val="65000"/>
                    <a:lumOff val="35000"/>
                  </a:sysClr>
                </a:solidFill>
                <a:ea typeface="微软雅黑" pitchFamily="34" charset="-122"/>
                <a:cs typeface="Arial" pitchFamily="34" charset="0"/>
              </a:rPr>
              <a:t>here to add your text. </a:t>
            </a:r>
          </a:p>
        </p:txBody>
      </p:sp>
      <p:sp>
        <p:nvSpPr>
          <p:cNvPr id="109" name="圆角矩形 16"/>
          <p:cNvSpPr/>
          <p:nvPr/>
        </p:nvSpPr>
        <p:spPr>
          <a:xfrm>
            <a:off x="3507112" y="3194571"/>
            <a:ext cx="3876166" cy="1356148"/>
          </a:xfrm>
          <a:custGeom>
            <a:avLst/>
            <a:gdLst/>
            <a:ahLst/>
            <a:cxnLst/>
            <a:rect l="l" t="t" r="r" b="b"/>
            <a:pathLst>
              <a:path w="3876166" h="1356148">
                <a:moveTo>
                  <a:pt x="0" y="678073"/>
                </a:moveTo>
                <a:lnTo>
                  <a:pt x="0" y="678074"/>
                </a:lnTo>
                <a:close/>
                <a:moveTo>
                  <a:pt x="678074" y="0"/>
                </a:moveTo>
                <a:lnTo>
                  <a:pt x="3876166" y="0"/>
                </a:lnTo>
                <a:lnTo>
                  <a:pt x="3876166" y="1356148"/>
                </a:lnTo>
                <a:lnTo>
                  <a:pt x="678074" y="1356147"/>
                </a:lnTo>
                <a:cubicBezTo>
                  <a:pt x="303584" y="1356147"/>
                  <a:pt x="0" y="1052563"/>
                  <a:pt x="0" y="678074"/>
                </a:cubicBezTo>
                <a:cubicBezTo>
                  <a:pt x="0" y="303584"/>
                  <a:pt x="303584" y="0"/>
                  <a:pt x="678074" y="0"/>
                </a:cubicBezTo>
                <a:close/>
              </a:path>
            </a:pathLst>
          </a:custGeom>
          <a:solidFill>
            <a:srgbClr val="00B0F0"/>
          </a:solidFill>
          <a:ln w="25400" cap="flat" cmpd="sng" algn="ctr">
            <a:noFill/>
            <a:prstDash val="solid"/>
          </a:ln>
          <a:effectLst>
            <a:outerShdw dist="38100" dir="5400000" algn="t" rotWithShape="0">
              <a:srgbClr val="F79646">
                <a:lumMod val="50000"/>
                <a:alpha val="40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10" name="圆角矩形 109"/>
          <p:cNvSpPr/>
          <p:nvPr/>
        </p:nvSpPr>
        <p:spPr>
          <a:xfrm>
            <a:off x="3732559" y="3319496"/>
            <a:ext cx="4283477" cy="1119738"/>
          </a:xfrm>
          <a:prstGeom prst="roundRect">
            <a:avLst>
              <a:gd name="adj" fmla="val 50000"/>
            </a:avLst>
          </a:prstGeom>
          <a:pattFill prst="dkUpDiag">
            <a:fgClr>
              <a:sysClr val="window" lastClr="FFFFFF">
                <a:lumMod val="95000"/>
              </a:sysClr>
            </a:fgClr>
            <a:bgClr>
              <a:sysClr val="window" lastClr="FFFFFF">
                <a:lumMod val="75000"/>
              </a:sysClr>
            </a:bgClr>
          </a:patt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11" name="圆角矩形 110"/>
          <p:cNvSpPr/>
          <p:nvPr/>
        </p:nvSpPr>
        <p:spPr>
          <a:xfrm>
            <a:off x="3892786" y="3433872"/>
            <a:ext cx="4053672" cy="869868"/>
          </a:xfrm>
          <a:prstGeom prst="roundRect">
            <a:avLst>
              <a:gd name="adj" fmla="val 50000"/>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12" name="椭圆 111"/>
          <p:cNvSpPr/>
          <p:nvPr/>
        </p:nvSpPr>
        <p:spPr>
          <a:xfrm>
            <a:off x="6562538" y="3035027"/>
            <a:ext cx="1515692" cy="1515693"/>
          </a:xfrm>
          <a:prstGeom prst="ellipse">
            <a:avLst/>
          </a:prstGeom>
          <a:pattFill prst="dkVert">
            <a:fgClr>
              <a:srgbClr val="0094C8"/>
            </a:fgClr>
            <a:bgClr>
              <a:srgbClr val="00B0F0"/>
            </a:bgClr>
          </a:pattFill>
          <a:ln w="381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13" name="椭圆 112"/>
          <p:cNvSpPr/>
          <p:nvPr/>
        </p:nvSpPr>
        <p:spPr>
          <a:xfrm>
            <a:off x="6722086" y="3194573"/>
            <a:ext cx="1196599" cy="1196600"/>
          </a:xfrm>
          <a:prstGeom prst="ellipse">
            <a:avLst/>
          </a:prstGeom>
          <a:gradFill flip="none" rotWithShape="1">
            <a:gsLst>
              <a:gs pos="0">
                <a:srgbClr val="0094C8"/>
              </a:gs>
              <a:gs pos="80000">
                <a:srgbClr val="00B0F0"/>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14" name="TextBox 113"/>
          <p:cNvSpPr txBox="1"/>
          <p:nvPr/>
        </p:nvSpPr>
        <p:spPr>
          <a:xfrm>
            <a:off x="6800076" y="3579218"/>
            <a:ext cx="1002394"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3600" dirty="0" smtClean="0">
                <a:solidFill>
                  <a:srgbClr val="004D86"/>
                </a:solidFill>
                <a:effectLst>
                  <a:outerShdw dist="38100" dir="5400000" algn="t" rotWithShape="0">
                    <a:sysClr val="window" lastClr="FFFFFF">
                      <a:alpha val="40000"/>
                    </a:sysClr>
                  </a:outerShdw>
                </a:effectLst>
              </a:rPr>
              <a:t>标题</a:t>
            </a:r>
            <a:endParaRPr lang="zh-CN" altLang="en-US" sz="3600" dirty="0">
              <a:solidFill>
                <a:srgbClr val="004D86"/>
              </a:solidFill>
              <a:effectLst>
                <a:outerShdw dist="38100" dir="5400000" algn="t" rotWithShape="0">
                  <a:sysClr val="window" lastClr="FFFFFF">
                    <a:alpha val="40000"/>
                  </a:sysClr>
                </a:outerShdw>
              </a:effectLst>
            </a:endParaRPr>
          </a:p>
        </p:txBody>
      </p:sp>
      <p:sp>
        <p:nvSpPr>
          <p:cNvPr id="115" name="TextBox 114"/>
          <p:cNvSpPr txBox="1"/>
          <p:nvPr/>
        </p:nvSpPr>
        <p:spPr>
          <a:xfrm>
            <a:off x="4083176" y="3586331"/>
            <a:ext cx="2703374" cy="523220"/>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Text" lastClr="000000">
                    <a:lumMod val="65000"/>
                    <a:lumOff val="35000"/>
                  </a:sysClr>
                </a:solidFill>
                <a:ea typeface="微软雅黑" pitchFamily="34" charset="-122"/>
                <a:cs typeface="Arial" pitchFamily="34" charset="0"/>
              </a:rPr>
              <a:t>点击添加标题</a:t>
            </a:r>
          </a:p>
          <a:p>
            <a:pPr fontAlgn="auto">
              <a:spcBef>
                <a:spcPts val="0"/>
              </a:spcBef>
              <a:spcAft>
                <a:spcPts val="0"/>
              </a:spcAft>
              <a:defRPr/>
            </a:pPr>
            <a:r>
              <a:rPr lang="en-US" altLang="zh-CN" sz="1400" kern="0" dirty="0" smtClean="0">
                <a:solidFill>
                  <a:sysClr val="windowText" lastClr="000000">
                    <a:lumMod val="65000"/>
                    <a:lumOff val="35000"/>
                  </a:sysClr>
                </a:solidFill>
                <a:ea typeface="微软雅黑" pitchFamily="34" charset="-122"/>
                <a:cs typeface="Arial" pitchFamily="34" charset="0"/>
              </a:rPr>
              <a:t>Click </a:t>
            </a:r>
            <a:r>
              <a:rPr lang="en-US" altLang="zh-CN" sz="1400" kern="0" dirty="0">
                <a:solidFill>
                  <a:sysClr val="windowText" lastClr="000000">
                    <a:lumMod val="65000"/>
                    <a:lumOff val="35000"/>
                  </a:sysClr>
                </a:solidFill>
                <a:ea typeface="微软雅黑" pitchFamily="34" charset="-122"/>
                <a:cs typeface="Arial" pitchFamily="34" charset="0"/>
              </a:rPr>
              <a:t>here to add your text. </a:t>
            </a:r>
          </a:p>
        </p:txBody>
      </p:sp>
      <p:sp>
        <p:nvSpPr>
          <p:cNvPr id="116" name="圆角矩形 16"/>
          <p:cNvSpPr/>
          <p:nvPr/>
        </p:nvSpPr>
        <p:spPr>
          <a:xfrm>
            <a:off x="4330045" y="1617445"/>
            <a:ext cx="3876166" cy="1356148"/>
          </a:xfrm>
          <a:custGeom>
            <a:avLst/>
            <a:gdLst/>
            <a:ahLst/>
            <a:cxnLst/>
            <a:rect l="l" t="t" r="r" b="b"/>
            <a:pathLst>
              <a:path w="3876166" h="1356148">
                <a:moveTo>
                  <a:pt x="0" y="678073"/>
                </a:moveTo>
                <a:lnTo>
                  <a:pt x="0" y="678074"/>
                </a:lnTo>
                <a:close/>
                <a:moveTo>
                  <a:pt x="678074" y="0"/>
                </a:moveTo>
                <a:lnTo>
                  <a:pt x="3876166" y="0"/>
                </a:lnTo>
                <a:lnTo>
                  <a:pt x="3876166" y="1356148"/>
                </a:lnTo>
                <a:lnTo>
                  <a:pt x="678074" y="1356147"/>
                </a:lnTo>
                <a:cubicBezTo>
                  <a:pt x="303584" y="1356147"/>
                  <a:pt x="0" y="1052563"/>
                  <a:pt x="0" y="678074"/>
                </a:cubicBezTo>
                <a:cubicBezTo>
                  <a:pt x="0" y="303584"/>
                  <a:pt x="303584" y="0"/>
                  <a:pt x="678074" y="0"/>
                </a:cubicBezTo>
                <a:close/>
              </a:path>
            </a:pathLst>
          </a:custGeom>
          <a:solidFill>
            <a:srgbClr val="CB5DE9"/>
          </a:solidFill>
          <a:ln w="25400" cap="flat" cmpd="sng" algn="ctr">
            <a:noFill/>
            <a:prstDash val="solid"/>
          </a:ln>
          <a:effectLst>
            <a:outerShdw dist="38100" dir="5400000" algn="t" rotWithShape="0">
              <a:srgbClr val="F79646">
                <a:lumMod val="50000"/>
                <a:alpha val="40000"/>
              </a:srgbClr>
            </a:outerShdw>
          </a:effectLst>
        </p:spPr>
        <p:txBody>
          <a:bodyPr rtlCol="0" anchor="ctr"/>
          <a:lstStyle/>
          <a:p>
            <a:pPr algn="ctr" fontAlgn="auto">
              <a:spcBef>
                <a:spcPts val="0"/>
              </a:spcBef>
              <a:spcAft>
                <a:spcPts val="0"/>
              </a:spcAft>
              <a:defRPr/>
            </a:pPr>
            <a:endParaRPr lang="zh-CN" altLang="en-US" kern="0" dirty="0">
              <a:solidFill>
                <a:sysClr val="window" lastClr="FFFFFF"/>
              </a:solidFill>
              <a:latin typeface="Calibri"/>
              <a:ea typeface="宋体"/>
            </a:endParaRPr>
          </a:p>
        </p:txBody>
      </p:sp>
      <p:sp>
        <p:nvSpPr>
          <p:cNvPr id="117" name="圆角矩形 26"/>
          <p:cNvSpPr/>
          <p:nvPr/>
        </p:nvSpPr>
        <p:spPr>
          <a:xfrm>
            <a:off x="4555492" y="1742370"/>
            <a:ext cx="3522739" cy="1119738"/>
          </a:xfrm>
          <a:custGeom>
            <a:avLst/>
            <a:gdLst/>
            <a:ahLst/>
            <a:cxnLst/>
            <a:rect l="l" t="t" r="r" b="b"/>
            <a:pathLst>
              <a:path w="3522739" h="1119738">
                <a:moveTo>
                  <a:pt x="559869" y="0"/>
                </a:moveTo>
                <a:lnTo>
                  <a:pt x="3522739" y="0"/>
                </a:lnTo>
                <a:lnTo>
                  <a:pt x="3522739" y="1119738"/>
                </a:lnTo>
                <a:lnTo>
                  <a:pt x="559869" y="1119738"/>
                </a:lnTo>
                <a:cubicBezTo>
                  <a:pt x="250662" y="1119738"/>
                  <a:pt x="0" y="869076"/>
                  <a:pt x="0" y="559869"/>
                </a:cubicBezTo>
                <a:cubicBezTo>
                  <a:pt x="0" y="250662"/>
                  <a:pt x="250662" y="0"/>
                  <a:pt x="559869" y="0"/>
                </a:cubicBezTo>
                <a:close/>
              </a:path>
            </a:pathLst>
          </a:custGeom>
          <a:pattFill prst="dkUpDiag">
            <a:fgClr>
              <a:sysClr val="window" lastClr="FFFFFF">
                <a:lumMod val="95000"/>
              </a:sysClr>
            </a:fgClr>
            <a:bgClr>
              <a:sysClr val="window" lastClr="FFFFFF">
                <a:lumMod val="75000"/>
              </a:sysClr>
            </a:bgClr>
          </a:patt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18" name="圆角矩形 27"/>
          <p:cNvSpPr/>
          <p:nvPr/>
        </p:nvSpPr>
        <p:spPr>
          <a:xfrm>
            <a:off x="4715719" y="1856746"/>
            <a:ext cx="3490492" cy="869868"/>
          </a:xfrm>
          <a:custGeom>
            <a:avLst/>
            <a:gdLst/>
            <a:ahLst/>
            <a:cxnLst/>
            <a:rect l="l" t="t" r="r" b="b"/>
            <a:pathLst>
              <a:path w="3490492" h="869868">
                <a:moveTo>
                  <a:pt x="434934" y="0"/>
                </a:moveTo>
                <a:lnTo>
                  <a:pt x="3490492" y="0"/>
                </a:lnTo>
                <a:lnTo>
                  <a:pt x="3490492" y="869868"/>
                </a:lnTo>
                <a:lnTo>
                  <a:pt x="434934" y="869868"/>
                </a:lnTo>
                <a:cubicBezTo>
                  <a:pt x="194727" y="869868"/>
                  <a:pt x="0" y="675141"/>
                  <a:pt x="0" y="434934"/>
                </a:cubicBezTo>
                <a:cubicBezTo>
                  <a:pt x="0" y="194727"/>
                  <a:pt x="194727" y="0"/>
                  <a:pt x="434934" y="0"/>
                </a:cubicBezTo>
                <a:close/>
              </a:path>
            </a:pathLst>
          </a:cu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19" name="椭圆 118"/>
          <p:cNvSpPr/>
          <p:nvPr/>
        </p:nvSpPr>
        <p:spPr>
          <a:xfrm>
            <a:off x="7141866" y="1526384"/>
            <a:ext cx="1515692" cy="1515693"/>
          </a:xfrm>
          <a:prstGeom prst="ellipse">
            <a:avLst/>
          </a:prstGeom>
          <a:pattFill prst="dkVert">
            <a:fgClr>
              <a:srgbClr val="AC1DD3"/>
            </a:fgClr>
            <a:bgClr>
              <a:srgbClr val="CB5DE9"/>
            </a:bgClr>
          </a:pattFill>
          <a:ln w="381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20" name="椭圆 119"/>
          <p:cNvSpPr/>
          <p:nvPr/>
        </p:nvSpPr>
        <p:spPr>
          <a:xfrm>
            <a:off x="7301414" y="1685930"/>
            <a:ext cx="1196599" cy="1196600"/>
          </a:xfrm>
          <a:prstGeom prst="ellipse">
            <a:avLst/>
          </a:prstGeom>
          <a:gradFill flip="none" rotWithShape="1">
            <a:gsLst>
              <a:gs pos="0">
                <a:srgbClr val="AC1DD3"/>
              </a:gs>
              <a:gs pos="80000">
                <a:srgbClr val="CB5DE9"/>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21" name="TextBox 120"/>
          <p:cNvSpPr txBox="1"/>
          <p:nvPr/>
        </p:nvSpPr>
        <p:spPr>
          <a:xfrm>
            <a:off x="7379404" y="2070575"/>
            <a:ext cx="1002394"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3600" dirty="0" smtClean="0">
                <a:solidFill>
                  <a:srgbClr val="530E66"/>
                </a:solidFill>
                <a:effectLst>
                  <a:outerShdw dist="38100" dir="5400000" algn="t" rotWithShape="0">
                    <a:sysClr val="window" lastClr="FFFFFF">
                      <a:alpha val="40000"/>
                    </a:sysClr>
                  </a:outerShdw>
                </a:effectLst>
              </a:rPr>
              <a:t>标题</a:t>
            </a:r>
            <a:endParaRPr lang="zh-CN" altLang="en-US" sz="3600" dirty="0">
              <a:solidFill>
                <a:srgbClr val="530E66"/>
              </a:solidFill>
              <a:effectLst>
                <a:outerShdw dist="38100" dir="5400000" algn="t" rotWithShape="0">
                  <a:sysClr val="window" lastClr="FFFFFF">
                    <a:alpha val="40000"/>
                  </a:sysClr>
                </a:outerShdw>
              </a:effectLst>
            </a:endParaRPr>
          </a:p>
        </p:txBody>
      </p:sp>
      <p:sp>
        <p:nvSpPr>
          <p:cNvPr id="122" name="TextBox 121"/>
          <p:cNvSpPr txBox="1"/>
          <p:nvPr/>
        </p:nvSpPr>
        <p:spPr>
          <a:xfrm>
            <a:off x="4806520" y="2009205"/>
            <a:ext cx="2427614" cy="523220"/>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Text" lastClr="000000">
                    <a:lumMod val="65000"/>
                    <a:lumOff val="35000"/>
                  </a:sysClr>
                </a:solidFill>
                <a:ea typeface="微软雅黑" pitchFamily="34" charset="-122"/>
                <a:cs typeface="Arial" pitchFamily="34" charset="0"/>
              </a:rPr>
              <a:t>点击添加标题</a:t>
            </a:r>
          </a:p>
          <a:p>
            <a:pPr fontAlgn="auto">
              <a:spcBef>
                <a:spcPts val="0"/>
              </a:spcBef>
              <a:spcAft>
                <a:spcPts val="0"/>
              </a:spcAft>
              <a:defRPr/>
            </a:pPr>
            <a:r>
              <a:rPr lang="en-US" altLang="zh-CN" sz="1400" kern="0" dirty="0" smtClean="0">
                <a:solidFill>
                  <a:sysClr val="windowText" lastClr="000000">
                    <a:lumMod val="65000"/>
                    <a:lumOff val="35000"/>
                  </a:sysClr>
                </a:solidFill>
                <a:ea typeface="微软雅黑" pitchFamily="34" charset="-122"/>
                <a:cs typeface="Arial" pitchFamily="34" charset="0"/>
              </a:rPr>
              <a:t>Click </a:t>
            </a:r>
            <a:r>
              <a:rPr lang="en-US" altLang="zh-CN" sz="1400" kern="0" dirty="0">
                <a:solidFill>
                  <a:sysClr val="windowText" lastClr="000000">
                    <a:lumMod val="65000"/>
                    <a:lumOff val="35000"/>
                  </a:sysClr>
                </a:solidFill>
                <a:ea typeface="微软雅黑" pitchFamily="34" charset="-122"/>
                <a:cs typeface="Arial" pitchFamily="34" charset="0"/>
              </a:rPr>
              <a:t>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6"/>
                                        </p:tgtEl>
                                        <p:attrNameLst>
                                          <p:attrName>style.visibility</p:attrName>
                                        </p:attrNameLst>
                                      </p:cBhvr>
                                      <p:to>
                                        <p:strVal val="visible"/>
                                      </p:to>
                                    </p:set>
                                    <p:anim calcmode="lin" valueType="num">
                                      <p:cBhvr additive="base">
                                        <p:cTn id="12" dur="500" fill="hold"/>
                                        <p:tgtEl>
                                          <p:spTgt spid="116"/>
                                        </p:tgtEl>
                                        <p:attrNameLst>
                                          <p:attrName>ppt_x</p:attrName>
                                        </p:attrNameLst>
                                      </p:cBhvr>
                                      <p:tavLst>
                                        <p:tav tm="0">
                                          <p:val>
                                            <p:strVal val="0-#ppt_w/2"/>
                                          </p:val>
                                        </p:tav>
                                        <p:tav tm="100000">
                                          <p:val>
                                            <p:strVal val="#ppt_x"/>
                                          </p:val>
                                        </p:tav>
                                      </p:tavLst>
                                    </p:anim>
                                    <p:anim calcmode="lin" valueType="num">
                                      <p:cBhvr additive="base">
                                        <p:cTn id="13" dur="500" fill="hold"/>
                                        <p:tgtEl>
                                          <p:spTgt spid="116"/>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17"/>
                                        </p:tgtEl>
                                        <p:attrNameLst>
                                          <p:attrName>style.visibility</p:attrName>
                                        </p:attrNameLst>
                                      </p:cBhvr>
                                      <p:to>
                                        <p:strVal val="visible"/>
                                      </p:to>
                                    </p:set>
                                    <p:anim calcmode="lin" valueType="num">
                                      <p:cBhvr additive="base">
                                        <p:cTn id="16" dur="500" fill="hold"/>
                                        <p:tgtEl>
                                          <p:spTgt spid="117"/>
                                        </p:tgtEl>
                                        <p:attrNameLst>
                                          <p:attrName>ppt_x</p:attrName>
                                        </p:attrNameLst>
                                      </p:cBhvr>
                                      <p:tavLst>
                                        <p:tav tm="0">
                                          <p:val>
                                            <p:strVal val="0-#ppt_w/2"/>
                                          </p:val>
                                        </p:tav>
                                        <p:tav tm="100000">
                                          <p:val>
                                            <p:strVal val="#ppt_x"/>
                                          </p:val>
                                        </p:tav>
                                      </p:tavLst>
                                    </p:anim>
                                    <p:anim calcmode="lin" valueType="num">
                                      <p:cBhvr additive="base">
                                        <p:cTn id="17" dur="500" fill="hold"/>
                                        <p:tgtEl>
                                          <p:spTgt spid="11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18"/>
                                        </p:tgtEl>
                                        <p:attrNameLst>
                                          <p:attrName>style.visibility</p:attrName>
                                        </p:attrNameLst>
                                      </p:cBhvr>
                                      <p:to>
                                        <p:strVal val="visible"/>
                                      </p:to>
                                    </p:set>
                                    <p:anim calcmode="lin" valueType="num">
                                      <p:cBhvr additive="base">
                                        <p:cTn id="20" dur="500" fill="hold"/>
                                        <p:tgtEl>
                                          <p:spTgt spid="118"/>
                                        </p:tgtEl>
                                        <p:attrNameLst>
                                          <p:attrName>ppt_x</p:attrName>
                                        </p:attrNameLst>
                                      </p:cBhvr>
                                      <p:tavLst>
                                        <p:tav tm="0">
                                          <p:val>
                                            <p:strVal val="0-#ppt_w/2"/>
                                          </p:val>
                                        </p:tav>
                                        <p:tav tm="100000">
                                          <p:val>
                                            <p:strVal val="#ppt_x"/>
                                          </p:val>
                                        </p:tav>
                                      </p:tavLst>
                                    </p:anim>
                                    <p:anim calcmode="lin" valueType="num">
                                      <p:cBhvr additive="base">
                                        <p:cTn id="21" dur="500" fill="hold"/>
                                        <p:tgtEl>
                                          <p:spTgt spid="118"/>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9"/>
                                        </p:tgtEl>
                                        <p:attrNameLst>
                                          <p:attrName>style.visibility</p:attrName>
                                        </p:attrNameLst>
                                      </p:cBhvr>
                                      <p:to>
                                        <p:strVal val="visible"/>
                                      </p:to>
                                    </p:set>
                                    <p:anim calcmode="lin" valueType="num">
                                      <p:cBhvr additive="base">
                                        <p:cTn id="24" dur="500" fill="hold"/>
                                        <p:tgtEl>
                                          <p:spTgt spid="119"/>
                                        </p:tgtEl>
                                        <p:attrNameLst>
                                          <p:attrName>ppt_x</p:attrName>
                                        </p:attrNameLst>
                                      </p:cBhvr>
                                      <p:tavLst>
                                        <p:tav tm="0">
                                          <p:val>
                                            <p:strVal val="0-#ppt_w/2"/>
                                          </p:val>
                                        </p:tav>
                                        <p:tav tm="100000">
                                          <p:val>
                                            <p:strVal val="#ppt_x"/>
                                          </p:val>
                                        </p:tav>
                                      </p:tavLst>
                                    </p:anim>
                                    <p:anim calcmode="lin" valueType="num">
                                      <p:cBhvr additive="base">
                                        <p:cTn id="25" dur="500" fill="hold"/>
                                        <p:tgtEl>
                                          <p:spTgt spid="119"/>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20"/>
                                        </p:tgtEl>
                                        <p:attrNameLst>
                                          <p:attrName>style.visibility</p:attrName>
                                        </p:attrNameLst>
                                      </p:cBhvr>
                                      <p:to>
                                        <p:strVal val="visible"/>
                                      </p:to>
                                    </p:set>
                                    <p:anim calcmode="lin" valueType="num">
                                      <p:cBhvr additive="base">
                                        <p:cTn id="28" dur="500" fill="hold"/>
                                        <p:tgtEl>
                                          <p:spTgt spid="120"/>
                                        </p:tgtEl>
                                        <p:attrNameLst>
                                          <p:attrName>ppt_x</p:attrName>
                                        </p:attrNameLst>
                                      </p:cBhvr>
                                      <p:tavLst>
                                        <p:tav tm="0">
                                          <p:val>
                                            <p:strVal val="0-#ppt_w/2"/>
                                          </p:val>
                                        </p:tav>
                                        <p:tav tm="100000">
                                          <p:val>
                                            <p:strVal val="#ppt_x"/>
                                          </p:val>
                                        </p:tav>
                                      </p:tavLst>
                                    </p:anim>
                                    <p:anim calcmode="lin" valueType="num">
                                      <p:cBhvr additive="base">
                                        <p:cTn id="29" dur="500" fill="hold"/>
                                        <p:tgtEl>
                                          <p:spTgt spid="12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21"/>
                                        </p:tgtEl>
                                        <p:attrNameLst>
                                          <p:attrName>style.visibility</p:attrName>
                                        </p:attrNameLst>
                                      </p:cBhvr>
                                      <p:to>
                                        <p:strVal val="visible"/>
                                      </p:to>
                                    </p:set>
                                    <p:anim calcmode="lin" valueType="num">
                                      <p:cBhvr additive="base">
                                        <p:cTn id="32" dur="500" fill="hold"/>
                                        <p:tgtEl>
                                          <p:spTgt spid="121"/>
                                        </p:tgtEl>
                                        <p:attrNameLst>
                                          <p:attrName>ppt_x</p:attrName>
                                        </p:attrNameLst>
                                      </p:cBhvr>
                                      <p:tavLst>
                                        <p:tav tm="0">
                                          <p:val>
                                            <p:strVal val="0-#ppt_w/2"/>
                                          </p:val>
                                        </p:tav>
                                        <p:tav tm="100000">
                                          <p:val>
                                            <p:strVal val="#ppt_x"/>
                                          </p:val>
                                        </p:tav>
                                      </p:tavLst>
                                    </p:anim>
                                    <p:anim calcmode="lin" valueType="num">
                                      <p:cBhvr additive="base">
                                        <p:cTn id="33" dur="500" fill="hold"/>
                                        <p:tgtEl>
                                          <p:spTgt spid="1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22"/>
                                        </p:tgtEl>
                                        <p:attrNameLst>
                                          <p:attrName>style.visibility</p:attrName>
                                        </p:attrNameLst>
                                      </p:cBhvr>
                                      <p:to>
                                        <p:strVal val="visible"/>
                                      </p:to>
                                    </p:set>
                                    <p:anim calcmode="lin" valueType="num">
                                      <p:cBhvr additive="base">
                                        <p:cTn id="36" dur="500" fill="hold"/>
                                        <p:tgtEl>
                                          <p:spTgt spid="122"/>
                                        </p:tgtEl>
                                        <p:attrNameLst>
                                          <p:attrName>ppt_x</p:attrName>
                                        </p:attrNameLst>
                                      </p:cBhvr>
                                      <p:tavLst>
                                        <p:tav tm="0">
                                          <p:val>
                                            <p:strVal val="0-#ppt_w/2"/>
                                          </p:val>
                                        </p:tav>
                                        <p:tav tm="100000">
                                          <p:val>
                                            <p:strVal val="#ppt_x"/>
                                          </p:val>
                                        </p:tav>
                                      </p:tavLst>
                                    </p:anim>
                                    <p:anim calcmode="lin" valueType="num">
                                      <p:cBhvr additive="base">
                                        <p:cTn id="37" dur="5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09"/>
                                        </p:tgtEl>
                                        <p:attrNameLst>
                                          <p:attrName>style.visibility</p:attrName>
                                        </p:attrNameLst>
                                      </p:cBhvr>
                                      <p:to>
                                        <p:strVal val="visible"/>
                                      </p:to>
                                    </p:set>
                                    <p:anim calcmode="lin" valueType="num">
                                      <p:cBhvr additive="base">
                                        <p:cTn id="42" dur="500" fill="hold"/>
                                        <p:tgtEl>
                                          <p:spTgt spid="109"/>
                                        </p:tgtEl>
                                        <p:attrNameLst>
                                          <p:attrName>ppt_x</p:attrName>
                                        </p:attrNameLst>
                                      </p:cBhvr>
                                      <p:tavLst>
                                        <p:tav tm="0">
                                          <p:val>
                                            <p:strVal val="0-#ppt_w/2"/>
                                          </p:val>
                                        </p:tav>
                                        <p:tav tm="100000">
                                          <p:val>
                                            <p:strVal val="#ppt_x"/>
                                          </p:val>
                                        </p:tav>
                                      </p:tavLst>
                                    </p:anim>
                                    <p:anim calcmode="lin" valueType="num">
                                      <p:cBhvr additive="base">
                                        <p:cTn id="43" dur="500" fill="hold"/>
                                        <p:tgtEl>
                                          <p:spTgt spid="109"/>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10"/>
                                        </p:tgtEl>
                                        <p:attrNameLst>
                                          <p:attrName>style.visibility</p:attrName>
                                        </p:attrNameLst>
                                      </p:cBhvr>
                                      <p:to>
                                        <p:strVal val="visible"/>
                                      </p:to>
                                    </p:set>
                                    <p:anim calcmode="lin" valueType="num">
                                      <p:cBhvr additive="base">
                                        <p:cTn id="46" dur="500" fill="hold"/>
                                        <p:tgtEl>
                                          <p:spTgt spid="110"/>
                                        </p:tgtEl>
                                        <p:attrNameLst>
                                          <p:attrName>ppt_x</p:attrName>
                                        </p:attrNameLst>
                                      </p:cBhvr>
                                      <p:tavLst>
                                        <p:tav tm="0">
                                          <p:val>
                                            <p:strVal val="0-#ppt_w/2"/>
                                          </p:val>
                                        </p:tav>
                                        <p:tav tm="100000">
                                          <p:val>
                                            <p:strVal val="#ppt_x"/>
                                          </p:val>
                                        </p:tav>
                                      </p:tavLst>
                                    </p:anim>
                                    <p:anim calcmode="lin" valueType="num">
                                      <p:cBhvr additive="base">
                                        <p:cTn id="47" dur="500" fill="hold"/>
                                        <p:tgtEl>
                                          <p:spTgt spid="110"/>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11"/>
                                        </p:tgtEl>
                                        <p:attrNameLst>
                                          <p:attrName>style.visibility</p:attrName>
                                        </p:attrNameLst>
                                      </p:cBhvr>
                                      <p:to>
                                        <p:strVal val="visible"/>
                                      </p:to>
                                    </p:set>
                                    <p:anim calcmode="lin" valueType="num">
                                      <p:cBhvr additive="base">
                                        <p:cTn id="50" dur="500" fill="hold"/>
                                        <p:tgtEl>
                                          <p:spTgt spid="111"/>
                                        </p:tgtEl>
                                        <p:attrNameLst>
                                          <p:attrName>ppt_x</p:attrName>
                                        </p:attrNameLst>
                                      </p:cBhvr>
                                      <p:tavLst>
                                        <p:tav tm="0">
                                          <p:val>
                                            <p:strVal val="0-#ppt_w/2"/>
                                          </p:val>
                                        </p:tav>
                                        <p:tav tm="100000">
                                          <p:val>
                                            <p:strVal val="#ppt_x"/>
                                          </p:val>
                                        </p:tav>
                                      </p:tavLst>
                                    </p:anim>
                                    <p:anim calcmode="lin" valueType="num">
                                      <p:cBhvr additive="base">
                                        <p:cTn id="51" dur="500" fill="hold"/>
                                        <p:tgtEl>
                                          <p:spTgt spid="111"/>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12"/>
                                        </p:tgtEl>
                                        <p:attrNameLst>
                                          <p:attrName>style.visibility</p:attrName>
                                        </p:attrNameLst>
                                      </p:cBhvr>
                                      <p:to>
                                        <p:strVal val="visible"/>
                                      </p:to>
                                    </p:set>
                                    <p:anim calcmode="lin" valueType="num">
                                      <p:cBhvr additive="base">
                                        <p:cTn id="54" dur="500" fill="hold"/>
                                        <p:tgtEl>
                                          <p:spTgt spid="112"/>
                                        </p:tgtEl>
                                        <p:attrNameLst>
                                          <p:attrName>ppt_x</p:attrName>
                                        </p:attrNameLst>
                                      </p:cBhvr>
                                      <p:tavLst>
                                        <p:tav tm="0">
                                          <p:val>
                                            <p:strVal val="0-#ppt_w/2"/>
                                          </p:val>
                                        </p:tav>
                                        <p:tav tm="100000">
                                          <p:val>
                                            <p:strVal val="#ppt_x"/>
                                          </p:val>
                                        </p:tav>
                                      </p:tavLst>
                                    </p:anim>
                                    <p:anim calcmode="lin" valueType="num">
                                      <p:cBhvr additive="base">
                                        <p:cTn id="55" dur="500" fill="hold"/>
                                        <p:tgtEl>
                                          <p:spTgt spid="112"/>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13"/>
                                        </p:tgtEl>
                                        <p:attrNameLst>
                                          <p:attrName>style.visibility</p:attrName>
                                        </p:attrNameLst>
                                      </p:cBhvr>
                                      <p:to>
                                        <p:strVal val="visible"/>
                                      </p:to>
                                    </p:set>
                                    <p:anim calcmode="lin" valueType="num">
                                      <p:cBhvr additive="base">
                                        <p:cTn id="58" dur="500" fill="hold"/>
                                        <p:tgtEl>
                                          <p:spTgt spid="113"/>
                                        </p:tgtEl>
                                        <p:attrNameLst>
                                          <p:attrName>ppt_x</p:attrName>
                                        </p:attrNameLst>
                                      </p:cBhvr>
                                      <p:tavLst>
                                        <p:tav tm="0">
                                          <p:val>
                                            <p:strVal val="0-#ppt_w/2"/>
                                          </p:val>
                                        </p:tav>
                                        <p:tav tm="100000">
                                          <p:val>
                                            <p:strVal val="#ppt_x"/>
                                          </p:val>
                                        </p:tav>
                                      </p:tavLst>
                                    </p:anim>
                                    <p:anim calcmode="lin" valueType="num">
                                      <p:cBhvr additive="base">
                                        <p:cTn id="59" dur="500" fill="hold"/>
                                        <p:tgtEl>
                                          <p:spTgt spid="113"/>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114"/>
                                        </p:tgtEl>
                                        <p:attrNameLst>
                                          <p:attrName>style.visibility</p:attrName>
                                        </p:attrNameLst>
                                      </p:cBhvr>
                                      <p:to>
                                        <p:strVal val="visible"/>
                                      </p:to>
                                    </p:set>
                                    <p:anim calcmode="lin" valueType="num">
                                      <p:cBhvr additive="base">
                                        <p:cTn id="62" dur="500" fill="hold"/>
                                        <p:tgtEl>
                                          <p:spTgt spid="114"/>
                                        </p:tgtEl>
                                        <p:attrNameLst>
                                          <p:attrName>ppt_x</p:attrName>
                                        </p:attrNameLst>
                                      </p:cBhvr>
                                      <p:tavLst>
                                        <p:tav tm="0">
                                          <p:val>
                                            <p:strVal val="0-#ppt_w/2"/>
                                          </p:val>
                                        </p:tav>
                                        <p:tav tm="100000">
                                          <p:val>
                                            <p:strVal val="#ppt_x"/>
                                          </p:val>
                                        </p:tav>
                                      </p:tavLst>
                                    </p:anim>
                                    <p:anim calcmode="lin" valueType="num">
                                      <p:cBhvr additive="base">
                                        <p:cTn id="63" dur="500" fill="hold"/>
                                        <p:tgtEl>
                                          <p:spTgt spid="114"/>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115"/>
                                        </p:tgtEl>
                                        <p:attrNameLst>
                                          <p:attrName>style.visibility</p:attrName>
                                        </p:attrNameLst>
                                      </p:cBhvr>
                                      <p:to>
                                        <p:strVal val="visible"/>
                                      </p:to>
                                    </p:set>
                                    <p:anim calcmode="lin" valueType="num">
                                      <p:cBhvr additive="base">
                                        <p:cTn id="66" dur="500" fill="hold"/>
                                        <p:tgtEl>
                                          <p:spTgt spid="115"/>
                                        </p:tgtEl>
                                        <p:attrNameLst>
                                          <p:attrName>ppt_x</p:attrName>
                                        </p:attrNameLst>
                                      </p:cBhvr>
                                      <p:tavLst>
                                        <p:tav tm="0">
                                          <p:val>
                                            <p:strVal val="0-#ppt_w/2"/>
                                          </p:val>
                                        </p:tav>
                                        <p:tav tm="100000">
                                          <p:val>
                                            <p:strVal val="#ppt_x"/>
                                          </p:val>
                                        </p:tav>
                                      </p:tavLst>
                                    </p:anim>
                                    <p:anim calcmode="lin" valueType="num">
                                      <p:cBhvr additive="base">
                                        <p:cTn id="67"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102"/>
                                        </p:tgtEl>
                                        <p:attrNameLst>
                                          <p:attrName>style.visibility</p:attrName>
                                        </p:attrNameLst>
                                      </p:cBhvr>
                                      <p:to>
                                        <p:strVal val="visible"/>
                                      </p:to>
                                    </p:set>
                                    <p:anim calcmode="lin" valueType="num">
                                      <p:cBhvr additive="base">
                                        <p:cTn id="72" dur="500" fill="hold"/>
                                        <p:tgtEl>
                                          <p:spTgt spid="102"/>
                                        </p:tgtEl>
                                        <p:attrNameLst>
                                          <p:attrName>ppt_x</p:attrName>
                                        </p:attrNameLst>
                                      </p:cBhvr>
                                      <p:tavLst>
                                        <p:tav tm="0">
                                          <p:val>
                                            <p:strVal val="0-#ppt_w/2"/>
                                          </p:val>
                                        </p:tav>
                                        <p:tav tm="100000">
                                          <p:val>
                                            <p:strVal val="#ppt_x"/>
                                          </p:val>
                                        </p:tav>
                                      </p:tavLst>
                                    </p:anim>
                                    <p:anim calcmode="lin" valueType="num">
                                      <p:cBhvr additive="base">
                                        <p:cTn id="73" dur="500" fill="hold"/>
                                        <p:tgtEl>
                                          <p:spTgt spid="102"/>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103"/>
                                        </p:tgtEl>
                                        <p:attrNameLst>
                                          <p:attrName>style.visibility</p:attrName>
                                        </p:attrNameLst>
                                      </p:cBhvr>
                                      <p:to>
                                        <p:strVal val="visible"/>
                                      </p:to>
                                    </p:set>
                                    <p:anim calcmode="lin" valueType="num">
                                      <p:cBhvr additive="base">
                                        <p:cTn id="76" dur="500" fill="hold"/>
                                        <p:tgtEl>
                                          <p:spTgt spid="103"/>
                                        </p:tgtEl>
                                        <p:attrNameLst>
                                          <p:attrName>ppt_x</p:attrName>
                                        </p:attrNameLst>
                                      </p:cBhvr>
                                      <p:tavLst>
                                        <p:tav tm="0">
                                          <p:val>
                                            <p:strVal val="0-#ppt_w/2"/>
                                          </p:val>
                                        </p:tav>
                                        <p:tav tm="100000">
                                          <p:val>
                                            <p:strVal val="#ppt_x"/>
                                          </p:val>
                                        </p:tav>
                                      </p:tavLst>
                                    </p:anim>
                                    <p:anim calcmode="lin" valueType="num">
                                      <p:cBhvr additive="base">
                                        <p:cTn id="77" dur="500" fill="hold"/>
                                        <p:tgtEl>
                                          <p:spTgt spid="103"/>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104"/>
                                        </p:tgtEl>
                                        <p:attrNameLst>
                                          <p:attrName>style.visibility</p:attrName>
                                        </p:attrNameLst>
                                      </p:cBhvr>
                                      <p:to>
                                        <p:strVal val="visible"/>
                                      </p:to>
                                    </p:set>
                                    <p:anim calcmode="lin" valueType="num">
                                      <p:cBhvr additive="base">
                                        <p:cTn id="80" dur="500" fill="hold"/>
                                        <p:tgtEl>
                                          <p:spTgt spid="104"/>
                                        </p:tgtEl>
                                        <p:attrNameLst>
                                          <p:attrName>ppt_x</p:attrName>
                                        </p:attrNameLst>
                                      </p:cBhvr>
                                      <p:tavLst>
                                        <p:tav tm="0">
                                          <p:val>
                                            <p:strVal val="0-#ppt_w/2"/>
                                          </p:val>
                                        </p:tav>
                                        <p:tav tm="100000">
                                          <p:val>
                                            <p:strVal val="#ppt_x"/>
                                          </p:val>
                                        </p:tav>
                                      </p:tavLst>
                                    </p:anim>
                                    <p:anim calcmode="lin" valueType="num">
                                      <p:cBhvr additive="base">
                                        <p:cTn id="81" dur="500" fill="hold"/>
                                        <p:tgtEl>
                                          <p:spTgt spid="104"/>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105"/>
                                        </p:tgtEl>
                                        <p:attrNameLst>
                                          <p:attrName>style.visibility</p:attrName>
                                        </p:attrNameLst>
                                      </p:cBhvr>
                                      <p:to>
                                        <p:strVal val="visible"/>
                                      </p:to>
                                    </p:set>
                                    <p:anim calcmode="lin" valueType="num">
                                      <p:cBhvr additive="base">
                                        <p:cTn id="84" dur="500" fill="hold"/>
                                        <p:tgtEl>
                                          <p:spTgt spid="105"/>
                                        </p:tgtEl>
                                        <p:attrNameLst>
                                          <p:attrName>ppt_x</p:attrName>
                                        </p:attrNameLst>
                                      </p:cBhvr>
                                      <p:tavLst>
                                        <p:tav tm="0">
                                          <p:val>
                                            <p:strVal val="0-#ppt_w/2"/>
                                          </p:val>
                                        </p:tav>
                                        <p:tav tm="100000">
                                          <p:val>
                                            <p:strVal val="#ppt_x"/>
                                          </p:val>
                                        </p:tav>
                                      </p:tavLst>
                                    </p:anim>
                                    <p:anim calcmode="lin" valueType="num">
                                      <p:cBhvr additive="base">
                                        <p:cTn id="85" dur="500" fill="hold"/>
                                        <p:tgtEl>
                                          <p:spTgt spid="105"/>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106"/>
                                        </p:tgtEl>
                                        <p:attrNameLst>
                                          <p:attrName>style.visibility</p:attrName>
                                        </p:attrNameLst>
                                      </p:cBhvr>
                                      <p:to>
                                        <p:strVal val="visible"/>
                                      </p:to>
                                    </p:set>
                                    <p:anim calcmode="lin" valueType="num">
                                      <p:cBhvr additive="base">
                                        <p:cTn id="88" dur="500" fill="hold"/>
                                        <p:tgtEl>
                                          <p:spTgt spid="106"/>
                                        </p:tgtEl>
                                        <p:attrNameLst>
                                          <p:attrName>ppt_x</p:attrName>
                                        </p:attrNameLst>
                                      </p:cBhvr>
                                      <p:tavLst>
                                        <p:tav tm="0">
                                          <p:val>
                                            <p:strVal val="0-#ppt_w/2"/>
                                          </p:val>
                                        </p:tav>
                                        <p:tav tm="100000">
                                          <p:val>
                                            <p:strVal val="#ppt_x"/>
                                          </p:val>
                                        </p:tav>
                                      </p:tavLst>
                                    </p:anim>
                                    <p:anim calcmode="lin" valueType="num">
                                      <p:cBhvr additive="base">
                                        <p:cTn id="89" dur="500" fill="hold"/>
                                        <p:tgtEl>
                                          <p:spTgt spid="10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07"/>
                                        </p:tgtEl>
                                        <p:attrNameLst>
                                          <p:attrName>style.visibility</p:attrName>
                                        </p:attrNameLst>
                                      </p:cBhvr>
                                      <p:to>
                                        <p:strVal val="visible"/>
                                      </p:to>
                                    </p:set>
                                    <p:anim calcmode="lin" valueType="num">
                                      <p:cBhvr additive="base">
                                        <p:cTn id="92" dur="500" fill="hold"/>
                                        <p:tgtEl>
                                          <p:spTgt spid="107"/>
                                        </p:tgtEl>
                                        <p:attrNameLst>
                                          <p:attrName>ppt_x</p:attrName>
                                        </p:attrNameLst>
                                      </p:cBhvr>
                                      <p:tavLst>
                                        <p:tav tm="0">
                                          <p:val>
                                            <p:strVal val="0-#ppt_w/2"/>
                                          </p:val>
                                        </p:tav>
                                        <p:tav tm="100000">
                                          <p:val>
                                            <p:strVal val="#ppt_x"/>
                                          </p:val>
                                        </p:tav>
                                      </p:tavLst>
                                    </p:anim>
                                    <p:anim calcmode="lin" valueType="num">
                                      <p:cBhvr additive="base">
                                        <p:cTn id="93" dur="500" fill="hold"/>
                                        <p:tgtEl>
                                          <p:spTgt spid="10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08"/>
                                        </p:tgtEl>
                                        <p:attrNameLst>
                                          <p:attrName>style.visibility</p:attrName>
                                        </p:attrNameLst>
                                      </p:cBhvr>
                                      <p:to>
                                        <p:strVal val="visible"/>
                                      </p:to>
                                    </p:set>
                                    <p:anim calcmode="lin" valueType="num">
                                      <p:cBhvr additive="base">
                                        <p:cTn id="96" dur="500" fill="hold"/>
                                        <p:tgtEl>
                                          <p:spTgt spid="108"/>
                                        </p:tgtEl>
                                        <p:attrNameLst>
                                          <p:attrName>ppt_x</p:attrName>
                                        </p:attrNameLst>
                                      </p:cBhvr>
                                      <p:tavLst>
                                        <p:tav tm="0">
                                          <p:val>
                                            <p:strVal val="0-#ppt_w/2"/>
                                          </p:val>
                                        </p:tav>
                                        <p:tav tm="100000">
                                          <p:val>
                                            <p:strVal val="#ppt_x"/>
                                          </p:val>
                                        </p:tav>
                                      </p:tavLst>
                                    </p:anim>
                                    <p:anim calcmode="lin" valueType="num">
                                      <p:cBhvr additive="base">
                                        <p:cTn id="97"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02" grpId="0" animBg="1"/>
      <p:bldP spid="103" grpId="0" animBg="1"/>
      <p:bldP spid="104" grpId="0" animBg="1"/>
      <p:bldP spid="105" grpId="0" animBg="1"/>
      <p:bldP spid="106" grpId="0" animBg="1"/>
      <p:bldP spid="107" grpId="0"/>
      <p:bldP spid="108" grpId="0"/>
      <p:bldP spid="109" grpId="0" animBg="1"/>
      <p:bldP spid="110" grpId="0" animBg="1"/>
      <p:bldP spid="111" grpId="0" animBg="1"/>
      <p:bldP spid="112" grpId="0" animBg="1"/>
      <p:bldP spid="113" grpId="0" animBg="1"/>
      <p:bldP spid="114" grpId="0"/>
      <p:bldP spid="115" grpId="0"/>
      <p:bldP spid="116" grpId="0" animBg="1"/>
      <p:bldP spid="117" grpId="0" animBg="1"/>
      <p:bldP spid="118" grpId="0" animBg="1"/>
      <p:bldP spid="119" grpId="0" animBg="1"/>
      <p:bldP spid="120" grpId="0" animBg="1"/>
      <p:bldP spid="121" grpId="0"/>
      <p:bldP spid="1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76426" y="247650"/>
            <a:ext cx="44529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35" name="Picture 3" descr="E:\PPT背景\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862" y="2466908"/>
            <a:ext cx="9144000" cy="64807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E:\PPT背景\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5398" y="2386880"/>
            <a:ext cx="1825146" cy="246596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7" name="Picture 5" descr="E:\PPT背景\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8225" y="2538914"/>
            <a:ext cx="1825146" cy="246596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8" name="Picture 5" descr="E:\PPT背景\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316535">
            <a:off x="6148465" y="2548242"/>
            <a:ext cx="1825146" cy="246596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9" name="Picture 5" descr="E:\PPT背景\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994232">
            <a:off x="8302106" y="2391764"/>
            <a:ext cx="1825146" cy="246596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0" name="TextBox 39"/>
          <p:cNvSpPr txBox="1"/>
          <p:nvPr/>
        </p:nvSpPr>
        <p:spPr>
          <a:xfrm rot="193468">
            <a:off x="1947891" y="3224531"/>
            <a:ext cx="1728191" cy="738664"/>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 lastClr="FFFFFF"/>
                </a:solidFill>
                <a:ea typeface="微软雅黑" pitchFamily="34" charset="-122"/>
                <a:cs typeface="Arial" pitchFamily="34" charset="0"/>
              </a:rPr>
              <a:t>点击添加标题</a:t>
            </a:r>
          </a:p>
          <a:p>
            <a:pPr fontAlgn="auto">
              <a:spcBef>
                <a:spcPts val="0"/>
              </a:spcBef>
              <a:spcAft>
                <a:spcPts val="0"/>
              </a:spcAft>
              <a:defRPr/>
            </a:pPr>
            <a:r>
              <a:rPr lang="en-US" altLang="zh-CN" sz="1400" kern="0" dirty="0" smtClean="0">
                <a:solidFill>
                  <a:sysClr val="window" lastClr="FFFFFF"/>
                </a:solidFill>
                <a:ea typeface="微软雅黑" pitchFamily="34" charset="-122"/>
                <a:cs typeface="Arial" pitchFamily="34" charset="0"/>
              </a:rPr>
              <a:t>here </a:t>
            </a:r>
            <a:r>
              <a:rPr lang="en-US" altLang="zh-CN" sz="1400" kern="0" dirty="0">
                <a:solidFill>
                  <a:sysClr val="window" lastClr="FFFFFF"/>
                </a:solidFill>
                <a:ea typeface="微软雅黑" pitchFamily="34" charset="-122"/>
                <a:cs typeface="Arial" pitchFamily="34" charset="0"/>
              </a:rPr>
              <a:t>to add your text. </a:t>
            </a:r>
          </a:p>
        </p:txBody>
      </p:sp>
      <p:sp>
        <p:nvSpPr>
          <p:cNvPr id="41" name="TextBox 40"/>
          <p:cNvSpPr txBox="1"/>
          <p:nvPr/>
        </p:nvSpPr>
        <p:spPr>
          <a:xfrm rot="193468">
            <a:off x="2291246" y="3778261"/>
            <a:ext cx="1425085"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a:t>
            </a:r>
          </a:p>
        </p:txBody>
      </p:sp>
      <p:sp>
        <p:nvSpPr>
          <p:cNvPr id="42" name="TextBox 41"/>
          <p:cNvSpPr txBox="1"/>
          <p:nvPr/>
        </p:nvSpPr>
        <p:spPr>
          <a:xfrm rot="193468">
            <a:off x="4126425" y="3377514"/>
            <a:ext cx="1728191" cy="738664"/>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 lastClr="FFFFFF"/>
                </a:solidFill>
                <a:ea typeface="微软雅黑" pitchFamily="34" charset="-122"/>
                <a:cs typeface="Arial" pitchFamily="34" charset="0"/>
              </a:rPr>
              <a:t>点击添加标题</a:t>
            </a:r>
          </a:p>
          <a:p>
            <a:pPr fontAlgn="auto">
              <a:spcBef>
                <a:spcPts val="0"/>
              </a:spcBef>
              <a:spcAft>
                <a:spcPts val="0"/>
              </a:spcAft>
              <a:defRPr/>
            </a:pPr>
            <a:r>
              <a:rPr lang="en-US" altLang="zh-CN" sz="1400" kern="0" dirty="0" smtClean="0">
                <a:solidFill>
                  <a:sysClr val="window" lastClr="FFFFFF"/>
                </a:solidFill>
                <a:ea typeface="微软雅黑" pitchFamily="34" charset="-122"/>
                <a:cs typeface="Arial" pitchFamily="34" charset="0"/>
              </a:rPr>
              <a:t>here </a:t>
            </a:r>
            <a:r>
              <a:rPr lang="en-US" altLang="zh-CN" sz="1400" kern="0" dirty="0">
                <a:solidFill>
                  <a:sysClr val="window" lastClr="FFFFFF"/>
                </a:solidFill>
                <a:ea typeface="微软雅黑" pitchFamily="34" charset="-122"/>
                <a:cs typeface="Arial" pitchFamily="34" charset="0"/>
              </a:rPr>
              <a:t>to add your text. </a:t>
            </a:r>
          </a:p>
        </p:txBody>
      </p:sp>
      <p:sp>
        <p:nvSpPr>
          <p:cNvPr id="43" name="TextBox 42"/>
          <p:cNvSpPr txBox="1"/>
          <p:nvPr/>
        </p:nvSpPr>
        <p:spPr>
          <a:xfrm rot="193468">
            <a:off x="4469780" y="3931244"/>
            <a:ext cx="1425085"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a:t>
            </a:r>
          </a:p>
        </p:txBody>
      </p:sp>
      <p:sp>
        <p:nvSpPr>
          <p:cNvPr id="44" name="TextBox 43"/>
          <p:cNvSpPr txBox="1"/>
          <p:nvPr/>
        </p:nvSpPr>
        <p:spPr>
          <a:xfrm>
            <a:off x="6332429" y="3291648"/>
            <a:ext cx="1728191" cy="738664"/>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 lastClr="FFFFFF"/>
                </a:solidFill>
                <a:ea typeface="微软雅黑" pitchFamily="34" charset="-122"/>
                <a:cs typeface="Arial" pitchFamily="34" charset="0"/>
              </a:rPr>
              <a:t>点击添加标题</a:t>
            </a:r>
          </a:p>
          <a:p>
            <a:pPr fontAlgn="auto">
              <a:spcBef>
                <a:spcPts val="0"/>
              </a:spcBef>
              <a:spcAft>
                <a:spcPts val="0"/>
              </a:spcAft>
              <a:defRPr/>
            </a:pPr>
            <a:r>
              <a:rPr lang="en-US" altLang="zh-CN" sz="1400" kern="0" dirty="0" smtClean="0">
                <a:solidFill>
                  <a:sysClr val="window" lastClr="FFFFFF"/>
                </a:solidFill>
                <a:ea typeface="微软雅黑" pitchFamily="34" charset="-122"/>
                <a:cs typeface="Arial" pitchFamily="34" charset="0"/>
              </a:rPr>
              <a:t>here </a:t>
            </a:r>
            <a:r>
              <a:rPr lang="en-US" altLang="zh-CN" sz="1400" kern="0" dirty="0">
                <a:solidFill>
                  <a:sysClr val="window" lastClr="FFFFFF"/>
                </a:solidFill>
                <a:ea typeface="微软雅黑" pitchFamily="34" charset="-122"/>
                <a:cs typeface="Arial" pitchFamily="34" charset="0"/>
              </a:rPr>
              <a:t>to add your text. </a:t>
            </a:r>
          </a:p>
        </p:txBody>
      </p:sp>
      <p:sp>
        <p:nvSpPr>
          <p:cNvPr id="45" name="TextBox 44"/>
          <p:cNvSpPr txBox="1"/>
          <p:nvPr/>
        </p:nvSpPr>
        <p:spPr>
          <a:xfrm>
            <a:off x="6675784" y="3953099"/>
            <a:ext cx="1425085"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a:t>
            </a:r>
          </a:p>
        </p:txBody>
      </p:sp>
      <p:sp>
        <p:nvSpPr>
          <p:cNvPr id="46" name="TextBox 45"/>
          <p:cNvSpPr txBox="1"/>
          <p:nvPr/>
        </p:nvSpPr>
        <p:spPr>
          <a:xfrm rot="21149457">
            <a:off x="8500896" y="3173475"/>
            <a:ext cx="1728191" cy="738664"/>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 lastClr="FFFFFF"/>
                </a:solidFill>
                <a:ea typeface="微软雅黑" pitchFamily="34" charset="-122"/>
                <a:cs typeface="Arial" pitchFamily="34" charset="0"/>
              </a:rPr>
              <a:t>点击添加标题</a:t>
            </a:r>
          </a:p>
          <a:p>
            <a:pPr fontAlgn="auto">
              <a:spcBef>
                <a:spcPts val="0"/>
              </a:spcBef>
              <a:spcAft>
                <a:spcPts val="0"/>
              </a:spcAft>
              <a:defRPr/>
            </a:pPr>
            <a:r>
              <a:rPr lang="en-US" altLang="zh-CN" sz="1400" kern="0" dirty="0" smtClean="0">
                <a:solidFill>
                  <a:sysClr val="window" lastClr="FFFFFF"/>
                </a:solidFill>
                <a:ea typeface="微软雅黑" pitchFamily="34" charset="-122"/>
                <a:cs typeface="Arial" pitchFamily="34" charset="0"/>
              </a:rPr>
              <a:t>here </a:t>
            </a:r>
            <a:r>
              <a:rPr lang="en-US" altLang="zh-CN" sz="1400" kern="0" dirty="0">
                <a:solidFill>
                  <a:sysClr val="window" lastClr="FFFFFF"/>
                </a:solidFill>
                <a:ea typeface="微软雅黑" pitchFamily="34" charset="-122"/>
                <a:cs typeface="Arial" pitchFamily="34" charset="0"/>
              </a:rPr>
              <a:t>to add your text. </a:t>
            </a:r>
          </a:p>
        </p:txBody>
      </p:sp>
      <p:sp>
        <p:nvSpPr>
          <p:cNvPr id="47" name="TextBox 46"/>
          <p:cNvSpPr txBox="1"/>
          <p:nvPr/>
        </p:nvSpPr>
        <p:spPr>
          <a:xfrm rot="21149457">
            <a:off x="8931933" y="3677101"/>
            <a:ext cx="1425085"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ppt_x"/>
                                          </p:val>
                                        </p:tav>
                                        <p:tav tm="100000">
                                          <p:val>
                                            <p:strVal val="#ppt_x"/>
                                          </p:val>
                                        </p:tav>
                                      </p:tavLst>
                                    </p:anim>
                                    <p:anim calcmode="lin" valueType="num">
                                      <p:cBhvr additive="base">
                                        <p:cTn id="22" dur="500" fill="hold"/>
                                        <p:tgtEl>
                                          <p:spTgt spid="4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ppt_x"/>
                                          </p:val>
                                        </p:tav>
                                        <p:tav tm="100000">
                                          <p:val>
                                            <p:strVal val="#ppt_x"/>
                                          </p:val>
                                        </p:tav>
                                      </p:tavLst>
                                    </p:anim>
                                    <p:anim calcmode="lin" valueType="num">
                                      <p:cBhvr additive="base">
                                        <p:cTn id="32" dur="500" fill="hold"/>
                                        <p:tgtEl>
                                          <p:spTgt spid="3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ppt_x"/>
                                          </p:val>
                                        </p:tav>
                                        <p:tav tm="100000">
                                          <p:val>
                                            <p:strVal val="#ppt_x"/>
                                          </p:val>
                                        </p:tav>
                                      </p:tavLst>
                                    </p:anim>
                                    <p:anim calcmode="lin" valueType="num">
                                      <p:cBhvr additive="base">
                                        <p:cTn id="4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ppt_x"/>
                                          </p:val>
                                        </p:tav>
                                        <p:tav tm="100000">
                                          <p:val>
                                            <p:strVal val="#ppt_x"/>
                                          </p:val>
                                        </p:tav>
                                      </p:tavLst>
                                    </p:anim>
                                    <p:anim calcmode="lin" valueType="num">
                                      <p:cBhvr additive="base">
                                        <p:cTn id="50" dur="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ppt_x"/>
                                          </p:val>
                                        </p:tav>
                                        <p:tav tm="100000">
                                          <p:val>
                                            <p:strVal val="#ppt_x"/>
                                          </p:val>
                                        </p:tav>
                                      </p:tavLst>
                                    </p:anim>
                                    <p:anim calcmode="lin" valueType="num">
                                      <p:cBhvr additive="base">
                                        <p:cTn id="5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fill="hold"/>
                                        <p:tgtEl>
                                          <p:spTgt spid="47"/>
                                        </p:tgtEl>
                                        <p:attrNameLst>
                                          <p:attrName>ppt_x</p:attrName>
                                        </p:attrNameLst>
                                      </p:cBhvr>
                                      <p:tavLst>
                                        <p:tav tm="0">
                                          <p:val>
                                            <p:strVal val="#ppt_x"/>
                                          </p:val>
                                        </p:tav>
                                        <p:tav tm="100000">
                                          <p:val>
                                            <p:strVal val="#ppt_x"/>
                                          </p:val>
                                        </p:tav>
                                      </p:tavLst>
                                    </p:anim>
                                    <p:anim calcmode="lin" valueType="num">
                                      <p:cBhvr additive="base">
                                        <p:cTn id="6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0" grpId="0"/>
      <p:bldP spid="41" grpId="0"/>
      <p:bldP spid="42" grpId="0"/>
      <p:bldP spid="43" grpId="0"/>
      <p:bldP spid="44" grpId="0"/>
      <p:bldP spid="45" grpId="0"/>
      <p:bldP spid="46"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52"/>
          <p:cNvSpPr>
            <a:spLocks noChangeArrowheads="1"/>
          </p:cNvSpPr>
          <p:nvPr/>
        </p:nvSpPr>
        <p:spPr bwMode="auto">
          <a:xfrm>
            <a:off x="1666876" y="304800"/>
            <a:ext cx="487362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10" name="矩形 4"/>
          <p:cNvSpPr/>
          <p:nvPr/>
        </p:nvSpPr>
        <p:spPr>
          <a:xfrm>
            <a:off x="2483471" y="5829801"/>
            <a:ext cx="1672567" cy="418142"/>
          </a:xfrm>
          <a:custGeom>
            <a:avLst/>
            <a:gdLst>
              <a:gd name="connsiteX0" fmla="*/ 0 w 1728192"/>
              <a:gd name="connsiteY0" fmla="*/ 0 h 432048"/>
              <a:gd name="connsiteX1" fmla="*/ 1728192 w 1728192"/>
              <a:gd name="connsiteY1" fmla="*/ 0 h 432048"/>
              <a:gd name="connsiteX2" fmla="*/ 1728192 w 1728192"/>
              <a:gd name="connsiteY2" fmla="*/ 432048 h 432048"/>
              <a:gd name="connsiteX3" fmla="*/ 0 w 1728192"/>
              <a:gd name="connsiteY3" fmla="*/ 432048 h 432048"/>
              <a:gd name="connsiteX4" fmla="*/ 0 w 1728192"/>
              <a:gd name="connsiteY4" fmla="*/ 0 h 432048"/>
              <a:gd name="connsiteX0" fmla="*/ 0 w 1728192"/>
              <a:gd name="connsiteY0" fmla="*/ 0 h 432048"/>
              <a:gd name="connsiteX1" fmla="*/ 1728192 w 1728192"/>
              <a:gd name="connsiteY1" fmla="*/ 0 h 432048"/>
              <a:gd name="connsiteX2" fmla="*/ 1728192 w 1728192"/>
              <a:gd name="connsiteY2" fmla="*/ 432048 h 432048"/>
              <a:gd name="connsiteX3" fmla="*/ 316992 w 1728192"/>
              <a:gd name="connsiteY3" fmla="*/ 419856 h 432048"/>
              <a:gd name="connsiteX4" fmla="*/ 0 w 1728192"/>
              <a:gd name="connsiteY4" fmla="*/ 0 h 432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432048">
                <a:moveTo>
                  <a:pt x="0" y="0"/>
                </a:moveTo>
                <a:lnTo>
                  <a:pt x="1728192" y="0"/>
                </a:lnTo>
                <a:lnTo>
                  <a:pt x="1728192" y="432048"/>
                </a:lnTo>
                <a:lnTo>
                  <a:pt x="316992" y="419856"/>
                </a:lnTo>
                <a:lnTo>
                  <a:pt x="0" y="0"/>
                </a:ln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1" name="矩形 10"/>
          <p:cNvSpPr/>
          <p:nvPr/>
        </p:nvSpPr>
        <p:spPr>
          <a:xfrm>
            <a:off x="2483471" y="1927145"/>
            <a:ext cx="1951329" cy="3902657"/>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35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2" name="矩形 2"/>
          <p:cNvSpPr/>
          <p:nvPr/>
        </p:nvSpPr>
        <p:spPr>
          <a:xfrm>
            <a:off x="2797631" y="5191896"/>
            <a:ext cx="1951329" cy="1057154"/>
          </a:xfrm>
          <a:custGeom>
            <a:avLst/>
            <a:gdLst>
              <a:gd name="connsiteX0" fmla="*/ 0 w 2016224"/>
              <a:gd name="connsiteY0" fmla="*/ 0 h 1080120"/>
              <a:gd name="connsiteX1" fmla="*/ 2016224 w 2016224"/>
              <a:gd name="connsiteY1" fmla="*/ 0 h 1080120"/>
              <a:gd name="connsiteX2" fmla="*/ 2016224 w 2016224"/>
              <a:gd name="connsiteY2" fmla="*/ 1080120 h 1080120"/>
              <a:gd name="connsiteX3" fmla="*/ 0 w 2016224"/>
              <a:gd name="connsiteY3" fmla="*/ 1080120 h 1080120"/>
              <a:gd name="connsiteX4" fmla="*/ 0 w 2016224"/>
              <a:gd name="connsiteY4" fmla="*/ 0 h 1080120"/>
              <a:gd name="connsiteX0" fmla="*/ 329184 w 2016224"/>
              <a:gd name="connsiteY0" fmla="*/ 0 h 1092312"/>
              <a:gd name="connsiteX1" fmla="*/ 2016224 w 2016224"/>
              <a:gd name="connsiteY1" fmla="*/ 12192 h 1092312"/>
              <a:gd name="connsiteX2" fmla="*/ 2016224 w 2016224"/>
              <a:gd name="connsiteY2" fmla="*/ 1092312 h 1092312"/>
              <a:gd name="connsiteX3" fmla="*/ 0 w 2016224"/>
              <a:gd name="connsiteY3" fmla="*/ 1092312 h 1092312"/>
              <a:gd name="connsiteX4" fmla="*/ 329184 w 2016224"/>
              <a:gd name="connsiteY4" fmla="*/ 0 h 1092312"/>
              <a:gd name="connsiteX0" fmla="*/ 560832 w 2016224"/>
              <a:gd name="connsiteY0" fmla="*/ 0 h 1092312"/>
              <a:gd name="connsiteX1" fmla="*/ 2016224 w 2016224"/>
              <a:gd name="connsiteY1" fmla="*/ 12192 h 1092312"/>
              <a:gd name="connsiteX2" fmla="*/ 2016224 w 2016224"/>
              <a:gd name="connsiteY2" fmla="*/ 1092312 h 1092312"/>
              <a:gd name="connsiteX3" fmla="*/ 0 w 2016224"/>
              <a:gd name="connsiteY3" fmla="*/ 1092312 h 1092312"/>
              <a:gd name="connsiteX4" fmla="*/ 560832 w 2016224"/>
              <a:gd name="connsiteY4" fmla="*/ 0 h 1092312"/>
              <a:gd name="connsiteX0" fmla="*/ 560832 w 2016224"/>
              <a:gd name="connsiteY0" fmla="*/ 0 h 1092312"/>
              <a:gd name="connsiteX1" fmla="*/ 2004032 w 2016224"/>
              <a:gd name="connsiteY1" fmla="*/ 231648 h 1092312"/>
              <a:gd name="connsiteX2" fmla="*/ 2016224 w 2016224"/>
              <a:gd name="connsiteY2" fmla="*/ 1092312 h 1092312"/>
              <a:gd name="connsiteX3" fmla="*/ 0 w 2016224"/>
              <a:gd name="connsiteY3" fmla="*/ 1092312 h 1092312"/>
              <a:gd name="connsiteX4" fmla="*/ 560832 w 2016224"/>
              <a:gd name="connsiteY4" fmla="*/ 0 h 109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6224" h="1092312">
                <a:moveTo>
                  <a:pt x="560832" y="0"/>
                </a:moveTo>
                <a:lnTo>
                  <a:pt x="2004032" y="231648"/>
                </a:lnTo>
                <a:lnTo>
                  <a:pt x="2016224" y="1092312"/>
                </a:lnTo>
                <a:lnTo>
                  <a:pt x="0" y="1092312"/>
                </a:lnTo>
                <a:lnTo>
                  <a:pt x="560832" y="0"/>
                </a:lnTo>
                <a:close/>
              </a:path>
            </a:pathLst>
          </a:custGeom>
          <a:solidFill>
            <a:srgbClr val="FFFF00"/>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3" name="矩形 4"/>
          <p:cNvSpPr/>
          <p:nvPr/>
        </p:nvSpPr>
        <p:spPr>
          <a:xfrm>
            <a:off x="5062012" y="5838287"/>
            <a:ext cx="1672567" cy="418142"/>
          </a:xfrm>
          <a:custGeom>
            <a:avLst/>
            <a:gdLst>
              <a:gd name="connsiteX0" fmla="*/ 0 w 1728192"/>
              <a:gd name="connsiteY0" fmla="*/ 0 h 432048"/>
              <a:gd name="connsiteX1" fmla="*/ 1728192 w 1728192"/>
              <a:gd name="connsiteY1" fmla="*/ 0 h 432048"/>
              <a:gd name="connsiteX2" fmla="*/ 1728192 w 1728192"/>
              <a:gd name="connsiteY2" fmla="*/ 432048 h 432048"/>
              <a:gd name="connsiteX3" fmla="*/ 0 w 1728192"/>
              <a:gd name="connsiteY3" fmla="*/ 432048 h 432048"/>
              <a:gd name="connsiteX4" fmla="*/ 0 w 1728192"/>
              <a:gd name="connsiteY4" fmla="*/ 0 h 432048"/>
              <a:gd name="connsiteX0" fmla="*/ 0 w 1728192"/>
              <a:gd name="connsiteY0" fmla="*/ 0 h 432048"/>
              <a:gd name="connsiteX1" fmla="*/ 1728192 w 1728192"/>
              <a:gd name="connsiteY1" fmla="*/ 0 h 432048"/>
              <a:gd name="connsiteX2" fmla="*/ 1728192 w 1728192"/>
              <a:gd name="connsiteY2" fmla="*/ 432048 h 432048"/>
              <a:gd name="connsiteX3" fmla="*/ 316992 w 1728192"/>
              <a:gd name="connsiteY3" fmla="*/ 419856 h 432048"/>
              <a:gd name="connsiteX4" fmla="*/ 0 w 1728192"/>
              <a:gd name="connsiteY4" fmla="*/ 0 h 432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432048">
                <a:moveTo>
                  <a:pt x="0" y="0"/>
                </a:moveTo>
                <a:lnTo>
                  <a:pt x="1728192" y="0"/>
                </a:lnTo>
                <a:lnTo>
                  <a:pt x="1728192" y="432048"/>
                </a:lnTo>
                <a:lnTo>
                  <a:pt x="316992" y="419856"/>
                </a:lnTo>
                <a:lnTo>
                  <a:pt x="0" y="0"/>
                </a:lnTo>
                <a:close/>
              </a:path>
            </a:pathLst>
          </a:custGeom>
          <a:gradFill flip="none" rotWithShape="1">
            <a:gsLst>
              <a:gs pos="0">
                <a:srgbClr val="C0504D">
                  <a:lumMod val="75000"/>
                  <a:shade val="30000"/>
                  <a:satMod val="115000"/>
                </a:srgbClr>
              </a:gs>
              <a:gs pos="50000">
                <a:srgbClr val="C0504D">
                  <a:lumMod val="75000"/>
                  <a:shade val="67500"/>
                  <a:satMod val="115000"/>
                </a:srgbClr>
              </a:gs>
              <a:gs pos="100000">
                <a:srgbClr val="C0504D">
                  <a:lumMod val="75000"/>
                  <a:shade val="100000"/>
                  <a:satMod val="115000"/>
                </a:srgbClr>
              </a:gs>
            </a:gsLst>
            <a:lin ang="54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4" name="矩形 13"/>
          <p:cNvSpPr/>
          <p:nvPr/>
        </p:nvSpPr>
        <p:spPr>
          <a:xfrm>
            <a:off x="5062012" y="2413869"/>
            <a:ext cx="1951329" cy="3424418"/>
          </a:xfrm>
          <a:prstGeom prst="rect">
            <a:avLst/>
          </a:prstGeom>
          <a:gradFill flip="none" rotWithShape="1">
            <a:gsLst>
              <a:gs pos="0">
                <a:srgbClr val="C0504D">
                  <a:shade val="30000"/>
                  <a:satMod val="115000"/>
                </a:srgbClr>
              </a:gs>
              <a:gs pos="50000">
                <a:srgbClr val="C0504D">
                  <a:shade val="67500"/>
                  <a:satMod val="115000"/>
                </a:srgbClr>
              </a:gs>
              <a:gs pos="100000">
                <a:srgbClr val="C0504D">
                  <a:shade val="100000"/>
                  <a:satMod val="115000"/>
                </a:srgbClr>
              </a:gs>
            </a:gsLst>
            <a:path path="circle">
              <a:fillToRect l="100000" t="100000"/>
            </a:path>
            <a:tileRect r="-100000" b="-100000"/>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5" name="矩形 2"/>
          <p:cNvSpPr/>
          <p:nvPr/>
        </p:nvSpPr>
        <p:spPr>
          <a:xfrm>
            <a:off x="5376172" y="5200382"/>
            <a:ext cx="1951329" cy="1057154"/>
          </a:xfrm>
          <a:custGeom>
            <a:avLst/>
            <a:gdLst>
              <a:gd name="connsiteX0" fmla="*/ 0 w 2016224"/>
              <a:gd name="connsiteY0" fmla="*/ 0 h 1080120"/>
              <a:gd name="connsiteX1" fmla="*/ 2016224 w 2016224"/>
              <a:gd name="connsiteY1" fmla="*/ 0 h 1080120"/>
              <a:gd name="connsiteX2" fmla="*/ 2016224 w 2016224"/>
              <a:gd name="connsiteY2" fmla="*/ 1080120 h 1080120"/>
              <a:gd name="connsiteX3" fmla="*/ 0 w 2016224"/>
              <a:gd name="connsiteY3" fmla="*/ 1080120 h 1080120"/>
              <a:gd name="connsiteX4" fmla="*/ 0 w 2016224"/>
              <a:gd name="connsiteY4" fmla="*/ 0 h 1080120"/>
              <a:gd name="connsiteX0" fmla="*/ 329184 w 2016224"/>
              <a:gd name="connsiteY0" fmla="*/ 0 h 1092312"/>
              <a:gd name="connsiteX1" fmla="*/ 2016224 w 2016224"/>
              <a:gd name="connsiteY1" fmla="*/ 12192 h 1092312"/>
              <a:gd name="connsiteX2" fmla="*/ 2016224 w 2016224"/>
              <a:gd name="connsiteY2" fmla="*/ 1092312 h 1092312"/>
              <a:gd name="connsiteX3" fmla="*/ 0 w 2016224"/>
              <a:gd name="connsiteY3" fmla="*/ 1092312 h 1092312"/>
              <a:gd name="connsiteX4" fmla="*/ 329184 w 2016224"/>
              <a:gd name="connsiteY4" fmla="*/ 0 h 1092312"/>
              <a:gd name="connsiteX0" fmla="*/ 560832 w 2016224"/>
              <a:gd name="connsiteY0" fmla="*/ 0 h 1092312"/>
              <a:gd name="connsiteX1" fmla="*/ 2016224 w 2016224"/>
              <a:gd name="connsiteY1" fmla="*/ 12192 h 1092312"/>
              <a:gd name="connsiteX2" fmla="*/ 2016224 w 2016224"/>
              <a:gd name="connsiteY2" fmla="*/ 1092312 h 1092312"/>
              <a:gd name="connsiteX3" fmla="*/ 0 w 2016224"/>
              <a:gd name="connsiteY3" fmla="*/ 1092312 h 1092312"/>
              <a:gd name="connsiteX4" fmla="*/ 560832 w 2016224"/>
              <a:gd name="connsiteY4" fmla="*/ 0 h 1092312"/>
              <a:gd name="connsiteX0" fmla="*/ 560832 w 2016224"/>
              <a:gd name="connsiteY0" fmla="*/ 0 h 1092312"/>
              <a:gd name="connsiteX1" fmla="*/ 2004032 w 2016224"/>
              <a:gd name="connsiteY1" fmla="*/ 231648 h 1092312"/>
              <a:gd name="connsiteX2" fmla="*/ 2016224 w 2016224"/>
              <a:gd name="connsiteY2" fmla="*/ 1092312 h 1092312"/>
              <a:gd name="connsiteX3" fmla="*/ 0 w 2016224"/>
              <a:gd name="connsiteY3" fmla="*/ 1092312 h 1092312"/>
              <a:gd name="connsiteX4" fmla="*/ 560832 w 2016224"/>
              <a:gd name="connsiteY4" fmla="*/ 0 h 109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6224" h="1092312">
                <a:moveTo>
                  <a:pt x="560832" y="0"/>
                </a:moveTo>
                <a:lnTo>
                  <a:pt x="2004032" y="231648"/>
                </a:lnTo>
                <a:lnTo>
                  <a:pt x="2016224" y="1092312"/>
                </a:lnTo>
                <a:lnTo>
                  <a:pt x="0" y="1092312"/>
                </a:lnTo>
                <a:lnTo>
                  <a:pt x="560832" y="0"/>
                </a:lnTo>
                <a:close/>
              </a:path>
            </a:pathLst>
          </a:custGeom>
          <a:solidFill>
            <a:srgbClr val="C0504D">
              <a:lumMod val="60000"/>
              <a:lumOff val="40000"/>
            </a:srgbClr>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6" name="矩形 4"/>
          <p:cNvSpPr/>
          <p:nvPr/>
        </p:nvSpPr>
        <p:spPr>
          <a:xfrm>
            <a:off x="7501173" y="5829801"/>
            <a:ext cx="1672567" cy="418142"/>
          </a:xfrm>
          <a:custGeom>
            <a:avLst/>
            <a:gdLst>
              <a:gd name="connsiteX0" fmla="*/ 0 w 1728192"/>
              <a:gd name="connsiteY0" fmla="*/ 0 h 432048"/>
              <a:gd name="connsiteX1" fmla="*/ 1728192 w 1728192"/>
              <a:gd name="connsiteY1" fmla="*/ 0 h 432048"/>
              <a:gd name="connsiteX2" fmla="*/ 1728192 w 1728192"/>
              <a:gd name="connsiteY2" fmla="*/ 432048 h 432048"/>
              <a:gd name="connsiteX3" fmla="*/ 0 w 1728192"/>
              <a:gd name="connsiteY3" fmla="*/ 432048 h 432048"/>
              <a:gd name="connsiteX4" fmla="*/ 0 w 1728192"/>
              <a:gd name="connsiteY4" fmla="*/ 0 h 432048"/>
              <a:gd name="connsiteX0" fmla="*/ 0 w 1728192"/>
              <a:gd name="connsiteY0" fmla="*/ 0 h 432048"/>
              <a:gd name="connsiteX1" fmla="*/ 1728192 w 1728192"/>
              <a:gd name="connsiteY1" fmla="*/ 0 h 432048"/>
              <a:gd name="connsiteX2" fmla="*/ 1728192 w 1728192"/>
              <a:gd name="connsiteY2" fmla="*/ 432048 h 432048"/>
              <a:gd name="connsiteX3" fmla="*/ 316992 w 1728192"/>
              <a:gd name="connsiteY3" fmla="*/ 419856 h 432048"/>
              <a:gd name="connsiteX4" fmla="*/ 0 w 1728192"/>
              <a:gd name="connsiteY4" fmla="*/ 0 h 432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192" h="432048">
                <a:moveTo>
                  <a:pt x="0" y="0"/>
                </a:moveTo>
                <a:lnTo>
                  <a:pt x="1728192" y="0"/>
                </a:lnTo>
                <a:lnTo>
                  <a:pt x="1728192" y="432048"/>
                </a:lnTo>
                <a:lnTo>
                  <a:pt x="316992" y="419856"/>
                </a:lnTo>
                <a:lnTo>
                  <a:pt x="0" y="0"/>
                </a:lnTo>
                <a:close/>
              </a:path>
            </a:pathLst>
          </a:custGeom>
          <a:gradFill flip="none" rotWithShape="1">
            <a:gsLst>
              <a:gs pos="0">
                <a:srgbClr val="AC267C">
                  <a:shade val="30000"/>
                  <a:satMod val="115000"/>
                </a:srgbClr>
              </a:gs>
              <a:gs pos="50000">
                <a:srgbClr val="AC267C">
                  <a:shade val="67500"/>
                  <a:satMod val="115000"/>
                </a:srgbClr>
              </a:gs>
              <a:gs pos="100000">
                <a:srgbClr val="AC267C">
                  <a:shade val="100000"/>
                  <a:satMod val="115000"/>
                </a:srgbClr>
              </a:gs>
            </a:gsLst>
            <a:lin ang="54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7" name="矩形 16"/>
          <p:cNvSpPr/>
          <p:nvPr/>
        </p:nvSpPr>
        <p:spPr>
          <a:xfrm>
            <a:off x="7501173" y="2971391"/>
            <a:ext cx="1951329" cy="2858410"/>
          </a:xfrm>
          <a:prstGeom prst="rect">
            <a:avLst/>
          </a:prstGeom>
          <a:gradFill flip="none" rotWithShape="1">
            <a:gsLst>
              <a:gs pos="0">
                <a:srgbClr val="AC267C">
                  <a:shade val="30000"/>
                  <a:satMod val="115000"/>
                </a:srgbClr>
              </a:gs>
              <a:gs pos="50000">
                <a:srgbClr val="AC267C">
                  <a:shade val="67500"/>
                  <a:satMod val="115000"/>
                </a:srgbClr>
              </a:gs>
              <a:gs pos="100000">
                <a:srgbClr val="AC267C">
                  <a:shade val="100000"/>
                  <a:satMod val="115000"/>
                </a:srgbClr>
              </a:gs>
            </a:gsLst>
            <a:lin ang="135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8" name="矩形 2"/>
          <p:cNvSpPr/>
          <p:nvPr/>
        </p:nvSpPr>
        <p:spPr>
          <a:xfrm>
            <a:off x="7815333" y="5191896"/>
            <a:ext cx="1951329" cy="1057154"/>
          </a:xfrm>
          <a:custGeom>
            <a:avLst/>
            <a:gdLst>
              <a:gd name="connsiteX0" fmla="*/ 0 w 2016224"/>
              <a:gd name="connsiteY0" fmla="*/ 0 h 1080120"/>
              <a:gd name="connsiteX1" fmla="*/ 2016224 w 2016224"/>
              <a:gd name="connsiteY1" fmla="*/ 0 h 1080120"/>
              <a:gd name="connsiteX2" fmla="*/ 2016224 w 2016224"/>
              <a:gd name="connsiteY2" fmla="*/ 1080120 h 1080120"/>
              <a:gd name="connsiteX3" fmla="*/ 0 w 2016224"/>
              <a:gd name="connsiteY3" fmla="*/ 1080120 h 1080120"/>
              <a:gd name="connsiteX4" fmla="*/ 0 w 2016224"/>
              <a:gd name="connsiteY4" fmla="*/ 0 h 1080120"/>
              <a:gd name="connsiteX0" fmla="*/ 329184 w 2016224"/>
              <a:gd name="connsiteY0" fmla="*/ 0 h 1092312"/>
              <a:gd name="connsiteX1" fmla="*/ 2016224 w 2016224"/>
              <a:gd name="connsiteY1" fmla="*/ 12192 h 1092312"/>
              <a:gd name="connsiteX2" fmla="*/ 2016224 w 2016224"/>
              <a:gd name="connsiteY2" fmla="*/ 1092312 h 1092312"/>
              <a:gd name="connsiteX3" fmla="*/ 0 w 2016224"/>
              <a:gd name="connsiteY3" fmla="*/ 1092312 h 1092312"/>
              <a:gd name="connsiteX4" fmla="*/ 329184 w 2016224"/>
              <a:gd name="connsiteY4" fmla="*/ 0 h 1092312"/>
              <a:gd name="connsiteX0" fmla="*/ 560832 w 2016224"/>
              <a:gd name="connsiteY0" fmla="*/ 0 h 1092312"/>
              <a:gd name="connsiteX1" fmla="*/ 2016224 w 2016224"/>
              <a:gd name="connsiteY1" fmla="*/ 12192 h 1092312"/>
              <a:gd name="connsiteX2" fmla="*/ 2016224 w 2016224"/>
              <a:gd name="connsiteY2" fmla="*/ 1092312 h 1092312"/>
              <a:gd name="connsiteX3" fmla="*/ 0 w 2016224"/>
              <a:gd name="connsiteY3" fmla="*/ 1092312 h 1092312"/>
              <a:gd name="connsiteX4" fmla="*/ 560832 w 2016224"/>
              <a:gd name="connsiteY4" fmla="*/ 0 h 1092312"/>
              <a:gd name="connsiteX0" fmla="*/ 560832 w 2016224"/>
              <a:gd name="connsiteY0" fmla="*/ 0 h 1092312"/>
              <a:gd name="connsiteX1" fmla="*/ 2004032 w 2016224"/>
              <a:gd name="connsiteY1" fmla="*/ 231648 h 1092312"/>
              <a:gd name="connsiteX2" fmla="*/ 2016224 w 2016224"/>
              <a:gd name="connsiteY2" fmla="*/ 1092312 h 1092312"/>
              <a:gd name="connsiteX3" fmla="*/ 0 w 2016224"/>
              <a:gd name="connsiteY3" fmla="*/ 1092312 h 1092312"/>
              <a:gd name="connsiteX4" fmla="*/ 560832 w 2016224"/>
              <a:gd name="connsiteY4" fmla="*/ 0 h 109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6224" h="1092312">
                <a:moveTo>
                  <a:pt x="560832" y="0"/>
                </a:moveTo>
                <a:lnTo>
                  <a:pt x="2004032" y="231648"/>
                </a:lnTo>
                <a:lnTo>
                  <a:pt x="2016224" y="1092312"/>
                </a:lnTo>
                <a:lnTo>
                  <a:pt x="0" y="1092312"/>
                </a:lnTo>
                <a:lnTo>
                  <a:pt x="560832" y="0"/>
                </a:lnTo>
                <a:close/>
              </a:path>
            </a:pathLst>
          </a:custGeom>
          <a:solidFill>
            <a:srgbClr val="D43C9E"/>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6" name="TextBox 25"/>
          <p:cNvSpPr txBox="1"/>
          <p:nvPr/>
        </p:nvSpPr>
        <p:spPr>
          <a:xfrm rot="554374">
            <a:off x="3410148" y="5331357"/>
            <a:ext cx="1296144" cy="923330"/>
          </a:xfrm>
          <a:prstGeom prst="rect">
            <a:avLst/>
          </a:prstGeom>
          <a:noFill/>
        </p:spPr>
        <p:txBody>
          <a:bodyPr wrap="square" rtlCol="0">
            <a:spAutoFit/>
          </a:bodyPr>
          <a:lstStyle/>
          <a:p>
            <a:pPr fontAlgn="auto">
              <a:spcBef>
                <a:spcPts val="0"/>
              </a:spcBef>
              <a:spcAft>
                <a:spcPts val="0"/>
              </a:spcAft>
              <a:defRPr/>
            </a:pPr>
            <a:r>
              <a:rPr lang="en-US" altLang="zh-CN" sz="5400" b="1" kern="0" dirty="0">
                <a:solidFill>
                  <a:srgbClr val="A88000"/>
                </a:solidFill>
                <a:latin typeface="Arial Black" pitchFamily="34" charset="0"/>
                <a:ea typeface="微软雅黑" pitchFamily="34" charset="-122"/>
              </a:rPr>
              <a:t>01</a:t>
            </a:r>
            <a:endParaRPr lang="zh-CN" altLang="en-US" sz="5400" b="1" kern="0" dirty="0">
              <a:solidFill>
                <a:srgbClr val="A88000"/>
              </a:solidFill>
              <a:latin typeface="Arial Black" pitchFamily="34" charset="0"/>
              <a:ea typeface="微软雅黑" pitchFamily="34" charset="-122"/>
            </a:endParaRPr>
          </a:p>
        </p:txBody>
      </p:sp>
      <p:sp>
        <p:nvSpPr>
          <p:cNvPr id="27" name="TextBox 26"/>
          <p:cNvSpPr txBox="1"/>
          <p:nvPr/>
        </p:nvSpPr>
        <p:spPr>
          <a:xfrm rot="554374">
            <a:off x="5933564" y="5327267"/>
            <a:ext cx="1296144" cy="923330"/>
          </a:xfrm>
          <a:prstGeom prst="rect">
            <a:avLst/>
          </a:prstGeom>
          <a:noFill/>
        </p:spPr>
        <p:txBody>
          <a:bodyPr wrap="square" rtlCol="0">
            <a:spAutoFit/>
          </a:bodyPr>
          <a:lstStyle/>
          <a:p>
            <a:pPr fontAlgn="auto">
              <a:spcBef>
                <a:spcPts val="0"/>
              </a:spcBef>
              <a:spcAft>
                <a:spcPts val="0"/>
              </a:spcAft>
              <a:defRPr/>
            </a:pPr>
            <a:r>
              <a:rPr lang="en-US" altLang="zh-CN" sz="5400" b="1" kern="0" dirty="0">
                <a:solidFill>
                  <a:srgbClr val="C0504D">
                    <a:lumMod val="75000"/>
                  </a:srgbClr>
                </a:solidFill>
                <a:latin typeface="Arial Black" pitchFamily="34" charset="0"/>
                <a:ea typeface="微软雅黑" pitchFamily="34" charset="-122"/>
              </a:rPr>
              <a:t>02</a:t>
            </a:r>
            <a:endParaRPr lang="zh-CN" altLang="en-US" sz="5400" b="1" kern="0" dirty="0">
              <a:solidFill>
                <a:srgbClr val="C0504D">
                  <a:lumMod val="75000"/>
                </a:srgbClr>
              </a:solidFill>
              <a:latin typeface="Arial Black" pitchFamily="34" charset="0"/>
              <a:ea typeface="微软雅黑" pitchFamily="34" charset="-122"/>
            </a:endParaRPr>
          </a:p>
        </p:txBody>
      </p:sp>
      <p:sp>
        <p:nvSpPr>
          <p:cNvPr id="28" name="TextBox 27"/>
          <p:cNvSpPr txBox="1"/>
          <p:nvPr/>
        </p:nvSpPr>
        <p:spPr>
          <a:xfrm rot="554374">
            <a:off x="8403173" y="5327267"/>
            <a:ext cx="1296144" cy="923330"/>
          </a:xfrm>
          <a:prstGeom prst="rect">
            <a:avLst/>
          </a:prstGeom>
          <a:noFill/>
        </p:spPr>
        <p:txBody>
          <a:bodyPr wrap="square" rtlCol="0">
            <a:spAutoFit/>
          </a:bodyPr>
          <a:lstStyle/>
          <a:p>
            <a:pPr fontAlgn="auto">
              <a:spcBef>
                <a:spcPts val="0"/>
              </a:spcBef>
              <a:spcAft>
                <a:spcPts val="0"/>
              </a:spcAft>
              <a:defRPr/>
            </a:pPr>
            <a:r>
              <a:rPr lang="en-US" altLang="zh-CN" sz="5400" b="1" kern="0" dirty="0">
                <a:solidFill>
                  <a:srgbClr val="68164B"/>
                </a:solidFill>
                <a:latin typeface="Arial Black" pitchFamily="34" charset="0"/>
                <a:ea typeface="微软雅黑" pitchFamily="34" charset="-122"/>
              </a:rPr>
              <a:t>03</a:t>
            </a:r>
            <a:endParaRPr lang="zh-CN" altLang="en-US" sz="5400" b="1" kern="0" dirty="0">
              <a:solidFill>
                <a:srgbClr val="68164B"/>
              </a:solidFill>
              <a:latin typeface="Arial Black" pitchFamily="34" charset="0"/>
              <a:ea typeface="微软雅黑" pitchFamily="34" charset="-122"/>
            </a:endParaRPr>
          </a:p>
        </p:txBody>
      </p:sp>
      <p:sp>
        <p:nvSpPr>
          <p:cNvPr id="29" name="TextBox 28"/>
          <p:cNvSpPr txBox="1"/>
          <p:nvPr/>
        </p:nvSpPr>
        <p:spPr>
          <a:xfrm>
            <a:off x="2555478" y="2060848"/>
            <a:ext cx="1816172" cy="2973122"/>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 lastClr="FFFFFF"/>
                </a:solidFill>
                <a:latin typeface="微软雅黑" pitchFamily="34" charset="-122"/>
                <a:ea typeface="微软雅黑" pitchFamily="34" charset="-122"/>
              </a:rPr>
              <a:t>您的内容打在这里或通过复制您的文本后在此框中选择粘贴并选择只保留文字您的内容打在这里或复制您的文本选择粘贴。</a:t>
            </a:r>
            <a:endParaRPr lang="en-US" altLang="zh-CN" kern="0" dirty="0">
              <a:solidFill>
                <a:sysClr val="window" lastClr="FFFFFF"/>
              </a:solidFill>
              <a:latin typeface="微软雅黑" pitchFamily="34" charset="-122"/>
              <a:ea typeface="微软雅黑" pitchFamily="34" charset="-122"/>
            </a:endParaRPr>
          </a:p>
        </p:txBody>
      </p:sp>
      <p:sp>
        <p:nvSpPr>
          <p:cNvPr id="30" name="TextBox 29"/>
          <p:cNvSpPr txBox="1"/>
          <p:nvPr/>
        </p:nvSpPr>
        <p:spPr>
          <a:xfrm>
            <a:off x="5129589" y="2472103"/>
            <a:ext cx="1816172" cy="2613023"/>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 lastClr="FFFFFF"/>
                </a:solidFill>
                <a:latin typeface="微软雅黑" pitchFamily="34" charset="-122"/>
                <a:ea typeface="微软雅黑" pitchFamily="34" charset="-122"/>
              </a:rPr>
              <a:t>您的内容打在这里或通过复制您的文本后在此框中选择粘贴并选择只保留文字您的内容打在这里或复制。</a:t>
            </a:r>
            <a:endParaRPr lang="en-US" altLang="zh-CN" kern="0" dirty="0">
              <a:solidFill>
                <a:sysClr val="window" lastClr="FFFFFF"/>
              </a:solidFill>
              <a:latin typeface="微软雅黑" pitchFamily="34" charset="-122"/>
              <a:ea typeface="微软雅黑" pitchFamily="34" charset="-122"/>
            </a:endParaRPr>
          </a:p>
        </p:txBody>
      </p:sp>
      <p:sp>
        <p:nvSpPr>
          <p:cNvPr id="32" name="TextBox 31"/>
          <p:cNvSpPr txBox="1"/>
          <p:nvPr/>
        </p:nvSpPr>
        <p:spPr>
          <a:xfrm>
            <a:off x="7560606" y="2996952"/>
            <a:ext cx="1816172" cy="2252924"/>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 lastClr="FFFFFF"/>
                </a:solidFill>
                <a:latin typeface="微软雅黑" pitchFamily="34" charset="-122"/>
                <a:ea typeface="微软雅黑" pitchFamily="34" charset="-122"/>
              </a:rPr>
              <a:t>您的内容打在这里或通过复制您的文本后在此框中选择粘贴并选择只保留文字您的内容。</a:t>
            </a:r>
            <a:endParaRPr lang="en-US" altLang="zh-CN" kern="0" dirty="0">
              <a:solidFill>
                <a:sysClr val="window" lastClr="FFFFFF"/>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ppt_w</p:attrName>
                                        </p:attrNameLst>
                                      </p:cBhvr>
                                      <p:tavLst>
                                        <p:tav tm="0">
                                          <p:val>
                                            <p:fltVal val="0"/>
                                          </p:val>
                                        </p:tav>
                                        <p:tav tm="100000">
                                          <p:val>
                                            <p:strVal val="#ppt_w"/>
                                          </p:val>
                                        </p:tav>
                                      </p:tavLst>
                                    </p:anim>
                                    <p:anim calcmode="lin" valueType="num">
                                      <p:cBhvr>
                                        <p:cTn id="60" dur="500" fill="hold"/>
                                        <p:tgtEl>
                                          <p:spTgt spid="30"/>
                                        </p:tgtEl>
                                        <p:attrNameLst>
                                          <p:attrName>ppt_h</p:attrName>
                                        </p:attrNameLst>
                                      </p:cBhvr>
                                      <p:tavLst>
                                        <p:tav tm="0">
                                          <p:val>
                                            <p:fltVal val="0"/>
                                          </p:val>
                                        </p:tav>
                                        <p:tav tm="100000">
                                          <p:val>
                                            <p:strVal val="#ppt_h"/>
                                          </p:val>
                                        </p:tav>
                                      </p:tavLst>
                                    </p:anim>
                                    <p:animEffect transition="in" filter="fade">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500" fill="hold"/>
                                        <p:tgtEl>
                                          <p:spTgt spid="16"/>
                                        </p:tgtEl>
                                        <p:attrNameLst>
                                          <p:attrName>ppt_w</p:attrName>
                                        </p:attrNameLst>
                                      </p:cBhvr>
                                      <p:tavLst>
                                        <p:tav tm="0">
                                          <p:val>
                                            <p:fltVal val="0"/>
                                          </p:val>
                                        </p:tav>
                                        <p:tav tm="100000">
                                          <p:val>
                                            <p:strVal val="#ppt_w"/>
                                          </p:val>
                                        </p:tav>
                                      </p:tavLst>
                                    </p:anim>
                                    <p:anim calcmode="lin" valueType="num">
                                      <p:cBhvr>
                                        <p:cTn id="67" dur="500" fill="hold"/>
                                        <p:tgtEl>
                                          <p:spTgt spid="16"/>
                                        </p:tgtEl>
                                        <p:attrNameLst>
                                          <p:attrName>ppt_h</p:attrName>
                                        </p:attrNameLst>
                                      </p:cBhvr>
                                      <p:tavLst>
                                        <p:tav tm="0">
                                          <p:val>
                                            <p:fltVal val="0"/>
                                          </p:val>
                                        </p:tav>
                                        <p:tav tm="100000">
                                          <p:val>
                                            <p:strVal val="#ppt_h"/>
                                          </p:val>
                                        </p:tav>
                                      </p:tavLst>
                                    </p:anim>
                                    <p:animEffect transition="in" filter="fade">
                                      <p:cBhvr>
                                        <p:cTn id="68" dur="500"/>
                                        <p:tgtEl>
                                          <p:spTgt spid="16"/>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animEffect transition="in" filter="fade">
                                      <p:cBhvr>
                                        <p:cTn id="73" dur="500"/>
                                        <p:tgtEl>
                                          <p:spTgt spid="17"/>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Effect transition="in" filter="fade">
                                      <p:cBhvr>
                                        <p:cTn id="78" dur="500"/>
                                        <p:tgtEl>
                                          <p:spTgt spid="18"/>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 calcmode="lin" valueType="num">
                                      <p:cBhvr>
                                        <p:cTn id="81" dur="500" fill="hold"/>
                                        <p:tgtEl>
                                          <p:spTgt spid="28"/>
                                        </p:tgtEl>
                                        <p:attrNameLst>
                                          <p:attrName>ppt_w</p:attrName>
                                        </p:attrNameLst>
                                      </p:cBhvr>
                                      <p:tavLst>
                                        <p:tav tm="0">
                                          <p:val>
                                            <p:fltVal val="0"/>
                                          </p:val>
                                        </p:tav>
                                        <p:tav tm="100000">
                                          <p:val>
                                            <p:strVal val="#ppt_w"/>
                                          </p:val>
                                        </p:tav>
                                      </p:tavLst>
                                    </p:anim>
                                    <p:anim calcmode="lin" valueType="num">
                                      <p:cBhvr>
                                        <p:cTn id="82" dur="500" fill="hold"/>
                                        <p:tgtEl>
                                          <p:spTgt spid="28"/>
                                        </p:tgtEl>
                                        <p:attrNameLst>
                                          <p:attrName>ppt_h</p:attrName>
                                        </p:attrNameLst>
                                      </p:cBhvr>
                                      <p:tavLst>
                                        <p:tav tm="0">
                                          <p:val>
                                            <p:fltVal val="0"/>
                                          </p:val>
                                        </p:tav>
                                        <p:tav tm="100000">
                                          <p:val>
                                            <p:strVal val="#ppt_h"/>
                                          </p:val>
                                        </p:tav>
                                      </p:tavLst>
                                    </p:anim>
                                    <p:animEffect transition="in" filter="fade">
                                      <p:cBhvr>
                                        <p:cTn id="83" dur="500"/>
                                        <p:tgtEl>
                                          <p:spTgt spid="2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500" fill="hold"/>
                                        <p:tgtEl>
                                          <p:spTgt spid="32"/>
                                        </p:tgtEl>
                                        <p:attrNameLst>
                                          <p:attrName>ppt_w</p:attrName>
                                        </p:attrNameLst>
                                      </p:cBhvr>
                                      <p:tavLst>
                                        <p:tav tm="0">
                                          <p:val>
                                            <p:fltVal val="0"/>
                                          </p:val>
                                        </p:tav>
                                        <p:tav tm="100000">
                                          <p:val>
                                            <p:strVal val="#ppt_w"/>
                                          </p:val>
                                        </p:tav>
                                      </p:tavLst>
                                    </p:anim>
                                    <p:anim calcmode="lin" valueType="num">
                                      <p:cBhvr>
                                        <p:cTn id="87" dur="500" fill="hold"/>
                                        <p:tgtEl>
                                          <p:spTgt spid="32"/>
                                        </p:tgtEl>
                                        <p:attrNameLst>
                                          <p:attrName>ppt_h</p:attrName>
                                        </p:attrNameLst>
                                      </p:cBhvr>
                                      <p:tavLst>
                                        <p:tav tm="0">
                                          <p:val>
                                            <p:fltVal val="0"/>
                                          </p:val>
                                        </p:tav>
                                        <p:tav tm="100000">
                                          <p:val>
                                            <p:strVal val="#ppt_h"/>
                                          </p:val>
                                        </p:tav>
                                      </p:tavLst>
                                    </p:anim>
                                    <p:animEffect transition="in" filter="fade">
                                      <p:cBhvr>
                                        <p:cTn id="8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0" grpId="0" animBg="1"/>
      <p:bldP spid="11" grpId="0" animBg="1"/>
      <p:bldP spid="12" grpId="0" animBg="1"/>
      <p:bldP spid="13" grpId="0" animBg="1"/>
      <p:bldP spid="14" grpId="0" animBg="1"/>
      <p:bldP spid="15" grpId="0" animBg="1"/>
      <p:bldP spid="16" grpId="0" animBg="1"/>
      <p:bldP spid="17" grpId="0" animBg="1"/>
      <p:bldP spid="18" grpId="0" animBg="1"/>
      <p:bldP spid="26" grpId="0"/>
      <p:bldP spid="27" grpId="0"/>
      <p:bldP spid="28" grpId="0"/>
      <p:bldP spid="29" grpId="0"/>
      <p:bldP spid="30"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52"/>
          <p:cNvSpPr>
            <a:spLocks noChangeArrowheads="1"/>
          </p:cNvSpPr>
          <p:nvPr/>
        </p:nvSpPr>
        <p:spPr bwMode="auto">
          <a:xfrm>
            <a:off x="1574320" y="381000"/>
            <a:ext cx="42672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5506" y="1541905"/>
            <a:ext cx="6772097" cy="1066712"/>
          </a:xfrm>
          <a:prstGeom prst="rect">
            <a:avLst/>
          </a:prstGeom>
          <a:effectLst>
            <a:innerShdw blurRad="63500" dist="50800" dir="16200000">
              <a:prstClr val="black">
                <a:alpha val="50000"/>
              </a:prstClr>
            </a:innerShdw>
          </a:effectLst>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5506" y="3283505"/>
            <a:ext cx="6772097" cy="1066712"/>
          </a:xfrm>
          <a:prstGeom prst="rect">
            <a:avLst/>
          </a:prstGeom>
          <a:effectLst>
            <a:innerShdw blurRad="63500" dist="50800" dir="16200000">
              <a:prstClr val="black">
                <a:alpha val="50000"/>
              </a:prstClr>
            </a:innerShdw>
          </a:effectLst>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5505" y="5011697"/>
            <a:ext cx="6772097" cy="1066712"/>
          </a:xfrm>
          <a:prstGeom prst="rect">
            <a:avLst/>
          </a:prstGeom>
          <a:effectLst>
            <a:innerShdw blurRad="63500" dist="50800" dir="16200000">
              <a:prstClr val="black">
                <a:alpha val="50000"/>
              </a:prstClr>
            </a:innerShdw>
          </a:effectLst>
        </p:spPr>
      </p:pic>
      <p:sp>
        <p:nvSpPr>
          <p:cNvPr id="24" name="TextBox 23"/>
          <p:cNvSpPr txBox="1"/>
          <p:nvPr/>
        </p:nvSpPr>
        <p:spPr>
          <a:xfrm>
            <a:off x="4937743" y="1901945"/>
            <a:ext cx="3312368" cy="572464"/>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lgn="ctr">
              <a:defRPr/>
            </a:pPr>
            <a:r>
              <a:rPr lang="zh-CN" altLang="en-US" sz="2400" b="1" dirty="0">
                <a:solidFill>
                  <a:schemeClr val="bg1"/>
                </a:solidFill>
              </a:rPr>
              <a:t>您的标题</a:t>
            </a:r>
            <a:endParaRPr lang="en-US" altLang="zh-CN" sz="2400" b="1" dirty="0">
              <a:solidFill>
                <a:schemeClr val="bg1"/>
              </a:solidFill>
            </a:endParaRPr>
          </a:p>
        </p:txBody>
      </p:sp>
      <p:sp>
        <p:nvSpPr>
          <p:cNvPr id="25" name="TextBox 24"/>
          <p:cNvSpPr txBox="1"/>
          <p:nvPr/>
        </p:nvSpPr>
        <p:spPr>
          <a:xfrm>
            <a:off x="4450330" y="2622025"/>
            <a:ext cx="4064985"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chemeClr val="tx1">
                    <a:lumMod val="65000"/>
                    <a:lumOff val="35000"/>
                  </a:schemeClr>
                </a:solidFill>
              </a:rPr>
              <a:t>您的内容打在这里或者通过复制您的文本后在此框中选择粘贴，并选择只保留文字。</a:t>
            </a:r>
            <a:endParaRPr lang="en-US" altLang="zh-CN" sz="1400" dirty="0">
              <a:solidFill>
                <a:schemeClr val="tx1">
                  <a:lumMod val="65000"/>
                  <a:lumOff val="35000"/>
                </a:schemeClr>
              </a:solidFill>
            </a:endParaRPr>
          </a:p>
        </p:txBody>
      </p:sp>
      <p:sp>
        <p:nvSpPr>
          <p:cNvPr id="26" name="TextBox 25"/>
          <p:cNvSpPr txBox="1"/>
          <p:nvPr/>
        </p:nvSpPr>
        <p:spPr>
          <a:xfrm>
            <a:off x="4937743" y="3630137"/>
            <a:ext cx="3312368" cy="572464"/>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lgn="ctr">
              <a:defRPr/>
            </a:pPr>
            <a:r>
              <a:rPr lang="zh-CN" altLang="en-US" sz="2400" b="1" dirty="0">
                <a:solidFill>
                  <a:schemeClr val="bg1"/>
                </a:solidFill>
              </a:rPr>
              <a:t>您的标题</a:t>
            </a:r>
            <a:endParaRPr lang="en-US" altLang="zh-CN" sz="2400" b="1" dirty="0">
              <a:solidFill>
                <a:schemeClr val="bg1"/>
              </a:solidFill>
            </a:endParaRPr>
          </a:p>
        </p:txBody>
      </p:sp>
      <p:sp>
        <p:nvSpPr>
          <p:cNvPr id="27" name="TextBox 26"/>
          <p:cNvSpPr txBox="1"/>
          <p:nvPr/>
        </p:nvSpPr>
        <p:spPr>
          <a:xfrm>
            <a:off x="4450330" y="4350217"/>
            <a:ext cx="4064985"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chemeClr val="tx1">
                    <a:lumMod val="65000"/>
                    <a:lumOff val="35000"/>
                  </a:schemeClr>
                </a:solidFill>
              </a:rPr>
              <a:t>您的内容打在这里或者通过复制您的文本后在此框中选择粘贴，并选择只保留文字。</a:t>
            </a:r>
            <a:endParaRPr lang="en-US" altLang="zh-CN" sz="1400" dirty="0">
              <a:solidFill>
                <a:schemeClr val="tx1">
                  <a:lumMod val="65000"/>
                  <a:lumOff val="35000"/>
                </a:schemeClr>
              </a:solidFill>
            </a:endParaRPr>
          </a:p>
        </p:txBody>
      </p:sp>
      <p:sp>
        <p:nvSpPr>
          <p:cNvPr id="28" name="TextBox 27"/>
          <p:cNvSpPr txBox="1"/>
          <p:nvPr/>
        </p:nvSpPr>
        <p:spPr>
          <a:xfrm>
            <a:off x="4937743" y="5341389"/>
            <a:ext cx="3312368" cy="572464"/>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lgn="ctr">
              <a:defRPr/>
            </a:pPr>
            <a:r>
              <a:rPr lang="zh-CN" altLang="en-US" sz="2400" b="1" dirty="0">
                <a:solidFill>
                  <a:schemeClr val="bg1"/>
                </a:solidFill>
              </a:rPr>
              <a:t>您的标题</a:t>
            </a:r>
            <a:endParaRPr lang="en-US" altLang="zh-CN" sz="2400" b="1" dirty="0">
              <a:solidFill>
                <a:schemeClr val="bg1"/>
              </a:solidFill>
            </a:endParaRPr>
          </a:p>
        </p:txBody>
      </p:sp>
      <p:sp>
        <p:nvSpPr>
          <p:cNvPr id="29" name="TextBox 28"/>
          <p:cNvSpPr txBox="1"/>
          <p:nvPr/>
        </p:nvSpPr>
        <p:spPr>
          <a:xfrm>
            <a:off x="4450330" y="6061469"/>
            <a:ext cx="4064985"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chemeClr val="tx1">
                    <a:lumMod val="65000"/>
                    <a:lumOff val="35000"/>
                  </a:schemeClr>
                </a:solidFill>
              </a:rPr>
              <a:t>您的内容打在这里或者通过复制您的文本后在此框中选择粘贴，并选择只保留文字。</a:t>
            </a:r>
            <a:endParaRPr lang="en-US" altLang="zh-CN" sz="1400" dirty="0">
              <a:solidFill>
                <a:schemeClr val="tx1">
                  <a:lumMod val="65000"/>
                  <a:lumOff val="35000"/>
                </a:schemeClr>
              </a:solidFill>
            </a:endParaRPr>
          </a:p>
        </p:txBody>
      </p: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64125" t="12384"/>
          <a:stretch/>
        </p:blipFill>
        <p:spPr>
          <a:xfrm>
            <a:off x="754200" y="2286030"/>
            <a:ext cx="3280186" cy="45075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p:cTn id="44" dur="500" fill="hold"/>
                                        <p:tgtEl>
                                          <p:spTgt spid="27"/>
                                        </p:tgtEl>
                                        <p:attrNameLst>
                                          <p:attrName>ppt_w</p:attrName>
                                        </p:attrNameLst>
                                      </p:cBhvr>
                                      <p:tavLst>
                                        <p:tav tm="0">
                                          <p:val>
                                            <p:fltVal val="0"/>
                                          </p:val>
                                        </p:tav>
                                        <p:tav tm="100000">
                                          <p:val>
                                            <p:strVal val="#ppt_w"/>
                                          </p:val>
                                        </p:tav>
                                      </p:tavLst>
                                    </p:anim>
                                    <p:anim calcmode="lin" valueType="num">
                                      <p:cBhvr>
                                        <p:cTn id="45" dur="500" fill="hold"/>
                                        <p:tgtEl>
                                          <p:spTgt spid="27"/>
                                        </p:tgtEl>
                                        <p:attrNameLst>
                                          <p:attrName>ppt_h</p:attrName>
                                        </p:attrNameLst>
                                      </p:cBhvr>
                                      <p:tavLst>
                                        <p:tav tm="0">
                                          <p:val>
                                            <p:fltVal val="0"/>
                                          </p:val>
                                        </p:tav>
                                        <p:tav tm="100000">
                                          <p:val>
                                            <p:strVal val="#ppt_h"/>
                                          </p:val>
                                        </p:tav>
                                      </p:tavLst>
                                    </p:anim>
                                    <p:animEffect transition="in" filter="fade">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1000"/>
                                        <p:tgtEl>
                                          <p:spTgt spid="3"/>
                                        </p:tgtEl>
                                      </p:cBhvr>
                                    </p:animEffect>
                                    <p:anim calcmode="lin" valueType="num">
                                      <p:cBhvr>
                                        <p:cTn id="64" dur="1000" fill="hold"/>
                                        <p:tgtEl>
                                          <p:spTgt spid="3"/>
                                        </p:tgtEl>
                                        <p:attrNameLst>
                                          <p:attrName>ppt_x</p:attrName>
                                        </p:attrNameLst>
                                      </p:cBhvr>
                                      <p:tavLst>
                                        <p:tav tm="0">
                                          <p:val>
                                            <p:strVal val="#ppt_x"/>
                                          </p:val>
                                        </p:tav>
                                        <p:tav tm="100000">
                                          <p:val>
                                            <p:strVal val="#ppt_x"/>
                                          </p:val>
                                        </p:tav>
                                      </p:tavLst>
                                    </p:anim>
                                    <p:anim calcmode="lin" valueType="num">
                                      <p:cBhvr>
                                        <p:cTn id="65" dur="900" decel="100000" fill="hold"/>
                                        <p:tgtEl>
                                          <p:spTgt spid="3"/>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52"/>
          <p:cNvSpPr>
            <a:spLocks noChangeArrowheads="1"/>
          </p:cNvSpPr>
          <p:nvPr/>
        </p:nvSpPr>
        <p:spPr bwMode="auto">
          <a:xfrm>
            <a:off x="1675350" y="165319"/>
            <a:ext cx="4386262"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45" name="Oval 65"/>
          <p:cNvSpPr>
            <a:spLocks noChangeArrowheads="1"/>
          </p:cNvSpPr>
          <p:nvPr/>
        </p:nvSpPr>
        <p:spPr bwMode="auto">
          <a:xfrm rot="16200000">
            <a:off x="4266919" y="6419001"/>
            <a:ext cx="2317112" cy="5581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sp>
        <p:nvSpPr>
          <p:cNvPr id="46" name="Oval 65"/>
          <p:cNvSpPr>
            <a:spLocks noChangeArrowheads="1"/>
          </p:cNvSpPr>
          <p:nvPr/>
        </p:nvSpPr>
        <p:spPr bwMode="auto">
          <a:xfrm rot="16200000">
            <a:off x="3819315" y="1856217"/>
            <a:ext cx="2317112" cy="5581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sp>
        <p:nvSpPr>
          <p:cNvPr id="47" name="矩形 1"/>
          <p:cNvSpPr/>
          <p:nvPr/>
        </p:nvSpPr>
        <p:spPr>
          <a:xfrm flipV="1">
            <a:off x="4474450" y="5954519"/>
            <a:ext cx="951026" cy="686156"/>
          </a:xfrm>
          <a:custGeom>
            <a:avLst/>
            <a:gdLst>
              <a:gd name="connsiteX0" fmla="*/ 0 w 2160240"/>
              <a:gd name="connsiteY0" fmla="*/ 0 h 1062681"/>
              <a:gd name="connsiteX1" fmla="*/ 2160240 w 2160240"/>
              <a:gd name="connsiteY1" fmla="*/ 0 h 1062681"/>
              <a:gd name="connsiteX2" fmla="*/ 2160240 w 2160240"/>
              <a:gd name="connsiteY2" fmla="*/ 1062681 h 1062681"/>
              <a:gd name="connsiteX3" fmla="*/ 0 w 2160240"/>
              <a:gd name="connsiteY3" fmla="*/ 1062681 h 1062681"/>
              <a:gd name="connsiteX4" fmla="*/ 0 w 2160240"/>
              <a:gd name="connsiteY4" fmla="*/ 0 h 1062681"/>
              <a:gd name="connsiteX0" fmla="*/ 0 w 2160240"/>
              <a:gd name="connsiteY0" fmla="*/ 1062681 h 1062681"/>
              <a:gd name="connsiteX1" fmla="*/ 2160240 w 2160240"/>
              <a:gd name="connsiteY1" fmla="*/ 0 h 1062681"/>
              <a:gd name="connsiteX2" fmla="*/ 2160240 w 2160240"/>
              <a:gd name="connsiteY2" fmla="*/ 1062681 h 1062681"/>
              <a:gd name="connsiteX3" fmla="*/ 0 w 2160240"/>
              <a:gd name="connsiteY3" fmla="*/ 1062681 h 1062681"/>
            </a:gdLst>
            <a:ahLst/>
            <a:cxnLst>
              <a:cxn ang="0">
                <a:pos x="connsiteX0" y="connsiteY0"/>
              </a:cxn>
              <a:cxn ang="0">
                <a:pos x="connsiteX1" y="connsiteY1"/>
              </a:cxn>
              <a:cxn ang="0">
                <a:pos x="connsiteX2" y="connsiteY2"/>
              </a:cxn>
              <a:cxn ang="0">
                <a:pos x="connsiteX3" y="connsiteY3"/>
              </a:cxn>
            </a:cxnLst>
            <a:rect l="l" t="t" r="r" b="b"/>
            <a:pathLst>
              <a:path w="2160240" h="1062681">
                <a:moveTo>
                  <a:pt x="0" y="1062681"/>
                </a:moveTo>
                <a:lnTo>
                  <a:pt x="2160240" y="0"/>
                </a:lnTo>
                <a:lnTo>
                  <a:pt x="2160240" y="1062681"/>
                </a:lnTo>
                <a:lnTo>
                  <a:pt x="0" y="1062681"/>
                </a:lnTo>
                <a:close/>
              </a:path>
            </a:pathLst>
          </a:custGeom>
          <a:gradFill flip="none" rotWithShape="1">
            <a:gsLst>
              <a:gs pos="0">
                <a:srgbClr val="9BBB59">
                  <a:lumMod val="50000"/>
                  <a:shade val="30000"/>
                  <a:satMod val="115000"/>
                </a:srgbClr>
              </a:gs>
              <a:gs pos="100000">
                <a:srgbClr val="667F2D"/>
              </a:gs>
            </a:gsLst>
            <a:lin ang="0" scaled="1"/>
            <a:tileRect/>
          </a:gradFill>
          <a:ln w="25400" cap="flat" cmpd="sng" algn="ctr">
            <a:noFill/>
            <a:prstDash val="solid"/>
          </a:ln>
          <a:effectLst/>
        </p:spPr>
        <p:txBody>
          <a:bodyPr rtlCol="0" anchor="ctr"/>
          <a:lstStyle/>
          <a:p>
            <a:pPr algn="ctr"/>
            <a:endParaRPr lang="zh-CN" altLang="en-US" kern="0" dirty="0">
              <a:solidFill>
                <a:sysClr val="window" lastClr="FFFFFF"/>
              </a:solidFill>
              <a:latin typeface="Calibri"/>
              <a:ea typeface="宋体"/>
            </a:endParaRPr>
          </a:p>
        </p:txBody>
      </p:sp>
      <p:sp>
        <p:nvSpPr>
          <p:cNvPr id="48" name="矩形 1"/>
          <p:cNvSpPr/>
          <p:nvPr/>
        </p:nvSpPr>
        <p:spPr>
          <a:xfrm>
            <a:off x="3450232" y="1340768"/>
            <a:ext cx="1520574" cy="695658"/>
          </a:xfrm>
          <a:custGeom>
            <a:avLst/>
            <a:gdLst>
              <a:gd name="connsiteX0" fmla="*/ 0 w 2160240"/>
              <a:gd name="connsiteY0" fmla="*/ 0 h 1062681"/>
              <a:gd name="connsiteX1" fmla="*/ 2160240 w 2160240"/>
              <a:gd name="connsiteY1" fmla="*/ 0 h 1062681"/>
              <a:gd name="connsiteX2" fmla="*/ 2160240 w 2160240"/>
              <a:gd name="connsiteY2" fmla="*/ 1062681 h 1062681"/>
              <a:gd name="connsiteX3" fmla="*/ 0 w 2160240"/>
              <a:gd name="connsiteY3" fmla="*/ 1062681 h 1062681"/>
              <a:gd name="connsiteX4" fmla="*/ 0 w 2160240"/>
              <a:gd name="connsiteY4" fmla="*/ 0 h 1062681"/>
              <a:gd name="connsiteX0" fmla="*/ 0 w 2160240"/>
              <a:gd name="connsiteY0" fmla="*/ 1062681 h 1062681"/>
              <a:gd name="connsiteX1" fmla="*/ 2160240 w 2160240"/>
              <a:gd name="connsiteY1" fmla="*/ 0 h 1062681"/>
              <a:gd name="connsiteX2" fmla="*/ 2160240 w 2160240"/>
              <a:gd name="connsiteY2" fmla="*/ 1062681 h 1062681"/>
              <a:gd name="connsiteX3" fmla="*/ 0 w 2160240"/>
              <a:gd name="connsiteY3" fmla="*/ 1062681 h 1062681"/>
            </a:gdLst>
            <a:ahLst/>
            <a:cxnLst>
              <a:cxn ang="0">
                <a:pos x="connsiteX0" y="connsiteY0"/>
              </a:cxn>
              <a:cxn ang="0">
                <a:pos x="connsiteX1" y="connsiteY1"/>
              </a:cxn>
              <a:cxn ang="0">
                <a:pos x="connsiteX2" y="connsiteY2"/>
              </a:cxn>
              <a:cxn ang="0">
                <a:pos x="connsiteX3" y="connsiteY3"/>
              </a:cxn>
            </a:cxnLst>
            <a:rect l="l" t="t" r="r" b="b"/>
            <a:pathLst>
              <a:path w="2160240" h="1062681">
                <a:moveTo>
                  <a:pt x="0" y="1062681"/>
                </a:moveTo>
                <a:lnTo>
                  <a:pt x="2160240" y="0"/>
                </a:lnTo>
                <a:lnTo>
                  <a:pt x="2160240" y="1062681"/>
                </a:lnTo>
                <a:lnTo>
                  <a:pt x="0" y="1062681"/>
                </a:lnTo>
                <a:close/>
              </a:path>
            </a:pathLst>
          </a:custGeom>
          <a:gradFill flip="none" rotWithShape="1">
            <a:gsLst>
              <a:gs pos="0">
                <a:srgbClr val="9BBB59">
                  <a:lumMod val="50000"/>
                  <a:shade val="30000"/>
                  <a:satMod val="115000"/>
                </a:srgbClr>
              </a:gs>
              <a:gs pos="100000">
                <a:srgbClr val="667F2D"/>
              </a:gs>
            </a:gsLst>
            <a:lin ang="0" scaled="1"/>
            <a:tileRect/>
          </a:gradFill>
          <a:ln w="25400" cap="flat" cmpd="sng" algn="ctr">
            <a:noFill/>
            <a:prstDash val="solid"/>
          </a:ln>
          <a:effectLst/>
        </p:spPr>
        <p:txBody>
          <a:bodyPr rtlCol="0" anchor="ctr"/>
          <a:lstStyle/>
          <a:p>
            <a:pPr algn="ctr"/>
            <a:endParaRPr lang="zh-CN" altLang="en-US" kern="0" dirty="0">
              <a:solidFill>
                <a:sysClr val="window" lastClr="FFFFFF"/>
              </a:solidFill>
              <a:latin typeface="Calibri"/>
              <a:ea typeface="宋体"/>
            </a:endParaRPr>
          </a:p>
        </p:txBody>
      </p:sp>
      <p:sp>
        <p:nvSpPr>
          <p:cNvPr id="49" name="流程图: 决策 6"/>
          <p:cNvSpPr/>
          <p:nvPr/>
        </p:nvSpPr>
        <p:spPr>
          <a:xfrm rot="20672971">
            <a:off x="4242945" y="5086187"/>
            <a:ext cx="2132169" cy="465528"/>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1270"/>
              <a:gd name="connsiteX1" fmla="*/ 5000 w 10000"/>
              <a:gd name="connsiteY1" fmla="*/ 0 h 11270"/>
              <a:gd name="connsiteX2" fmla="*/ 10000 w 10000"/>
              <a:gd name="connsiteY2" fmla="*/ 5000 h 11270"/>
              <a:gd name="connsiteX3" fmla="*/ 5888 w 10000"/>
              <a:gd name="connsiteY3" fmla="*/ 11270 h 11270"/>
              <a:gd name="connsiteX4" fmla="*/ 0 w 10000"/>
              <a:gd name="connsiteY4" fmla="*/ 5000 h 11270"/>
              <a:gd name="connsiteX0" fmla="*/ 0 w 8919"/>
              <a:gd name="connsiteY0" fmla="*/ 5000 h 11270"/>
              <a:gd name="connsiteX1" fmla="*/ 5000 w 8919"/>
              <a:gd name="connsiteY1" fmla="*/ 0 h 11270"/>
              <a:gd name="connsiteX2" fmla="*/ 8919 w 8919"/>
              <a:gd name="connsiteY2" fmla="*/ 9433 h 11270"/>
              <a:gd name="connsiteX3" fmla="*/ 5888 w 8919"/>
              <a:gd name="connsiteY3" fmla="*/ 11270 h 11270"/>
              <a:gd name="connsiteX4" fmla="*/ 0 w 8919"/>
              <a:gd name="connsiteY4" fmla="*/ 5000 h 11270"/>
              <a:gd name="connsiteX0" fmla="*/ 0 w 10000"/>
              <a:gd name="connsiteY0" fmla="*/ 2256 h 7819"/>
              <a:gd name="connsiteX1" fmla="*/ 6375 w 10000"/>
              <a:gd name="connsiteY1" fmla="*/ 0 h 7819"/>
              <a:gd name="connsiteX2" fmla="*/ 10000 w 10000"/>
              <a:gd name="connsiteY2" fmla="*/ 6189 h 7819"/>
              <a:gd name="connsiteX3" fmla="*/ 6602 w 10000"/>
              <a:gd name="connsiteY3" fmla="*/ 7819 h 7819"/>
              <a:gd name="connsiteX4" fmla="*/ 0 w 10000"/>
              <a:gd name="connsiteY4" fmla="*/ 2256 h 7819"/>
              <a:gd name="connsiteX0" fmla="*/ 0 w 10000"/>
              <a:gd name="connsiteY0" fmla="*/ 451 h 7566"/>
              <a:gd name="connsiteX1" fmla="*/ 6157 w 10000"/>
              <a:gd name="connsiteY1" fmla="*/ 0 h 7566"/>
              <a:gd name="connsiteX2" fmla="*/ 10000 w 10000"/>
              <a:gd name="connsiteY2" fmla="*/ 5481 h 7566"/>
              <a:gd name="connsiteX3" fmla="*/ 6602 w 10000"/>
              <a:gd name="connsiteY3" fmla="*/ 7566 h 7566"/>
              <a:gd name="connsiteX4" fmla="*/ 0 w 10000"/>
              <a:gd name="connsiteY4" fmla="*/ 451 h 7566"/>
              <a:gd name="connsiteX0" fmla="*/ 0 w 10000"/>
              <a:gd name="connsiteY0" fmla="*/ 596 h 10675"/>
              <a:gd name="connsiteX1" fmla="*/ 6157 w 10000"/>
              <a:gd name="connsiteY1" fmla="*/ 0 h 10675"/>
              <a:gd name="connsiteX2" fmla="*/ 10000 w 10000"/>
              <a:gd name="connsiteY2" fmla="*/ 7244 h 10675"/>
              <a:gd name="connsiteX3" fmla="*/ 7566 w 10000"/>
              <a:gd name="connsiteY3" fmla="*/ 10675 h 10675"/>
              <a:gd name="connsiteX4" fmla="*/ 0 w 10000"/>
              <a:gd name="connsiteY4" fmla="*/ 596 h 10675"/>
              <a:gd name="connsiteX0" fmla="*/ 0 w 10601"/>
              <a:gd name="connsiteY0" fmla="*/ 596 h 10675"/>
              <a:gd name="connsiteX1" fmla="*/ 6157 w 10601"/>
              <a:gd name="connsiteY1" fmla="*/ 0 h 10675"/>
              <a:gd name="connsiteX2" fmla="*/ 10601 w 10601"/>
              <a:gd name="connsiteY2" fmla="*/ 9186 h 10675"/>
              <a:gd name="connsiteX3" fmla="*/ 7566 w 10601"/>
              <a:gd name="connsiteY3" fmla="*/ 10675 h 10675"/>
              <a:gd name="connsiteX4" fmla="*/ 0 w 10601"/>
              <a:gd name="connsiteY4" fmla="*/ 596 h 10675"/>
              <a:gd name="connsiteX0" fmla="*/ 0 w 10716"/>
              <a:gd name="connsiteY0" fmla="*/ 596 h 10675"/>
              <a:gd name="connsiteX1" fmla="*/ 6157 w 10716"/>
              <a:gd name="connsiteY1" fmla="*/ 0 h 10675"/>
              <a:gd name="connsiteX2" fmla="*/ 10716 w 10716"/>
              <a:gd name="connsiteY2" fmla="*/ 5887 h 10675"/>
              <a:gd name="connsiteX3" fmla="*/ 7566 w 10716"/>
              <a:gd name="connsiteY3" fmla="*/ 10675 h 10675"/>
              <a:gd name="connsiteX4" fmla="*/ 0 w 10716"/>
              <a:gd name="connsiteY4" fmla="*/ 596 h 10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6" h="10675">
                <a:moveTo>
                  <a:pt x="0" y="596"/>
                </a:moveTo>
                <a:lnTo>
                  <a:pt x="6157" y="0"/>
                </a:lnTo>
                <a:lnTo>
                  <a:pt x="10716" y="5887"/>
                </a:lnTo>
                <a:lnTo>
                  <a:pt x="7566" y="10675"/>
                </a:lnTo>
                <a:lnTo>
                  <a:pt x="0" y="596"/>
                </a:lnTo>
                <a:close/>
              </a:path>
            </a:pathLst>
          </a:custGeom>
          <a:gradFill flip="none" rotWithShape="1">
            <a:gsLst>
              <a:gs pos="0">
                <a:srgbClr val="9BBB59">
                  <a:lumMod val="50000"/>
                  <a:shade val="30000"/>
                  <a:satMod val="115000"/>
                </a:srgbClr>
              </a:gs>
              <a:gs pos="50000">
                <a:srgbClr val="9BBB59">
                  <a:lumMod val="50000"/>
                  <a:shade val="67500"/>
                  <a:satMod val="115000"/>
                </a:srgbClr>
              </a:gs>
              <a:gs pos="100000">
                <a:srgbClr val="9BBB59">
                  <a:lumMod val="50000"/>
                  <a:shade val="100000"/>
                  <a:satMod val="115000"/>
                </a:srgbClr>
              </a:gs>
            </a:gsLst>
            <a:lin ang="162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0" name="流程图: 决策 6"/>
          <p:cNvSpPr/>
          <p:nvPr/>
        </p:nvSpPr>
        <p:spPr>
          <a:xfrm rot="20926064">
            <a:off x="3857166" y="4128251"/>
            <a:ext cx="2883762" cy="434253"/>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1270"/>
              <a:gd name="connsiteX1" fmla="*/ 5000 w 10000"/>
              <a:gd name="connsiteY1" fmla="*/ 0 h 11270"/>
              <a:gd name="connsiteX2" fmla="*/ 10000 w 10000"/>
              <a:gd name="connsiteY2" fmla="*/ 5000 h 11270"/>
              <a:gd name="connsiteX3" fmla="*/ 5888 w 10000"/>
              <a:gd name="connsiteY3" fmla="*/ 11270 h 11270"/>
              <a:gd name="connsiteX4" fmla="*/ 0 w 10000"/>
              <a:gd name="connsiteY4" fmla="*/ 5000 h 11270"/>
              <a:gd name="connsiteX0" fmla="*/ 0 w 8919"/>
              <a:gd name="connsiteY0" fmla="*/ 5000 h 11270"/>
              <a:gd name="connsiteX1" fmla="*/ 5000 w 8919"/>
              <a:gd name="connsiteY1" fmla="*/ 0 h 11270"/>
              <a:gd name="connsiteX2" fmla="*/ 8919 w 8919"/>
              <a:gd name="connsiteY2" fmla="*/ 9433 h 11270"/>
              <a:gd name="connsiteX3" fmla="*/ 5888 w 8919"/>
              <a:gd name="connsiteY3" fmla="*/ 11270 h 11270"/>
              <a:gd name="connsiteX4" fmla="*/ 0 w 8919"/>
              <a:gd name="connsiteY4" fmla="*/ 5000 h 11270"/>
              <a:gd name="connsiteX0" fmla="*/ 0 w 10000"/>
              <a:gd name="connsiteY0" fmla="*/ 2256 h 7819"/>
              <a:gd name="connsiteX1" fmla="*/ 6375 w 10000"/>
              <a:gd name="connsiteY1" fmla="*/ 0 h 7819"/>
              <a:gd name="connsiteX2" fmla="*/ 10000 w 10000"/>
              <a:gd name="connsiteY2" fmla="*/ 6189 h 7819"/>
              <a:gd name="connsiteX3" fmla="*/ 6602 w 10000"/>
              <a:gd name="connsiteY3" fmla="*/ 7819 h 7819"/>
              <a:gd name="connsiteX4" fmla="*/ 0 w 10000"/>
              <a:gd name="connsiteY4" fmla="*/ 2256 h 7819"/>
              <a:gd name="connsiteX0" fmla="*/ 0 w 10000"/>
              <a:gd name="connsiteY0" fmla="*/ 451 h 7566"/>
              <a:gd name="connsiteX1" fmla="*/ 6157 w 10000"/>
              <a:gd name="connsiteY1" fmla="*/ 0 h 7566"/>
              <a:gd name="connsiteX2" fmla="*/ 10000 w 10000"/>
              <a:gd name="connsiteY2" fmla="*/ 5481 h 7566"/>
              <a:gd name="connsiteX3" fmla="*/ 6602 w 10000"/>
              <a:gd name="connsiteY3" fmla="*/ 7566 h 7566"/>
              <a:gd name="connsiteX4" fmla="*/ 0 w 10000"/>
              <a:gd name="connsiteY4" fmla="*/ 451 h 7566"/>
              <a:gd name="connsiteX0" fmla="*/ 0 w 10000"/>
              <a:gd name="connsiteY0" fmla="*/ 596 h 10675"/>
              <a:gd name="connsiteX1" fmla="*/ 6157 w 10000"/>
              <a:gd name="connsiteY1" fmla="*/ 0 h 10675"/>
              <a:gd name="connsiteX2" fmla="*/ 10000 w 10000"/>
              <a:gd name="connsiteY2" fmla="*/ 7244 h 10675"/>
              <a:gd name="connsiteX3" fmla="*/ 7566 w 10000"/>
              <a:gd name="connsiteY3" fmla="*/ 10675 h 10675"/>
              <a:gd name="connsiteX4" fmla="*/ 0 w 10000"/>
              <a:gd name="connsiteY4" fmla="*/ 596 h 10675"/>
              <a:gd name="connsiteX0" fmla="*/ 0 w 10082"/>
              <a:gd name="connsiteY0" fmla="*/ 596 h 10675"/>
              <a:gd name="connsiteX1" fmla="*/ 6157 w 10082"/>
              <a:gd name="connsiteY1" fmla="*/ 0 h 10675"/>
              <a:gd name="connsiteX2" fmla="*/ 10082 w 10082"/>
              <a:gd name="connsiteY2" fmla="*/ 10082 h 10675"/>
              <a:gd name="connsiteX3" fmla="*/ 7566 w 10082"/>
              <a:gd name="connsiteY3" fmla="*/ 10675 h 10675"/>
              <a:gd name="connsiteX4" fmla="*/ 0 w 10082"/>
              <a:gd name="connsiteY4" fmla="*/ 596 h 10675"/>
              <a:gd name="connsiteX0" fmla="*/ 0 w 10082"/>
              <a:gd name="connsiteY0" fmla="*/ 596 h 10675"/>
              <a:gd name="connsiteX1" fmla="*/ 6157 w 10082"/>
              <a:gd name="connsiteY1" fmla="*/ 0 h 10675"/>
              <a:gd name="connsiteX2" fmla="*/ 10082 w 10082"/>
              <a:gd name="connsiteY2" fmla="*/ 8715 h 10675"/>
              <a:gd name="connsiteX3" fmla="*/ 7566 w 10082"/>
              <a:gd name="connsiteY3" fmla="*/ 10675 h 10675"/>
              <a:gd name="connsiteX4" fmla="*/ 0 w 10082"/>
              <a:gd name="connsiteY4" fmla="*/ 596 h 10675"/>
              <a:gd name="connsiteX0" fmla="*/ 0 w 10171"/>
              <a:gd name="connsiteY0" fmla="*/ 596 h 10675"/>
              <a:gd name="connsiteX1" fmla="*/ 6157 w 10171"/>
              <a:gd name="connsiteY1" fmla="*/ 0 h 10675"/>
              <a:gd name="connsiteX2" fmla="*/ 10171 w 10171"/>
              <a:gd name="connsiteY2" fmla="*/ 7190 h 10675"/>
              <a:gd name="connsiteX3" fmla="*/ 7566 w 10171"/>
              <a:gd name="connsiteY3" fmla="*/ 10675 h 10675"/>
              <a:gd name="connsiteX4" fmla="*/ 0 w 10171"/>
              <a:gd name="connsiteY4" fmla="*/ 596 h 10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1" h="10675">
                <a:moveTo>
                  <a:pt x="0" y="596"/>
                </a:moveTo>
                <a:lnTo>
                  <a:pt x="6157" y="0"/>
                </a:lnTo>
                <a:lnTo>
                  <a:pt x="10171" y="7190"/>
                </a:lnTo>
                <a:lnTo>
                  <a:pt x="7566" y="10675"/>
                </a:lnTo>
                <a:lnTo>
                  <a:pt x="0" y="596"/>
                </a:lnTo>
                <a:close/>
              </a:path>
            </a:pathLst>
          </a:custGeom>
          <a:gradFill flip="none" rotWithShape="1">
            <a:gsLst>
              <a:gs pos="0">
                <a:srgbClr val="9BBB59">
                  <a:lumMod val="50000"/>
                  <a:shade val="30000"/>
                  <a:satMod val="115000"/>
                </a:srgbClr>
              </a:gs>
              <a:gs pos="50000">
                <a:srgbClr val="9BBB59">
                  <a:lumMod val="50000"/>
                  <a:shade val="67500"/>
                  <a:satMod val="115000"/>
                </a:srgbClr>
              </a:gs>
              <a:gs pos="100000">
                <a:srgbClr val="9BBB59">
                  <a:lumMod val="50000"/>
                  <a:shade val="100000"/>
                  <a:satMod val="115000"/>
                </a:srgbClr>
              </a:gs>
            </a:gsLst>
            <a:lin ang="162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1" name="流程图: 决策 6"/>
          <p:cNvSpPr/>
          <p:nvPr/>
        </p:nvSpPr>
        <p:spPr>
          <a:xfrm rot="20909760">
            <a:off x="3109062" y="2877976"/>
            <a:ext cx="3598499" cy="642898"/>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1270"/>
              <a:gd name="connsiteX1" fmla="*/ 5000 w 10000"/>
              <a:gd name="connsiteY1" fmla="*/ 0 h 11270"/>
              <a:gd name="connsiteX2" fmla="*/ 10000 w 10000"/>
              <a:gd name="connsiteY2" fmla="*/ 5000 h 11270"/>
              <a:gd name="connsiteX3" fmla="*/ 5888 w 10000"/>
              <a:gd name="connsiteY3" fmla="*/ 11270 h 11270"/>
              <a:gd name="connsiteX4" fmla="*/ 0 w 10000"/>
              <a:gd name="connsiteY4" fmla="*/ 5000 h 11270"/>
              <a:gd name="connsiteX0" fmla="*/ 0 w 8919"/>
              <a:gd name="connsiteY0" fmla="*/ 5000 h 11270"/>
              <a:gd name="connsiteX1" fmla="*/ 5000 w 8919"/>
              <a:gd name="connsiteY1" fmla="*/ 0 h 11270"/>
              <a:gd name="connsiteX2" fmla="*/ 8919 w 8919"/>
              <a:gd name="connsiteY2" fmla="*/ 9433 h 11270"/>
              <a:gd name="connsiteX3" fmla="*/ 5888 w 8919"/>
              <a:gd name="connsiteY3" fmla="*/ 11270 h 11270"/>
              <a:gd name="connsiteX4" fmla="*/ 0 w 8919"/>
              <a:gd name="connsiteY4" fmla="*/ 5000 h 11270"/>
              <a:gd name="connsiteX0" fmla="*/ 0 w 10000"/>
              <a:gd name="connsiteY0" fmla="*/ 2256 h 7819"/>
              <a:gd name="connsiteX1" fmla="*/ 6375 w 10000"/>
              <a:gd name="connsiteY1" fmla="*/ 0 h 7819"/>
              <a:gd name="connsiteX2" fmla="*/ 10000 w 10000"/>
              <a:gd name="connsiteY2" fmla="*/ 6189 h 7819"/>
              <a:gd name="connsiteX3" fmla="*/ 6602 w 10000"/>
              <a:gd name="connsiteY3" fmla="*/ 7819 h 7819"/>
              <a:gd name="connsiteX4" fmla="*/ 0 w 10000"/>
              <a:gd name="connsiteY4" fmla="*/ 2256 h 7819"/>
              <a:gd name="connsiteX0" fmla="*/ 0 w 10000"/>
              <a:gd name="connsiteY0" fmla="*/ 451 h 7566"/>
              <a:gd name="connsiteX1" fmla="*/ 6157 w 10000"/>
              <a:gd name="connsiteY1" fmla="*/ 0 h 7566"/>
              <a:gd name="connsiteX2" fmla="*/ 10000 w 10000"/>
              <a:gd name="connsiteY2" fmla="*/ 5481 h 7566"/>
              <a:gd name="connsiteX3" fmla="*/ 6602 w 10000"/>
              <a:gd name="connsiteY3" fmla="*/ 7566 h 7566"/>
              <a:gd name="connsiteX4" fmla="*/ 0 w 10000"/>
              <a:gd name="connsiteY4" fmla="*/ 451 h 7566"/>
              <a:gd name="connsiteX0" fmla="*/ 0 w 10000"/>
              <a:gd name="connsiteY0" fmla="*/ 596 h 10675"/>
              <a:gd name="connsiteX1" fmla="*/ 6157 w 10000"/>
              <a:gd name="connsiteY1" fmla="*/ 0 h 10675"/>
              <a:gd name="connsiteX2" fmla="*/ 10000 w 10000"/>
              <a:gd name="connsiteY2" fmla="*/ 7244 h 10675"/>
              <a:gd name="connsiteX3" fmla="*/ 7566 w 10000"/>
              <a:gd name="connsiteY3" fmla="*/ 10675 h 10675"/>
              <a:gd name="connsiteX4" fmla="*/ 0 w 10000"/>
              <a:gd name="connsiteY4" fmla="*/ 596 h 10675"/>
              <a:gd name="connsiteX0" fmla="*/ 0 w 10041"/>
              <a:gd name="connsiteY0" fmla="*/ 596 h 10981"/>
              <a:gd name="connsiteX1" fmla="*/ 6157 w 10041"/>
              <a:gd name="connsiteY1" fmla="*/ 0 h 10981"/>
              <a:gd name="connsiteX2" fmla="*/ 10041 w 10041"/>
              <a:gd name="connsiteY2" fmla="*/ 10981 h 10981"/>
              <a:gd name="connsiteX3" fmla="*/ 7566 w 10041"/>
              <a:gd name="connsiteY3" fmla="*/ 10675 h 10981"/>
              <a:gd name="connsiteX4" fmla="*/ 0 w 10041"/>
              <a:gd name="connsiteY4" fmla="*/ 596 h 10981"/>
              <a:gd name="connsiteX0" fmla="*/ 0 w 10312"/>
              <a:gd name="connsiteY0" fmla="*/ 596 h 10675"/>
              <a:gd name="connsiteX1" fmla="*/ 6157 w 10312"/>
              <a:gd name="connsiteY1" fmla="*/ 0 h 10675"/>
              <a:gd name="connsiteX2" fmla="*/ 10312 w 10312"/>
              <a:gd name="connsiteY2" fmla="*/ 6778 h 10675"/>
              <a:gd name="connsiteX3" fmla="*/ 7566 w 10312"/>
              <a:gd name="connsiteY3" fmla="*/ 10675 h 10675"/>
              <a:gd name="connsiteX4" fmla="*/ 0 w 10312"/>
              <a:gd name="connsiteY4" fmla="*/ 596 h 10675"/>
              <a:gd name="connsiteX0" fmla="*/ 0 w 10493"/>
              <a:gd name="connsiteY0" fmla="*/ 596 h 10675"/>
              <a:gd name="connsiteX1" fmla="*/ 6157 w 10493"/>
              <a:gd name="connsiteY1" fmla="*/ 0 h 10675"/>
              <a:gd name="connsiteX2" fmla="*/ 10493 w 10493"/>
              <a:gd name="connsiteY2" fmla="*/ 6978 h 10675"/>
              <a:gd name="connsiteX3" fmla="*/ 7566 w 10493"/>
              <a:gd name="connsiteY3" fmla="*/ 10675 h 10675"/>
              <a:gd name="connsiteX4" fmla="*/ 0 w 10493"/>
              <a:gd name="connsiteY4" fmla="*/ 596 h 10675"/>
              <a:gd name="connsiteX0" fmla="*/ 0 w 11332"/>
              <a:gd name="connsiteY0" fmla="*/ 0 h 11825"/>
              <a:gd name="connsiteX1" fmla="*/ 6996 w 11332"/>
              <a:gd name="connsiteY1" fmla="*/ 1150 h 11825"/>
              <a:gd name="connsiteX2" fmla="*/ 11332 w 11332"/>
              <a:gd name="connsiteY2" fmla="*/ 8128 h 11825"/>
              <a:gd name="connsiteX3" fmla="*/ 8405 w 11332"/>
              <a:gd name="connsiteY3" fmla="*/ 11825 h 11825"/>
              <a:gd name="connsiteX4" fmla="*/ 0 w 11332"/>
              <a:gd name="connsiteY4" fmla="*/ 0 h 11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32" h="11825">
                <a:moveTo>
                  <a:pt x="0" y="0"/>
                </a:moveTo>
                <a:lnTo>
                  <a:pt x="6996" y="1150"/>
                </a:lnTo>
                <a:lnTo>
                  <a:pt x="11332" y="8128"/>
                </a:lnTo>
                <a:lnTo>
                  <a:pt x="8405" y="11825"/>
                </a:lnTo>
                <a:lnTo>
                  <a:pt x="0" y="0"/>
                </a:lnTo>
                <a:close/>
              </a:path>
            </a:pathLst>
          </a:custGeom>
          <a:gradFill flip="none" rotWithShape="1">
            <a:gsLst>
              <a:gs pos="0">
                <a:srgbClr val="9BBB59">
                  <a:lumMod val="50000"/>
                  <a:shade val="30000"/>
                  <a:satMod val="115000"/>
                </a:srgbClr>
              </a:gs>
              <a:gs pos="50000">
                <a:srgbClr val="9BBB59">
                  <a:lumMod val="50000"/>
                  <a:shade val="67500"/>
                  <a:satMod val="115000"/>
                </a:srgbClr>
              </a:gs>
              <a:gs pos="100000">
                <a:srgbClr val="9BBB59">
                  <a:lumMod val="50000"/>
                  <a:shade val="100000"/>
                  <a:satMod val="115000"/>
                </a:srgbClr>
              </a:gs>
            </a:gsLst>
            <a:lin ang="162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a:ea typeface="宋体"/>
            </a:endParaRPr>
          </a:p>
        </p:txBody>
      </p:sp>
      <p:sp>
        <p:nvSpPr>
          <p:cNvPr id="52" name="矩形 4"/>
          <p:cNvSpPr/>
          <p:nvPr/>
        </p:nvSpPr>
        <p:spPr>
          <a:xfrm>
            <a:off x="3071130" y="3181602"/>
            <a:ext cx="4390283" cy="1036784"/>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20 w 2411182"/>
              <a:gd name="connsiteY0" fmla="*/ 25697 h 804393"/>
              <a:gd name="connsiteX1" fmla="*/ 2409820 w 2411182"/>
              <a:gd name="connsiteY1" fmla="*/ 8 h 804393"/>
              <a:gd name="connsiteX2" fmla="*/ 2128466 w 2411182"/>
              <a:gd name="connsiteY2" fmla="*/ 804393 h 804393"/>
              <a:gd name="connsiteX3" fmla="*/ 281373 w 2411182"/>
              <a:gd name="connsiteY3" fmla="*/ 791548 h 804393"/>
              <a:gd name="connsiteX4" fmla="*/ 20 w 2411182"/>
              <a:gd name="connsiteY4" fmla="*/ 25697 h 804393"/>
              <a:gd name="connsiteX0" fmla="*/ 20 w 2412149"/>
              <a:gd name="connsiteY0" fmla="*/ 25695 h 804391"/>
              <a:gd name="connsiteX1" fmla="*/ 2409820 w 2412149"/>
              <a:gd name="connsiteY1" fmla="*/ 6 h 804391"/>
              <a:gd name="connsiteX2" fmla="*/ 2128466 w 2412149"/>
              <a:gd name="connsiteY2" fmla="*/ 804391 h 804391"/>
              <a:gd name="connsiteX3" fmla="*/ 1229557 w 2412149"/>
              <a:gd name="connsiteY3" fmla="*/ 787343 h 804391"/>
              <a:gd name="connsiteX4" fmla="*/ 281373 w 2412149"/>
              <a:gd name="connsiteY4" fmla="*/ 791546 h 804391"/>
              <a:gd name="connsiteX5" fmla="*/ 20 w 2412149"/>
              <a:gd name="connsiteY5" fmla="*/ 25695 h 804391"/>
              <a:gd name="connsiteX0" fmla="*/ 20 w 2412149"/>
              <a:gd name="connsiteY0" fmla="*/ 25695 h 814182"/>
              <a:gd name="connsiteX1" fmla="*/ 2409820 w 2412149"/>
              <a:gd name="connsiteY1" fmla="*/ 6 h 814182"/>
              <a:gd name="connsiteX2" fmla="*/ 2128466 w 2412149"/>
              <a:gd name="connsiteY2" fmla="*/ 804391 h 814182"/>
              <a:gd name="connsiteX3" fmla="*/ 1222100 w 2412149"/>
              <a:gd name="connsiteY3" fmla="*/ 814182 h 814182"/>
              <a:gd name="connsiteX4" fmla="*/ 281373 w 2412149"/>
              <a:gd name="connsiteY4" fmla="*/ 791546 h 814182"/>
              <a:gd name="connsiteX5" fmla="*/ 20 w 2412149"/>
              <a:gd name="connsiteY5" fmla="*/ 25695 h 814182"/>
              <a:gd name="connsiteX0" fmla="*/ 20 w 2410718"/>
              <a:gd name="connsiteY0" fmla="*/ 25694 h 814181"/>
              <a:gd name="connsiteX1" fmla="*/ 2409820 w 2410718"/>
              <a:gd name="connsiteY1" fmla="*/ 5 h 814181"/>
              <a:gd name="connsiteX2" fmla="*/ 2128466 w 2410718"/>
              <a:gd name="connsiteY2" fmla="*/ 804390 h 814181"/>
              <a:gd name="connsiteX3" fmla="*/ 1222100 w 2410718"/>
              <a:gd name="connsiteY3" fmla="*/ 814181 h 814181"/>
              <a:gd name="connsiteX4" fmla="*/ 281373 w 2410718"/>
              <a:gd name="connsiteY4" fmla="*/ 791545 h 814181"/>
              <a:gd name="connsiteX5" fmla="*/ 20 w 2410718"/>
              <a:gd name="connsiteY5" fmla="*/ 25694 h 814181"/>
              <a:gd name="connsiteX0" fmla="*/ 20 w 2410718"/>
              <a:gd name="connsiteY0" fmla="*/ 25694 h 867858"/>
              <a:gd name="connsiteX1" fmla="*/ 2409820 w 2410718"/>
              <a:gd name="connsiteY1" fmla="*/ 5 h 867858"/>
              <a:gd name="connsiteX2" fmla="*/ 2128466 w 2410718"/>
              <a:gd name="connsiteY2" fmla="*/ 804390 h 867858"/>
              <a:gd name="connsiteX3" fmla="*/ 1214643 w 2410718"/>
              <a:gd name="connsiteY3" fmla="*/ 867858 h 867858"/>
              <a:gd name="connsiteX4" fmla="*/ 281373 w 2410718"/>
              <a:gd name="connsiteY4" fmla="*/ 791545 h 867858"/>
              <a:gd name="connsiteX5" fmla="*/ 20 w 2410718"/>
              <a:gd name="connsiteY5" fmla="*/ 25694 h 867858"/>
              <a:gd name="connsiteX0" fmla="*/ 20 w 2410718"/>
              <a:gd name="connsiteY0" fmla="*/ 25694 h 832073"/>
              <a:gd name="connsiteX1" fmla="*/ 2409820 w 2410718"/>
              <a:gd name="connsiteY1" fmla="*/ 5 h 832073"/>
              <a:gd name="connsiteX2" fmla="*/ 2128466 w 2410718"/>
              <a:gd name="connsiteY2" fmla="*/ 804390 h 832073"/>
              <a:gd name="connsiteX3" fmla="*/ 1214643 w 2410718"/>
              <a:gd name="connsiteY3" fmla="*/ 832073 h 832073"/>
              <a:gd name="connsiteX4" fmla="*/ 281373 w 2410718"/>
              <a:gd name="connsiteY4" fmla="*/ 791545 h 832073"/>
              <a:gd name="connsiteX5" fmla="*/ 20 w 2410718"/>
              <a:gd name="connsiteY5" fmla="*/ 25694 h 832073"/>
              <a:gd name="connsiteX0" fmla="*/ 20 w 2410718"/>
              <a:gd name="connsiteY0" fmla="*/ 25694 h 866829"/>
              <a:gd name="connsiteX1" fmla="*/ 2409820 w 2410718"/>
              <a:gd name="connsiteY1" fmla="*/ 5 h 866829"/>
              <a:gd name="connsiteX2" fmla="*/ 2128466 w 2410718"/>
              <a:gd name="connsiteY2" fmla="*/ 804390 h 866829"/>
              <a:gd name="connsiteX3" fmla="*/ 1214643 w 2410718"/>
              <a:gd name="connsiteY3" fmla="*/ 832073 h 866829"/>
              <a:gd name="connsiteX4" fmla="*/ 281373 w 2410718"/>
              <a:gd name="connsiteY4" fmla="*/ 791545 h 866829"/>
              <a:gd name="connsiteX5" fmla="*/ 20 w 2410718"/>
              <a:gd name="connsiteY5" fmla="*/ 25694 h 866829"/>
              <a:gd name="connsiteX0" fmla="*/ 20 w 2410718"/>
              <a:gd name="connsiteY0" fmla="*/ 25694 h 858839"/>
              <a:gd name="connsiteX1" fmla="*/ 2409820 w 2410718"/>
              <a:gd name="connsiteY1" fmla="*/ 5 h 858839"/>
              <a:gd name="connsiteX2" fmla="*/ 2128466 w 2410718"/>
              <a:gd name="connsiteY2" fmla="*/ 804390 h 858839"/>
              <a:gd name="connsiteX3" fmla="*/ 1214643 w 2410718"/>
              <a:gd name="connsiteY3" fmla="*/ 832073 h 858839"/>
              <a:gd name="connsiteX4" fmla="*/ 281373 w 2410718"/>
              <a:gd name="connsiteY4" fmla="*/ 791545 h 858839"/>
              <a:gd name="connsiteX5" fmla="*/ 20 w 2410718"/>
              <a:gd name="connsiteY5" fmla="*/ 25694 h 858839"/>
              <a:gd name="connsiteX0" fmla="*/ 20 w 2410718"/>
              <a:gd name="connsiteY0" fmla="*/ 25694 h 836850"/>
              <a:gd name="connsiteX1" fmla="*/ 2409820 w 2410718"/>
              <a:gd name="connsiteY1" fmla="*/ 5 h 836850"/>
              <a:gd name="connsiteX2" fmla="*/ 2128466 w 2410718"/>
              <a:gd name="connsiteY2" fmla="*/ 804390 h 836850"/>
              <a:gd name="connsiteX3" fmla="*/ 1214643 w 2410718"/>
              <a:gd name="connsiteY3" fmla="*/ 832073 h 836850"/>
              <a:gd name="connsiteX4" fmla="*/ 281373 w 2410718"/>
              <a:gd name="connsiteY4" fmla="*/ 791545 h 836850"/>
              <a:gd name="connsiteX5" fmla="*/ 20 w 2410718"/>
              <a:gd name="connsiteY5" fmla="*/ 25694 h 836850"/>
              <a:gd name="connsiteX0" fmla="*/ 20 w 2410718"/>
              <a:gd name="connsiteY0" fmla="*/ 25694 h 840739"/>
              <a:gd name="connsiteX1" fmla="*/ 2409820 w 2410718"/>
              <a:gd name="connsiteY1" fmla="*/ 5 h 840739"/>
              <a:gd name="connsiteX2" fmla="*/ 2128466 w 2410718"/>
              <a:gd name="connsiteY2" fmla="*/ 804390 h 840739"/>
              <a:gd name="connsiteX3" fmla="*/ 1214643 w 2410718"/>
              <a:gd name="connsiteY3" fmla="*/ 832073 h 840739"/>
              <a:gd name="connsiteX4" fmla="*/ 281373 w 2410718"/>
              <a:gd name="connsiteY4" fmla="*/ 791545 h 840739"/>
              <a:gd name="connsiteX5" fmla="*/ 20 w 2410718"/>
              <a:gd name="connsiteY5" fmla="*/ 25694 h 840739"/>
              <a:gd name="connsiteX0" fmla="*/ 20 w 2410718"/>
              <a:gd name="connsiteY0" fmla="*/ 25694 h 855476"/>
              <a:gd name="connsiteX1" fmla="*/ 2409820 w 2410718"/>
              <a:gd name="connsiteY1" fmla="*/ 5 h 855476"/>
              <a:gd name="connsiteX2" fmla="*/ 2128466 w 2410718"/>
              <a:gd name="connsiteY2" fmla="*/ 804390 h 855476"/>
              <a:gd name="connsiteX3" fmla="*/ 1169901 w 2410718"/>
              <a:gd name="connsiteY3" fmla="*/ 849965 h 855476"/>
              <a:gd name="connsiteX4" fmla="*/ 281373 w 2410718"/>
              <a:gd name="connsiteY4" fmla="*/ 791545 h 855476"/>
              <a:gd name="connsiteX5" fmla="*/ 20 w 2410718"/>
              <a:gd name="connsiteY5" fmla="*/ 25694 h 855476"/>
              <a:gd name="connsiteX0" fmla="*/ 20 w 2410718"/>
              <a:gd name="connsiteY0" fmla="*/ 25694 h 850751"/>
              <a:gd name="connsiteX1" fmla="*/ 2409820 w 2410718"/>
              <a:gd name="connsiteY1" fmla="*/ 5 h 850751"/>
              <a:gd name="connsiteX2" fmla="*/ 2128466 w 2410718"/>
              <a:gd name="connsiteY2" fmla="*/ 804390 h 850751"/>
              <a:gd name="connsiteX3" fmla="*/ 1169901 w 2410718"/>
              <a:gd name="connsiteY3" fmla="*/ 849965 h 850751"/>
              <a:gd name="connsiteX4" fmla="*/ 281373 w 2410718"/>
              <a:gd name="connsiteY4" fmla="*/ 791545 h 850751"/>
              <a:gd name="connsiteX5" fmla="*/ 20 w 2410718"/>
              <a:gd name="connsiteY5" fmla="*/ 25694 h 85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w="25400" cap="flat" cmpd="sng" algn="ctr">
            <a:solidFill>
              <a:srgbClr val="92D050"/>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3" name="矩形 4"/>
          <p:cNvSpPr/>
          <p:nvPr/>
        </p:nvSpPr>
        <p:spPr>
          <a:xfrm>
            <a:off x="3844088" y="4378244"/>
            <a:ext cx="2825135" cy="799643"/>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590 w 2412798"/>
              <a:gd name="connsiteY0" fmla="*/ 25695 h 804391"/>
              <a:gd name="connsiteX1" fmla="*/ 2410390 w 2412798"/>
              <a:gd name="connsiteY1" fmla="*/ 6 h 804391"/>
              <a:gd name="connsiteX2" fmla="*/ 2129036 w 2412798"/>
              <a:gd name="connsiteY2" fmla="*/ 804391 h 804391"/>
              <a:gd name="connsiteX3" fmla="*/ 1204231 w 2412798"/>
              <a:gd name="connsiteY3" fmla="*/ 784118 h 804391"/>
              <a:gd name="connsiteX4" fmla="*/ 281943 w 2412798"/>
              <a:gd name="connsiteY4" fmla="*/ 791546 h 804391"/>
              <a:gd name="connsiteX5" fmla="*/ 590 w 2412798"/>
              <a:gd name="connsiteY5" fmla="*/ 25695 h 804391"/>
              <a:gd name="connsiteX0" fmla="*/ 590 w 2411665"/>
              <a:gd name="connsiteY0" fmla="*/ 25695 h 804391"/>
              <a:gd name="connsiteX1" fmla="*/ 2410390 w 2411665"/>
              <a:gd name="connsiteY1" fmla="*/ 6 h 804391"/>
              <a:gd name="connsiteX2" fmla="*/ 2129036 w 2411665"/>
              <a:gd name="connsiteY2" fmla="*/ 804391 h 804391"/>
              <a:gd name="connsiteX3" fmla="*/ 1204231 w 2411665"/>
              <a:gd name="connsiteY3" fmla="*/ 784118 h 804391"/>
              <a:gd name="connsiteX4" fmla="*/ 281943 w 2411665"/>
              <a:gd name="connsiteY4" fmla="*/ 791546 h 804391"/>
              <a:gd name="connsiteX5" fmla="*/ 590 w 2411665"/>
              <a:gd name="connsiteY5" fmla="*/ 25695 h 804391"/>
              <a:gd name="connsiteX0" fmla="*/ 590 w 2411665"/>
              <a:gd name="connsiteY0" fmla="*/ 25695 h 856155"/>
              <a:gd name="connsiteX1" fmla="*/ 2410390 w 2411665"/>
              <a:gd name="connsiteY1" fmla="*/ 6 h 856155"/>
              <a:gd name="connsiteX2" fmla="*/ 2129036 w 2411665"/>
              <a:gd name="connsiteY2" fmla="*/ 804391 h 856155"/>
              <a:gd name="connsiteX3" fmla="*/ 1204231 w 2411665"/>
              <a:gd name="connsiteY3" fmla="*/ 856155 h 856155"/>
              <a:gd name="connsiteX4" fmla="*/ 281943 w 2411665"/>
              <a:gd name="connsiteY4" fmla="*/ 791546 h 856155"/>
              <a:gd name="connsiteX5" fmla="*/ 590 w 2411665"/>
              <a:gd name="connsiteY5" fmla="*/ 25695 h 856155"/>
              <a:gd name="connsiteX0" fmla="*/ 590 w 2411665"/>
              <a:gd name="connsiteY0" fmla="*/ 25695 h 892173"/>
              <a:gd name="connsiteX1" fmla="*/ 2410390 w 2411665"/>
              <a:gd name="connsiteY1" fmla="*/ 6 h 892173"/>
              <a:gd name="connsiteX2" fmla="*/ 2129036 w 2411665"/>
              <a:gd name="connsiteY2" fmla="*/ 804391 h 892173"/>
              <a:gd name="connsiteX3" fmla="*/ 1204231 w 2411665"/>
              <a:gd name="connsiteY3" fmla="*/ 892173 h 892173"/>
              <a:gd name="connsiteX4" fmla="*/ 281943 w 2411665"/>
              <a:gd name="connsiteY4" fmla="*/ 791546 h 892173"/>
              <a:gd name="connsiteX5" fmla="*/ 590 w 2411665"/>
              <a:gd name="connsiteY5" fmla="*/ 25695 h 892173"/>
              <a:gd name="connsiteX0" fmla="*/ 590 w 2411665"/>
              <a:gd name="connsiteY0" fmla="*/ 25695 h 911317"/>
              <a:gd name="connsiteX1" fmla="*/ 2410390 w 2411665"/>
              <a:gd name="connsiteY1" fmla="*/ 6 h 911317"/>
              <a:gd name="connsiteX2" fmla="*/ 2129036 w 2411665"/>
              <a:gd name="connsiteY2" fmla="*/ 804391 h 911317"/>
              <a:gd name="connsiteX3" fmla="*/ 1204231 w 2411665"/>
              <a:gd name="connsiteY3" fmla="*/ 892173 h 911317"/>
              <a:gd name="connsiteX4" fmla="*/ 281943 w 2411665"/>
              <a:gd name="connsiteY4" fmla="*/ 791546 h 911317"/>
              <a:gd name="connsiteX5" fmla="*/ 590 w 2411665"/>
              <a:gd name="connsiteY5" fmla="*/ 25695 h 911317"/>
              <a:gd name="connsiteX0" fmla="*/ 590 w 2411665"/>
              <a:gd name="connsiteY0" fmla="*/ 25695 h 895452"/>
              <a:gd name="connsiteX1" fmla="*/ 2410390 w 2411665"/>
              <a:gd name="connsiteY1" fmla="*/ 6 h 895452"/>
              <a:gd name="connsiteX2" fmla="*/ 2129036 w 2411665"/>
              <a:gd name="connsiteY2" fmla="*/ 804391 h 895452"/>
              <a:gd name="connsiteX3" fmla="*/ 1204231 w 2411665"/>
              <a:gd name="connsiteY3" fmla="*/ 892173 h 895452"/>
              <a:gd name="connsiteX4" fmla="*/ 281943 w 2411665"/>
              <a:gd name="connsiteY4" fmla="*/ 791546 h 895452"/>
              <a:gd name="connsiteX5" fmla="*/ 590 w 2411665"/>
              <a:gd name="connsiteY5" fmla="*/ 25695 h 895452"/>
              <a:gd name="connsiteX0" fmla="*/ 590 w 2411665"/>
              <a:gd name="connsiteY0" fmla="*/ 25695 h 892660"/>
              <a:gd name="connsiteX1" fmla="*/ 2410390 w 2411665"/>
              <a:gd name="connsiteY1" fmla="*/ 6 h 892660"/>
              <a:gd name="connsiteX2" fmla="*/ 2129036 w 2411665"/>
              <a:gd name="connsiteY2" fmla="*/ 804391 h 892660"/>
              <a:gd name="connsiteX3" fmla="*/ 1204231 w 2411665"/>
              <a:gd name="connsiteY3" fmla="*/ 892173 h 892660"/>
              <a:gd name="connsiteX4" fmla="*/ 281943 w 2411665"/>
              <a:gd name="connsiteY4" fmla="*/ 791546 h 892660"/>
              <a:gd name="connsiteX5" fmla="*/ 590 w 2411665"/>
              <a:gd name="connsiteY5" fmla="*/ 25695 h 892660"/>
              <a:gd name="connsiteX0" fmla="*/ 590 w 2411665"/>
              <a:gd name="connsiteY0" fmla="*/ 25695 h 892660"/>
              <a:gd name="connsiteX1" fmla="*/ 2410390 w 2411665"/>
              <a:gd name="connsiteY1" fmla="*/ 6 h 892660"/>
              <a:gd name="connsiteX2" fmla="*/ 2129036 w 2411665"/>
              <a:gd name="connsiteY2" fmla="*/ 804391 h 892660"/>
              <a:gd name="connsiteX3" fmla="*/ 1204231 w 2411665"/>
              <a:gd name="connsiteY3" fmla="*/ 892173 h 892660"/>
              <a:gd name="connsiteX4" fmla="*/ 281943 w 2411665"/>
              <a:gd name="connsiteY4" fmla="*/ 791546 h 892660"/>
              <a:gd name="connsiteX5" fmla="*/ 590 w 2411665"/>
              <a:gd name="connsiteY5" fmla="*/ 25695 h 892660"/>
              <a:gd name="connsiteX0" fmla="*/ 590 w 2411665"/>
              <a:gd name="connsiteY0" fmla="*/ 25695 h 892537"/>
              <a:gd name="connsiteX1" fmla="*/ 2410390 w 2411665"/>
              <a:gd name="connsiteY1" fmla="*/ 6 h 892537"/>
              <a:gd name="connsiteX2" fmla="*/ 2129036 w 2411665"/>
              <a:gd name="connsiteY2" fmla="*/ 804391 h 892537"/>
              <a:gd name="connsiteX3" fmla="*/ 1204231 w 2411665"/>
              <a:gd name="connsiteY3" fmla="*/ 892173 h 892537"/>
              <a:gd name="connsiteX4" fmla="*/ 281943 w 2411665"/>
              <a:gd name="connsiteY4" fmla="*/ 791546 h 892537"/>
              <a:gd name="connsiteX5" fmla="*/ 590 w 2411665"/>
              <a:gd name="connsiteY5" fmla="*/ 25695 h 892537"/>
              <a:gd name="connsiteX0" fmla="*/ 590 w 2411665"/>
              <a:gd name="connsiteY0" fmla="*/ 25695 h 892537"/>
              <a:gd name="connsiteX1" fmla="*/ 2410390 w 2411665"/>
              <a:gd name="connsiteY1" fmla="*/ 6 h 892537"/>
              <a:gd name="connsiteX2" fmla="*/ 2129036 w 2411665"/>
              <a:gd name="connsiteY2" fmla="*/ 804391 h 892537"/>
              <a:gd name="connsiteX3" fmla="*/ 1204231 w 2411665"/>
              <a:gd name="connsiteY3" fmla="*/ 892173 h 892537"/>
              <a:gd name="connsiteX4" fmla="*/ 281943 w 2411665"/>
              <a:gd name="connsiteY4" fmla="*/ 791546 h 892537"/>
              <a:gd name="connsiteX5" fmla="*/ 590 w 2411665"/>
              <a:gd name="connsiteY5" fmla="*/ 25695 h 892537"/>
              <a:gd name="connsiteX0" fmla="*/ 590 w 2411665"/>
              <a:gd name="connsiteY0" fmla="*/ 25695 h 928455"/>
              <a:gd name="connsiteX1" fmla="*/ 2410390 w 2411665"/>
              <a:gd name="connsiteY1" fmla="*/ 6 h 928455"/>
              <a:gd name="connsiteX2" fmla="*/ 2129036 w 2411665"/>
              <a:gd name="connsiteY2" fmla="*/ 804391 h 928455"/>
              <a:gd name="connsiteX3" fmla="*/ 1234253 w 2411665"/>
              <a:gd name="connsiteY3" fmla="*/ 928192 h 928455"/>
              <a:gd name="connsiteX4" fmla="*/ 281943 w 2411665"/>
              <a:gd name="connsiteY4" fmla="*/ 791546 h 928455"/>
              <a:gd name="connsiteX5" fmla="*/ 590 w 2411665"/>
              <a:gd name="connsiteY5" fmla="*/ 25695 h 928455"/>
              <a:gd name="connsiteX0" fmla="*/ 590 w 2411665"/>
              <a:gd name="connsiteY0" fmla="*/ 25695 h 880585"/>
              <a:gd name="connsiteX1" fmla="*/ 2410390 w 2411665"/>
              <a:gd name="connsiteY1" fmla="*/ 6 h 880585"/>
              <a:gd name="connsiteX2" fmla="*/ 2129036 w 2411665"/>
              <a:gd name="connsiteY2" fmla="*/ 804391 h 880585"/>
              <a:gd name="connsiteX3" fmla="*/ 1234253 w 2411665"/>
              <a:gd name="connsiteY3" fmla="*/ 880167 h 880585"/>
              <a:gd name="connsiteX4" fmla="*/ 281943 w 2411665"/>
              <a:gd name="connsiteY4" fmla="*/ 791546 h 880585"/>
              <a:gd name="connsiteX5" fmla="*/ 590 w 2411665"/>
              <a:gd name="connsiteY5" fmla="*/ 25695 h 88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1665" h="880585">
                <a:moveTo>
                  <a:pt x="590" y="25695"/>
                </a:moveTo>
                <a:cubicBezTo>
                  <a:pt x="15362" y="9377"/>
                  <a:pt x="2390851" y="2257"/>
                  <a:pt x="2410390" y="6"/>
                </a:cubicBezTo>
                <a:cubicBezTo>
                  <a:pt x="2429929" y="-2245"/>
                  <a:pt x="2219982" y="673707"/>
                  <a:pt x="2129036" y="804391"/>
                </a:cubicBezTo>
                <a:cubicBezTo>
                  <a:pt x="2110981" y="809639"/>
                  <a:pt x="1612572" y="886925"/>
                  <a:pt x="1234253" y="880167"/>
                </a:cubicBezTo>
                <a:cubicBezTo>
                  <a:pt x="855934" y="873409"/>
                  <a:pt x="332440" y="827904"/>
                  <a:pt x="281943" y="791546"/>
                </a:cubicBezTo>
                <a:cubicBezTo>
                  <a:pt x="253494" y="771179"/>
                  <a:pt x="-14182" y="42013"/>
                  <a:pt x="590" y="25695"/>
                </a:cubicBez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w="25400" cap="flat" cmpd="sng" algn="ctr">
            <a:solidFill>
              <a:srgbClr val="92D050"/>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4" name="矩形 4"/>
          <p:cNvSpPr/>
          <p:nvPr/>
        </p:nvSpPr>
        <p:spPr>
          <a:xfrm>
            <a:off x="4257411" y="5355293"/>
            <a:ext cx="1971298" cy="718653"/>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590 w 2412666"/>
              <a:gd name="connsiteY0" fmla="*/ 25695 h 804391"/>
              <a:gd name="connsiteX1" fmla="*/ 2410390 w 2412666"/>
              <a:gd name="connsiteY1" fmla="*/ 6 h 804391"/>
              <a:gd name="connsiteX2" fmla="*/ 2129036 w 2412666"/>
              <a:gd name="connsiteY2" fmla="*/ 804391 h 804391"/>
              <a:gd name="connsiteX3" fmla="*/ 1248861 w 2412666"/>
              <a:gd name="connsiteY3" fmla="*/ 799589 h 804391"/>
              <a:gd name="connsiteX4" fmla="*/ 281943 w 2412666"/>
              <a:gd name="connsiteY4" fmla="*/ 791546 h 804391"/>
              <a:gd name="connsiteX5" fmla="*/ 590 w 2412666"/>
              <a:gd name="connsiteY5" fmla="*/ 25695 h 804391"/>
              <a:gd name="connsiteX0" fmla="*/ 590 w 2411677"/>
              <a:gd name="connsiteY0" fmla="*/ 25695 h 804391"/>
              <a:gd name="connsiteX1" fmla="*/ 2410390 w 2411677"/>
              <a:gd name="connsiteY1" fmla="*/ 6 h 804391"/>
              <a:gd name="connsiteX2" fmla="*/ 2129036 w 2411677"/>
              <a:gd name="connsiteY2" fmla="*/ 804391 h 804391"/>
              <a:gd name="connsiteX3" fmla="*/ 1248861 w 2411677"/>
              <a:gd name="connsiteY3" fmla="*/ 799589 h 804391"/>
              <a:gd name="connsiteX4" fmla="*/ 281943 w 2411677"/>
              <a:gd name="connsiteY4" fmla="*/ 791546 h 804391"/>
              <a:gd name="connsiteX5" fmla="*/ 590 w 2411677"/>
              <a:gd name="connsiteY5" fmla="*/ 25695 h 804391"/>
              <a:gd name="connsiteX0" fmla="*/ 590 w 2411678"/>
              <a:gd name="connsiteY0" fmla="*/ 25695 h 898030"/>
              <a:gd name="connsiteX1" fmla="*/ 2410390 w 2411678"/>
              <a:gd name="connsiteY1" fmla="*/ 6 h 898030"/>
              <a:gd name="connsiteX2" fmla="*/ 2129036 w 2411678"/>
              <a:gd name="connsiteY2" fmla="*/ 804391 h 898030"/>
              <a:gd name="connsiteX3" fmla="*/ 1248861 w 2411678"/>
              <a:gd name="connsiteY3" fmla="*/ 898030 h 898030"/>
              <a:gd name="connsiteX4" fmla="*/ 281943 w 2411678"/>
              <a:gd name="connsiteY4" fmla="*/ 791546 h 898030"/>
              <a:gd name="connsiteX5" fmla="*/ 590 w 2411678"/>
              <a:gd name="connsiteY5" fmla="*/ 25695 h 898030"/>
              <a:gd name="connsiteX0" fmla="*/ 590 w 2411678"/>
              <a:gd name="connsiteY0" fmla="*/ 25695 h 916618"/>
              <a:gd name="connsiteX1" fmla="*/ 2410390 w 2411678"/>
              <a:gd name="connsiteY1" fmla="*/ 6 h 916618"/>
              <a:gd name="connsiteX2" fmla="*/ 2129036 w 2411678"/>
              <a:gd name="connsiteY2" fmla="*/ 804391 h 916618"/>
              <a:gd name="connsiteX3" fmla="*/ 1248861 w 2411678"/>
              <a:gd name="connsiteY3" fmla="*/ 898030 h 916618"/>
              <a:gd name="connsiteX4" fmla="*/ 281943 w 2411678"/>
              <a:gd name="connsiteY4" fmla="*/ 791546 h 916618"/>
              <a:gd name="connsiteX5" fmla="*/ 590 w 2411678"/>
              <a:gd name="connsiteY5" fmla="*/ 25695 h 916618"/>
              <a:gd name="connsiteX0" fmla="*/ 590 w 2411678"/>
              <a:gd name="connsiteY0" fmla="*/ 25695 h 904127"/>
              <a:gd name="connsiteX1" fmla="*/ 2410390 w 2411678"/>
              <a:gd name="connsiteY1" fmla="*/ 6 h 904127"/>
              <a:gd name="connsiteX2" fmla="*/ 2129036 w 2411678"/>
              <a:gd name="connsiteY2" fmla="*/ 804391 h 904127"/>
              <a:gd name="connsiteX3" fmla="*/ 1248861 w 2411678"/>
              <a:gd name="connsiteY3" fmla="*/ 898030 h 904127"/>
              <a:gd name="connsiteX4" fmla="*/ 281943 w 2411678"/>
              <a:gd name="connsiteY4" fmla="*/ 791546 h 904127"/>
              <a:gd name="connsiteX5" fmla="*/ 590 w 2411678"/>
              <a:gd name="connsiteY5" fmla="*/ 25695 h 904127"/>
              <a:gd name="connsiteX0" fmla="*/ 590 w 2411678"/>
              <a:gd name="connsiteY0" fmla="*/ 25695 h 899138"/>
              <a:gd name="connsiteX1" fmla="*/ 2410390 w 2411678"/>
              <a:gd name="connsiteY1" fmla="*/ 6 h 899138"/>
              <a:gd name="connsiteX2" fmla="*/ 2129036 w 2411678"/>
              <a:gd name="connsiteY2" fmla="*/ 804391 h 899138"/>
              <a:gd name="connsiteX3" fmla="*/ 1248861 w 2411678"/>
              <a:gd name="connsiteY3" fmla="*/ 898030 h 899138"/>
              <a:gd name="connsiteX4" fmla="*/ 281943 w 2411678"/>
              <a:gd name="connsiteY4" fmla="*/ 791546 h 899138"/>
              <a:gd name="connsiteX5" fmla="*/ 590 w 2411678"/>
              <a:gd name="connsiteY5" fmla="*/ 25695 h 899138"/>
              <a:gd name="connsiteX0" fmla="*/ 590 w 2411678"/>
              <a:gd name="connsiteY0" fmla="*/ 25695 h 954940"/>
              <a:gd name="connsiteX1" fmla="*/ 2410390 w 2411678"/>
              <a:gd name="connsiteY1" fmla="*/ 6 h 954940"/>
              <a:gd name="connsiteX2" fmla="*/ 2129036 w 2411678"/>
              <a:gd name="connsiteY2" fmla="*/ 804391 h 954940"/>
              <a:gd name="connsiteX3" fmla="*/ 1248861 w 2411678"/>
              <a:gd name="connsiteY3" fmla="*/ 954283 h 954940"/>
              <a:gd name="connsiteX4" fmla="*/ 281943 w 2411678"/>
              <a:gd name="connsiteY4" fmla="*/ 791546 h 954940"/>
              <a:gd name="connsiteX5" fmla="*/ 590 w 2411678"/>
              <a:gd name="connsiteY5" fmla="*/ 25695 h 954940"/>
              <a:gd name="connsiteX0" fmla="*/ 590 w 2411678"/>
              <a:gd name="connsiteY0" fmla="*/ 25695 h 926980"/>
              <a:gd name="connsiteX1" fmla="*/ 2410390 w 2411678"/>
              <a:gd name="connsiteY1" fmla="*/ 6 h 926980"/>
              <a:gd name="connsiteX2" fmla="*/ 2129036 w 2411678"/>
              <a:gd name="connsiteY2" fmla="*/ 804391 h 926980"/>
              <a:gd name="connsiteX3" fmla="*/ 1306228 w 2411678"/>
              <a:gd name="connsiteY3" fmla="*/ 926155 h 926980"/>
              <a:gd name="connsiteX4" fmla="*/ 281943 w 2411678"/>
              <a:gd name="connsiteY4" fmla="*/ 791546 h 926980"/>
              <a:gd name="connsiteX5" fmla="*/ 590 w 2411678"/>
              <a:gd name="connsiteY5" fmla="*/ 25695 h 926980"/>
              <a:gd name="connsiteX0" fmla="*/ 590 w 2411678"/>
              <a:gd name="connsiteY0" fmla="*/ 25695 h 926980"/>
              <a:gd name="connsiteX1" fmla="*/ 2410390 w 2411678"/>
              <a:gd name="connsiteY1" fmla="*/ 6 h 926980"/>
              <a:gd name="connsiteX2" fmla="*/ 2129036 w 2411678"/>
              <a:gd name="connsiteY2" fmla="*/ 804391 h 926980"/>
              <a:gd name="connsiteX3" fmla="*/ 1306228 w 2411678"/>
              <a:gd name="connsiteY3" fmla="*/ 926155 h 926980"/>
              <a:gd name="connsiteX4" fmla="*/ 281943 w 2411678"/>
              <a:gd name="connsiteY4" fmla="*/ 791546 h 926980"/>
              <a:gd name="connsiteX5" fmla="*/ 590 w 2411678"/>
              <a:gd name="connsiteY5" fmla="*/ 25695 h 926980"/>
              <a:gd name="connsiteX0" fmla="*/ 590 w 2411678"/>
              <a:gd name="connsiteY0" fmla="*/ 25695 h 926980"/>
              <a:gd name="connsiteX1" fmla="*/ 2410390 w 2411678"/>
              <a:gd name="connsiteY1" fmla="*/ 6 h 926980"/>
              <a:gd name="connsiteX2" fmla="*/ 2129036 w 2411678"/>
              <a:gd name="connsiteY2" fmla="*/ 804391 h 926980"/>
              <a:gd name="connsiteX3" fmla="*/ 1306228 w 2411678"/>
              <a:gd name="connsiteY3" fmla="*/ 926155 h 926980"/>
              <a:gd name="connsiteX4" fmla="*/ 281943 w 2411678"/>
              <a:gd name="connsiteY4" fmla="*/ 791546 h 926980"/>
              <a:gd name="connsiteX5" fmla="*/ 590 w 2411678"/>
              <a:gd name="connsiteY5" fmla="*/ 25695 h 9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1678" h="926980">
                <a:moveTo>
                  <a:pt x="590" y="25695"/>
                </a:moveTo>
                <a:cubicBezTo>
                  <a:pt x="15362" y="9377"/>
                  <a:pt x="2390851" y="2257"/>
                  <a:pt x="2410390" y="6"/>
                </a:cubicBezTo>
                <a:cubicBezTo>
                  <a:pt x="2429929" y="-2245"/>
                  <a:pt x="2222230" y="671127"/>
                  <a:pt x="2129036" y="804391"/>
                </a:cubicBezTo>
                <a:cubicBezTo>
                  <a:pt x="2093799" y="835604"/>
                  <a:pt x="1585278" y="937133"/>
                  <a:pt x="1306228" y="926155"/>
                </a:cubicBezTo>
                <a:cubicBezTo>
                  <a:pt x="1027178" y="915177"/>
                  <a:pt x="389594" y="908808"/>
                  <a:pt x="281943" y="791546"/>
                </a:cubicBezTo>
                <a:cubicBezTo>
                  <a:pt x="253494" y="771179"/>
                  <a:pt x="-14182" y="42013"/>
                  <a:pt x="590" y="25695"/>
                </a:cubicBez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w="25400" cap="flat" cmpd="sng" algn="ctr">
            <a:solidFill>
              <a:srgbClr val="92D050"/>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5" name="矩形 4"/>
          <p:cNvSpPr/>
          <p:nvPr/>
        </p:nvSpPr>
        <p:spPr>
          <a:xfrm>
            <a:off x="3434944" y="2005896"/>
            <a:ext cx="3680814" cy="1036784"/>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20 w 2411182"/>
              <a:gd name="connsiteY0" fmla="*/ 25697 h 804393"/>
              <a:gd name="connsiteX1" fmla="*/ 2409820 w 2411182"/>
              <a:gd name="connsiteY1" fmla="*/ 8 h 804393"/>
              <a:gd name="connsiteX2" fmla="*/ 2128466 w 2411182"/>
              <a:gd name="connsiteY2" fmla="*/ 804393 h 804393"/>
              <a:gd name="connsiteX3" fmla="*/ 281373 w 2411182"/>
              <a:gd name="connsiteY3" fmla="*/ 791548 h 804393"/>
              <a:gd name="connsiteX4" fmla="*/ 20 w 2411182"/>
              <a:gd name="connsiteY4" fmla="*/ 25697 h 804393"/>
              <a:gd name="connsiteX0" fmla="*/ 20 w 2412149"/>
              <a:gd name="connsiteY0" fmla="*/ 25695 h 804391"/>
              <a:gd name="connsiteX1" fmla="*/ 2409820 w 2412149"/>
              <a:gd name="connsiteY1" fmla="*/ 6 h 804391"/>
              <a:gd name="connsiteX2" fmla="*/ 2128466 w 2412149"/>
              <a:gd name="connsiteY2" fmla="*/ 804391 h 804391"/>
              <a:gd name="connsiteX3" fmla="*/ 1229557 w 2412149"/>
              <a:gd name="connsiteY3" fmla="*/ 787343 h 804391"/>
              <a:gd name="connsiteX4" fmla="*/ 281373 w 2412149"/>
              <a:gd name="connsiteY4" fmla="*/ 791546 h 804391"/>
              <a:gd name="connsiteX5" fmla="*/ 20 w 2412149"/>
              <a:gd name="connsiteY5" fmla="*/ 25695 h 804391"/>
              <a:gd name="connsiteX0" fmla="*/ 20 w 2412149"/>
              <a:gd name="connsiteY0" fmla="*/ 25695 h 814182"/>
              <a:gd name="connsiteX1" fmla="*/ 2409820 w 2412149"/>
              <a:gd name="connsiteY1" fmla="*/ 6 h 814182"/>
              <a:gd name="connsiteX2" fmla="*/ 2128466 w 2412149"/>
              <a:gd name="connsiteY2" fmla="*/ 804391 h 814182"/>
              <a:gd name="connsiteX3" fmla="*/ 1222100 w 2412149"/>
              <a:gd name="connsiteY3" fmla="*/ 814182 h 814182"/>
              <a:gd name="connsiteX4" fmla="*/ 281373 w 2412149"/>
              <a:gd name="connsiteY4" fmla="*/ 791546 h 814182"/>
              <a:gd name="connsiteX5" fmla="*/ 20 w 2412149"/>
              <a:gd name="connsiteY5" fmla="*/ 25695 h 814182"/>
              <a:gd name="connsiteX0" fmla="*/ 20 w 2410718"/>
              <a:gd name="connsiteY0" fmla="*/ 25694 h 814181"/>
              <a:gd name="connsiteX1" fmla="*/ 2409820 w 2410718"/>
              <a:gd name="connsiteY1" fmla="*/ 5 h 814181"/>
              <a:gd name="connsiteX2" fmla="*/ 2128466 w 2410718"/>
              <a:gd name="connsiteY2" fmla="*/ 804390 h 814181"/>
              <a:gd name="connsiteX3" fmla="*/ 1222100 w 2410718"/>
              <a:gd name="connsiteY3" fmla="*/ 814181 h 814181"/>
              <a:gd name="connsiteX4" fmla="*/ 281373 w 2410718"/>
              <a:gd name="connsiteY4" fmla="*/ 791545 h 814181"/>
              <a:gd name="connsiteX5" fmla="*/ 20 w 2410718"/>
              <a:gd name="connsiteY5" fmla="*/ 25694 h 814181"/>
              <a:gd name="connsiteX0" fmla="*/ 20 w 2410718"/>
              <a:gd name="connsiteY0" fmla="*/ 25694 h 867858"/>
              <a:gd name="connsiteX1" fmla="*/ 2409820 w 2410718"/>
              <a:gd name="connsiteY1" fmla="*/ 5 h 867858"/>
              <a:gd name="connsiteX2" fmla="*/ 2128466 w 2410718"/>
              <a:gd name="connsiteY2" fmla="*/ 804390 h 867858"/>
              <a:gd name="connsiteX3" fmla="*/ 1214643 w 2410718"/>
              <a:gd name="connsiteY3" fmla="*/ 867858 h 867858"/>
              <a:gd name="connsiteX4" fmla="*/ 281373 w 2410718"/>
              <a:gd name="connsiteY4" fmla="*/ 791545 h 867858"/>
              <a:gd name="connsiteX5" fmla="*/ 20 w 2410718"/>
              <a:gd name="connsiteY5" fmla="*/ 25694 h 867858"/>
              <a:gd name="connsiteX0" fmla="*/ 20 w 2410718"/>
              <a:gd name="connsiteY0" fmla="*/ 25694 h 832073"/>
              <a:gd name="connsiteX1" fmla="*/ 2409820 w 2410718"/>
              <a:gd name="connsiteY1" fmla="*/ 5 h 832073"/>
              <a:gd name="connsiteX2" fmla="*/ 2128466 w 2410718"/>
              <a:gd name="connsiteY2" fmla="*/ 804390 h 832073"/>
              <a:gd name="connsiteX3" fmla="*/ 1214643 w 2410718"/>
              <a:gd name="connsiteY3" fmla="*/ 832073 h 832073"/>
              <a:gd name="connsiteX4" fmla="*/ 281373 w 2410718"/>
              <a:gd name="connsiteY4" fmla="*/ 791545 h 832073"/>
              <a:gd name="connsiteX5" fmla="*/ 20 w 2410718"/>
              <a:gd name="connsiteY5" fmla="*/ 25694 h 832073"/>
              <a:gd name="connsiteX0" fmla="*/ 20 w 2410718"/>
              <a:gd name="connsiteY0" fmla="*/ 25694 h 866829"/>
              <a:gd name="connsiteX1" fmla="*/ 2409820 w 2410718"/>
              <a:gd name="connsiteY1" fmla="*/ 5 h 866829"/>
              <a:gd name="connsiteX2" fmla="*/ 2128466 w 2410718"/>
              <a:gd name="connsiteY2" fmla="*/ 804390 h 866829"/>
              <a:gd name="connsiteX3" fmla="*/ 1214643 w 2410718"/>
              <a:gd name="connsiteY3" fmla="*/ 832073 h 866829"/>
              <a:gd name="connsiteX4" fmla="*/ 281373 w 2410718"/>
              <a:gd name="connsiteY4" fmla="*/ 791545 h 866829"/>
              <a:gd name="connsiteX5" fmla="*/ 20 w 2410718"/>
              <a:gd name="connsiteY5" fmla="*/ 25694 h 866829"/>
              <a:gd name="connsiteX0" fmla="*/ 20 w 2410718"/>
              <a:gd name="connsiteY0" fmla="*/ 25694 h 858839"/>
              <a:gd name="connsiteX1" fmla="*/ 2409820 w 2410718"/>
              <a:gd name="connsiteY1" fmla="*/ 5 h 858839"/>
              <a:gd name="connsiteX2" fmla="*/ 2128466 w 2410718"/>
              <a:gd name="connsiteY2" fmla="*/ 804390 h 858839"/>
              <a:gd name="connsiteX3" fmla="*/ 1214643 w 2410718"/>
              <a:gd name="connsiteY3" fmla="*/ 832073 h 858839"/>
              <a:gd name="connsiteX4" fmla="*/ 281373 w 2410718"/>
              <a:gd name="connsiteY4" fmla="*/ 791545 h 858839"/>
              <a:gd name="connsiteX5" fmla="*/ 20 w 2410718"/>
              <a:gd name="connsiteY5" fmla="*/ 25694 h 858839"/>
              <a:gd name="connsiteX0" fmla="*/ 20 w 2410718"/>
              <a:gd name="connsiteY0" fmla="*/ 25694 h 836850"/>
              <a:gd name="connsiteX1" fmla="*/ 2409820 w 2410718"/>
              <a:gd name="connsiteY1" fmla="*/ 5 h 836850"/>
              <a:gd name="connsiteX2" fmla="*/ 2128466 w 2410718"/>
              <a:gd name="connsiteY2" fmla="*/ 804390 h 836850"/>
              <a:gd name="connsiteX3" fmla="*/ 1214643 w 2410718"/>
              <a:gd name="connsiteY3" fmla="*/ 832073 h 836850"/>
              <a:gd name="connsiteX4" fmla="*/ 281373 w 2410718"/>
              <a:gd name="connsiteY4" fmla="*/ 791545 h 836850"/>
              <a:gd name="connsiteX5" fmla="*/ 20 w 2410718"/>
              <a:gd name="connsiteY5" fmla="*/ 25694 h 836850"/>
              <a:gd name="connsiteX0" fmla="*/ 20 w 2410718"/>
              <a:gd name="connsiteY0" fmla="*/ 25694 h 840739"/>
              <a:gd name="connsiteX1" fmla="*/ 2409820 w 2410718"/>
              <a:gd name="connsiteY1" fmla="*/ 5 h 840739"/>
              <a:gd name="connsiteX2" fmla="*/ 2128466 w 2410718"/>
              <a:gd name="connsiteY2" fmla="*/ 804390 h 840739"/>
              <a:gd name="connsiteX3" fmla="*/ 1214643 w 2410718"/>
              <a:gd name="connsiteY3" fmla="*/ 832073 h 840739"/>
              <a:gd name="connsiteX4" fmla="*/ 281373 w 2410718"/>
              <a:gd name="connsiteY4" fmla="*/ 791545 h 840739"/>
              <a:gd name="connsiteX5" fmla="*/ 20 w 2410718"/>
              <a:gd name="connsiteY5" fmla="*/ 25694 h 840739"/>
              <a:gd name="connsiteX0" fmla="*/ 20 w 2410718"/>
              <a:gd name="connsiteY0" fmla="*/ 25694 h 855476"/>
              <a:gd name="connsiteX1" fmla="*/ 2409820 w 2410718"/>
              <a:gd name="connsiteY1" fmla="*/ 5 h 855476"/>
              <a:gd name="connsiteX2" fmla="*/ 2128466 w 2410718"/>
              <a:gd name="connsiteY2" fmla="*/ 804390 h 855476"/>
              <a:gd name="connsiteX3" fmla="*/ 1169901 w 2410718"/>
              <a:gd name="connsiteY3" fmla="*/ 849965 h 855476"/>
              <a:gd name="connsiteX4" fmla="*/ 281373 w 2410718"/>
              <a:gd name="connsiteY4" fmla="*/ 791545 h 855476"/>
              <a:gd name="connsiteX5" fmla="*/ 20 w 2410718"/>
              <a:gd name="connsiteY5" fmla="*/ 25694 h 855476"/>
              <a:gd name="connsiteX0" fmla="*/ 20 w 2410718"/>
              <a:gd name="connsiteY0" fmla="*/ 25694 h 850751"/>
              <a:gd name="connsiteX1" fmla="*/ 2409820 w 2410718"/>
              <a:gd name="connsiteY1" fmla="*/ 5 h 850751"/>
              <a:gd name="connsiteX2" fmla="*/ 2128466 w 2410718"/>
              <a:gd name="connsiteY2" fmla="*/ 804390 h 850751"/>
              <a:gd name="connsiteX3" fmla="*/ 1169901 w 2410718"/>
              <a:gd name="connsiteY3" fmla="*/ 849965 h 850751"/>
              <a:gd name="connsiteX4" fmla="*/ 281373 w 2410718"/>
              <a:gd name="connsiteY4" fmla="*/ 791545 h 850751"/>
              <a:gd name="connsiteX5" fmla="*/ 20 w 2410718"/>
              <a:gd name="connsiteY5" fmla="*/ 25694 h 85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w="25400" cap="flat" cmpd="sng" algn="ctr">
            <a:solidFill>
              <a:srgbClr val="92D050"/>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6" name="矩形 4"/>
          <p:cNvSpPr/>
          <p:nvPr/>
        </p:nvSpPr>
        <p:spPr>
          <a:xfrm>
            <a:off x="3059534" y="3186645"/>
            <a:ext cx="4401294" cy="683189"/>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20 w 2411182"/>
              <a:gd name="connsiteY0" fmla="*/ 25697 h 804393"/>
              <a:gd name="connsiteX1" fmla="*/ 2409820 w 2411182"/>
              <a:gd name="connsiteY1" fmla="*/ 8 h 804393"/>
              <a:gd name="connsiteX2" fmla="*/ 2128466 w 2411182"/>
              <a:gd name="connsiteY2" fmla="*/ 804393 h 804393"/>
              <a:gd name="connsiteX3" fmla="*/ 281373 w 2411182"/>
              <a:gd name="connsiteY3" fmla="*/ 791548 h 804393"/>
              <a:gd name="connsiteX4" fmla="*/ 20 w 2411182"/>
              <a:gd name="connsiteY4" fmla="*/ 25697 h 804393"/>
              <a:gd name="connsiteX0" fmla="*/ 20 w 2412149"/>
              <a:gd name="connsiteY0" fmla="*/ 25695 h 804391"/>
              <a:gd name="connsiteX1" fmla="*/ 2409820 w 2412149"/>
              <a:gd name="connsiteY1" fmla="*/ 6 h 804391"/>
              <a:gd name="connsiteX2" fmla="*/ 2128466 w 2412149"/>
              <a:gd name="connsiteY2" fmla="*/ 804391 h 804391"/>
              <a:gd name="connsiteX3" fmla="*/ 1229557 w 2412149"/>
              <a:gd name="connsiteY3" fmla="*/ 787343 h 804391"/>
              <a:gd name="connsiteX4" fmla="*/ 281373 w 2412149"/>
              <a:gd name="connsiteY4" fmla="*/ 791546 h 804391"/>
              <a:gd name="connsiteX5" fmla="*/ 20 w 2412149"/>
              <a:gd name="connsiteY5" fmla="*/ 25695 h 804391"/>
              <a:gd name="connsiteX0" fmla="*/ 20 w 2412149"/>
              <a:gd name="connsiteY0" fmla="*/ 25695 h 814182"/>
              <a:gd name="connsiteX1" fmla="*/ 2409820 w 2412149"/>
              <a:gd name="connsiteY1" fmla="*/ 6 h 814182"/>
              <a:gd name="connsiteX2" fmla="*/ 2128466 w 2412149"/>
              <a:gd name="connsiteY2" fmla="*/ 804391 h 814182"/>
              <a:gd name="connsiteX3" fmla="*/ 1222100 w 2412149"/>
              <a:gd name="connsiteY3" fmla="*/ 814182 h 814182"/>
              <a:gd name="connsiteX4" fmla="*/ 281373 w 2412149"/>
              <a:gd name="connsiteY4" fmla="*/ 791546 h 814182"/>
              <a:gd name="connsiteX5" fmla="*/ 20 w 2412149"/>
              <a:gd name="connsiteY5" fmla="*/ 25695 h 814182"/>
              <a:gd name="connsiteX0" fmla="*/ 20 w 2410718"/>
              <a:gd name="connsiteY0" fmla="*/ 25694 h 814181"/>
              <a:gd name="connsiteX1" fmla="*/ 2409820 w 2410718"/>
              <a:gd name="connsiteY1" fmla="*/ 5 h 814181"/>
              <a:gd name="connsiteX2" fmla="*/ 2128466 w 2410718"/>
              <a:gd name="connsiteY2" fmla="*/ 804390 h 814181"/>
              <a:gd name="connsiteX3" fmla="*/ 1222100 w 2410718"/>
              <a:gd name="connsiteY3" fmla="*/ 814181 h 814181"/>
              <a:gd name="connsiteX4" fmla="*/ 281373 w 2410718"/>
              <a:gd name="connsiteY4" fmla="*/ 791545 h 814181"/>
              <a:gd name="connsiteX5" fmla="*/ 20 w 2410718"/>
              <a:gd name="connsiteY5" fmla="*/ 25694 h 814181"/>
              <a:gd name="connsiteX0" fmla="*/ 20 w 2410718"/>
              <a:gd name="connsiteY0" fmla="*/ 25694 h 867858"/>
              <a:gd name="connsiteX1" fmla="*/ 2409820 w 2410718"/>
              <a:gd name="connsiteY1" fmla="*/ 5 h 867858"/>
              <a:gd name="connsiteX2" fmla="*/ 2128466 w 2410718"/>
              <a:gd name="connsiteY2" fmla="*/ 804390 h 867858"/>
              <a:gd name="connsiteX3" fmla="*/ 1214643 w 2410718"/>
              <a:gd name="connsiteY3" fmla="*/ 867858 h 867858"/>
              <a:gd name="connsiteX4" fmla="*/ 281373 w 2410718"/>
              <a:gd name="connsiteY4" fmla="*/ 791545 h 867858"/>
              <a:gd name="connsiteX5" fmla="*/ 20 w 2410718"/>
              <a:gd name="connsiteY5" fmla="*/ 25694 h 867858"/>
              <a:gd name="connsiteX0" fmla="*/ 20 w 2410718"/>
              <a:gd name="connsiteY0" fmla="*/ 25694 h 832073"/>
              <a:gd name="connsiteX1" fmla="*/ 2409820 w 2410718"/>
              <a:gd name="connsiteY1" fmla="*/ 5 h 832073"/>
              <a:gd name="connsiteX2" fmla="*/ 2128466 w 2410718"/>
              <a:gd name="connsiteY2" fmla="*/ 804390 h 832073"/>
              <a:gd name="connsiteX3" fmla="*/ 1214643 w 2410718"/>
              <a:gd name="connsiteY3" fmla="*/ 832073 h 832073"/>
              <a:gd name="connsiteX4" fmla="*/ 281373 w 2410718"/>
              <a:gd name="connsiteY4" fmla="*/ 791545 h 832073"/>
              <a:gd name="connsiteX5" fmla="*/ 20 w 2410718"/>
              <a:gd name="connsiteY5" fmla="*/ 25694 h 832073"/>
              <a:gd name="connsiteX0" fmla="*/ 20 w 2410718"/>
              <a:gd name="connsiteY0" fmla="*/ 25694 h 866829"/>
              <a:gd name="connsiteX1" fmla="*/ 2409820 w 2410718"/>
              <a:gd name="connsiteY1" fmla="*/ 5 h 866829"/>
              <a:gd name="connsiteX2" fmla="*/ 2128466 w 2410718"/>
              <a:gd name="connsiteY2" fmla="*/ 804390 h 866829"/>
              <a:gd name="connsiteX3" fmla="*/ 1214643 w 2410718"/>
              <a:gd name="connsiteY3" fmla="*/ 832073 h 866829"/>
              <a:gd name="connsiteX4" fmla="*/ 281373 w 2410718"/>
              <a:gd name="connsiteY4" fmla="*/ 791545 h 866829"/>
              <a:gd name="connsiteX5" fmla="*/ 20 w 2410718"/>
              <a:gd name="connsiteY5" fmla="*/ 25694 h 866829"/>
              <a:gd name="connsiteX0" fmla="*/ 20 w 2410718"/>
              <a:gd name="connsiteY0" fmla="*/ 25694 h 858839"/>
              <a:gd name="connsiteX1" fmla="*/ 2409820 w 2410718"/>
              <a:gd name="connsiteY1" fmla="*/ 5 h 858839"/>
              <a:gd name="connsiteX2" fmla="*/ 2128466 w 2410718"/>
              <a:gd name="connsiteY2" fmla="*/ 804390 h 858839"/>
              <a:gd name="connsiteX3" fmla="*/ 1214643 w 2410718"/>
              <a:gd name="connsiteY3" fmla="*/ 832073 h 858839"/>
              <a:gd name="connsiteX4" fmla="*/ 281373 w 2410718"/>
              <a:gd name="connsiteY4" fmla="*/ 791545 h 858839"/>
              <a:gd name="connsiteX5" fmla="*/ 20 w 2410718"/>
              <a:gd name="connsiteY5" fmla="*/ 25694 h 858839"/>
              <a:gd name="connsiteX0" fmla="*/ 20 w 2410718"/>
              <a:gd name="connsiteY0" fmla="*/ 25694 h 836850"/>
              <a:gd name="connsiteX1" fmla="*/ 2409820 w 2410718"/>
              <a:gd name="connsiteY1" fmla="*/ 5 h 836850"/>
              <a:gd name="connsiteX2" fmla="*/ 2128466 w 2410718"/>
              <a:gd name="connsiteY2" fmla="*/ 804390 h 836850"/>
              <a:gd name="connsiteX3" fmla="*/ 1214643 w 2410718"/>
              <a:gd name="connsiteY3" fmla="*/ 832073 h 836850"/>
              <a:gd name="connsiteX4" fmla="*/ 281373 w 2410718"/>
              <a:gd name="connsiteY4" fmla="*/ 791545 h 836850"/>
              <a:gd name="connsiteX5" fmla="*/ 20 w 2410718"/>
              <a:gd name="connsiteY5" fmla="*/ 25694 h 836850"/>
              <a:gd name="connsiteX0" fmla="*/ 20 w 2410718"/>
              <a:gd name="connsiteY0" fmla="*/ 25694 h 840739"/>
              <a:gd name="connsiteX1" fmla="*/ 2409820 w 2410718"/>
              <a:gd name="connsiteY1" fmla="*/ 5 h 840739"/>
              <a:gd name="connsiteX2" fmla="*/ 2128466 w 2410718"/>
              <a:gd name="connsiteY2" fmla="*/ 804390 h 840739"/>
              <a:gd name="connsiteX3" fmla="*/ 1214643 w 2410718"/>
              <a:gd name="connsiteY3" fmla="*/ 832073 h 840739"/>
              <a:gd name="connsiteX4" fmla="*/ 281373 w 2410718"/>
              <a:gd name="connsiteY4" fmla="*/ 791545 h 840739"/>
              <a:gd name="connsiteX5" fmla="*/ 20 w 2410718"/>
              <a:gd name="connsiteY5" fmla="*/ 25694 h 840739"/>
              <a:gd name="connsiteX0" fmla="*/ 20 w 2410718"/>
              <a:gd name="connsiteY0" fmla="*/ 25694 h 855476"/>
              <a:gd name="connsiteX1" fmla="*/ 2409820 w 2410718"/>
              <a:gd name="connsiteY1" fmla="*/ 5 h 855476"/>
              <a:gd name="connsiteX2" fmla="*/ 2128466 w 2410718"/>
              <a:gd name="connsiteY2" fmla="*/ 804390 h 855476"/>
              <a:gd name="connsiteX3" fmla="*/ 1169901 w 2410718"/>
              <a:gd name="connsiteY3" fmla="*/ 849965 h 855476"/>
              <a:gd name="connsiteX4" fmla="*/ 281373 w 2410718"/>
              <a:gd name="connsiteY4" fmla="*/ 791545 h 855476"/>
              <a:gd name="connsiteX5" fmla="*/ 20 w 2410718"/>
              <a:gd name="connsiteY5" fmla="*/ 25694 h 855476"/>
              <a:gd name="connsiteX0" fmla="*/ 20 w 2410718"/>
              <a:gd name="connsiteY0" fmla="*/ 25694 h 850751"/>
              <a:gd name="connsiteX1" fmla="*/ 2409820 w 2410718"/>
              <a:gd name="connsiteY1" fmla="*/ 5 h 850751"/>
              <a:gd name="connsiteX2" fmla="*/ 2128466 w 2410718"/>
              <a:gd name="connsiteY2" fmla="*/ 804390 h 850751"/>
              <a:gd name="connsiteX3" fmla="*/ 1169901 w 2410718"/>
              <a:gd name="connsiteY3" fmla="*/ 849965 h 850751"/>
              <a:gd name="connsiteX4" fmla="*/ 281373 w 2410718"/>
              <a:gd name="connsiteY4" fmla="*/ 791545 h 850751"/>
              <a:gd name="connsiteX5" fmla="*/ 20 w 2410718"/>
              <a:gd name="connsiteY5" fmla="*/ 25694 h 850751"/>
              <a:gd name="connsiteX0" fmla="*/ 20 w 2524379"/>
              <a:gd name="connsiteY0" fmla="*/ 75917 h 900433"/>
              <a:gd name="connsiteX1" fmla="*/ 2409820 w 2524379"/>
              <a:gd name="connsiteY1" fmla="*/ 50228 h 900433"/>
              <a:gd name="connsiteX2" fmla="*/ 2166987 w 2524379"/>
              <a:gd name="connsiteY2" fmla="*/ 854613 h 900433"/>
              <a:gd name="connsiteX3" fmla="*/ 1169901 w 2524379"/>
              <a:gd name="connsiteY3" fmla="*/ 900188 h 900433"/>
              <a:gd name="connsiteX4" fmla="*/ 281373 w 2524379"/>
              <a:gd name="connsiteY4" fmla="*/ 841768 h 900433"/>
              <a:gd name="connsiteX5" fmla="*/ 20 w 2524379"/>
              <a:gd name="connsiteY5" fmla="*/ 75917 h 900433"/>
              <a:gd name="connsiteX0" fmla="*/ 20 w 2410398"/>
              <a:gd name="connsiteY0" fmla="*/ 25722 h 850237"/>
              <a:gd name="connsiteX1" fmla="*/ 2409820 w 2410398"/>
              <a:gd name="connsiteY1" fmla="*/ 33 h 850237"/>
              <a:gd name="connsiteX2" fmla="*/ 2166987 w 2410398"/>
              <a:gd name="connsiteY2" fmla="*/ 804418 h 850237"/>
              <a:gd name="connsiteX3" fmla="*/ 1169901 w 2410398"/>
              <a:gd name="connsiteY3" fmla="*/ 849993 h 850237"/>
              <a:gd name="connsiteX4" fmla="*/ 281373 w 2410398"/>
              <a:gd name="connsiteY4" fmla="*/ 791573 h 850237"/>
              <a:gd name="connsiteX5" fmla="*/ 20 w 2410398"/>
              <a:gd name="connsiteY5" fmla="*/ 25722 h 85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0398" h="850237">
                <a:moveTo>
                  <a:pt x="20" y="25722"/>
                </a:moveTo>
                <a:cubicBezTo>
                  <a:pt x="2601" y="33918"/>
                  <a:pt x="2395351" y="5933"/>
                  <a:pt x="2409820" y="33"/>
                </a:cubicBezTo>
                <a:cubicBezTo>
                  <a:pt x="2424289" y="-5867"/>
                  <a:pt x="2162361" y="798443"/>
                  <a:pt x="2166987" y="804418"/>
                </a:cubicBezTo>
                <a:cubicBezTo>
                  <a:pt x="1944405" y="840485"/>
                  <a:pt x="1484170" y="852134"/>
                  <a:pt x="1169901" y="849993"/>
                </a:cubicBezTo>
                <a:cubicBezTo>
                  <a:pt x="855632" y="847852"/>
                  <a:pt x="577549" y="811046"/>
                  <a:pt x="281373" y="791573"/>
                </a:cubicBezTo>
                <a:cubicBezTo>
                  <a:pt x="252924" y="771206"/>
                  <a:pt x="-2561" y="17526"/>
                  <a:pt x="20" y="25722"/>
                </a:cubicBezTo>
                <a:close/>
              </a:path>
            </a:pathLst>
          </a:custGeom>
          <a:gradFill flip="none" rotWithShape="1">
            <a:gsLst>
              <a:gs pos="0">
                <a:sysClr val="window" lastClr="FFFFFF">
                  <a:alpha val="0"/>
                </a:sysClr>
              </a:gs>
              <a:gs pos="97917">
                <a:srgbClr val="FFFF00">
                  <a:alpha val="62000"/>
                </a:srgbClr>
              </a:gs>
              <a:gs pos="91000">
                <a:srgbClr val="FFFF00">
                  <a:alpha val="37000"/>
                </a:srgbClr>
              </a:gs>
            </a:gsLst>
            <a:lin ang="16200000" scaled="1"/>
            <a:tileRect/>
          </a:gradFill>
          <a:ln w="25400" cap="flat" cmpd="sng" algn="ctr">
            <a:noFill/>
            <a:prstDash val="solid"/>
          </a:ln>
          <a:effectLst>
            <a:outerShdw dir="5400000" algn="t" rotWithShape="0">
              <a:srgbClr val="9BBB59">
                <a:lumMod val="50000"/>
                <a:alpha val="37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7" name="矩形 4"/>
          <p:cNvSpPr/>
          <p:nvPr/>
        </p:nvSpPr>
        <p:spPr>
          <a:xfrm>
            <a:off x="3434944" y="2020049"/>
            <a:ext cx="3680814" cy="683602"/>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20 w 2411182"/>
              <a:gd name="connsiteY0" fmla="*/ 25697 h 804393"/>
              <a:gd name="connsiteX1" fmla="*/ 2409820 w 2411182"/>
              <a:gd name="connsiteY1" fmla="*/ 8 h 804393"/>
              <a:gd name="connsiteX2" fmla="*/ 2128466 w 2411182"/>
              <a:gd name="connsiteY2" fmla="*/ 804393 h 804393"/>
              <a:gd name="connsiteX3" fmla="*/ 281373 w 2411182"/>
              <a:gd name="connsiteY3" fmla="*/ 791548 h 804393"/>
              <a:gd name="connsiteX4" fmla="*/ 20 w 2411182"/>
              <a:gd name="connsiteY4" fmla="*/ 25697 h 804393"/>
              <a:gd name="connsiteX0" fmla="*/ 20 w 2412149"/>
              <a:gd name="connsiteY0" fmla="*/ 25695 h 804391"/>
              <a:gd name="connsiteX1" fmla="*/ 2409820 w 2412149"/>
              <a:gd name="connsiteY1" fmla="*/ 6 h 804391"/>
              <a:gd name="connsiteX2" fmla="*/ 2128466 w 2412149"/>
              <a:gd name="connsiteY2" fmla="*/ 804391 h 804391"/>
              <a:gd name="connsiteX3" fmla="*/ 1229557 w 2412149"/>
              <a:gd name="connsiteY3" fmla="*/ 787343 h 804391"/>
              <a:gd name="connsiteX4" fmla="*/ 281373 w 2412149"/>
              <a:gd name="connsiteY4" fmla="*/ 791546 h 804391"/>
              <a:gd name="connsiteX5" fmla="*/ 20 w 2412149"/>
              <a:gd name="connsiteY5" fmla="*/ 25695 h 804391"/>
              <a:gd name="connsiteX0" fmla="*/ 20 w 2412149"/>
              <a:gd name="connsiteY0" fmla="*/ 25695 h 814182"/>
              <a:gd name="connsiteX1" fmla="*/ 2409820 w 2412149"/>
              <a:gd name="connsiteY1" fmla="*/ 6 h 814182"/>
              <a:gd name="connsiteX2" fmla="*/ 2128466 w 2412149"/>
              <a:gd name="connsiteY2" fmla="*/ 804391 h 814182"/>
              <a:gd name="connsiteX3" fmla="*/ 1222100 w 2412149"/>
              <a:gd name="connsiteY3" fmla="*/ 814182 h 814182"/>
              <a:gd name="connsiteX4" fmla="*/ 281373 w 2412149"/>
              <a:gd name="connsiteY4" fmla="*/ 791546 h 814182"/>
              <a:gd name="connsiteX5" fmla="*/ 20 w 2412149"/>
              <a:gd name="connsiteY5" fmla="*/ 25695 h 814182"/>
              <a:gd name="connsiteX0" fmla="*/ 20 w 2410718"/>
              <a:gd name="connsiteY0" fmla="*/ 25694 h 814181"/>
              <a:gd name="connsiteX1" fmla="*/ 2409820 w 2410718"/>
              <a:gd name="connsiteY1" fmla="*/ 5 h 814181"/>
              <a:gd name="connsiteX2" fmla="*/ 2128466 w 2410718"/>
              <a:gd name="connsiteY2" fmla="*/ 804390 h 814181"/>
              <a:gd name="connsiteX3" fmla="*/ 1222100 w 2410718"/>
              <a:gd name="connsiteY3" fmla="*/ 814181 h 814181"/>
              <a:gd name="connsiteX4" fmla="*/ 281373 w 2410718"/>
              <a:gd name="connsiteY4" fmla="*/ 791545 h 814181"/>
              <a:gd name="connsiteX5" fmla="*/ 20 w 2410718"/>
              <a:gd name="connsiteY5" fmla="*/ 25694 h 814181"/>
              <a:gd name="connsiteX0" fmla="*/ 20 w 2410718"/>
              <a:gd name="connsiteY0" fmla="*/ 25694 h 867858"/>
              <a:gd name="connsiteX1" fmla="*/ 2409820 w 2410718"/>
              <a:gd name="connsiteY1" fmla="*/ 5 h 867858"/>
              <a:gd name="connsiteX2" fmla="*/ 2128466 w 2410718"/>
              <a:gd name="connsiteY2" fmla="*/ 804390 h 867858"/>
              <a:gd name="connsiteX3" fmla="*/ 1214643 w 2410718"/>
              <a:gd name="connsiteY3" fmla="*/ 867858 h 867858"/>
              <a:gd name="connsiteX4" fmla="*/ 281373 w 2410718"/>
              <a:gd name="connsiteY4" fmla="*/ 791545 h 867858"/>
              <a:gd name="connsiteX5" fmla="*/ 20 w 2410718"/>
              <a:gd name="connsiteY5" fmla="*/ 25694 h 867858"/>
              <a:gd name="connsiteX0" fmla="*/ 20 w 2410718"/>
              <a:gd name="connsiteY0" fmla="*/ 25694 h 832073"/>
              <a:gd name="connsiteX1" fmla="*/ 2409820 w 2410718"/>
              <a:gd name="connsiteY1" fmla="*/ 5 h 832073"/>
              <a:gd name="connsiteX2" fmla="*/ 2128466 w 2410718"/>
              <a:gd name="connsiteY2" fmla="*/ 804390 h 832073"/>
              <a:gd name="connsiteX3" fmla="*/ 1214643 w 2410718"/>
              <a:gd name="connsiteY3" fmla="*/ 832073 h 832073"/>
              <a:gd name="connsiteX4" fmla="*/ 281373 w 2410718"/>
              <a:gd name="connsiteY4" fmla="*/ 791545 h 832073"/>
              <a:gd name="connsiteX5" fmla="*/ 20 w 2410718"/>
              <a:gd name="connsiteY5" fmla="*/ 25694 h 832073"/>
              <a:gd name="connsiteX0" fmla="*/ 20 w 2410718"/>
              <a:gd name="connsiteY0" fmla="*/ 25694 h 866829"/>
              <a:gd name="connsiteX1" fmla="*/ 2409820 w 2410718"/>
              <a:gd name="connsiteY1" fmla="*/ 5 h 866829"/>
              <a:gd name="connsiteX2" fmla="*/ 2128466 w 2410718"/>
              <a:gd name="connsiteY2" fmla="*/ 804390 h 866829"/>
              <a:gd name="connsiteX3" fmla="*/ 1214643 w 2410718"/>
              <a:gd name="connsiteY3" fmla="*/ 832073 h 866829"/>
              <a:gd name="connsiteX4" fmla="*/ 281373 w 2410718"/>
              <a:gd name="connsiteY4" fmla="*/ 791545 h 866829"/>
              <a:gd name="connsiteX5" fmla="*/ 20 w 2410718"/>
              <a:gd name="connsiteY5" fmla="*/ 25694 h 866829"/>
              <a:gd name="connsiteX0" fmla="*/ 20 w 2410718"/>
              <a:gd name="connsiteY0" fmla="*/ 25694 h 858839"/>
              <a:gd name="connsiteX1" fmla="*/ 2409820 w 2410718"/>
              <a:gd name="connsiteY1" fmla="*/ 5 h 858839"/>
              <a:gd name="connsiteX2" fmla="*/ 2128466 w 2410718"/>
              <a:gd name="connsiteY2" fmla="*/ 804390 h 858839"/>
              <a:gd name="connsiteX3" fmla="*/ 1214643 w 2410718"/>
              <a:gd name="connsiteY3" fmla="*/ 832073 h 858839"/>
              <a:gd name="connsiteX4" fmla="*/ 281373 w 2410718"/>
              <a:gd name="connsiteY4" fmla="*/ 791545 h 858839"/>
              <a:gd name="connsiteX5" fmla="*/ 20 w 2410718"/>
              <a:gd name="connsiteY5" fmla="*/ 25694 h 858839"/>
              <a:gd name="connsiteX0" fmla="*/ 20 w 2410718"/>
              <a:gd name="connsiteY0" fmla="*/ 25694 h 836850"/>
              <a:gd name="connsiteX1" fmla="*/ 2409820 w 2410718"/>
              <a:gd name="connsiteY1" fmla="*/ 5 h 836850"/>
              <a:gd name="connsiteX2" fmla="*/ 2128466 w 2410718"/>
              <a:gd name="connsiteY2" fmla="*/ 804390 h 836850"/>
              <a:gd name="connsiteX3" fmla="*/ 1214643 w 2410718"/>
              <a:gd name="connsiteY3" fmla="*/ 832073 h 836850"/>
              <a:gd name="connsiteX4" fmla="*/ 281373 w 2410718"/>
              <a:gd name="connsiteY4" fmla="*/ 791545 h 836850"/>
              <a:gd name="connsiteX5" fmla="*/ 20 w 2410718"/>
              <a:gd name="connsiteY5" fmla="*/ 25694 h 836850"/>
              <a:gd name="connsiteX0" fmla="*/ 20 w 2410718"/>
              <a:gd name="connsiteY0" fmla="*/ 25694 h 840739"/>
              <a:gd name="connsiteX1" fmla="*/ 2409820 w 2410718"/>
              <a:gd name="connsiteY1" fmla="*/ 5 h 840739"/>
              <a:gd name="connsiteX2" fmla="*/ 2128466 w 2410718"/>
              <a:gd name="connsiteY2" fmla="*/ 804390 h 840739"/>
              <a:gd name="connsiteX3" fmla="*/ 1214643 w 2410718"/>
              <a:gd name="connsiteY3" fmla="*/ 832073 h 840739"/>
              <a:gd name="connsiteX4" fmla="*/ 281373 w 2410718"/>
              <a:gd name="connsiteY4" fmla="*/ 791545 h 840739"/>
              <a:gd name="connsiteX5" fmla="*/ 20 w 2410718"/>
              <a:gd name="connsiteY5" fmla="*/ 25694 h 840739"/>
              <a:gd name="connsiteX0" fmla="*/ 20 w 2410718"/>
              <a:gd name="connsiteY0" fmla="*/ 25694 h 855476"/>
              <a:gd name="connsiteX1" fmla="*/ 2409820 w 2410718"/>
              <a:gd name="connsiteY1" fmla="*/ 5 h 855476"/>
              <a:gd name="connsiteX2" fmla="*/ 2128466 w 2410718"/>
              <a:gd name="connsiteY2" fmla="*/ 804390 h 855476"/>
              <a:gd name="connsiteX3" fmla="*/ 1169901 w 2410718"/>
              <a:gd name="connsiteY3" fmla="*/ 849965 h 855476"/>
              <a:gd name="connsiteX4" fmla="*/ 281373 w 2410718"/>
              <a:gd name="connsiteY4" fmla="*/ 791545 h 855476"/>
              <a:gd name="connsiteX5" fmla="*/ 20 w 2410718"/>
              <a:gd name="connsiteY5" fmla="*/ 25694 h 855476"/>
              <a:gd name="connsiteX0" fmla="*/ 20 w 2410718"/>
              <a:gd name="connsiteY0" fmla="*/ 25694 h 850751"/>
              <a:gd name="connsiteX1" fmla="*/ 2409820 w 2410718"/>
              <a:gd name="connsiteY1" fmla="*/ 5 h 850751"/>
              <a:gd name="connsiteX2" fmla="*/ 2128466 w 2410718"/>
              <a:gd name="connsiteY2" fmla="*/ 804390 h 850751"/>
              <a:gd name="connsiteX3" fmla="*/ 1169901 w 2410718"/>
              <a:gd name="connsiteY3" fmla="*/ 849965 h 850751"/>
              <a:gd name="connsiteX4" fmla="*/ 281373 w 2410718"/>
              <a:gd name="connsiteY4" fmla="*/ 791545 h 850751"/>
              <a:gd name="connsiteX5" fmla="*/ 20 w 2410718"/>
              <a:gd name="connsiteY5" fmla="*/ 25694 h 85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flip="none" rotWithShape="1">
            <a:gsLst>
              <a:gs pos="0">
                <a:sysClr val="window" lastClr="FFFFFF">
                  <a:alpha val="0"/>
                </a:sysClr>
              </a:gs>
              <a:gs pos="97917">
                <a:srgbClr val="FFFF00">
                  <a:alpha val="62000"/>
                </a:srgbClr>
              </a:gs>
              <a:gs pos="91000">
                <a:srgbClr val="FFFF00">
                  <a:alpha val="37000"/>
                </a:srgbClr>
              </a:gs>
            </a:gsLst>
            <a:lin ang="16200000" scaled="1"/>
            <a:tileRect/>
          </a:gradFill>
          <a:ln w="25400" cap="flat" cmpd="sng" algn="ctr">
            <a:noFill/>
            <a:prstDash val="solid"/>
          </a:ln>
          <a:effectLst>
            <a:outerShdw dir="5400000" algn="t" rotWithShape="0">
              <a:srgbClr val="9BBB59">
                <a:lumMod val="50000"/>
                <a:alpha val="37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8" name="矩形 4"/>
          <p:cNvSpPr/>
          <p:nvPr/>
        </p:nvSpPr>
        <p:spPr>
          <a:xfrm>
            <a:off x="3844088" y="4378243"/>
            <a:ext cx="2825135" cy="683602"/>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20 w 2411182"/>
              <a:gd name="connsiteY0" fmla="*/ 25697 h 804393"/>
              <a:gd name="connsiteX1" fmla="*/ 2409820 w 2411182"/>
              <a:gd name="connsiteY1" fmla="*/ 8 h 804393"/>
              <a:gd name="connsiteX2" fmla="*/ 2128466 w 2411182"/>
              <a:gd name="connsiteY2" fmla="*/ 804393 h 804393"/>
              <a:gd name="connsiteX3" fmla="*/ 281373 w 2411182"/>
              <a:gd name="connsiteY3" fmla="*/ 791548 h 804393"/>
              <a:gd name="connsiteX4" fmla="*/ 20 w 2411182"/>
              <a:gd name="connsiteY4" fmla="*/ 25697 h 804393"/>
              <a:gd name="connsiteX0" fmla="*/ 20 w 2412149"/>
              <a:gd name="connsiteY0" fmla="*/ 25695 h 804391"/>
              <a:gd name="connsiteX1" fmla="*/ 2409820 w 2412149"/>
              <a:gd name="connsiteY1" fmla="*/ 6 h 804391"/>
              <a:gd name="connsiteX2" fmla="*/ 2128466 w 2412149"/>
              <a:gd name="connsiteY2" fmla="*/ 804391 h 804391"/>
              <a:gd name="connsiteX3" fmla="*/ 1229557 w 2412149"/>
              <a:gd name="connsiteY3" fmla="*/ 787343 h 804391"/>
              <a:gd name="connsiteX4" fmla="*/ 281373 w 2412149"/>
              <a:gd name="connsiteY4" fmla="*/ 791546 h 804391"/>
              <a:gd name="connsiteX5" fmla="*/ 20 w 2412149"/>
              <a:gd name="connsiteY5" fmla="*/ 25695 h 804391"/>
              <a:gd name="connsiteX0" fmla="*/ 20 w 2412149"/>
              <a:gd name="connsiteY0" fmla="*/ 25695 h 814182"/>
              <a:gd name="connsiteX1" fmla="*/ 2409820 w 2412149"/>
              <a:gd name="connsiteY1" fmla="*/ 6 h 814182"/>
              <a:gd name="connsiteX2" fmla="*/ 2128466 w 2412149"/>
              <a:gd name="connsiteY2" fmla="*/ 804391 h 814182"/>
              <a:gd name="connsiteX3" fmla="*/ 1222100 w 2412149"/>
              <a:gd name="connsiteY3" fmla="*/ 814182 h 814182"/>
              <a:gd name="connsiteX4" fmla="*/ 281373 w 2412149"/>
              <a:gd name="connsiteY4" fmla="*/ 791546 h 814182"/>
              <a:gd name="connsiteX5" fmla="*/ 20 w 2412149"/>
              <a:gd name="connsiteY5" fmla="*/ 25695 h 814182"/>
              <a:gd name="connsiteX0" fmla="*/ 20 w 2410718"/>
              <a:gd name="connsiteY0" fmla="*/ 25694 h 814181"/>
              <a:gd name="connsiteX1" fmla="*/ 2409820 w 2410718"/>
              <a:gd name="connsiteY1" fmla="*/ 5 h 814181"/>
              <a:gd name="connsiteX2" fmla="*/ 2128466 w 2410718"/>
              <a:gd name="connsiteY2" fmla="*/ 804390 h 814181"/>
              <a:gd name="connsiteX3" fmla="*/ 1222100 w 2410718"/>
              <a:gd name="connsiteY3" fmla="*/ 814181 h 814181"/>
              <a:gd name="connsiteX4" fmla="*/ 281373 w 2410718"/>
              <a:gd name="connsiteY4" fmla="*/ 791545 h 814181"/>
              <a:gd name="connsiteX5" fmla="*/ 20 w 2410718"/>
              <a:gd name="connsiteY5" fmla="*/ 25694 h 814181"/>
              <a:gd name="connsiteX0" fmla="*/ 20 w 2410718"/>
              <a:gd name="connsiteY0" fmla="*/ 25694 h 867858"/>
              <a:gd name="connsiteX1" fmla="*/ 2409820 w 2410718"/>
              <a:gd name="connsiteY1" fmla="*/ 5 h 867858"/>
              <a:gd name="connsiteX2" fmla="*/ 2128466 w 2410718"/>
              <a:gd name="connsiteY2" fmla="*/ 804390 h 867858"/>
              <a:gd name="connsiteX3" fmla="*/ 1214643 w 2410718"/>
              <a:gd name="connsiteY3" fmla="*/ 867858 h 867858"/>
              <a:gd name="connsiteX4" fmla="*/ 281373 w 2410718"/>
              <a:gd name="connsiteY4" fmla="*/ 791545 h 867858"/>
              <a:gd name="connsiteX5" fmla="*/ 20 w 2410718"/>
              <a:gd name="connsiteY5" fmla="*/ 25694 h 867858"/>
              <a:gd name="connsiteX0" fmla="*/ 20 w 2410718"/>
              <a:gd name="connsiteY0" fmla="*/ 25694 h 832073"/>
              <a:gd name="connsiteX1" fmla="*/ 2409820 w 2410718"/>
              <a:gd name="connsiteY1" fmla="*/ 5 h 832073"/>
              <a:gd name="connsiteX2" fmla="*/ 2128466 w 2410718"/>
              <a:gd name="connsiteY2" fmla="*/ 804390 h 832073"/>
              <a:gd name="connsiteX3" fmla="*/ 1214643 w 2410718"/>
              <a:gd name="connsiteY3" fmla="*/ 832073 h 832073"/>
              <a:gd name="connsiteX4" fmla="*/ 281373 w 2410718"/>
              <a:gd name="connsiteY4" fmla="*/ 791545 h 832073"/>
              <a:gd name="connsiteX5" fmla="*/ 20 w 2410718"/>
              <a:gd name="connsiteY5" fmla="*/ 25694 h 832073"/>
              <a:gd name="connsiteX0" fmla="*/ 20 w 2410718"/>
              <a:gd name="connsiteY0" fmla="*/ 25694 h 866829"/>
              <a:gd name="connsiteX1" fmla="*/ 2409820 w 2410718"/>
              <a:gd name="connsiteY1" fmla="*/ 5 h 866829"/>
              <a:gd name="connsiteX2" fmla="*/ 2128466 w 2410718"/>
              <a:gd name="connsiteY2" fmla="*/ 804390 h 866829"/>
              <a:gd name="connsiteX3" fmla="*/ 1214643 w 2410718"/>
              <a:gd name="connsiteY3" fmla="*/ 832073 h 866829"/>
              <a:gd name="connsiteX4" fmla="*/ 281373 w 2410718"/>
              <a:gd name="connsiteY4" fmla="*/ 791545 h 866829"/>
              <a:gd name="connsiteX5" fmla="*/ 20 w 2410718"/>
              <a:gd name="connsiteY5" fmla="*/ 25694 h 866829"/>
              <a:gd name="connsiteX0" fmla="*/ 20 w 2410718"/>
              <a:gd name="connsiteY0" fmla="*/ 25694 h 858839"/>
              <a:gd name="connsiteX1" fmla="*/ 2409820 w 2410718"/>
              <a:gd name="connsiteY1" fmla="*/ 5 h 858839"/>
              <a:gd name="connsiteX2" fmla="*/ 2128466 w 2410718"/>
              <a:gd name="connsiteY2" fmla="*/ 804390 h 858839"/>
              <a:gd name="connsiteX3" fmla="*/ 1214643 w 2410718"/>
              <a:gd name="connsiteY3" fmla="*/ 832073 h 858839"/>
              <a:gd name="connsiteX4" fmla="*/ 281373 w 2410718"/>
              <a:gd name="connsiteY4" fmla="*/ 791545 h 858839"/>
              <a:gd name="connsiteX5" fmla="*/ 20 w 2410718"/>
              <a:gd name="connsiteY5" fmla="*/ 25694 h 858839"/>
              <a:gd name="connsiteX0" fmla="*/ 20 w 2410718"/>
              <a:gd name="connsiteY0" fmla="*/ 25694 h 836850"/>
              <a:gd name="connsiteX1" fmla="*/ 2409820 w 2410718"/>
              <a:gd name="connsiteY1" fmla="*/ 5 h 836850"/>
              <a:gd name="connsiteX2" fmla="*/ 2128466 w 2410718"/>
              <a:gd name="connsiteY2" fmla="*/ 804390 h 836850"/>
              <a:gd name="connsiteX3" fmla="*/ 1214643 w 2410718"/>
              <a:gd name="connsiteY3" fmla="*/ 832073 h 836850"/>
              <a:gd name="connsiteX4" fmla="*/ 281373 w 2410718"/>
              <a:gd name="connsiteY4" fmla="*/ 791545 h 836850"/>
              <a:gd name="connsiteX5" fmla="*/ 20 w 2410718"/>
              <a:gd name="connsiteY5" fmla="*/ 25694 h 836850"/>
              <a:gd name="connsiteX0" fmla="*/ 20 w 2410718"/>
              <a:gd name="connsiteY0" fmla="*/ 25694 h 840739"/>
              <a:gd name="connsiteX1" fmla="*/ 2409820 w 2410718"/>
              <a:gd name="connsiteY1" fmla="*/ 5 h 840739"/>
              <a:gd name="connsiteX2" fmla="*/ 2128466 w 2410718"/>
              <a:gd name="connsiteY2" fmla="*/ 804390 h 840739"/>
              <a:gd name="connsiteX3" fmla="*/ 1214643 w 2410718"/>
              <a:gd name="connsiteY3" fmla="*/ 832073 h 840739"/>
              <a:gd name="connsiteX4" fmla="*/ 281373 w 2410718"/>
              <a:gd name="connsiteY4" fmla="*/ 791545 h 840739"/>
              <a:gd name="connsiteX5" fmla="*/ 20 w 2410718"/>
              <a:gd name="connsiteY5" fmla="*/ 25694 h 840739"/>
              <a:gd name="connsiteX0" fmla="*/ 20 w 2410718"/>
              <a:gd name="connsiteY0" fmla="*/ 25694 h 855476"/>
              <a:gd name="connsiteX1" fmla="*/ 2409820 w 2410718"/>
              <a:gd name="connsiteY1" fmla="*/ 5 h 855476"/>
              <a:gd name="connsiteX2" fmla="*/ 2128466 w 2410718"/>
              <a:gd name="connsiteY2" fmla="*/ 804390 h 855476"/>
              <a:gd name="connsiteX3" fmla="*/ 1169901 w 2410718"/>
              <a:gd name="connsiteY3" fmla="*/ 849965 h 855476"/>
              <a:gd name="connsiteX4" fmla="*/ 281373 w 2410718"/>
              <a:gd name="connsiteY4" fmla="*/ 791545 h 855476"/>
              <a:gd name="connsiteX5" fmla="*/ 20 w 2410718"/>
              <a:gd name="connsiteY5" fmla="*/ 25694 h 855476"/>
              <a:gd name="connsiteX0" fmla="*/ 20 w 2410718"/>
              <a:gd name="connsiteY0" fmla="*/ 25694 h 850751"/>
              <a:gd name="connsiteX1" fmla="*/ 2409820 w 2410718"/>
              <a:gd name="connsiteY1" fmla="*/ 5 h 850751"/>
              <a:gd name="connsiteX2" fmla="*/ 2128466 w 2410718"/>
              <a:gd name="connsiteY2" fmla="*/ 804390 h 850751"/>
              <a:gd name="connsiteX3" fmla="*/ 1169901 w 2410718"/>
              <a:gd name="connsiteY3" fmla="*/ 849965 h 850751"/>
              <a:gd name="connsiteX4" fmla="*/ 281373 w 2410718"/>
              <a:gd name="connsiteY4" fmla="*/ 791545 h 850751"/>
              <a:gd name="connsiteX5" fmla="*/ 20 w 2410718"/>
              <a:gd name="connsiteY5" fmla="*/ 25694 h 85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flip="none" rotWithShape="1">
            <a:gsLst>
              <a:gs pos="0">
                <a:sysClr val="window" lastClr="FFFFFF">
                  <a:alpha val="0"/>
                </a:sysClr>
              </a:gs>
              <a:gs pos="97917">
                <a:srgbClr val="FFFF00">
                  <a:alpha val="62000"/>
                </a:srgbClr>
              </a:gs>
              <a:gs pos="91000">
                <a:srgbClr val="FFFF00">
                  <a:alpha val="37000"/>
                </a:srgbClr>
              </a:gs>
            </a:gsLst>
            <a:lin ang="16200000" scaled="1"/>
            <a:tileRect/>
          </a:gradFill>
          <a:ln w="25400" cap="flat" cmpd="sng" algn="ctr">
            <a:noFill/>
            <a:prstDash val="solid"/>
          </a:ln>
          <a:effectLst>
            <a:outerShdw dir="5400000" algn="t" rotWithShape="0">
              <a:srgbClr val="9BBB59">
                <a:lumMod val="50000"/>
                <a:alpha val="37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9" name="矩形 4"/>
          <p:cNvSpPr/>
          <p:nvPr/>
        </p:nvSpPr>
        <p:spPr>
          <a:xfrm>
            <a:off x="4257411" y="5355293"/>
            <a:ext cx="1971298" cy="535745"/>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20 w 2411182"/>
              <a:gd name="connsiteY0" fmla="*/ 25697 h 804393"/>
              <a:gd name="connsiteX1" fmla="*/ 2409820 w 2411182"/>
              <a:gd name="connsiteY1" fmla="*/ 8 h 804393"/>
              <a:gd name="connsiteX2" fmla="*/ 2128466 w 2411182"/>
              <a:gd name="connsiteY2" fmla="*/ 804393 h 804393"/>
              <a:gd name="connsiteX3" fmla="*/ 281373 w 2411182"/>
              <a:gd name="connsiteY3" fmla="*/ 791548 h 804393"/>
              <a:gd name="connsiteX4" fmla="*/ 20 w 2411182"/>
              <a:gd name="connsiteY4" fmla="*/ 25697 h 804393"/>
              <a:gd name="connsiteX0" fmla="*/ 20 w 2412149"/>
              <a:gd name="connsiteY0" fmla="*/ 25695 h 804391"/>
              <a:gd name="connsiteX1" fmla="*/ 2409820 w 2412149"/>
              <a:gd name="connsiteY1" fmla="*/ 6 h 804391"/>
              <a:gd name="connsiteX2" fmla="*/ 2128466 w 2412149"/>
              <a:gd name="connsiteY2" fmla="*/ 804391 h 804391"/>
              <a:gd name="connsiteX3" fmla="*/ 1229557 w 2412149"/>
              <a:gd name="connsiteY3" fmla="*/ 787343 h 804391"/>
              <a:gd name="connsiteX4" fmla="*/ 281373 w 2412149"/>
              <a:gd name="connsiteY4" fmla="*/ 791546 h 804391"/>
              <a:gd name="connsiteX5" fmla="*/ 20 w 2412149"/>
              <a:gd name="connsiteY5" fmla="*/ 25695 h 804391"/>
              <a:gd name="connsiteX0" fmla="*/ 20 w 2412149"/>
              <a:gd name="connsiteY0" fmla="*/ 25695 h 814182"/>
              <a:gd name="connsiteX1" fmla="*/ 2409820 w 2412149"/>
              <a:gd name="connsiteY1" fmla="*/ 6 h 814182"/>
              <a:gd name="connsiteX2" fmla="*/ 2128466 w 2412149"/>
              <a:gd name="connsiteY2" fmla="*/ 804391 h 814182"/>
              <a:gd name="connsiteX3" fmla="*/ 1222100 w 2412149"/>
              <a:gd name="connsiteY3" fmla="*/ 814182 h 814182"/>
              <a:gd name="connsiteX4" fmla="*/ 281373 w 2412149"/>
              <a:gd name="connsiteY4" fmla="*/ 791546 h 814182"/>
              <a:gd name="connsiteX5" fmla="*/ 20 w 2412149"/>
              <a:gd name="connsiteY5" fmla="*/ 25695 h 814182"/>
              <a:gd name="connsiteX0" fmla="*/ 20 w 2410718"/>
              <a:gd name="connsiteY0" fmla="*/ 25694 h 814181"/>
              <a:gd name="connsiteX1" fmla="*/ 2409820 w 2410718"/>
              <a:gd name="connsiteY1" fmla="*/ 5 h 814181"/>
              <a:gd name="connsiteX2" fmla="*/ 2128466 w 2410718"/>
              <a:gd name="connsiteY2" fmla="*/ 804390 h 814181"/>
              <a:gd name="connsiteX3" fmla="*/ 1222100 w 2410718"/>
              <a:gd name="connsiteY3" fmla="*/ 814181 h 814181"/>
              <a:gd name="connsiteX4" fmla="*/ 281373 w 2410718"/>
              <a:gd name="connsiteY4" fmla="*/ 791545 h 814181"/>
              <a:gd name="connsiteX5" fmla="*/ 20 w 2410718"/>
              <a:gd name="connsiteY5" fmla="*/ 25694 h 814181"/>
              <a:gd name="connsiteX0" fmla="*/ 20 w 2410718"/>
              <a:gd name="connsiteY0" fmla="*/ 25694 h 867858"/>
              <a:gd name="connsiteX1" fmla="*/ 2409820 w 2410718"/>
              <a:gd name="connsiteY1" fmla="*/ 5 h 867858"/>
              <a:gd name="connsiteX2" fmla="*/ 2128466 w 2410718"/>
              <a:gd name="connsiteY2" fmla="*/ 804390 h 867858"/>
              <a:gd name="connsiteX3" fmla="*/ 1214643 w 2410718"/>
              <a:gd name="connsiteY3" fmla="*/ 867858 h 867858"/>
              <a:gd name="connsiteX4" fmla="*/ 281373 w 2410718"/>
              <a:gd name="connsiteY4" fmla="*/ 791545 h 867858"/>
              <a:gd name="connsiteX5" fmla="*/ 20 w 2410718"/>
              <a:gd name="connsiteY5" fmla="*/ 25694 h 867858"/>
              <a:gd name="connsiteX0" fmla="*/ 20 w 2410718"/>
              <a:gd name="connsiteY0" fmla="*/ 25694 h 832073"/>
              <a:gd name="connsiteX1" fmla="*/ 2409820 w 2410718"/>
              <a:gd name="connsiteY1" fmla="*/ 5 h 832073"/>
              <a:gd name="connsiteX2" fmla="*/ 2128466 w 2410718"/>
              <a:gd name="connsiteY2" fmla="*/ 804390 h 832073"/>
              <a:gd name="connsiteX3" fmla="*/ 1214643 w 2410718"/>
              <a:gd name="connsiteY3" fmla="*/ 832073 h 832073"/>
              <a:gd name="connsiteX4" fmla="*/ 281373 w 2410718"/>
              <a:gd name="connsiteY4" fmla="*/ 791545 h 832073"/>
              <a:gd name="connsiteX5" fmla="*/ 20 w 2410718"/>
              <a:gd name="connsiteY5" fmla="*/ 25694 h 832073"/>
              <a:gd name="connsiteX0" fmla="*/ 20 w 2410718"/>
              <a:gd name="connsiteY0" fmla="*/ 25694 h 866829"/>
              <a:gd name="connsiteX1" fmla="*/ 2409820 w 2410718"/>
              <a:gd name="connsiteY1" fmla="*/ 5 h 866829"/>
              <a:gd name="connsiteX2" fmla="*/ 2128466 w 2410718"/>
              <a:gd name="connsiteY2" fmla="*/ 804390 h 866829"/>
              <a:gd name="connsiteX3" fmla="*/ 1214643 w 2410718"/>
              <a:gd name="connsiteY3" fmla="*/ 832073 h 866829"/>
              <a:gd name="connsiteX4" fmla="*/ 281373 w 2410718"/>
              <a:gd name="connsiteY4" fmla="*/ 791545 h 866829"/>
              <a:gd name="connsiteX5" fmla="*/ 20 w 2410718"/>
              <a:gd name="connsiteY5" fmla="*/ 25694 h 866829"/>
              <a:gd name="connsiteX0" fmla="*/ 20 w 2410718"/>
              <a:gd name="connsiteY0" fmla="*/ 25694 h 858839"/>
              <a:gd name="connsiteX1" fmla="*/ 2409820 w 2410718"/>
              <a:gd name="connsiteY1" fmla="*/ 5 h 858839"/>
              <a:gd name="connsiteX2" fmla="*/ 2128466 w 2410718"/>
              <a:gd name="connsiteY2" fmla="*/ 804390 h 858839"/>
              <a:gd name="connsiteX3" fmla="*/ 1214643 w 2410718"/>
              <a:gd name="connsiteY3" fmla="*/ 832073 h 858839"/>
              <a:gd name="connsiteX4" fmla="*/ 281373 w 2410718"/>
              <a:gd name="connsiteY4" fmla="*/ 791545 h 858839"/>
              <a:gd name="connsiteX5" fmla="*/ 20 w 2410718"/>
              <a:gd name="connsiteY5" fmla="*/ 25694 h 858839"/>
              <a:gd name="connsiteX0" fmla="*/ 20 w 2410718"/>
              <a:gd name="connsiteY0" fmla="*/ 25694 h 836850"/>
              <a:gd name="connsiteX1" fmla="*/ 2409820 w 2410718"/>
              <a:gd name="connsiteY1" fmla="*/ 5 h 836850"/>
              <a:gd name="connsiteX2" fmla="*/ 2128466 w 2410718"/>
              <a:gd name="connsiteY2" fmla="*/ 804390 h 836850"/>
              <a:gd name="connsiteX3" fmla="*/ 1214643 w 2410718"/>
              <a:gd name="connsiteY3" fmla="*/ 832073 h 836850"/>
              <a:gd name="connsiteX4" fmla="*/ 281373 w 2410718"/>
              <a:gd name="connsiteY4" fmla="*/ 791545 h 836850"/>
              <a:gd name="connsiteX5" fmla="*/ 20 w 2410718"/>
              <a:gd name="connsiteY5" fmla="*/ 25694 h 836850"/>
              <a:gd name="connsiteX0" fmla="*/ 20 w 2410718"/>
              <a:gd name="connsiteY0" fmla="*/ 25694 h 840739"/>
              <a:gd name="connsiteX1" fmla="*/ 2409820 w 2410718"/>
              <a:gd name="connsiteY1" fmla="*/ 5 h 840739"/>
              <a:gd name="connsiteX2" fmla="*/ 2128466 w 2410718"/>
              <a:gd name="connsiteY2" fmla="*/ 804390 h 840739"/>
              <a:gd name="connsiteX3" fmla="*/ 1214643 w 2410718"/>
              <a:gd name="connsiteY3" fmla="*/ 832073 h 840739"/>
              <a:gd name="connsiteX4" fmla="*/ 281373 w 2410718"/>
              <a:gd name="connsiteY4" fmla="*/ 791545 h 840739"/>
              <a:gd name="connsiteX5" fmla="*/ 20 w 2410718"/>
              <a:gd name="connsiteY5" fmla="*/ 25694 h 840739"/>
              <a:gd name="connsiteX0" fmla="*/ 20 w 2410718"/>
              <a:gd name="connsiteY0" fmla="*/ 25694 h 855476"/>
              <a:gd name="connsiteX1" fmla="*/ 2409820 w 2410718"/>
              <a:gd name="connsiteY1" fmla="*/ 5 h 855476"/>
              <a:gd name="connsiteX2" fmla="*/ 2128466 w 2410718"/>
              <a:gd name="connsiteY2" fmla="*/ 804390 h 855476"/>
              <a:gd name="connsiteX3" fmla="*/ 1169901 w 2410718"/>
              <a:gd name="connsiteY3" fmla="*/ 849965 h 855476"/>
              <a:gd name="connsiteX4" fmla="*/ 281373 w 2410718"/>
              <a:gd name="connsiteY4" fmla="*/ 791545 h 855476"/>
              <a:gd name="connsiteX5" fmla="*/ 20 w 2410718"/>
              <a:gd name="connsiteY5" fmla="*/ 25694 h 855476"/>
              <a:gd name="connsiteX0" fmla="*/ 20 w 2410718"/>
              <a:gd name="connsiteY0" fmla="*/ 25694 h 850751"/>
              <a:gd name="connsiteX1" fmla="*/ 2409820 w 2410718"/>
              <a:gd name="connsiteY1" fmla="*/ 5 h 850751"/>
              <a:gd name="connsiteX2" fmla="*/ 2128466 w 2410718"/>
              <a:gd name="connsiteY2" fmla="*/ 804390 h 850751"/>
              <a:gd name="connsiteX3" fmla="*/ 1169901 w 2410718"/>
              <a:gd name="connsiteY3" fmla="*/ 849965 h 850751"/>
              <a:gd name="connsiteX4" fmla="*/ 281373 w 2410718"/>
              <a:gd name="connsiteY4" fmla="*/ 791545 h 850751"/>
              <a:gd name="connsiteX5" fmla="*/ 20 w 2410718"/>
              <a:gd name="connsiteY5" fmla="*/ 25694 h 85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flip="none" rotWithShape="1">
            <a:gsLst>
              <a:gs pos="0">
                <a:sysClr val="window" lastClr="FFFFFF">
                  <a:alpha val="0"/>
                </a:sysClr>
              </a:gs>
              <a:gs pos="97917">
                <a:srgbClr val="FFFF00">
                  <a:alpha val="62000"/>
                </a:srgbClr>
              </a:gs>
              <a:gs pos="91000">
                <a:srgbClr val="FFFF00">
                  <a:alpha val="37000"/>
                </a:srgbClr>
              </a:gs>
            </a:gsLst>
            <a:lin ang="16200000" scaled="1"/>
            <a:tileRect/>
          </a:gradFill>
          <a:ln w="25400" cap="flat" cmpd="sng" algn="ctr">
            <a:noFill/>
            <a:prstDash val="solid"/>
          </a:ln>
          <a:effectLst>
            <a:outerShdw dir="5400000" algn="t" rotWithShape="0">
              <a:srgbClr val="9BBB59">
                <a:lumMod val="50000"/>
                <a:alpha val="37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cxnSp>
        <p:nvCxnSpPr>
          <p:cNvPr id="60" name="直接连接符 59"/>
          <p:cNvCxnSpPr/>
          <p:nvPr/>
        </p:nvCxnSpPr>
        <p:spPr>
          <a:xfrm>
            <a:off x="6671530" y="2492896"/>
            <a:ext cx="1080119" cy="0"/>
          </a:xfrm>
          <a:prstGeom prst="line">
            <a:avLst/>
          </a:prstGeom>
          <a:noFill/>
          <a:ln w="19050" cap="flat" cmpd="sng" algn="ctr">
            <a:solidFill>
              <a:srgbClr val="667F2D"/>
            </a:solidFill>
            <a:prstDash val="sysDash"/>
            <a:headEnd type="oval" w="med" len="med"/>
            <a:tailEnd type="oval" w="med" len="med"/>
          </a:ln>
          <a:effectLst/>
        </p:spPr>
      </p:cxnSp>
      <p:cxnSp>
        <p:nvCxnSpPr>
          <p:cNvPr id="61" name="直接连接符 60"/>
          <p:cNvCxnSpPr/>
          <p:nvPr/>
        </p:nvCxnSpPr>
        <p:spPr>
          <a:xfrm flipV="1">
            <a:off x="6887554" y="3717032"/>
            <a:ext cx="1008113" cy="15988"/>
          </a:xfrm>
          <a:prstGeom prst="line">
            <a:avLst/>
          </a:prstGeom>
          <a:noFill/>
          <a:ln w="19050" cap="flat" cmpd="sng" algn="ctr">
            <a:solidFill>
              <a:srgbClr val="667F2D"/>
            </a:solidFill>
            <a:prstDash val="sysDash"/>
            <a:headEnd type="oval" w="med" len="med"/>
            <a:tailEnd type="oval" w="med" len="med"/>
          </a:ln>
          <a:effectLst/>
        </p:spPr>
      </p:cxnSp>
      <p:cxnSp>
        <p:nvCxnSpPr>
          <p:cNvPr id="62" name="直接连接符 61"/>
          <p:cNvCxnSpPr/>
          <p:nvPr/>
        </p:nvCxnSpPr>
        <p:spPr>
          <a:xfrm>
            <a:off x="6311489" y="4795352"/>
            <a:ext cx="981610" cy="1800"/>
          </a:xfrm>
          <a:prstGeom prst="line">
            <a:avLst/>
          </a:prstGeom>
          <a:noFill/>
          <a:ln w="19050" cap="flat" cmpd="sng" algn="ctr">
            <a:solidFill>
              <a:srgbClr val="667F2D"/>
            </a:solidFill>
            <a:prstDash val="sysDash"/>
            <a:headEnd type="oval" w="med" len="med"/>
            <a:tailEnd type="oval" w="med" len="med"/>
          </a:ln>
          <a:effectLst/>
        </p:spPr>
      </p:cxnSp>
      <p:cxnSp>
        <p:nvCxnSpPr>
          <p:cNvPr id="63" name="直接连接符 62"/>
          <p:cNvCxnSpPr/>
          <p:nvPr/>
        </p:nvCxnSpPr>
        <p:spPr>
          <a:xfrm>
            <a:off x="5907299" y="5661248"/>
            <a:ext cx="980254" cy="1800"/>
          </a:xfrm>
          <a:prstGeom prst="line">
            <a:avLst/>
          </a:prstGeom>
          <a:noFill/>
          <a:ln w="19050" cap="flat" cmpd="sng" algn="ctr">
            <a:solidFill>
              <a:srgbClr val="667F2D"/>
            </a:solidFill>
            <a:prstDash val="sysDash"/>
            <a:headEnd type="oval" w="med" len="med"/>
            <a:tailEnd type="oval" w="med" len="med"/>
          </a:ln>
          <a:effectLst/>
        </p:spPr>
      </p:cxnSp>
      <p:sp>
        <p:nvSpPr>
          <p:cNvPr id="64" name="TextBox 63"/>
          <p:cNvSpPr txBox="1"/>
          <p:nvPr/>
        </p:nvSpPr>
        <p:spPr>
          <a:xfrm>
            <a:off x="7823658" y="2208464"/>
            <a:ext cx="1872207" cy="572464"/>
          </a:xfrm>
          <a:prstGeom prst="rect">
            <a:avLst/>
          </a:prstGeom>
          <a:noFill/>
        </p:spPr>
        <p:txBody>
          <a:bodyPr wrap="square" rtlCol="0">
            <a:spAutoFit/>
          </a:bodyPr>
          <a:lstStyle/>
          <a:p>
            <a:pPr fontAlgn="auto">
              <a:lnSpc>
                <a:spcPct val="130000"/>
              </a:lnSpc>
              <a:spcBef>
                <a:spcPts val="0"/>
              </a:spcBef>
              <a:spcAft>
                <a:spcPts val="0"/>
              </a:spcAft>
              <a:defRPr/>
            </a:pPr>
            <a:r>
              <a:rPr lang="zh-CN" altLang="en-US" sz="1200" kern="0" dirty="0">
                <a:solidFill>
                  <a:sysClr val="windowText" lastClr="000000">
                    <a:lumMod val="65000"/>
                    <a:lumOff val="35000"/>
                  </a:sysClr>
                </a:solidFill>
                <a:latin typeface="微软雅黑" pitchFamily="34" charset="-122"/>
                <a:ea typeface="微软雅黑" pitchFamily="34" charset="-122"/>
              </a:rPr>
              <a:t>您的内容打在这里，或者通过复制您的文本</a:t>
            </a:r>
            <a:endParaRPr lang="en-US" altLang="zh-CN" sz="1200" kern="0" dirty="0">
              <a:solidFill>
                <a:sysClr val="windowText" lastClr="000000">
                  <a:lumMod val="65000"/>
                  <a:lumOff val="35000"/>
                </a:sysClr>
              </a:solidFill>
              <a:latin typeface="微软雅黑" pitchFamily="34" charset="-122"/>
              <a:ea typeface="微软雅黑" pitchFamily="34" charset="-122"/>
            </a:endParaRPr>
          </a:p>
        </p:txBody>
      </p:sp>
      <p:sp>
        <p:nvSpPr>
          <p:cNvPr id="65" name="TextBox 64"/>
          <p:cNvSpPr txBox="1"/>
          <p:nvPr/>
        </p:nvSpPr>
        <p:spPr>
          <a:xfrm>
            <a:off x="7967675" y="3360592"/>
            <a:ext cx="1872207" cy="572464"/>
          </a:xfrm>
          <a:prstGeom prst="rect">
            <a:avLst/>
          </a:prstGeom>
          <a:noFill/>
        </p:spPr>
        <p:txBody>
          <a:bodyPr wrap="square" rtlCol="0">
            <a:spAutoFit/>
          </a:bodyPr>
          <a:lstStyle/>
          <a:p>
            <a:pPr fontAlgn="auto">
              <a:lnSpc>
                <a:spcPct val="130000"/>
              </a:lnSpc>
              <a:spcBef>
                <a:spcPts val="0"/>
              </a:spcBef>
              <a:spcAft>
                <a:spcPts val="0"/>
              </a:spcAft>
              <a:defRPr/>
            </a:pPr>
            <a:r>
              <a:rPr lang="zh-CN" altLang="en-US" sz="1200" kern="0" dirty="0">
                <a:solidFill>
                  <a:sysClr val="windowText" lastClr="000000">
                    <a:lumMod val="65000"/>
                    <a:lumOff val="35000"/>
                  </a:sysClr>
                </a:solidFill>
                <a:latin typeface="微软雅黑" pitchFamily="34" charset="-122"/>
                <a:ea typeface="微软雅黑" pitchFamily="34" charset="-122"/>
              </a:rPr>
              <a:t>您的内容打在这里，或者通过复制您的文本</a:t>
            </a:r>
            <a:endParaRPr lang="en-US" altLang="zh-CN" sz="1200" kern="0" dirty="0">
              <a:solidFill>
                <a:sysClr val="windowText" lastClr="000000">
                  <a:lumMod val="65000"/>
                  <a:lumOff val="35000"/>
                </a:sysClr>
              </a:solidFill>
              <a:latin typeface="微软雅黑" pitchFamily="34" charset="-122"/>
              <a:ea typeface="微软雅黑" pitchFamily="34" charset="-122"/>
            </a:endParaRPr>
          </a:p>
        </p:txBody>
      </p:sp>
      <p:sp>
        <p:nvSpPr>
          <p:cNvPr id="66" name="TextBox 65"/>
          <p:cNvSpPr txBox="1"/>
          <p:nvPr/>
        </p:nvSpPr>
        <p:spPr>
          <a:xfrm>
            <a:off x="7391611" y="4440712"/>
            <a:ext cx="1872207" cy="572464"/>
          </a:xfrm>
          <a:prstGeom prst="rect">
            <a:avLst/>
          </a:prstGeom>
          <a:noFill/>
        </p:spPr>
        <p:txBody>
          <a:bodyPr wrap="square" rtlCol="0">
            <a:spAutoFit/>
          </a:bodyPr>
          <a:lstStyle/>
          <a:p>
            <a:pPr fontAlgn="auto">
              <a:lnSpc>
                <a:spcPct val="130000"/>
              </a:lnSpc>
              <a:spcBef>
                <a:spcPts val="0"/>
              </a:spcBef>
              <a:spcAft>
                <a:spcPts val="0"/>
              </a:spcAft>
              <a:defRPr/>
            </a:pPr>
            <a:r>
              <a:rPr lang="zh-CN" altLang="en-US" sz="1200" kern="0" dirty="0">
                <a:solidFill>
                  <a:sysClr val="windowText" lastClr="000000">
                    <a:lumMod val="65000"/>
                    <a:lumOff val="35000"/>
                  </a:sysClr>
                </a:solidFill>
                <a:latin typeface="微软雅黑" pitchFamily="34" charset="-122"/>
                <a:ea typeface="微软雅黑" pitchFamily="34" charset="-122"/>
              </a:rPr>
              <a:t>您的内容打在这里，或者通过复制您的文本</a:t>
            </a:r>
            <a:endParaRPr lang="en-US" altLang="zh-CN" sz="1200" kern="0" dirty="0">
              <a:solidFill>
                <a:sysClr val="windowText" lastClr="000000">
                  <a:lumMod val="65000"/>
                  <a:lumOff val="35000"/>
                </a:sysClr>
              </a:solidFill>
              <a:latin typeface="微软雅黑" pitchFamily="34" charset="-122"/>
              <a:ea typeface="微软雅黑" pitchFamily="34" charset="-122"/>
            </a:endParaRPr>
          </a:p>
        </p:txBody>
      </p:sp>
      <p:sp>
        <p:nvSpPr>
          <p:cNvPr id="67" name="TextBox 66"/>
          <p:cNvSpPr txBox="1"/>
          <p:nvPr/>
        </p:nvSpPr>
        <p:spPr>
          <a:xfrm>
            <a:off x="7031571" y="5376816"/>
            <a:ext cx="1872207" cy="572464"/>
          </a:xfrm>
          <a:prstGeom prst="rect">
            <a:avLst/>
          </a:prstGeom>
          <a:noFill/>
        </p:spPr>
        <p:txBody>
          <a:bodyPr wrap="square" rtlCol="0">
            <a:spAutoFit/>
          </a:bodyPr>
          <a:lstStyle/>
          <a:p>
            <a:pPr fontAlgn="auto">
              <a:lnSpc>
                <a:spcPct val="130000"/>
              </a:lnSpc>
              <a:spcBef>
                <a:spcPts val="0"/>
              </a:spcBef>
              <a:spcAft>
                <a:spcPts val="0"/>
              </a:spcAft>
              <a:defRPr/>
            </a:pPr>
            <a:r>
              <a:rPr lang="zh-CN" altLang="en-US" sz="1200" kern="0" dirty="0">
                <a:solidFill>
                  <a:sysClr val="windowText" lastClr="000000">
                    <a:lumMod val="65000"/>
                    <a:lumOff val="35000"/>
                  </a:sysClr>
                </a:solidFill>
                <a:latin typeface="微软雅黑" pitchFamily="34" charset="-122"/>
                <a:ea typeface="微软雅黑" pitchFamily="34" charset="-122"/>
              </a:rPr>
              <a:t>您的内容打在这里，或者通过复制您的文本</a:t>
            </a:r>
            <a:endParaRPr lang="en-US" altLang="zh-CN" sz="1200" kern="0" dirty="0">
              <a:solidFill>
                <a:sysClr val="windowText" lastClr="000000">
                  <a:lumMod val="65000"/>
                  <a:lumOff val="35000"/>
                </a:sysClr>
              </a:solidFill>
              <a:latin typeface="微软雅黑" pitchFamily="34" charset="-122"/>
              <a:ea typeface="微软雅黑" pitchFamily="34" charset="-122"/>
            </a:endParaRPr>
          </a:p>
        </p:txBody>
      </p:sp>
      <p:sp>
        <p:nvSpPr>
          <p:cNvPr id="68" name="Text Box 39"/>
          <p:cNvSpPr txBox="1">
            <a:spLocks noChangeArrowheads="1"/>
          </p:cNvSpPr>
          <p:nvPr/>
        </p:nvSpPr>
        <p:spPr bwMode="auto">
          <a:xfrm>
            <a:off x="4511289" y="3501009"/>
            <a:ext cx="1584176" cy="461665"/>
          </a:xfrm>
          <a:prstGeom prst="rect">
            <a:avLst/>
          </a:prstGeom>
          <a:noFill/>
          <a:ln w="9525">
            <a:noFill/>
            <a:miter lim="800000"/>
            <a:headEnd/>
            <a:tailEnd/>
          </a:ln>
        </p:spPr>
        <p:txBody>
          <a:bodyPr wrap="square" anchor="ctr">
            <a:spAutoFit/>
          </a:bodyPr>
          <a:lstStyle/>
          <a:p>
            <a:pPr algn="ctr" fontAlgn="auto">
              <a:lnSpc>
                <a:spcPct val="120000"/>
              </a:lnSpc>
              <a:spcBef>
                <a:spcPts val="0"/>
              </a:spcBef>
              <a:spcAft>
                <a:spcPts val="0"/>
              </a:spcAft>
              <a:defRPr/>
            </a:pPr>
            <a:r>
              <a:rPr lang="zh-CN" altLang="en-US" sz="2000" b="1" kern="0" dirty="0">
                <a:solidFill>
                  <a:sysClr val="window" lastClr="FFFFFF"/>
                </a:solidFill>
                <a:latin typeface="微软雅黑" pitchFamily="34" charset="-122"/>
                <a:ea typeface="微软雅黑" pitchFamily="34" charset="-122"/>
              </a:rPr>
              <a:t>您的标题</a:t>
            </a:r>
          </a:p>
        </p:txBody>
      </p:sp>
      <p:sp>
        <p:nvSpPr>
          <p:cNvPr id="69" name="Text Box 39"/>
          <p:cNvSpPr txBox="1">
            <a:spLocks noChangeArrowheads="1"/>
          </p:cNvSpPr>
          <p:nvPr/>
        </p:nvSpPr>
        <p:spPr bwMode="auto">
          <a:xfrm>
            <a:off x="4511289" y="4551512"/>
            <a:ext cx="1584176" cy="461665"/>
          </a:xfrm>
          <a:prstGeom prst="rect">
            <a:avLst/>
          </a:prstGeom>
          <a:noFill/>
          <a:ln w="9525">
            <a:noFill/>
            <a:miter lim="800000"/>
            <a:headEnd/>
            <a:tailEnd/>
          </a:ln>
        </p:spPr>
        <p:txBody>
          <a:bodyPr wrap="square" anchor="ctr">
            <a:spAutoFit/>
          </a:bodyPr>
          <a:lstStyle/>
          <a:p>
            <a:pPr algn="ctr" fontAlgn="auto">
              <a:lnSpc>
                <a:spcPct val="120000"/>
              </a:lnSpc>
              <a:spcBef>
                <a:spcPts val="0"/>
              </a:spcBef>
              <a:spcAft>
                <a:spcPts val="0"/>
              </a:spcAft>
              <a:defRPr/>
            </a:pPr>
            <a:r>
              <a:rPr lang="zh-CN" altLang="en-US" sz="2000" b="1" kern="0" dirty="0">
                <a:solidFill>
                  <a:sysClr val="window" lastClr="FFFFFF"/>
                </a:solidFill>
                <a:latin typeface="微软雅黑" pitchFamily="34" charset="-122"/>
                <a:ea typeface="微软雅黑" pitchFamily="34" charset="-122"/>
              </a:rPr>
              <a:t>您的标题</a:t>
            </a:r>
          </a:p>
        </p:txBody>
      </p:sp>
      <p:sp>
        <p:nvSpPr>
          <p:cNvPr id="70" name="Text Box 39"/>
          <p:cNvSpPr txBox="1">
            <a:spLocks noChangeArrowheads="1"/>
          </p:cNvSpPr>
          <p:nvPr/>
        </p:nvSpPr>
        <p:spPr bwMode="auto">
          <a:xfrm>
            <a:off x="4511289" y="5487616"/>
            <a:ext cx="1584176" cy="461665"/>
          </a:xfrm>
          <a:prstGeom prst="rect">
            <a:avLst/>
          </a:prstGeom>
          <a:noFill/>
          <a:ln w="9525">
            <a:noFill/>
            <a:miter lim="800000"/>
            <a:headEnd/>
            <a:tailEnd/>
          </a:ln>
        </p:spPr>
        <p:txBody>
          <a:bodyPr wrap="square" anchor="ctr">
            <a:spAutoFit/>
          </a:bodyPr>
          <a:lstStyle/>
          <a:p>
            <a:pPr algn="ctr" fontAlgn="auto">
              <a:lnSpc>
                <a:spcPct val="120000"/>
              </a:lnSpc>
              <a:spcBef>
                <a:spcPts val="0"/>
              </a:spcBef>
              <a:spcAft>
                <a:spcPts val="0"/>
              </a:spcAft>
              <a:defRPr/>
            </a:pPr>
            <a:r>
              <a:rPr lang="zh-CN" altLang="en-US" sz="2000" b="1" kern="0" dirty="0">
                <a:solidFill>
                  <a:sysClr val="window" lastClr="FFFFFF"/>
                </a:solidFill>
                <a:latin typeface="微软雅黑" pitchFamily="34" charset="-122"/>
                <a:ea typeface="微软雅黑" pitchFamily="34" charset="-122"/>
              </a:rPr>
              <a:t>您的标题</a:t>
            </a:r>
          </a:p>
        </p:txBody>
      </p:sp>
      <p:sp>
        <p:nvSpPr>
          <p:cNvPr id="71" name="Text Box 39"/>
          <p:cNvSpPr txBox="1">
            <a:spLocks noChangeArrowheads="1"/>
          </p:cNvSpPr>
          <p:nvPr/>
        </p:nvSpPr>
        <p:spPr bwMode="auto">
          <a:xfrm>
            <a:off x="4511289" y="2319264"/>
            <a:ext cx="1584176" cy="461665"/>
          </a:xfrm>
          <a:prstGeom prst="rect">
            <a:avLst/>
          </a:prstGeom>
          <a:noFill/>
          <a:ln w="9525">
            <a:noFill/>
            <a:miter lim="800000"/>
            <a:headEnd/>
            <a:tailEnd/>
          </a:ln>
        </p:spPr>
        <p:txBody>
          <a:bodyPr wrap="square" anchor="ctr">
            <a:spAutoFit/>
          </a:bodyPr>
          <a:lstStyle/>
          <a:p>
            <a:pPr algn="ctr" fontAlgn="auto">
              <a:lnSpc>
                <a:spcPct val="120000"/>
              </a:lnSpc>
              <a:spcBef>
                <a:spcPts val="0"/>
              </a:spcBef>
              <a:spcAft>
                <a:spcPts val="0"/>
              </a:spcAft>
              <a:defRPr/>
            </a:pPr>
            <a:r>
              <a:rPr lang="zh-CN" altLang="en-US" sz="2000" b="1" kern="0" dirty="0">
                <a:solidFill>
                  <a:sysClr val="window" lastClr="FFFFFF"/>
                </a:solidFill>
                <a:latin typeface="微软雅黑" pitchFamily="34" charset="-122"/>
                <a:ea typeface="微软雅黑" pitchFamily="34" charset="-122"/>
              </a:rPr>
              <a:t>您的标题</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ppt_x"/>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fill="hold"/>
                                        <p:tgtEl>
                                          <p:spTgt spid="46"/>
                                        </p:tgtEl>
                                        <p:attrNameLst>
                                          <p:attrName>ppt_x</p:attrName>
                                        </p:attrNameLst>
                                      </p:cBhvr>
                                      <p:tavLst>
                                        <p:tav tm="0">
                                          <p:val>
                                            <p:strVal val="#ppt_x"/>
                                          </p:val>
                                        </p:tav>
                                        <p:tav tm="100000">
                                          <p:val>
                                            <p:strVal val="#ppt_x"/>
                                          </p:val>
                                        </p:tav>
                                      </p:tavLst>
                                    </p:anim>
                                    <p:anim calcmode="lin" valueType="num">
                                      <p:cBhvr additive="base">
                                        <p:cTn id="17" dur="500" fill="hold"/>
                                        <p:tgtEl>
                                          <p:spTgt spid="4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ppt_x"/>
                                          </p:val>
                                        </p:tav>
                                        <p:tav tm="100000">
                                          <p:val>
                                            <p:strVal val="#ppt_x"/>
                                          </p:val>
                                        </p:tav>
                                      </p:tavLst>
                                    </p:anim>
                                    <p:anim calcmode="lin" valueType="num">
                                      <p:cBhvr additive="base">
                                        <p:cTn id="21" dur="500" fill="hold"/>
                                        <p:tgtEl>
                                          <p:spTgt spid="4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fill="hold"/>
                                        <p:tgtEl>
                                          <p:spTgt spid="48"/>
                                        </p:tgtEl>
                                        <p:attrNameLst>
                                          <p:attrName>ppt_x</p:attrName>
                                        </p:attrNameLst>
                                      </p:cBhvr>
                                      <p:tavLst>
                                        <p:tav tm="0">
                                          <p:val>
                                            <p:strVal val="#ppt_x"/>
                                          </p:val>
                                        </p:tav>
                                        <p:tav tm="100000">
                                          <p:val>
                                            <p:strVal val="#ppt_x"/>
                                          </p:val>
                                        </p:tav>
                                      </p:tavLst>
                                    </p:anim>
                                    <p:anim calcmode="lin" valueType="num">
                                      <p:cBhvr additive="base">
                                        <p:cTn id="25" dur="500" fill="hold"/>
                                        <p:tgtEl>
                                          <p:spTgt spid="4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ppt_x"/>
                                          </p:val>
                                        </p:tav>
                                        <p:tav tm="100000">
                                          <p:val>
                                            <p:strVal val="#ppt_x"/>
                                          </p:val>
                                        </p:tav>
                                      </p:tavLst>
                                    </p:anim>
                                    <p:anim calcmode="lin" valueType="num">
                                      <p:cBhvr additive="base">
                                        <p:cTn id="29" dur="500" fill="hold"/>
                                        <p:tgtEl>
                                          <p:spTgt spid="4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ppt_x"/>
                                          </p:val>
                                        </p:tav>
                                        <p:tav tm="100000">
                                          <p:val>
                                            <p:strVal val="#ppt_x"/>
                                          </p:val>
                                        </p:tav>
                                      </p:tavLst>
                                    </p:anim>
                                    <p:anim calcmode="lin" valueType="num">
                                      <p:cBhvr additive="base">
                                        <p:cTn id="33" dur="500" fill="hold"/>
                                        <p:tgtEl>
                                          <p:spTgt spid="5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500" fill="hold"/>
                                        <p:tgtEl>
                                          <p:spTgt spid="56"/>
                                        </p:tgtEl>
                                        <p:attrNameLst>
                                          <p:attrName>ppt_x</p:attrName>
                                        </p:attrNameLst>
                                      </p:cBhvr>
                                      <p:tavLst>
                                        <p:tav tm="0">
                                          <p:val>
                                            <p:strVal val="#ppt_x"/>
                                          </p:val>
                                        </p:tav>
                                        <p:tav tm="100000">
                                          <p:val>
                                            <p:strVal val="#ppt_x"/>
                                          </p:val>
                                        </p:tav>
                                      </p:tavLst>
                                    </p:anim>
                                    <p:anim calcmode="lin" valueType="num">
                                      <p:cBhvr additive="base">
                                        <p:cTn id="57" dur="500" fill="hold"/>
                                        <p:tgtEl>
                                          <p:spTgt spid="5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 calcmode="lin" valueType="num">
                                      <p:cBhvr additive="base">
                                        <p:cTn id="60" dur="500" fill="hold"/>
                                        <p:tgtEl>
                                          <p:spTgt spid="57"/>
                                        </p:tgtEl>
                                        <p:attrNameLst>
                                          <p:attrName>ppt_x</p:attrName>
                                        </p:attrNameLst>
                                      </p:cBhvr>
                                      <p:tavLst>
                                        <p:tav tm="0">
                                          <p:val>
                                            <p:strVal val="#ppt_x"/>
                                          </p:val>
                                        </p:tav>
                                        <p:tav tm="100000">
                                          <p:val>
                                            <p:strVal val="#ppt_x"/>
                                          </p:val>
                                        </p:tav>
                                      </p:tavLst>
                                    </p:anim>
                                    <p:anim calcmode="lin" valueType="num">
                                      <p:cBhvr additive="base">
                                        <p:cTn id="61" dur="500" fill="hold"/>
                                        <p:tgtEl>
                                          <p:spTgt spid="57"/>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58"/>
                                        </p:tgtEl>
                                        <p:attrNameLst>
                                          <p:attrName>style.visibility</p:attrName>
                                        </p:attrNameLst>
                                      </p:cBhvr>
                                      <p:to>
                                        <p:strVal val="visible"/>
                                      </p:to>
                                    </p:set>
                                    <p:anim calcmode="lin" valueType="num">
                                      <p:cBhvr additive="base">
                                        <p:cTn id="64" dur="500" fill="hold"/>
                                        <p:tgtEl>
                                          <p:spTgt spid="58"/>
                                        </p:tgtEl>
                                        <p:attrNameLst>
                                          <p:attrName>ppt_x</p:attrName>
                                        </p:attrNameLst>
                                      </p:cBhvr>
                                      <p:tavLst>
                                        <p:tav tm="0">
                                          <p:val>
                                            <p:strVal val="#ppt_x"/>
                                          </p:val>
                                        </p:tav>
                                        <p:tav tm="100000">
                                          <p:val>
                                            <p:strVal val="#ppt_x"/>
                                          </p:val>
                                        </p:tav>
                                      </p:tavLst>
                                    </p:anim>
                                    <p:anim calcmode="lin" valueType="num">
                                      <p:cBhvr additive="base">
                                        <p:cTn id="65" dur="500" fill="hold"/>
                                        <p:tgtEl>
                                          <p:spTgt spid="5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additive="base">
                                        <p:cTn id="68" dur="500" fill="hold"/>
                                        <p:tgtEl>
                                          <p:spTgt spid="59"/>
                                        </p:tgtEl>
                                        <p:attrNameLst>
                                          <p:attrName>ppt_x</p:attrName>
                                        </p:attrNameLst>
                                      </p:cBhvr>
                                      <p:tavLst>
                                        <p:tav tm="0">
                                          <p:val>
                                            <p:strVal val="#ppt_x"/>
                                          </p:val>
                                        </p:tav>
                                        <p:tav tm="100000">
                                          <p:val>
                                            <p:strVal val="#ppt_x"/>
                                          </p:val>
                                        </p:tav>
                                      </p:tavLst>
                                    </p:anim>
                                    <p:anim calcmode="lin" valueType="num">
                                      <p:cBhvr additive="base">
                                        <p:cTn id="69" dur="500" fill="hold"/>
                                        <p:tgtEl>
                                          <p:spTgt spid="59"/>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60"/>
                                        </p:tgtEl>
                                        <p:attrNameLst>
                                          <p:attrName>style.visibility</p:attrName>
                                        </p:attrNameLst>
                                      </p:cBhvr>
                                      <p:to>
                                        <p:strVal val="visible"/>
                                      </p:to>
                                    </p:set>
                                    <p:anim calcmode="lin" valueType="num">
                                      <p:cBhvr additive="base">
                                        <p:cTn id="72" dur="500" fill="hold"/>
                                        <p:tgtEl>
                                          <p:spTgt spid="60"/>
                                        </p:tgtEl>
                                        <p:attrNameLst>
                                          <p:attrName>ppt_x</p:attrName>
                                        </p:attrNameLst>
                                      </p:cBhvr>
                                      <p:tavLst>
                                        <p:tav tm="0">
                                          <p:val>
                                            <p:strVal val="#ppt_x"/>
                                          </p:val>
                                        </p:tav>
                                        <p:tav tm="100000">
                                          <p:val>
                                            <p:strVal val="#ppt_x"/>
                                          </p:val>
                                        </p:tav>
                                      </p:tavLst>
                                    </p:anim>
                                    <p:anim calcmode="lin" valueType="num">
                                      <p:cBhvr additive="base">
                                        <p:cTn id="73" dur="500" fill="hold"/>
                                        <p:tgtEl>
                                          <p:spTgt spid="60"/>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61"/>
                                        </p:tgtEl>
                                        <p:attrNameLst>
                                          <p:attrName>style.visibility</p:attrName>
                                        </p:attrNameLst>
                                      </p:cBhvr>
                                      <p:to>
                                        <p:strVal val="visible"/>
                                      </p:to>
                                    </p:set>
                                    <p:anim calcmode="lin" valueType="num">
                                      <p:cBhvr additive="base">
                                        <p:cTn id="76" dur="500" fill="hold"/>
                                        <p:tgtEl>
                                          <p:spTgt spid="61"/>
                                        </p:tgtEl>
                                        <p:attrNameLst>
                                          <p:attrName>ppt_x</p:attrName>
                                        </p:attrNameLst>
                                      </p:cBhvr>
                                      <p:tavLst>
                                        <p:tav tm="0">
                                          <p:val>
                                            <p:strVal val="#ppt_x"/>
                                          </p:val>
                                        </p:tav>
                                        <p:tav tm="100000">
                                          <p:val>
                                            <p:strVal val="#ppt_x"/>
                                          </p:val>
                                        </p:tav>
                                      </p:tavLst>
                                    </p:anim>
                                    <p:anim calcmode="lin" valueType="num">
                                      <p:cBhvr additive="base">
                                        <p:cTn id="77" dur="500" fill="hold"/>
                                        <p:tgtEl>
                                          <p:spTgt spid="61"/>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62"/>
                                        </p:tgtEl>
                                        <p:attrNameLst>
                                          <p:attrName>style.visibility</p:attrName>
                                        </p:attrNameLst>
                                      </p:cBhvr>
                                      <p:to>
                                        <p:strVal val="visible"/>
                                      </p:to>
                                    </p:set>
                                    <p:anim calcmode="lin" valueType="num">
                                      <p:cBhvr additive="base">
                                        <p:cTn id="80" dur="500" fill="hold"/>
                                        <p:tgtEl>
                                          <p:spTgt spid="62"/>
                                        </p:tgtEl>
                                        <p:attrNameLst>
                                          <p:attrName>ppt_x</p:attrName>
                                        </p:attrNameLst>
                                      </p:cBhvr>
                                      <p:tavLst>
                                        <p:tav tm="0">
                                          <p:val>
                                            <p:strVal val="#ppt_x"/>
                                          </p:val>
                                        </p:tav>
                                        <p:tav tm="100000">
                                          <p:val>
                                            <p:strVal val="#ppt_x"/>
                                          </p:val>
                                        </p:tav>
                                      </p:tavLst>
                                    </p:anim>
                                    <p:anim calcmode="lin" valueType="num">
                                      <p:cBhvr additive="base">
                                        <p:cTn id="81" dur="500" fill="hold"/>
                                        <p:tgtEl>
                                          <p:spTgt spid="62"/>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additive="base">
                                        <p:cTn id="84" dur="500" fill="hold"/>
                                        <p:tgtEl>
                                          <p:spTgt spid="63"/>
                                        </p:tgtEl>
                                        <p:attrNameLst>
                                          <p:attrName>ppt_x</p:attrName>
                                        </p:attrNameLst>
                                      </p:cBhvr>
                                      <p:tavLst>
                                        <p:tav tm="0">
                                          <p:val>
                                            <p:strVal val="#ppt_x"/>
                                          </p:val>
                                        </p:tav>
                                        <p:tav tm="100000">
                                          <p:val>
                                            <p:strVal val="#ppt_x"/>
                                          </p:val>
                                        </p:tav>
                                      </p:tavLst>
                                    </p:anim>
                                    <p:anim calcmode="lin" valueType="num">
                                      <p:cBhvr additive="base">
                                        <p:cTn id="85" dur="500" fill="hold"/>
                                        <p:tgtEl>
                                          <p:spTgt spid="6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68"/>
                                        </p:tgtEl>
                                        <p:attrNameLst>
                                          <p:attrName>style.visibility</p:attrName>
                                        </p:attrNameLst>
                                      </p:cBhvr>
                                      <p:to>
                                        <p:strVal val="visible"/>
                                      </p:to>
                                    </p:set>
                                    <p:anim calcmode="lin" valueType="num">
                                      <p:cBhvr additive="base">
                                        <p:cTn id="88" dur="500" fill="hold"/>
                                        <p:tgtEl>
                                          <p:spTgt spid="68"/>
                                        </p:tgtEl>
                                        <p:attrNameLst>
                                          <p:attrName>ppt_x</p:attrName>
                                        </p:attrNameLst>
                                      </p:cBhvr>
                                      <p:tavLst>
                                        <p:tav tm="0">
                                          <p:val>
                                            <p:strVal val="#ppt_x"/>
                                          </p:val>
                                        </p:tav>
                                        <p:tav tm="100000">
                                          <p:val>
                                            <p:strVal val="#ppt_x"/>
                                          </p:val>
                                        </p:tav>
                                      </p:tavLst>
                                    </p:anim>
                                    <p:anim calcmode="lin" valueType="num">
                                      <p:cBhvr additive="base">
                                        <p:cTn id="89" dur="500" fill="hold"/>
                                        <p:tgtEl>
                                          <p:spTgt spid="68"/>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fill="hold"/>
                                        <p:tgtEl>
                                          <p:spTgt spid="69"/>
                                        </p:tgtEl>
                                        <p:attrNameLst>
                                          <p:attrName>ppt_x</p:attrName>
                                        </p:attrNameLst>
                                      </p:cBhvr>
                                      <p:tavLst>
                                        <p:tav tm="0">
                                          <p:val>
                                            <p:strVal val="#ppt_x"/>
                                          </p:val>
                                        </p:tav>
                                        <p:tav tm="100000">
                                          <p:val>
                                            <p:strVal val="#ppt_x"/>
                                          </p:val>
                                        </p:tav>
                                      </p:tavLst>
                                    </p:anim>
                                    <p:anim calcmode="lin" valueType="num">
                                      <p:cBhvr additive="base">
                                        <p:cTn id="93" dur="500" fill="hold"/>
                                        <p:tgtEl>
                                          <p:spTgt spid="69"/>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70"/>
                                        </p:tgtEl>
                                        <p:attrNameLst>
                                          <p:attrName>style.visibility</p:attrName>
                                        </p:attrNameLst>
                                      </p:cBhvr>
                                      <p:to>
                                        <p:strVal val="visible"/>
                                      </p:to>
                                    </p:set>
                                    <p:anim calcmode="lin" valueType="num">
                                      <p:cBhvr additive="base">
                                        <p:cTn id="96" dur="500" fill="hold"/>
                                        <p:tgtEl>
                                          <p:spTgt spid="70"/>
                                        </p:tgtEl>
                                        <p:attrNameLst>
                                          <p:attrName>ppt_x</p:attrName>
                                        </p:attrNameLst>
                                      </p:cBhvr>
                                      <p:tavLst>
                                        <p:tav tm="0">
                                          <p:val>
                                            <p:strVal val="#ppt_x"/>
                                          </p:val>
                                        </p:tav>
                                        <p:tav tm="100000">
                                          <p:val>
                                            <p:strVal val="#ppt_x"/>
                                          </p:val>
                                        </p:tav>
                                      </p:tavLst>
                                    </p:anim>
                                    <p:anim calcmode="lin" valueType="num">
                                      <p:cBhvr additive="base">
                                        <p:cTn id="97" dur="500" fill="hold"/>
                                        <p:tgtEl>
                                          <p:spTgt spid="70"/>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anim calcmode="lin" valueType="num">
                                      <p:cBhvr additive="base">
                                        <p:cTn id="100" dur="500" fill="hold"/>
                                        <p:tgtEl>
                                          <p:spTgt spid="71"/>
                                        </p:tgtEl>
                                        <p:attrNameLst>
                                          <p:attrName>ppt_x</p:attrName>
                                        </p:attrNameLst>
                                      </p:cBhvr>
                                      <p:tavLst>
                                        <p:tav tm="0">
                                          <p:val>
                                            <p:strVal val="#ppt_x"/>
                                          </p:val>
                                        </p:tav>
                                        <p:tav tm="100000">
                                          <p:val>
                                            <p:strVal val="#ppt_x"/>
                                          </p:val>
                                        </p:tav>
                                      </p:tavLst>
                                    </p:anim>
                                    <p:anim calcmode="lin" valueType="num">
                                      <p:cBhvr additive="base">
                                        <p:cTn id="101"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64"/>
                                        </p:tgtEl>
                                        <p:attrNameLst>
                                          <p:attrName>style.visibility</p:attrName>
                                        </p:attrNameLst>
                                      </p:cBhvr>
                                      <p:to>
                                        <p:strVal val="visible"/>
                                      </p:to>
                                    </p:set>
                                    <p:animEffect transition="in" filter="wipe(left)">
                                      <p:cBhvr>
                                        <p:cTn id="106" dur="500"/>
                                        <p:tgtEl>
                                          <p:spTgt spid="64"/>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8" fill="hold" grpId="0" nodeType="clickEffect">
                                  <p:stCondLst>
                                    <p:cond delay="0"/>
                                  </p:stCondLst>
                                  <p:childTnLst>
                                    <p:set>
                                      <p:cBhvr>
                                        <p:cTn id="110" dur="1" fill="hold">
                                          <p:stCondLst>
                                            <p:cond delay="0"/>
                                          </p:stCondLst>
                                        </p:cTn>
                                        <p:tgtEl>
                                          <p:spTgt spid="65"/>
                                        </p:tgtEl>
                                        <p:attrNameLst>
                                          <p:attrName>style.visibility</p:attrName>
                                        </p:attrNameLst>
                                      </p:cBhvr>
                                      <p:to>
                                        <p:strVal val="visible"/>
                                      </p:to>
                                    </p:set>
                                    <p:animEffect transition="in" filter="wipe(left)">
                                      <p:cBhvr>
                                        <p:cTn id="111" dur="500"/>
                                        <p:tgtEl>
                                          <p:spTgt spid="65"/>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66"/>
                                        </p:tgtEl>
                                        <p:attrNameLst>
                                          <p:attrName>style.visibility</p:attrName>
                                        </p:attrNameLst>
                                      </p:cBhvr>
                                      <p:to>
                                        <p:strVal val="visible"/>
                                      </p:to>
                                    </p:set>
                                    <p:animEffect transition="in" filter="wipe(left)">
                                      <p:cBhvr>
                                        <p:cTn id="116" dur="500"/>
                                        <p:tgtEl>
                                          <p:spTgt spid="66"/>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67"/>
                                        </p:tgtEl>
                                        <p:attrNameLst>
                                          <p:attrName>style.visibility</p:attrName>
                                        </p:attrNameLst>
                                      </p:cBhvr>
                                      <p:to>
                                        <p:strVal val="visible"/>
                                      </p:to>
                                    </p:set>
                                    <p:animEffect transition="in" filter="wipe(left)">
                                      <p:cBhvr>
                                        <p:cTn id="12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4" grpId="0"/>
      <p:bldP spid="65" grpId="0"/>
      <p:bldP spid="66" grpId="0"/>
      <p:bldP spid="67" grpId="0"/>
      <p:bldP spid="68" grpId="0"/>
      <p:bldP spid="69" grpId="0"/>
      <p:bldP spid="70" grpId="0"/>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592379" y="247650"/>
            <a:ext cx="44529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4215" y="3060192"/>
            <a:ext cx="3535148" cy="1520936"/>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7218" y="1628801"/>
            <a:ext cx="3273094" cy="1407893"/>
          </a:xfrm>
          <a:prstGeom prst="rect">
            <a:avLst/>
          </a:prstGeom>
        </p:spPr>
      </p:pic>
      <p:pic>
        <p:nvPicPr>
          <p:cNvPr id="44" name="图片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2905" y="4760160"/>
            <a:ext cx="2990488" cy="1284574"/>
          </a:xfrm>
          <a:prstGeom prst="rect">
            <a:avLst/>
          </a:prstGeom>
        </p:spPr>
      </p:pic>
      <p:sp>
        <p:nvSpPr>
          <p:cNvPr id="45" name="TextBox 44"/>
          <p:cNvSpPr txBox="1"/>
          <p:nvPr/>
        </p:nvSpPr>
        <p:spPr>
          <a:xfrm rot="21279295">
            <a:off x="3236433" y="2175608"/>
            <a:ext cx="1441760" cy="400110"/>
          </a:xfrm>
          <a:prstGeom prst="rect">
            <a:avLst/>
          </a:prstGeom>
          <a:noFill/>
        </p:spPr>
        <p:txBody>
          <a:bodyPr wrap="square" rtlCol="0">
            <a:spAutoFit/>
          </a:bodyPr>
          <a:lstStyle/>
          <a:p>
            <a:pPr algn="ctr" fontAlgn="auto">
              <a:spcBef>
                <a:spcPts val="0"/>
              </a:spcBef>
              <a:spcAft>
                <a:spcPts val="0"/>
              </a:spcAft>
              <a:defRPr/>
            </a:pPr>
            <a:r>
              <a:rPr lang="zh-CN" altLang="en-US" sz="2000" b="1" kern="0" dirty="0">
                <a:solidFill>
                  <a:srgbClr val="9BBB59">
                    <a:lumMod val="50000"/>
                  </a:srgbClr>
                </a:solidFill>
                <a:latin typeface="微软雅黑" pitchFamily="34" charset="-122"/>
                <a:ea typeface="微软雅黑" pitchFamily="34" charset="-122"/>
              </a:rPr>
              <a:t>您的标题</a:t>
            </a:r>
          </a:p>
        </p:txBody>
      </p:sp>
      <p:sp>
        <p:nvSpPr>
          <p:cNvPr id="46" name="TextBox 45"/>
          <p:cNvSpPr txBox="1"/>
          <p:nvPr/>
        </p:nvSpPr>
        <p:spPr>
          <a:xfrm rot="21279295">
            <a:off x="4571981" y="3639299"/>
            <a:ext cx="1441760" cy="400110"/>
          </a:xfrm>
          <a:prstGeom prst="rect">
            <a:avLst/>
          </a:prstGeom>
          <a:noFill/>
        </p:spPr>
        <p:txBody>
          <a:bodyPr wrap="square" rtlCol="0">
            <a:spAutoFit/>
          </a:bodyPr>
          <a:lstStyle/>
          <a:p>
            <a:pPr algn="ctr"/>
            <a:r>
              <a:rPr lang="zh-CN" altLang="en-US" sz="2000" b="1" dirty="0">
                <a:solidFill>
                  <a:srgbClr val="0070C0"/>
                </a:solidFill>
                <a:latin typeface="微软雅黑" pitchFamily="34" charset="-122"/>
                <a:ea typeface="微软雅黑" pitchFamily="34" charset="-122"/>
              </a:rPr>
              <a:t>您的标题</a:t>
            </a:r>
          </a:p>
        </p:txBody>
      </p:sp>
      <p:sp>
        <p:nvSpPr>
          <p:cNvPr id="47" name="TextBox 46"/>
          <p:cNvSpPr txBox="1"/>
          <p:nvPr/>
        </p:nvSpPr>
        <p:spPr>
          <a:xfrm rot="21279295">
            <a:off x="3402183" y="5237561"/>
            <a:ext cx="1441760" cy="400110"/>
          </a:xfrm>
          <a:prstGeom prst="rect">
            <a:avLst/>
          </a:prstGeom>
          <a:noFill/>
        </p:spPr>
        <p:txBody>
          <a:bodyPr wrap="square" rtlCol="0">
            <a:spAutoFit/>
          </a:bodyPr>
          <a:lstStyle/>
          <a:p>
            <a:pPr algn="ctr"/>
            <a:r>
              <a:rPr lang="zh-CN" altLang="en-US" sz="2000" b="1" dirty="0">
                <a:solidFill>
                  <a:srgbClr val="A22893"/>
                </a:solidFill>
                <a:latin typeface="微软雅黑" pitchFamily="34" charset="-122"/>
                <a:ea typeface="微软雅黑" pitchFamily="34" charset="-122"/>
              </a:rPr>
              <a:t>您的标题</a:t>
            </a:r>
          </a:p>
        </p:txBody>
      </p:sp>
      <p:sp>
        <p:nvSpPr>
          <p:cNvPr id="48" name="TextBox 47"/>
          <p:cNvSpPr txBox="1"/>
          <p:nvPr/>
        </p:nvSpPr>
        <p:spPr>
          <a:xfrm>
            <a:off x="5957236" y="1709439"/>
            <a:ext cx="2070851"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您的内容打在这里，或者通过复制您的文本后在此框中选择粘贴</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
        <p:nvSpPr>
          <p:cNvPr id="49" name="TextBox 48"/>
          <p:cNvSpPr txBox="1"/>
          <p:nvPr/>
        </p:nvSpPr>
        <p:spPr>
          <a:xfrm>
            <a:off x="7253380" y="3284985"/>
            <a:ext cx="2070851"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您的内容打在这里，或者通过复制您的文本后在此框中选择粘贴</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
        <p:nvSpPr>
          <p:cNvPr id="50" name="TextBox 49"/>
          <p:cNvSpPr txBox="1"/>
          <p:nvPr/>
        </p:nvSpPr>
        <p:spPr>
          <a:xfrm>
            <a:off x="5908674" y="4947889"/>
            <a:ext cx="2070851"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您的内容打在这里，或者通过复制您的文本后在此框中选择粘贴</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0-#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0-#ppt_w/2"/>
                                          </p:val>
                                        </p:tav>
                                        <p:tav tm="100000">
                                          <p:val>
                                            <p:strVal val="#ppt_x"/>
                                          </p:val>
                                        </p:tav>
                                      </p:tavLst>
                                    </p:anim>
                                    <p:anim calcmode="lin" valueType="num">
                                      <p:cBhvr additive="base">
                                        <p:cTn id="17"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0-#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0-#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0-#ppt_w/2"/>
                                          </p:val>
                                        </p:tav>
                                        <p:tav tm="100000">
                                          <p:val>
                                            <p:strVal val="#ppt_x"/>
                                          </p:val>
                                        </p:tav>
                                      </p:tavLst>
                                    </p:anim>
                                    <p:anim calcmode="lin" valueType="num">
                                      <p:cBhvr additive="base">
                                        <p:cTn id="33" dur="500" fill="hold"/>
                                        <p:tgtEl>
                                          <p:spTgt spid="44"/>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0-#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down)">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down)">
                                      <p:cBhvr>
                                        <p:cTn id="4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utoUpdateAnimBg="0"/>
      <p:bldP spid="45" grpId="0"/>
      <p:bldP spid="46" grpId="0"/>
      <p:bldP spid="47" grpId="0"/>
      <p:bldP spid="48"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52"/>
          <p:cNvSpPr>
            <a:spLocks noChangeArrowheads="1"/>
          </p:cNvSpPr>
          <p:nvPr/>
        </p:nvSpPr>
        <p:spPr bwMode="auto">
          <a:xfrm>
            <a:off x="1783556" y="317216"/>
            <a:ext cx="4776788"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28" name="Oval 65"/>
          <p:cNvSpPr>
            <a:spLocks noChangeArrowheads="1"/>
          </p:cNvSpPr>
          <p:nvPr/>
        </p:nvSpPr>
        <p:spPr bwMode="auto">
          <a:xfrm>
            <a:off x="4528674" y="4838612"/>
            <a:ext cx="3006255" cy="314364"/>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sp>
        <p:nvSpPr>
          <p:cNvPr id="29" name="Oval 65"/>
          <p:cNvSpPr>
            <a:spLocks noChangeArrowheads="1"/>
          </p:cNvSpPr>
          <p:nvPr/>
        </p:nvSpPr>
        <p:spPr bwMode="auto">
          <a:xfrm>
            <a:off x="7326088" y="4842828"/>
            <a:ext cx="3006255" cy="314364"/>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sp>
        <p:nvSpPr>
          <p:cNvPr id="30" name="Oval 65"/>
          <p:cNvSpPr>
            <a:spLocks noChangeArrowheads="1"/>
          </p:cNvSpPr>
          <p:nvPr/>
        </p:nvSpPr>
        <p:spPr bwMode="auto">
          <a:xfrm>
            <a:off x="1840087" y="4829127"/>
            <a:ext cx="3006255" cy="314364"/>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6034" y="2322689"/>
            <a:ext cx="2230241" cy="2654493"/>
          </a:xfrm>
          <a:prstGeom prst="rect">
            <a:avLst/>
          </a:prstGeom>
          <a:effectLst>
            <a:outerShdw blurRad="50800" dist="38100" dir="5400000" algn="t" rotWithShape="0">
              <a:prstClr val="black">
                <a:alpha val="40000"/>
              </a:prstClr>
            </a:outerShdw>
          </a:effectLst>
        </p:spPr>
      </p:pic>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8342" y="2322689"/>
            <a:ext cx="2230241" cy="2654493"/>
          </a:xfrm>
          <a:prstGeom prst="rect">
            <a:avLst/>
          </a:prstGeom>
          <a:effectLst>
            <a:outerShdw blurRad="50800" dist="38100" dir="5400000" algn="t" rotWithShape="0">
              <a:prstClr val="black">
                <a:alpha val="40000"/>
              </a:prstClr>
            </a:outerShdw>
          </a:effectLst>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0650" y="2322689"/>
            <a:ext cx="2230241" cy="2654493"/>
          </a:xfrm>
          <a:prstGeom prst="rect">
            <a:avLst/>
          </a:prstGeom>
          <a:effectLst>
            <a:outerShdw blurRad="50800" dist="38100" dir="5400000" algn="t" rotWithShape="0">
              <a:prstClr val="black">
                <a:alpha val="40000"/>
              </a:prstClr>
            </a:outerShdw>
          </a:effectLst>
        </p:spPr>
      </p:pic>
      <p:sp>
        <p:nvSpPr>
          <p:cNvPr id="34" name="圆角矩形 33"/>
          <p:cNvSpPr/>
          <p:nvPr/>
        </p:nvSpPr>
        <p:spPr>
          <a:xfrm>
            <a:off x="2602860" y="4566660"/>
            <a:ext cx="1436820" cy="302488"/>
          </a:xfrm>
          <a:prstGeom prst="roundRect">
            <a:avLst>
              <a:gd name="adj" fmla="val 50000"/>
            </a:avLst>
          </a:prstGeom>
          <a:gradFill flip="none" rotWithShape="1">
            <a:gsLst>
              <a:gs pos="0">
                <a:srgbClr val="ADADAD"/>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5" name="圆角矩形 34"/>
          <p:cNvSpPr/>
          <p:nvPr/>
        </p:nvSpPr>
        <p:spPr>
          <a:xfrm>
            <a:off x="5361943" y="4547847"/>
            <a:ext cx="1436820" cy="302488"/>
          </a:xfrm>
          <a:prstGeom prst="roundRect">
            <a:avLst>
              <a:gd name="adj" fmla="val 50000"/>
            </a:avLst>
          </a:prstGeom>
          <a:gradFill flip="none" rotWithShape="1">
            <a:gsLst>
              <a:gs pos="0">
                <a:srgbClr val="ADADAD"/>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6" name="圆角矩形 35"/>
          <p:cNvSpPr/>
          <p:nvPr/>
        </p:nvSpPr>
        <p:spPr>
          <a:xfrm>
            <a:off x="8145806" y="4566660"/>
            <a:ext cx="1436820" cy="302488"/>
          </a:xfrm>
          <a:prstGeom prst="roundRect">
            <a:avLst>
              <a:gd name="adj" fmla="val 50000"/>
            </a:avLst>
          </a:prstGeom>
          <a:gradFill flip="none" rotWithShape="1">
            <a:gsLst>
              <a:gs pos="0">
                <a:srgbClr val="ADADAD"/>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7" name="TextBox 36"/>
          <p:cNvSpPr txBox="1"/>
          <p:nvPr/>
        </p:nvSpPr>
        <p:spPr>
          <a:xfrm rot="18494414">
            <a:off x="2056984" y="2609051"/>
            <a:ext cx="998551" cy="400110"/>
          </a:xfrm>
          <a:prstGeom prst="rect">
            <a:avLst/>
          </a:prstGeom>
          <a:noFill/>
        </p:spPr>
        <p:txBody>
          <a:bodyPr wrap="square" rtlCol="0">
            <a:spAutoFit/>
          </a:bodyPr>
          <a:lstStyle/>
          <a:p>
            <a:pPr algn="ctr" fontAlgn="auto">
              <a:spcBef>
                <a:spcPts val="0"/>
              </a:spcBef>
              <a:spcAft>
                <a:spcPts val="0"/>
              </a:spcAft>
              <a:defRPr/>
            </a:pPr>
            <a:r>
              <a:rPr lang="zh-CN" altLang="en-US" sz="2000" b="1" kern="0" dirty="0">
                <a:solidFill>
                  <a:sysClr val="window" lastClr="FFFFFF"/>
                </a:solidFill>
                <a:effectLst>
                  <a:outerShdw blurRad="50800" dist="38100" dir="5400000" algn="t" rotWithShape="0">
                    <a:prstClr val="black">
                      <a:alpha val="40000"/>
                    </a:prstClr>
                  </a:outerShdw>
                </a:effectLst>
                <a:latin typeface="微软雅黑" pitchFamily="34" charset="-122"/>
                <a:ea typeface="微软雅黑" pitchFamily="34" charset="-122"/>
              </a:rPr>
              <a:t>文本</a:t>
            </a:r>
          </a:p>
        </p:txBody>
      </p:sp>
      <p:sp>
        <p:nvSpPr>
          <p:cNvPr id="38" name="TextBox 37"/>
          <p:cNvSpPr txBox="1"/>
          <p:nvPr/>
        </p:nvSpPr>
        <p:spPr>
          <a:xfrm rot="18494414">
            <a:off x="4838334" y="2579986"/>
            <a:ext cx="998551" cy="400110"/>
          </a:xfrm>
          <a:prstGeom prst="rect">
            <a:avLst/>
          </a:prstGeom>
          <a:noFill/>
        </p:spPr>
        <p:txBody>
          <a:bodyPr wrap="square" rtlCol="0">
            <a:spAutoFit/>
          </a:bodyPr>
          <a:lstStyle/>
          <a:p>
            <a:pPr algn="ctr" fontAlgn="auto">
              <a:spcBef>
                <a:spcPts val="0"/>
              </a:spcBef>
              <a:spcAft>
                <a:spcPts val="0"/>
              </a:spcAft>
              <a:defRPr/>
            </a:pPr>
            <a:r>
              <a:rPr lang="zh-CN" altLang="en-US" sz="2000" b="1" kern="0" dirty="0">
                <a:solidFill>
                  <a:sysClr val="window" lastClr="FFFFFF"/>
                </a:solidFill>
                <a:effectLst>
                  <a:outerShdw blurRad="50800" dist="38100" dir="5400000" algn="t" rotWithShape="0">
                    <a:prstClr val="black">
                      <a:alpha val="40000"/>
                    </a:prstClr>
                  </a:outerShdw>
                </a:effectLst>
                <a:latin typeface="微软雅黑" pitchFamily="34" charset="-122"/>
                <a:ea typeface="微软雅黑" pitchFamily="34" charset="-122"/>
              </a:rPr>
              <a:t>文本</a:t>
            </a:r>
          </a:p>
        </p:txBody>
      </p:sp>
      <p:sp>
        <p:nvSpPr>
          <p:cNvPr id="39" name="TextBox 38"/>
          <p:cNvSpPr txBox="1"/>
          <p:nvPr/>
        </p:nvSpPr>
        <p:spPr>
          <a:xfrm rot="18494414">
            <a:off x="7599639" y="2562160"/>
            <a:ext cx="998551" cy="400110"/>
          </a:xfrm>
          <a:prstGeom prst="rect">
            <a:avLst/>
          </a:prstGeom>
          <a:noFill/>
        </p:spPr>
        <p:txBody>
          <a:bodyPr wrap="square" rtlCol="0">
            <a:spAutoFit/>
          </a:bodyPr>
          <a:lstStyle/>
          <a:p>
            <a:pPr algn="ctr" fontAlgn="auto">
              <a:spcBef>
                <a:spcPts val="0"/>
              </a:spcBef>
              <a:spcAft>
                <a:spcPts val="0"/>
              </a:spcAft>
              <a:defRPr/>
            </a:pPr>
            <a:r>
              <a:rPr lang="zh-CN" altLang="en-US" sz="2000" b="1" kern="0" dirty="0">
                <a:solidFill>
                  <a:sysClr val="window" lastClr="FFFFFF"/>
                </a:solidFill>
                <a:effectLst>
                  <a:outerShdw blurRad="50800" dist="38100" dir="5400000" algn="t" rotWithShape="0">
                    <a:prstClr val="black">
                      <a:alpha val="40000"/>
                    </a:prstClr>
                  </a:outerShdw>
                </a:effectLst>
                <a:latin typeface="微软雅黑" pitchFamily="34" charset="-122"/>
                <a:ea typeface="微软雅黑" pitchFamily="34" charset="-122"/>
              </a:rPr>
              <a:t>文本</a:t>
            </a:r>
          </a:p>
        </p:txBody>
      </p:sp>
      <p:sp>
        <p:nvSpPr>
          <p:cNvPr id="40" name="TextBox 39"/>
          <p:cNvSpPr txBox="1"/>
          <p:nvPr/>
        </p:nvSpPr>
        <p:spPr>
          <a:xfrm>
            <a:off x="2567691" y="4496740"/>
            <a:ext cx="1485886" cy="412421"/>
          </a:xfrm>
          <a:prstGeom prst="rect">
            <a:avLst/>
          </a:prstGeom>
          <a:noFill/>
        </p:spPr>
        <p:txBody>
          <a:bodyPr wrap="square" rtlCol="0">
            <a:spAutoFit/>
          </a:bodyPr>
          <a:lstStyle/>
          <a:p>
            <a:pPr algn="ctr" fontAlgn="auto">
              <a:lnSpc>
                <a:spcPct val="130000"/>
              </a:lnSpc>
              <a:spcBef>
                <a:spcPts val="0"/>
              </a:spcBef>
              <a:spcAft>
                <a:spcPts val="0"/>
              </a:spcAft>
              <a:defRPr/>
            </a:pPr>
            <a:r>
              <a:rPr lang="zh-CN" altLang="en-US" sz="1600" b="1" kern="0" dirty="0">
                <a:solidFill>
                  <a:sysClr val="windowText" lastClr="000000">
                    <a:lumMod val="75000"/>
                    <a:lumOff val="25000"/>
                  </a:sysClr>
                </a:solidFill>
                <a:latin typeface="微软雅黑" pitchFamily="34" charset="-122"/>
                <a:ea typeface="微软雅黑" pitchFamily="34" charset="-122"/>
              </a:rPr>
              <a:t>您的标题</a:t>
            </a:r>
          </a:p>
        </p:txBody>
      </p:sp>
      <p:sp>
        <p:nvSpPr>
          <p:cNvPr id="41" name="TextBox 40"/>
          <p:cNvSpPr txBox="1"/>
          <p:nvPr/>
        </p:nvSpPr>
        <p:spPr>
          <a:xfrm>
            <a:off x="5326451" y="4496740"/>
            <a:ext cx="1485886" cy="412421"/>
          </a:xfrm>
          <a:prstGeom prst="rect">
            <a:avLst/>
          </a:prstGeom>
          <a:noFill/>
        </p:spPr>
        <p:txBody>
          <a:bodyPr wrap="square" rtlCol="0">
            <a:spAutoFit/>
          </a:bodyPr>
          <a:lstStyle/>
          <a:p>
            <a:pPr algn="ctr" fontAlgn="auto">
              <a:lnSpc>
                <a:spcPct val="130000"/>
              </a:lnSpc>
              <a:spcBef>
                <a:spcPts val="0"/>
              </a:spcBef>
              <a:spcAft>
                <a:spcPts val="0"/>
              </a:spcAft>
              <a:defRPr/>
            </a:pPr>
            <a:r>
              <a:rPr lang="zh-CN" altLang="en-US" sz="1600" b="1" kern="0" dirty="0">
                <a:solidFill>
                  <a:sysClr val="windowText" lastClr="000000">
                    <a:lumMod val="75000"/>
                    <a:lumOff val="25000"/>
                  </a:sysClr>
                </a:solidFill>
                <a:latin typeface="微软雅黑" pitchFamily="34" charset="-122"/>
                <a:ea typeface="微软雅黑" pitchFamily="34" charset="-122"/>
              </a:rPr>
              <a:t>您的标题</a:t>
            </a:r>
          </a:p>
        </p:txBody>
      </p:sp>
      <p:sp>
        <p:nvSpPr>
          <p:cNvPr id="42" name="TextBox 41"/>
          <p:cNvSpPr txBox="1"/>
          <p:nvPr/>
        </p:nvSpPr>
        <p:spPr>
          <a:xfrm>
            <a:off x="8122360" y="4496740"/>
            <a:ext cx="1485886" cy="412421"/>
          </a:xfrm>
          <a:prstGeom prst="rect">
            <a:avLst/>
          </a:prstGeom>
          <a:noFill/>
        </p:spPr>
        <p:txBody>
          <a:bodyPr wrap="square" rtlCol="0">
            <a:spAutoFit/>
          </a:bodyPr>
          <a:lstStyle/>
          <a:p>
            <a:pPr algn="ctr" fontAlgn="auto">
              <a:lnSpc>
                <a:spcPct val="130000"/>
              </a:lnSpc>
              <a:spcBef>
                <a:spcPts val="0"/>
              </a:spcBef>
              <a:spcAft>
                <a:spcPts val="0"/>
              </a:spcAft>
              <a:defRPr/>
            </a:pPr>
            <a:r>
              <a:rPr lang="zh-CN" altLang="en-US" sz="1600" b="1" kern="0" dirty="0">
                <a:solidFill>
                  <a:sysClr val="windowText" lastClr="000000">
                    <a:lumMod val="75000"/>
                    <a:lumOff val="25000"/>
                  </a:sysClr>
                </a:solidFill>
                <a:latin typeface="微软雅黑" pitchFamily="34" charset="-122"/>
                <a:ea typeface="微软雅黑" pitchFamily="34" charset="-122"/>
              </a:rPr>
              <a:t>您的标题</a:t>
            </a:r>
          </a:p>
        </p:txBody>
      </p:sp>
      <p:sp>
        <p:nvSpPr>
          <p:cNvPr id="43" name="TextBox 42"/>
          <p:cNvSpPr txBox="1"/>
          <p:nvPr/>
        </p:nvSpPr>
        <p:spPr>
          <a:xfrm>
            <a:off x="2849043" y="2888700"/>
            <a:ext cx="1512168" cy="1492716"/>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您的内容打在这里，或通过复制您的文本后在此框中选择粘贴并选择只保留文字</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
        <p:nvSpPr>
          <p:cNvPr id="44" name="TextBox 43"/>
          <p:cNvSpPr txBox="1"/>
          <p:nvPr/>
        </p:nvSpPr>
        <p:spPr>
          <a:xfrm>
            <a:off x="5624691" y="2888700"/>
            <a:ext cx="1512168" cy="1492716"/>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您的内容打在这里，或通过复制您的文本后在此框中选择粘贴并选择只保留文字</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
        <p:nvSpPr>
          <p:cNvPr id="45" name="TextBox 44"/>
          <p:cNvSpPr txBox="1"/>
          <p:nvPr/>
        </p:nvSpPr>
        <p:spPr>
          <a:xfrm>
            <a:off x="8413208" y="2869483"/>
            <a:ext cx="1512168" cy="1492716"/>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您的内容打在这里，或通过复制您的文本后在此框中选择粘贴并选择只保留文字</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1000"/>
                                        <p:tgtEl>
                                          <p:spTgt spid="35"/>
                                        </p:tgtEl>
                                      </p:cBhvr>
                                    </p:animEffect>
                                    <p:anim calcmode="lin" valueType="num">
                                      <p:cBhvr>
                                        <p:cTn id="55" dur="1000" fill="hold"/>
                                        <p:tgtEl>
                                          <p:spTgt spid="35"/>
                                        </p:tgtEl>
                                        <p:attrNameLst>
                                          <p:attrName>ppt_x</p:attrName>
                                        </p:attrNameLst>
                                      </p:cBhvr>
                                      <p:tavLst>
                                        <p:tav tm="0">
                                          <p:val>
                                            <p:strVal val="#ppt_x"/>
                                          </p:val>
                                        </p:tav>
                                        <p:tav tm="100000">
                                          <p:val>
                                            <p:strVal val="#ppt_x"/>
                                          </p:val>
                                        </p:tav>
                                      </p:tavLst>
                                    </p:anim>
                                    <p:anim calcmode="lin" valueType="num">
                                      <p:cBhvr>
                                        <p:cTn id="56" dur="1000" fill="hold"/>
                                        <p:tgtEl>
                                          <p:spTgt spid="3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anim calcmode="lin" valueType="num">
                                      <p:cBhvr>
                                        <p:cTn id="60" dur="1000" fill="hold"/>
                                        <p:tgtEl>
                                          <p:spTgt spid="38"/>
                                        </p:tgtEl>
                                        <p:attrNameLst>
                                          <p:attrName>ppt_x</p:attrName>
                                        </p:attrNameLst>
                                      </p:cBhvr>
                                      <p:tavLst>
                                        <p:tav tm="0">
                                          <p:val>
                                            <p:strVal val="#ppt_x"/>
                                          </p:val>
                                        </p:tav>
                                        <p:tav tm="100000">
                                          <p:val>
                                            <p:strVal val="#ppt_x"/>
                                          </p:val>
                                        </p:tav>
                                      </p:tavLst>
                                    </p:anim>
                                    <p:anim calcmode="lin" valueType="num">
                                      <p:cBhvr>
                                        <p:cTn id="61" dur="1000" fill="hold"/>
                                        <p:tgtEl>
                                          <p:spTgt spid="3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1000"/>
                                        <p:tgtEl>
                                          <p:spTgt spid="41"/>
                                        </p:tgtEl>
                                      </p:cBhvr>
                                    </p:animEffect>
                                    <p:anim calcmode="lin" valueType="num">
                                      <p:cBhvr>
                                        <p:cTn id="65" dur="1000" fill="hold"/>
                                        <p:tgtEl>
                                          <p:spTgt spid="41"/>
                                        </p:tgtEl>
                                        <p:attrNameLst>
                                          <p:attrName>ppt_x</p:attrName>
                                        </p:attrNameLst>
                                      </p:cBhvr>
                                      <p:tavLst>
                                        <p:tav tm="0">
                                          <p:val>
                                            <p:strVal val="#ppt_x"/>
                                          </p:val>
                                        </p:tav>
                                        <p:tav tm="100000">
                                          <p:val>
                                            <p:strVal val="#ppt_x"/>
                                          </p:val>
                                        </p:tav>
                                      </p:tavLst>
                                    </p:anim>
                                    <p:anim calcmode="lin" valueType="num">
                                      <p:cBhvr>
                                        <p:cTn id="66" dur="1000" fill="hold"/>
                                        <p:tgtEl>
                                          <p:spTgt spid="4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1000"/>
                                        <p:tgtEl>
                                          <p:spTgt spid="44"/>
                                        </p:tgtEl>
                                      </p:cBhvr>
                                    </p:animEffect>
                                    <p:anim calcmode="lin" valueType="num">
                                      <p:cBhvr>
                                        <p:cTn id="70" dur="1000" fill="hold"/>
                                        <p:tgtEl>
                                          <p:spTgt spid="44"/>
                                        </p:tgtEl>
                                        <p:attrNameLst>
                                          <p:attrName>ppt_x</p:attrName>
                                        </p:attrNameLst>
                                      </p:cBhvr>
                                      <p:tavLst>
                                        <p:tav tm="0">
                                          <p:val>
                                            <p:strVal val="#ppt_x"/>
                                          </p:val>
                                        </p:tav>
                                        <p:tav tm="100000">
                                          <p:val>
                                            <p:strVal val="#ppt_x"/>
                                          </p:val>
                                        </p:tav>
                                      </p:tavLst>
                                    </p:anim>
                                    <p:anim calcmode="lin" valueType="num">
                                      <p:cBhvr>
                                        <p:cTn id="7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1000"/>
                                        <p:tgtEl>
                                          <p:spTgt spid="33"/>
                                        </p:tgtEl>
                                      </p:cBhvr>
                                    </p:animEffect>
                                    <p:anim calcmode="lin" valueType="num">
                                      <p:cBhvr>
                                        <p:cTn id="82" dur="1000" fill="hold"/>
                                        <p:tgtEl>
                                          <p:spTgt spid="33"/>
                                        </p:tgtEl>
                                        <p:attrNameLst>
                                          <p:attrName>ppt_x</p:attrName>
                                        </p:attrNameLst>
                                      </p:cBhvr>
                                      <p:tavLst>
                                        <p:tav tm="0">
                                          <p:val>
                                            <p:strVal val="#ppt_x"/>
                                          </p:val>
                                        </p:tav>
                                        <p:tav tm="100000">
                                          <p:val>
                                            <p:strVal val="#ppt_x"/>
                                          </p:val>
                                        </p:tav>
                                      </p:tavLst>
                                    </p:anim>
                                    <p:anim calcmode="lin" valueType="num">
                                      <p:cBhvr>
                                        <p:cTn id="83" dur="1000" fill="hold"/>
                                        <p:tgtEl>
                                          <p:spTgt spid="3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1000"/>
                                        <p:tgtEl>
                                          <p:spTgt spid="36"/>
                                        </p:tgtEl>
                                      </p:cBhvr>
                                    </p:animEffect>
                                    <p:anim calcmode="lin" valueType="num">
                                      <p:cBhvr>
                                        <p:cTn id="87" dur="1000" fill="hold"/>
                                        <p:tgtEl>
                                          <p:spTgt spid="36"/>
                                        </p:tgtEl>
                                        <p:attrNameLst>
                                          <p:attrName>ppt_x</p:attrName>
                                        </p:attrNameLst>
                                      </p:cBhvr>
                                      <p:tavLst>
                                        <p:tav tm="0">
                                          <p:val>
                                            <p:strVal val="#ppt_x"/>
                                          </p:val>
                                        </p:tav>
                                        <p:tav tm="100000">
                                          <p:val>
                                            <p:strVal val="#ppt_x"/>
                                          </p:val>
                                        </p:tav>
                                      </p:tavLst>
                                    </p:anim>
                                    <p:anim calcmode="lin" valueType="num">
                                      <p:cBhvr>
                                        <p:cTn id="88" dur="1000" fill="hold"/>
                                        <p:tgtEl>
                                          <p:spTgt spid="3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1000"/>
                                        <p:tgtEl>
                                          <p:spTgt spid="39"/>
                                        </p:tgtEl>
                                      </p:cBhvr>
                                    </p:animEffect>
                                    <p:anim calcmode="lin" valueType="num">
                                      <p:cBhvr>
                                        <p:cTn id="92" dur="1000" fill="hold"/>
                                        <p:tgtEl>
                                          <p:spTgt spid="39"/>
                                        </p:tgtEl>
                                        <p:attrNameLst>
                                          <p:attrName>ppt_x</p:attrName>
                                        </p:attrNameLst>
                                      </p:cBhvr>
                                      <p:tavLst>
                                        <p:tav tm="0">
                                          <p:val>
                                            <p:strVal val="#ppt_x"/>
                                          </p:val>
                                        </p:tav>
                                        <p:tav tm="100000">
                                          <p:val>
                                            <p:strVal val="#ppt_x"/>
                                          </p:val>
                                        </p:tav>
                                      </p:tavLst>
                                    </p:anim>
                                    <p:anim calcmode="lin" valueType="num">
                                      <p:cBhvr>
                                        <p:cTn id="93" dur="1000" fill="hold"/>
                                        <p:tgtEl>
                                          <p:spTgt spid="39"/>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1000"/>
                                        <p:tgtEl>
                                          <p:spTgt spid="42"/>
                                        </p:tgtEl>
                                      </p:cBhvr>
                                    </p:animEffect>
                                    <p:anim calcmode="lin" valueType="num">
                                      <p:cBhvr>
                                        <p:cTn id="97" dur="1000" fill="hold"/>
                                        <p:tgtEl>
                                          <p:spTgt spid="42"/>
                                        </p:tgtEl>
                                        <p:attrNameLst>
                                          <p:attrName>ppt_x</p:attrName>
                                        </p:attrNameLst>
                                      </p:cBhvr>
                                      <p:tavLst>
                                        <p:tav tm="0">
                                          <p:val>
                                            <p:strVal val="#ppt_x"/>
                                          </p:val>
                                        </p:tav>
                                        <p:tav tm="100000">
                                          <p:val>
                                            <p:strVal val="#ppt_x"/>
                                          </p:val>
                                        </p:tav>
                                      </p:tavLst>
                                    </p:anim>
                                    <p:anim calcmode="lin" valueType="num">
                                      <p:cBhvr>
                                        <p:cTn id="98" dur="1000" fill="hold"/>
                                        <p:tgtEl>
                                          <p:spTgt spid="4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1000"/>
                                        <p:tgtEl>
                                          <p:spTgt spid="45"/>
                                        </p:tgtEl>
                                      </p:cBhvr>
                                    </p:animEffect>
                                    <p:anim calcmode="lin" valueType="num">
                                      <p:cBhvr>
                                        <p:cTn id="102" dur="1000" fill="hold"/>
                                        <p:tgtEl>
                                          <p:spTgt spid="45"/>
                                        </p:tgtEl>
                                        <p:attrNameLst>
                                          <p:attrName>ppt_x</p:attrName>
                                        </p:attrNameLst>
                                      </p:cBhvr>
                                      <p:tavLst>
                                        <p:tav tm="0">
                                          <p:val>
                                            <p:strVal val="#ppt_x"/>
                                          </p:val>
                                        </p:tav>
                                        <p:tav tm="100000">
                                          <p:val>
                                            <p:strVal val="#ppt_x"/>
                                          </p:val>
                                        </p:tav>
                                      </p:tavLst>
                                    </p:anim>
                                    <p:anim calcmode="lin" valueType="num">
                                      <p:cBhvr>
                                        <p:cTn id="10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8" grpId="0" animBg="1"/>
      <p:bldP spid="29" grpId="0" animBg="1"/>
      <p:bldP spid="30" grpId="0" animBg="1"/>
      <p:bldP spid="34" grpId="0" animBg="1"/>
      <p:bldP spid="35" grpId="0" animBg="1"/>
      <p:bldP spid="36" grpId="0" animBg="1"/>
      <p:bldP spid="37" grpId="0"/>
      <p:bldP spid="38" grpId="0"/>
      <p:bldP spid="39" grpId="0"/>
      <p:bldP spid="40" grpId="0"/>
      <p:bldP spid="41" grpId="0"/>
      <p:bldP spid="42" grpId="0"/>
      <p:bldP spid="43" grpId="0"/>
      <p:bldP spid="44"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52"/>
          <p:cNvSpPr>
            <a:spLocks noChangeArrowheads="1"/>
          </p:cNvSpPr>
          <p:nvPr/>
        </p:nvSpPr>
        <p:spPr bwMode="auto">
          <a:xfrm>
            <a:off x="1658937" y="304800"/>
            <a:ext cx="42672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7461" y="1107624"/>
            <a:ext cx="2580403" cy="3552244"/>
          </a:xfrm>
          <a:prstGeom prst="rect">
            <a:avLst/>
          </a:prstGeom>
        </p:spPr>
      </p:pic>
      <p:pic>
        <p:nvPicPr>
          <p:cNvPr id="63" name="图片 6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627426">
            <a:off x="3649628" y="2838260"/>
            <a:ext cx="2161506" cy="3669533"/>
          </a:xfrm>
          <a:prstGeom prst="rect">
            <a:avLst/>
          </a:prstGeom>
        </p:spPr>
      </p:pic>
      <p:pic>
        <p:nvPicPr>
          <p:cNvPr id="64" name="图片 6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0917" y="971838"/>
            <a:ext cx="3527109" cy="2630671"/>
          </a:xfrm>
          <a:prstGeom prst="rect">
            <a:avLst/>
          </a:prstGeom>
        </p:spPr>
      </p:pic>
      <p:sp>
        <p:nvSpPr>
          <p:cNvPr id="65" name="TextBox 64"/>
          <p:cNvSpPr txBox="1"/>
          <p:nvPr/>
        </p:nvSpPr>
        <p:spPr>
          <a:xfrm flipH="1">
            <a:off x="3127554" y="1968203"/>
            <a:ext cx="1512168" cy="52322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lnSpc>
                <a:spcPct val="100000"/>
              </a:lnSpc>
              <a:defRPr/>
            </a:pPr>
            <a:r>
              <a:rPr lang="zh-CN" altLang="en-US" sz="2800" dirty="0" smtClean="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rPr>
              <a:t>标题</a:t>
            </a:r>
            <a:endParaRPr lang="zh-CN" altLang="en-US" sz="2800" dirty="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endParaRPr>
          </a:p>
        </p:txBody>
      </p:sp>
      <p:sp>
        <p:nvSpPr>
          <p:cNvPr id="66" name="TextBox 65"/>
          <p:cNvSpPr txBox="1"/>
          <p:nvPr/>
        </p:nvSpPr>
        <p:spPr>
          <a:xfrm flipH="1">
            <a:off x="6817448" y="3066673"/>
            <a:ext cx="1512168" cy="52322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lnSpc>
                <a:spcPct val="100000"/>
              </a:lnSpc>
              <a:defRPr/>
            </a:pPr>
            <a:r>
              <a:rPr lang="zh-CN" altLang="en-US" sz="2800" dirty="0" smtClean="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rPr>
              <a:t>标题</a:t>
            </a:r>
            <a:endParaRPr lang="zh-CN" altLang="en-US" sz="2800" dirty="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endParaRPr>
          </a:p>
        </p:txBody>
      </p:sp>
      <p:sp>
        <p:nvSpPr>
          <p:cNvPr id="67" name="TextBox 66"/>
          <p:cNvSpPr txBox="1"/>
          <p:nvPr/>
        </p:nvSpPr>
        <p:spPr>
          <a:xfrm flipH="1">
            <a:off x="4567714" y="4632975"/>
            <a:ext cx="1512168" cy="52322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lnSpc>
                <a:spcPct val="100000"/>
              </a:lnSpc>
              <a:defRPr/>
            </a:pPr>
            <a:r>
              <a:rPr lang="zh-CN" altLang="en-US" sz="2800" dirty="0" smtClean="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rPr>
              <a:t>标题</a:t>
            </a:r>
            <a:endParaRPr lang="zh-CN" altLang="en-US" sz="2800" dirty="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endParaRPr>
          </a:p>
        </p:txBody>
      </p:sp>
      <p:sp>
        <p:nvSpPr>
          <p:cNvPr id="68" name="TextBox 67"/>
          <p:cNvSpPr txBox="1"/>
          <p:nvPr/>
        </p:nvSpPr>
        <p:spPr>
          <a:xfrm>
            <a:off x="4960858" y="1668006"/>
            <a:ext cx="1488611" cy="1815882"/>
          </a:xfrm>
          <a:prstGeom prst="rect">
            <a:avLst/>
          </a:prstGeom>
          <a:noFill/>
        </p:spPr>
        <p:txBody>
          <a:bodyPr wrap="square" rtlCol="0">
            <a:spAutoFit/>
          </a:bodyPr>
          <a:lstStyle/>
          <a:p>
            <a:pPr>
              <a:defRPr/>
            </a:pPr>
            <a:r>
              <a:rPr lang="en-US" altLang="zh-CN" sz="1400" kern="0" dirty="0">
                <a:solidFill>
                  <a:sysClr val="windowText" lastClr="000000">
                    <a:lumMod val="65000"/>
                    <a:lumOff val="35000"/>
                  </a:sysClr>
                </a:solidFill>
                <a:ea typeface="微软雅黑" pitchFamily="34" charset="-122"/>
                <a:cs typeface="Arial" pitchFamily="34" charset="0"/>
              </a:rPr>
              <a:t>Click here to add your text. Click here to add your text. Click here to add your text. Click here to add your text.  </a:t>
            </a:r>
          </a:p>
        </p:txBody>
      </p:sp>
      <p:sp>
        <p:nvSpPr>
          <p:cNvPr id="69" name="TextBox 68"/>
          <p:cNvSpPr txBox="1"/>
          <p:nvPr/>
        </p:nvSpPr>
        <p:spPr>
          <a:xfrm>
            <a:off x="8633266" y="3313124"/>
            <a:ext cx="1488611" cy="1815882"/>
          </a:xfrm>
          <a:prstGeom prst="rect">
            <a:avLst/>
          </a:prstGeom>
          <a:noFill/>
        </p:spPr>
        <p:txBody>
          <a:bodyPr wrap="square" rtlCol="0">
            <a:spAutoFit/>
          </a:bodyPr>
          <a:lstStyle/>
          <a:p>
            <a:pPr>
              <a:defRPr/>
            </a:pPr>
            <a:r>
              <a:rPr lang="en-US" altLang="zh-CN" sz="1400" kern="0" dirty="0">
                <a:solidFill>
                  <a:sysClr val="windowText" lastClr="000000">
                    <a:lumMod val="65000"/>
                    <a:lumOff val="35000"/>
                  </a:sysClr>
                </a:solidFill>
                <a:ea typeface="微软雅黑" pitchFamily="34" charset="-122"/>
                <a:cs typeface="Arial" pitchFamily="34" charset="0"/>
              </a:rPr>
              <a:t>Click here to add your text. Click here to add your text. Click here to add your text. Click here to add your text.  </a:t>
            </a:r>
          </a:p>
        </p:txBody>
      </p:sp>
      <p:sp>
        <p:nvSpPr>
          <p:cNvPr id="70" name="TextBox 69"/>
          <p:cNvSpPr txBox="1"/>
          <p:nvPr/>
        </p:nvSpPr>
        <p:spPr>
          <a:xfrm>
            <a:off x="6305453" y="4780032"/>
            <a:ext cx="1488611" cy="1815882"/>
          </a:xfrm>
          <a:prstGeom prst="rect">
            <a:avLst/>
          </a:prstGeom>
          <a:noFill/>
        </p:spPr>
        <p:txBody>
          <a:bodyPr wrap="square" rtlCol="0">
            <a:spAutoFit/>
          </a:bodyPr>
          <a:lstStyle/>
          <a:p>
            <a:pPr>
              <a:defRPr/>
            </a:pPr>
            <a:r>
              <a:rPr lang="en-US" altLang="zh-CN" sz="1400" kern="0" dirty="0">
                <a:solidFill>
                  <a:sysClr val="windowText" lastClr="000000">
                    <a:lumMod val="65000"/>
                    <a:lumOff val="35000"/>
                  </a:sysClr>
                </a:solidFill>
                <a:ea typeface="微软雅黑" pitchFamily="34" charset="-122"/>
                <a:cs typeface="Arial" pitchFamily="34" charset="0"/>
              </a:rPr>
              <a:t>Click here to add your text. Click here to add your text. 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wipe(down)">
                                      <p:cBhvr>
                                        <p:cTn id="12" dur="290">
                                          <p:stCondLst>
                                            <p:cond delay="0"/>
                                          </p:stCondLst>
                                        </p:cTn>
                                        <p:tgtEl>
                                          <p:spTgt spid="64"/>
                                        </p:tgtEl>
                                      </p:cBhvr>
                                    </p:animEffect>
                                    <p:anim calcmode="lin" valueType="num">
                                      <p:cBhvr>
                                        <p:cTn id="13" dur="911"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14" dur="332"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15" dur="332" tmFilter="0, 0; 0.125,0.2665; 0.25,0.4; 0.375,0.465; 0.5,0.5;  0.625,0.535; 0.75,0.6; 0.875,0.7335; 1,1">
                                          <p:stCondLst>
                                            <p:cond delay="332"/>
                                          </p:stCondLst>
                                        </p:cTn>
                                        <p:tgtEl>
                                          <p:spTgt spid="64"/>
                                        </p:tgtEl>
                                        <p:attrNameLst>
                                          <p:attrName>ppt_y</p:attrName>
                                        </p:attrNameLst>
                                      </p:cBhvr>
                                      <p:tavLst>
                                        <p:tav tm="0" fmla="#ppt_y-sin(pi*$)/9">
                                          <p:val>
                                            <p:fltVal val="0"/>
                                          </p:val>
                                        </p:tav>
                                        <p:tav tm="100000">
                                          <p:val>
                                            <p:fltVal val="1"/>
                                          </p:val>
                                        </p:tav>
                                      </p:tavLst>
                                    </p:anim>
                                    <p:anim calcmode="lin" valueType="num">
                                      <p:cBhvr>
                                        <p:cTn id="16" dur="166" tmFilter="0, 0; 0.125,0.2665; 0.25,0.4; 0.375,0.465; 0.5,0.5;  0.625,0.535; 0.75,0.6; 0.875,0.7335; 1,1">
                                          <p:stCondLst>
                                            <p:cond delay="662"/>
                                          </p:stCondLst>
                                        </p:cTn>
                                        <p:tgtEl>
                                          <p:spTgt spid="64"/>
                                        </p:tgtEl>
                                        <p:attrNameLst>
                                          <p:attrName>ppt_y</p:attrName>
                                        </p:attrNameLst>
                                      </p:cBhvr>
                                      <p:tavLst>
                                        <p:tav tm="0" fmla="#ppt_y-sin(pi*$)/27">
                                          <p:val>
                                            <p:fltVal val="0"/>
                                          </p:val>
                                        </p:tav>
                                        <p:tav tm="100000">
                                          <p:val>
                                            <p:fltVal val="1"/>
                                          </p:val>
                                        </p:tav>
                                      </p:tavLst>
                                    </p:anim>
                                    <p:anim calcmode="lin" valueType="num">
                                      <p:cBhvr>
                                        <p:cTn id="17" dur="82" tmFilter="0, 0; 0.125,0.2665; 0.25,0.4; 0.375,0.465; 0.5,0.5;  0.625,0.535; 0.75,0.6; 0.875,0.7335; 1,1">
                                          <p:stCondLst>
                                            <p:cond delay="828"/>
                                          </p:stCondLst>
                                        </p:cTn>
                                        <p:tgtEl>
                                          <p:spTgt spid="64"/>
                                        </p:tgtEl>
                                        <p:attrNameLst>
                                          <p:attrName>ppt_y</p:attrName>
                                        </p:attrNameLst>
                                      </p:cBhvr>
                                      <p:tavLst>
                                        <p:tav tm="0" fmla="#ppt_y-sin(pi*$)/81">
                                          <p:val>
                                            <p:fltVal val="0"/>
                                          </p:val>
                                        </p:tav>
                                        <p:tav tm="100000">
                                          <p:val>
                                            <p:fltVal val="1"/>
                                          </p:val>
                                        </p:tav>
                                      </p:tavLst>
                                    </p:anim>
                                    <p:animScale>
                                      <p:cBhvr>
                                        <p:cTn id="18" dur="13">
                                          <p:stCondLst>
                                            <p:cond delay="325"/>
                                          </p:stCondLst>
                                        </p:cTn>
                                        <p:tgtEl>
                                          <p:spTgt spid="64"/>
                                        </p:tgtEl>
                                      </p:cBhvr>
                                      <p:to x="100000" y="60000"/>
                                    </p:animScale>
                                    <p:animScale>
                                      <p:cBhvr>
                                        <p:cTn id="19" dur="83" decel="50000">
                                          <p:stCondLst>
                                            <p:cond delay="338"/>
                                          </p:stCondLst>
                                        </p:cTn>
                                        <p:tgtEl>
                                          <p:spTgt spid="64"/>
                                        </p:tgtEl>
                                      </p:cBhvr>
                                      <p:to x="100000" y="100000"/>
                                    </p:animScale>
                                    <p:animScale>
                                      <p:cBhvr>
                                        <p:cTn id="20" dur="13">
                                          <p:stCondLst>
                                            <p:cond delay="656"/>
                                          </p:stCondLst>
                                        </p:cTn>
                                        <p:tgtEl>
                                          <p:spTgt spid="64"/>
                                        </p:tgtEl>
                                      </p:cBhvr>
                                      <p:to x="100000" y="80000"/>
                                    </p:animScale>
                                    <p:animScale>
                                      <p:cBhvr>
                                        <p:cTn id="21" dur="83" decel="50000">
                                          <p:stCondLst>
                                            <p:cond delay="669"/>
                                          </p:stCondLst>
                                        </p:cTn>
                                        <p:tgtEl>
                                          <p:spTgt spid="64"/>
                                        </p:tgtEl>
                                      </p:cBhvr>
                                      <p:to x="100000" y="100000"/>
                                    </p:animScale>
                                    <p:animScale>
                                      <p:cBhvr>
                                        <p:cTn id="22" dur="13">
                                          <p:stCondLst>
                                            <p:cond delay="821"/>
                                          </p:stCondLst>
                                        </p:cTn>
                                        <p:tgtEl>
                                          <p:spTgt spid="64"/>
                                        </p:tgtEl>
                                      </p:cBhvr>
                                      <p:to x="100000" y="90000"/>
                                    </p:animScale>
                                    <p:animScale>
                                      <p:cBhvr>
                                        <p:cTn id="23" dur="83" decel="50000">
                                          <p:stCondLst>
                                            <p:cond delay="834"/>
                                          </p:stCondLst>
                                        </p:cTn>
                                        <p:tgtEl>
                                          <p:spTgt spid="64"/>
                                        </p:tgtEl>
                                      </p:cBhvr>
                                      <p:to x="100000" y="100000"/>
                                    </p:animScale>
                                    <p:animScale>
                                      <p:cBhvr>
                                        <p:cTn id="24" dur="13">
                                          <p:stCondLst>
                                            <p:cond delay="904"/>
                                          </p:stCondLst>
                                        </p:cTn>
                                        <p:tgtEl>
                                          <p:spTgt spid="64"/>
                                        </p:tgtEl>
                                      </p:cBhvr>
                                      <p:to x="100000" y="95000"/>
                                    </p:animScale>
                                    <p:animScale>
                                      <p:cBhvr>
                                        <p:cTn id="25" dur="83" decel="50000">
                                          <p:stCondLst>
                                            <p:cond delay="917"/>
                                          </p:stCondLst>
                                        </p:cTn>
                                        <p:tgtEl>
                                          <p:spTgt spid="64"/>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wipe(down)">
                                      <p:cBhvr>
                                        <p:cTn id="28" dur="290">
                                          <p:stCondLst>
                                            <p:cond delay="0"/>
                                          </p:stCondLst>
                                        </p:cTn>
                                        <p:tgtEl>
                                          <p:spTgt spid="65"/>
                                        </p:tgtEl>
                                      </p:cBhvr>
                                    </p:animEffect>
                                    <p:anim calcmode="lin" valueType="num">
                                      <p:cBhvr>
                                        <p:cTn id="29" dur="911"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30" dur="332"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31" dur="332" tmFilter="0, 0; 0.125,0.2665; 0.25,0.4; 0.375,0.465; 0.5,0.5;  0.625,0.535; 0.75,0.6; 0.875,0.7335; 1,1">
                                          <p:stCondLst>
                                            <p:cond delay="332"/>
                                          </p:stCondLst>
                                        </p:cTn>
                                        <p:tgtEl>
                                          <p:spTgt spid="65"/>
                                        </p:tgtEl>
                                        <p:attrNameLst>
                                          <p:attrName>ppt_y</p:attrName>
                                        </p:attrNameLst>
                                      </p:cBhvr>
                                      <p:tavLst>
                                        <p:tav tm="0" fmla="#ppt_y-sin(pi*$)/9">
                                          <p:val>
                                            <p:fltVal val="0"/>
                                          </p:val>
                                        </p:tav>
                                        <p:tav tm="100000">
                                          <p:val>
                                            <p:fltVal val="1"/>
                                          </p:val>
                                        </p:tav>
                                      </p:tavLst>
                                    </p:anim>
                                    <p:anim calcmode="lin" valueType="num">
                                      <p:cBhvr>
                                        <p:cTn id="32" dur="166" tmFilter="0, 0; 0.125,0.2665; 0.25,0.4; 0.375,0.465; 0.5,0.5;  0.625,0.535; 0.75,0.6; 0.875,0.7335; 1,1">
                                          <p:stCondLst>
                                            <p:cond delay="662"/>
                                          </p:stCondLst>
                                        </p:cTn>
                                        <p:tgtEl>
                                          <p:spTgt spid="65"/>
                                        </p:tgtEl>
                                        <p:attrNameLst>
                                          <p:attrName>ppt_y</p:attrName>
                                        </p:attrNameLst>
                                      </p:cBhvr>
                                      <p:tavLst>
                                        <p:tav tm="0" fmla="#ppt_y-sin(pi*$)/27">
                                          <p:val>
                                            <p:fltVal val="0"/>
                                          </p:val>
                                        </p:tav>
                                        <p:tav tm="100000">
                                          <p:val>
                                            <p:fltVal val="1"/>
                                          </p:val>
                                        </p:tav>
                                      </p:tavLst>
                                    </p:anim>
                                    <p:anim calcmode="lin" valueType="num">
                                      <p:cBhvr>
                                        <p:cTn id="33" dur="82" tmFilter="0, 0; 0.125,0.2665; 0.25,0.4; 0.375,0.465; 0.5,0.5;  0.625,0.535; 0.75,0.6; 0.875,0.7335; 1,1">
                                          <p:stCondLst>
                                            <p:cond delay="828"/>
                                          </p:stCondLst>
                                        </p:cTn>
                                        <p:tgtEl>
                                          <p:spTgt spid="65"/>
                                        </p:tgtEl>
                                        <p:attrNameLst>
                                          <p:attrName>ppt_y</p:attrName>
                                        </p:attrNameLst>
                                      </p:cBhvr>
                                      <p:tavLst>
                                        <p:tav tm="0" fmla="#ppt_y-sin(pi*$)/81">
                                          <p:val>
                                            <p:fltVal val="0"/>
                                          </p:val>
                                        </p:tav>
                                        <p:tav tm="100000">
                                          <p:val>
                                            <p:fltVal val="1"/>
                                          </p:val>
                                        </p:tav>
                                      </p:tavLst>
                                    </p:anim>
                                    <p:animScale>
                                      <p:cBhvr>
                                        <p:cTn id="34" dur="13">
                                          <p:stCondLst>
                                            <p:cond delay="325"/>
                                          </p:stCondLst>
                                        </p:cTn>
                                        <p:tgtEl>
                                          <p:spTgt spid="65"/>
                                        </p:tgtEl>
                                      </p:cBhvr>
                                      <p:to x="100000" y="60000"/>
                                    </p:animScale>
                                    <p:animScale>
                                      <p:cBhvr>
                                        <p:cTn id="35" dur="83" decel="50000">
                                          <p:stCondLst>
                                            <p:cond delay="338"/>
                                          </p:stCondLst>
                                        </p:cTn>
                                        <p:tgtEl>
                                          <p:spTgt spid="65"/>
                                        </p:tgtEl>
                                      </p:cBhvr>
                                      <p:to x="100000" y="100000"/>
                                    </p:animScale>
                                    <p:animScale>
                                      <p:cBhvr>
                                        <p:cTn id="36" dur="13">
                                          <p:stCondLst>
                                            <p:cond delay="656"/>
                                          </p:stCondLst>
                                        </p:cTn>
                                        <p:tgtEl>
                                          <p:spTgt spid="65"/>
                                        </p:tgtEl>
                                      </p:cBhvr>
                                      <p:to x="100000" y="80000"/>
                                    </p:animScale>
                                    <p:animScale>
                                      <p:cBhvr>
                                        <p:cTn id="37" dur="83" decel="50000">
                                          <p:stCondLst>
                                            <p:cond delay="669"/>
                                          </p:stCondLst>
                                        </p:cTn>
                                        <p:tgtEl>
                                          <p:spTgt spid="65"/>
                                        </p:tgtEl>
                                      </p:cBhvr>
                                      <p:to x="100000" y="100000"/>
                                    </p:animScale>
                                    <p:animScale>
                                      <p:cBhvr>
                                        <p:cTn id="38" dur="13">
                                          <p:stCondLst>
                                            <p:cond delay="821"/>
                                          </p:stCondLst>
                                        </p:cTn>
                                        <p:tgtEl>
                                          <p:spTgt spid="65"/>
                                        </p:tgtEl>
                                      </p:cBhvr>
                                      <p:to x="100000" y="90000"/>
                                    </p:animScale>
                                    <p:animScale>
                                      <p:cBhvr>
                                        <p:cTn id="39" dur="83" decel="50000">
                                          <p:stCondLst>
                                            <p:cond delay="834"/>
                                          </p:stCondLst>
                                        </p:cTn>
                                        <p:tgtEl>
                                          <p:spTgt spid="65"/>
                                        </p:tgtEl>
                                      </p:cBhvr>
                                      <p:to x="100000" y="100000"/>
                                    </p:animScale>
                                    <p:animScale>
                                      <p:cBhvr>
                                        <p:cTn id="40" dur="13">
                                          <p:stCondLst>
                                            <p:cond delay="904"/>
                                          </p:stCondLst>
                                        </p:cTn>
                                        <p:tgtEl>
                                          <p:spTgt spid="65"/>
                                        </p:tgtEl>
                                      </p:cBhvr>
                                      <p:to x="100000" y="95000"/>
                                    </p:animScale>
                                    <p:animScale>
                                      <p:cBhvr>
                                        <p:cTn id="41" dur="83" decel="50000">
                                          <p:stCondLst>
                                            <p:cond delay="917"/>
                                          </p:stCondLst>
                                        </p:cTn>
                                        <p:tgtEl>
                                          <p:spTgt spid="65"/>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nodeType="click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wipe(down)">
                                      <p:cBhvr>
                                        <p:cTn id="46" dur="290">
                                          <p:stCondLst>
                                            <p:cond delay="0"/>
                                          </p:stCondLst>
                                        </p:cTn>
                                        <p:tgtEl>
                                          <p:spTgt spid="62"/>
                                        </p:tgtEl>
                                      </p:cBhvr>
                                    </p:animEffect>
                                    <p:anim calcmode="lin" valueType="num">
                                      <p:cBhvr>
                                        <p:cTn id="47" dur="911" tmFilter="0,0; 0.14,0.36; 0.43,0.73; 0.71,0.91; 1.0,1.0">
                                          <p:stCondLst>
                                            <p:cond delay="0"/>
                                          </p:stCondLst>
                                        </p:cTn>
                                        <p:tgtEl>
                                          <p:spTgt spid="62"/>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62"/>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62"/>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62"/>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62"/>
                                        </p:tgtEl>
                                        <p:attrNameLst>
                                          <p:attrName>ppt_y</p:attrName>
                                        </p:attrNameLst>
                                      </p:cBhvr>
                                      <p:tavLst>
                                        <p:tav tm="0" fmla="#ppt_y-sin(pi*$)/81">
                                          <p:val>
                                            <p:fltVal val="0"/>
                                          </p:val>
                                        </p:tav>
                                        <p:tav tm="100000">
                                          <p:val>
                                            <p:fltVal val="1"/>
                                          </p:val>
                                        </p:tav>
                                      </p:tavLst>
                                    </p:anim>
                                    <p:animScale>
                                      <p:cBhvr>
                                        <p:cTn id="52" dur="13">
                                          <p:stCondLst>
                                            <p:cond delay="325"/>
                                          </p:stCondLst>
                                        </p:cTn>
                                        <p:tgtEl>
                                          <p:spTgt spid="62"/>
                                        </p:tgtEl>
                                      </p:cBhvr>
                                      <p:to x="100000" y="60000"/>
                                    </p:animScale>
                                    <p:animScale>
                                      <p:cBhvr>
                                        <p:cTn id="53" dur="83" decel="50000">
                                          <p:stCondLst>
                                            <p:cond delay="338"/>
                                          </p:stCondLst>
                                        </p:cTn>
                                        <p:tgtEl>
                                          <p:spTgt spid="62"/>
                                        </p:tgtEl>
                                      </p:cBhvr>
                                      <p:to x="100000" y="100000"/>
                                    </p:animScale>
                                    <p:animScale>
                                      <p:cBhvr>
                                        <p:cTn id="54" dur="13">
                                          <p:stCondLst>
                                            <p:cond delay="656"/>
                                          </p:stCondLst>
                                        </p:cTn>
                                        <p:tgtEl>
                                          <p:spTgt spid="62"/>
                                        </p:tgtEl>
                                      </p:cBhvr>
                                      <p:to x="100000" y="80000"/>
                                    </p:animScale>
                                    <p:animScale>
                                      <p:cBhvr>
                                        <p:cTn id="55" dur="83" decel="50000">
                                          <p:stCondLst>
                                            <p:cond delay="669"/>
                                          </p:stCondLst>
                                        </p:cTn>
                                        <p:tgtEl>
                                          <p:spTgt spid="62"/>
                                        </p:tgtEl>
                                      </p:cBhvr>
                                      <p:to x="100000" y="100000"/>
                                    </p:animScale>
                                    <p:animScale>
                                      <p:cBhvr>
                                        <p:cTn id="56" dur="13">
                                          <p:stCondLst>
                                            <p:cond delay="821"/>
                                          </p:stCondLst>
                                        </p:cTn>
                                        <p:tgtEl>
                                          <p:spTgt spid="62"/>
                                        </p:tgtEl>
                                      </p:cBhvr>
                                      <p:to x="100000" y="90000"/>
                                    </p:animScale>
                                    <p:animScale>
                                      <p:cBhvr>
                                        <p:cTn id="57" dur="83" decel="50000">
                                          <p:stCondLst>
                                            <p:cond delay="834"/>
                                          </p:stCondLst>
                                        </p:cTn>
                                        <p:tgtEl>
                                          <p:spTgt spid="62"/>
                                        </p:tgtEl>
                                      </p:cBhvr>
                                      <p:to x="100000" y="100000"/>
                                    </p:animScale>
                                    <p:animScale>
                                      <p:cBhvr>
                                        <p:cTn id="58" dur="13">
                                          <p:stCondLst>
                                            <p:cond delay="904"/>
                                          </p:stCondLst>
                                        </p:cTn>
                                        <p:tgtEl>
                                          <p:spTgt spid="62"/>
                                        </p:tgtEl>
                                      </p:cBhvr>
                                      <p:to x="100000" y="95000"/>
                                    </p:animScale>
                                    <p:animScale>
                                      <p:cBhvr>
                                        <p:cTn id="59" dur="83" decel="50000">
                                          <p:stCondLst>
                                            <p:cond delay="917"/>
                                          </p:stCondLst>
                                        </p:cTn>
                                        <p:tgtEl>
                                          <p:spTgt spid="62"/>
                                        </p:tgtEl>
                                      </p:cBhvr>
                                      <p:to x="100000" y="100000"/>
                                    </p:animScale>
                                  </p:childTnLst>
                                </p:cTn>
                              </p:par>
                              <p:par>
                                <p:cTn id="60" presetID="26" presetClass="entr" presetSubtype="0" fill="hold" grpId="0" nodeType="with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wipe(down)">
                                      <p:cBhvr>
                                        <p:cTn id="62" dur="290">
                                          <p:stCondLst>
                                            <p:cond delay="0"/>
                                          </p:stCondLst>
                                        </p:cTn>
                                        <p:tgtEl>
                                          <p:spTgt spid="66"/>
                                        </p:tgtEl>
                                      </p:cBhvr>
                                    </p:animEffect>
                                    <p:anim calcmode="lin" valueType="num">
                                      <p:cBhvr>
                                        <p:cTn id="63" dur="911" tmFilter="0,0; 0.14,0.36; 0.43,0.73; 0.71,0.91; 1.0,1.0">
                                          <p:stCondLst>
                                            <p:cond delay="0"/>
                                          </p:stCondLst>
                                        </p:cTn>
                                        <p:tgtEl>
                                          <p:spTgt spid="66"/>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66"/>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66"/>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66"/>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66"/>
                                        </p:tgtEl>
                                        <p:attrNameLst>
                                          <p:attrName>ppt_y</p:attrName>
                                        </p:attrNameLst>
                                      </p:cBhvr>
                                      <p:tavLst>
                                        <p:tav tm="0" fmla="#ppt_y-sin(pi*$)/81">
                                          <p:val>
                                            <p:fltVal val="0"/>
                                          </p:val>
                                        </p:tav>
                                        <p:tav tm="100000">
                                          <p:val>
                                            <p:fltVal val="1"/>
                                          </p:val>
                                        </p:tav>
                                      </p:tavLst>
                                    </p:anim>
                                    <p:animScale>
                                      <p:cBhvr>
                                        <p:cTn id="68" dur="13">
                                          <p:stCondLst>
                                            <p:cond delay="325"/>
                                          </p:stCondLst>
                                        </p:cTn>
                                        <p:tgtEl>
                                          <p:spTgt spid="66"/>
                                        </p:tgtEl>
                                      </p:cBhvr>
                                      <p:to x="100000" y="60000"/>
                                    </p:animScale>
                                    <p:animScale>
                                      <p:cBhvr>
                                        <p:cTn id="69" dur="83" decel="50000">
                                          <p:stCondLst>
                                            <p:cond delay="338"/>
                                          </p:stCondLst>
                                        </p:cTn>
                                        <p:tgtEl>
                                          <p:spTgt spid="66"/>
                                        </p:tgtEl>
                                      </p:cBhvr>
                                      <p:to x="100000" y="100000"/>
                                    </p:animScale>
                                    <p:animScale>
                                      <p:cBhvr>
                                        <p:cTn id="70" dur="13">
                                          <p:stCondLst>
                                            <p:cond delay="656"/>
                                          </p:stCondLst>
                                        </p:cTn>
                                        <p:tgtEl>
                                          <p:spTgt spid="66"/>
                                        </p:tgtEl>
                                      </p:cBhvr>
                                      <p:to x="100000" y="80000"/>
                                    </p:animScale>
                                    <p:animScale>
                                      <p:cBhvr>
                                        <p:cTn id="71" dur="83" decel="50000">
                                          <p:stCondLst>
                                            <p:cond delay="669"/>
                                          </p:stCondLst>
                                        </p:cTn>
                                        <p:tgtEl>
                                          <p:spTgt spid="66"/>
                                        </p:tgtEl>
                                      </p:cBhvr>
                                      <p:to x="100000" y="100000"/>
                                    </p:animScale>
                                    <p:animScale>
                                      <p:cBhvr>
                                        <p:cTn id="72" dur="13">
                                          <p:stCondLst>
                                            <p:cond delay="821"/>
                                          </p:stCondLst>
                                        </p:cTn>
                                        <p:tgtEl>
                                          <p:spTgt spid="66"/>
                                        </p:tgtEl>
                                      </p:cBhvr>
                                      <p:to x="100000" y="90000"/>
                                    </p:animScale>
                                    <p:animScale>
                                      <p:cBhvr>
                                        <p:cTn id="73" dur="83" decel="50000">
                                          <p:stCondLst>
                                            <p:cond delay="834"/>
                                          </p:stCondLst>
                                        </p:cTn>
                                        <p:tgtEl>
                                          <p:spTgt spid="66"/>
                                        </p:tgtEl>
                                      </p:cBhvr>
                                      <p:to x="100000" y="100000"/>
                                    </p:animScale>
                                    <p:animScale>
                                      <p:cBhvr>
                                        <p:cTn id="74" dur="13">
                                          <p:stCondLst>
                                            <p:cond delay="904"/>
                                          </p:stCondLst>
                                        </p:cTn>
                                        <p:tgtEl>
                                          <p:spTgt spid="66"/>
                                        </p:tgtEl>
                                      </p:cBhvr>
                                      <p:to x="100000" y="95000"/>
                                    </p:animScale>
                                    <p:animScale>
                                      <p:cBhvr>
                                        <p:cTn id="75" dur="83" decel="50000">
                                          <p:stCondLst>
                                            <p:cond delay="917"/>
                                          </p:stCondLst>
                                        </p:cTn>
                                        <p:tgtEl>
                                          <p:spTgt spid="66"/>
                                        </p:tgtEl>
                                      </p:cBhvr>
                                      <p:to x="100000" y="100000"/>
                                    </p:animScale>
                                  </p:childTnLst>
                                </p:cTn>
                              </p:par>
                            </p:childTnLst>
                          </p:cTn>
                        </p:par>
                      </p:childTnLst>
                    </p:cTn>
                  </p:par>
                  <p:par>
                    <p:cTn id="76" fill="hold">
                      <p:stCondLst>
                        <p:cond delay="indefinite"/>
                      </p:stCondLst>
                      <p:childTnLst>
                        <p:par>
                          <p:cTn id="77" fill="hold">
                            <p:stCondLst>
                              <p:cond delay="0"/>
                            </p:stCondLst>
                            <p:childTnLst>
                              <p:par>
                                <p:cTn id="78" presetID="26" presetClass="entr" presetSubtype="0" fill="hold" nodeType="click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down)">
                                      <p:cBhvr>
                                        <p:cTn id="80" dur="290">
                                          <p:stCondLst>
                                            <p:cond delay="0"/>
                                          </p:stCondLst>
                                        </p:cTn>
                                        <p:tgtEl>
                                          <p:spTgt spid="63"/>
                                        </p:tgtEl>
                                      </p:cBhvr>
                                    </p:animEffect>
                                    <p:anim calcmode="lin" valueType="num">
                                      <p:cBhvr>
                                        <p:cTn id="81" dur="911"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82" dur="332"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83" dur="332" tmFilter="0, 0; 0.125,0.2665; 0.25,0.4; 0.375,0.465; 0.5,0.5;  0.625,0.535; 0.75,0.6; 0.875,0.7335; 1,1">
                                          <p:stCondLst>
                                            <p:cond delay="332"/>
                                          </p:stCondLst>
                                        </p:cTn>
                                        <p:tgtEl>
                                          <p:spTgt spid="63"/>
                                        </p:tgtEl>
                                        <p:attrNameLst>
                                          <p:attrName>ppt_y</p:attrName>
                                        </p:attrNameLst>
                                      </p:cBhvr>
                                      <p:tavLst>
                                        <p:tav tm="0" fmla="#ppt_y-sin(pi*$)/9">
                                          <p:val>
                                            <p:fltVal val="0"/>
                                          </p:val>
                                        </p:tav>
                                        <p:tav tm="100000">
                                          <p:val>
                                            <p:fltVal val="1"/>
                                          </p:val>
                                        </p:tav>
                                      </p:tavLst>
                                    </p:anim>
                                    <p:anim calcmode="lin" valueType="num">
                                      <p:cBhvr>
                                        <p:cTn id="84" dur="166" tmFilter="0, 0; 0.125,0.2665; 0.25,0.4; 0.375,0.465; 0.5,0.5;  0.625,0.535; 0.75,0.6; 0.875,0.7335; 1,1">
                                          <p:stCondLst>
                                            <p:cond delay="662"/>
                                          </p:stCondLst>
                                        </p:cTn>
                                        <p:tgtEl>
                                          <p:spTgt spid="63"/>
                                        </p:tgtEl>
                                        <p:attrNameLst>
                                          <p:attrName>ppt_y</p:attrName>
                                        </p:attrNameLst>
                                      </p:cBhvr>
                                      <p:tavLst>
                                        <p:tav tm="0" fmla="#ppt_y-sin(pi*$)/27">
                                          <p:val>
                                            <p:fltVal val="0"/>
                                          </p:val>
                                        </p:tav>
                                        <p:tav tm="100000">
                                          <p:val>
                                            <p:fltVal val="1"/>
                                          </p:val>
                                        </p:tav>
                                      </p:tavLst>
                                    </p:anim>
                                    <p:anim calcmode="lin" valueType="num">
                                      <p:cBhvr>
                                        <p:cTn id="85" dur="82" tmFilter="0, 0; 0.125,0.2665; 0.25,0.4; 0.375,0.465; 0.5,0.5;  0.625,0.535; 0.75,0.6; 0.875,0.7335; 1,1">
                                          <p:stCondLst>
                                            <p:cond delay="828"/>
                                          </p:stCondLst>
                                        </p:cTn>
                                        <p:tgtEl>
                                          <p:spTgt spid="63"/>
                                        </p:tgtEl>
                                        <p:attrNameLst>
                                          <p:attrName>ppt_y</p:attrName>
                                        </p:attrNameLst>
                                      </p:cBhvr>
                                      <p:tavLst>
                                        <p:tav tm="0" fmla="#ppt_y-sin(pi*$)/81">
                                          <p:val>
                                            <p:fltVal val="0"/>
                                          </p:val>
                                        </p:tav>
                                        <p:tav tm="100000">
                                          <p:val>
                                            <p:fltVal val="1"/>
                                          </p:val>
                                        </p:tav>
                                      </p:tavLst>
                                    </p:anim>
                                    <p:animScale>
                                      <p:cBhvr>
                                        <p:cTn id="86" dur="13">
                                          <p:stCondLst>
                                            <p:cond delay="325"/>
                                          </p:stCondLst>
                                        </p:cTn>
                                        <p:tgtEl>
                                          <p:spTgt spid="63"/>
                                        </p:tgtEl>
                                      </p:cBhvr>
                                      <p:to x="100000" y="60000"/>
                                    </p:animScale>
                                    <p:animScale>
                                      <p:cBhvr>
                                        <p:cTn id="87" dur="83" decel="50000">
                                          <p:stCondLst>
                                            <p:cond delay="338"/>
                                          </p:stCondLst>
                                        </p:cTn>
                                        <p:tgtEl>
                                          <p:spTgt spid="63"/>
                                        </p:tgtEl>
                                      </p:cBhvr>
                                      <p:to x="100000" y="100000"/>
                                    </p:animScale>
                                    <p:animScale>
                                      <p:cBhvr>
                                        <p:cTn id="88" dur="13">
                                          <p:stCondLst>
                                            <p:cond delay="656"/>
                                          </p:stCondLst>
                                        </p:cTn>
                                        <p:tgtEl>
                                          <p:spTgt spid="63"/>
                                        </p:tgtEl>
                                      </p:cBhvr>
                                      <p:to x="100000" y="80000"/>
                                    </p:animScale>
                                    <p:animScale>
                                      <p:cBhvr>
                                        <p:cTn id="89" dur="83" decel="50000">
                                          <p:stCondLst>
                                            <p:cond delay="669"/>
                                          </p:stCondLst>
                                        </p:cTn>
                                        <p:tgtEl>
                                          <p:spTgt spid="63"/>
                                        </p:tgtEl>
                                      </p:cBhvr>
                                      <p:to x="100000" y="100000"/>
                                    </p:animScale>
                                    <p:animScale>
                                      <p:cBhvr>
                                        <p:cTn id="90" dur="13">
                                          <p:stCondLst>
                                            <p:cond delay="821"/>
                                          </p:stCondLst>
                                        </p:cTn>
                                        <p:tgtEl>
                                          <p:spTgt spid="63"/>
                                        </p:tgtEl>
                                      </p:cBhvr>
                                      <p:to x="100000" y="90000"/>
                                    </p:animScale>
                                    <p:animScale>
                                      <p:cBhvr>
                                        <p:cTn id="91" dur="83" decel="50000">
                                          <p:stCondLst>
                                            <p:cond delay="834"/>
                                          </p:stCondLst>
                                        </p:cTn>
                                        <p:tgtEl>
                                          <p:spTgt spid="63"/>
                                        </p:tgtEl>
                                      </p:cBhvr>
                                      <p:to x="100000" y="100000"/>
                                    </p:animScale>
                                    <p:animScale>
                                      <p:cBhvr>
                                        <p:cTn id="92" dur="13">
                                          <p:stCondLst>
                                            <p:cond delay="904"/>
                                          </p:stCondLst>
                                        </p:cTn>
                                        <p:tgtEl>
                                          <p:spTgt spid="63"/>
                                        </p:tgtEl>
                                      </p:cBhvr>
                                      <p:to x="100000" y="95000"/>
                                    </p:animScale>
                                    <p:animScale>
                                      <p:cBhvr>
                                        <p:cTn id="93" dur="83" decel="50000">
                                          <p:stCondLst>
                                            <p:cond delay="917"/>
                                          </p:stCondLst>
                                        </p:cTn>
                                        <p:tgtEl>
                                          <p:spTgt spid="63"/>
                                        </p:tgtEl>
                                      </p:cBhvr>
                                      <p:to x="100000" y="100000"/>
                                    </p:animScale>
                                  </p:childTnLst>
                                </p:cTn>
                              </p:par>
                              <p:par>
                                <p:cTn id="94" presetID="26" presetClass="entr" presetSubtype="0" fill="hold" grpId="0" nodeType="with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wipe(down)">
                                      <p:cBhvr>
                                        <p:cTn id="96" dur="290">
                                          <p:stCondLst>
                                            <p:cond delay="0"/>
                                          </p:stCondLst>
                                        </p:cTn>
                                        <p:tgtEl>
                                          <p:spTgt spid="67"/>
                                        </p:tgtEl>
                                      </p:cBhvr>
                                    </p:animEffect>
                                    <p:anim calcmode="lin" valueType="num">
                                      <p:cBhvr>
                                        <p:cTn id="97" dur="911"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98" dur="332"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99" dur="332" tmFilter="0, 0; 0.125,0.2665; 0.25,0.4; 0.375,0.465; 0.5,0.5;  0.625,0.535; 0.75,0.6; 0.875,0.7335; 1,1">
                                          <p:stCondLst>
                                            <p:cond delay="332"/>
                                          </p:stCondLst>
                                        </p:cTn>
                                        <p:tgtEl>
                                          <p:spTgt spid="67"/>
                                        </p:tgtEl>
                                        <p:attrNameLst>
                                          <p:attrName>ppt_y</p:attrName>
                                        </p:attrNameLst>
                                      </p:cBhvr>
                                      <p:tavLst>
                                        <p:tav tm="0" fmla="#ppt_y-sin(pi*$)/9">
                                          <p:val>
                                            <p:fltVal val="0"/>
                                          </p:val>
                                        </p:tav>
                                        <p:tav tm="100000">
                                          <p:val>
                                            <p:fltVal val="1"/>
                                          </p:val>
                                        </p:tav>
                                      </p:tavLst>
                                    </p:anim>
                                    <p:anim calcmode="lin" valueType="num">
                                      <p:cBhvr>
                                        <p:cTn id="100" dur="166" tmFilter="0, 0; 0.125,0.2665; 0.25,0.4; 0.375,0.465; 0.5,0.5;  0.625,0.535; 0.75,0.6; 0.875,0.7335; 1,1">
                                          <p:stCondLst>
                                            <p:cond delay="662"/>
                                          </p:stCondLst>
                                        </p:cTn>
                                        <p:tgtEl>
                                          <p:spTgt spid="67"/>
                                        </p:tgtEl>
                                        <p:attrNameLst>
                                          <p:attrName>ppt_y</p:attrName>
                                        </p:attrNameLst>
                                      </p:cBhvr>
                                      <p:tavLst>
                                        <p:tav tm="0" fmla="#ppt_y-sin(pi*$)/27">
                                          <p:val>
                                            <p:fltVal val="0"/>
                                          </p:val>
                                        </p:tav>
                                        <p:tav tm="100000">
                                          <p:val>
                                            <p:fltVal val="1"/>
                                          </p:val>
                                        </p:tav>
                                      </p:tavLst>
                                    </p:anim>
                                    <p:anim calcmode="lin" valueType="num">
                                      <p:cBhvr>
                                        <p:cTn id="101" dur="82" tmFilter="0, 0; 0.125,0.2665; 0.25,0.4; 0.375,0.465; 0.5,0.5;  0.625,0.535; 0.75,0.6; 0.875,0.7335; 1,1">
                                          <p:stCondLst>
                                            <p:cond delay="828"/>
                                          </p:stCondLst>
                                        </p:cTn>
                                        <p:tgtEl>
                                          <p:spTgt spid="67"/>
                                        </p:tgtEl>
                                        <p:attrNameLst>
                                          <p:attrName>ppt_y</p:attrName>
                                        </p:attrNameLst>
                                      </p:cBhvr>
                                      <p:tavLst>
                                        <p:tav tm="0" fmla="#ppt_y-sin(pi*$)/81">
                                          <p:val>
                                            <p:fltVal val="0"/>
                                          </p:val>
                                        </p:tav>
                                        <p:tav tm="100000">
                                          <p:val>
                                            <p:fltVal val="1"/>
                                          </p:val>
                                        </p:tav>
                                      </p:tavLst>
                                    </p:anim>
                                    <p:animScale>
                                      <p:cBhvr>
                                        <p:cTn id="102" dur="13">
                                          <p:stCondLst>
                                            <p:cond delay="325"/>
                                          </p:stCondLst>
                                        </p:cTn>
                                        <p:tgtEl>
                                          <p:spTgt spid="67"/>
                                        </p:tgtEl>
                                      </p:cBhvr>
                                      <p:to x="100000" y="60000"/>
                                    </p:animScale>
                                    <p:animScale>
                                      <p:cBhvr>
                                        <p:cTn id="103" dur="83" decel="50000">
                                          <p:stCondLst>
                                            <p:cond delay="338"/>
                                          </p:stCondLst>
                                        </p:cTn>
                                        <p:tgtEl>
                                          <p:spTgt spid="67"/>
                                        </p:tgtEl>
                                      </p:cBhvr>
                                      <p:to x="100000" y="100000"/>
                                    </p:animScale>
                                    <p:animScale>
                                      <p:cBhvr>
                                        <p:cTn id="104" dur="13">
                                          <p:stCondLst>
                                            <p:cond delay="656"/>
                                          </p:stCondLst>
                                        </p:cTn>
                                        <p:tgtEl>
                                          <p:spTgt spid="67"/>
                                        </p:tgtEl>
                                      </p:cBhvr>
                                      <p:to x="100000" y="80000"/>
                                    </p:animScale>
                                    <p:animScale>
                                      <p:cBhvr>
                                        <p:cTn id="105" dur="83" decel="50000">
                                          <p:stCondLst>
                                            <p:cond delay="669"/>
                                          </p:stCondLst>
                                        </p:cTn>
                                        <p:tgtEl>
                                          <p:spTgt spid="67"/>
                                        </p:tgtEl>
                                      </p:cBhvr>
                                      <p:to x="100000" y="100000"/>
                                    </p:animScale>
                                    <p:animScale>
                                      <p:cBhvr>
                                        <p:cTn id="106" dur="13">
                                          <p:stCondLst>
                                            <p:cond delay="821"/>
                                          </p:stCondLst>
                                        </p:cTn>
                                        <p:tgtEl>
                                          <p:spTgt spid="67"/>
                                        </p:tgtEl>
                                      </p:cBhvr>
                                      <p:to x="100000" y="90000"/>
                                    </p:animScale>
                                    <p:animScale>
                                      <p:cBhvr>
                                        <p:cTn id="107" dur="83" decel="50000">
                                          <p:stCondLst>
                                            <p:cond delay="834"/>
                                          </p:stCondLst>
                                        </p:cTn>
                                        <p:tgtEl>
                                          <p:spTgt spid="67"/>
                                        </p:tgtEl>
                                      </p:cBhvr>
                                      <p:to x="100000" y="100000"/>
                                    </p:animScale>
                                    <p:animScale>
                                      <p:cBhvr>
                                        <p:cTn id="108" dur="13">
                                          <p:stCondLst>
                                            <p:cond delay="904"/>
                                          </p:stCondLst>
                                        </p:cTn>
                                        <p:tgtEl>
                                          <p:spTgt spid="67"/>
                                        </p:tgtEl>
                                      </p:cBhvr>
                                      <p:to x="100000" y="95000"/>
                                    </p:animScale>
                                    <p:animScale>
                                      <p:cBhvr>
                                        <p:cTn id="109" dur="83" decel="50000">
                                          <p:stCondLst>
                                            <p:cond delay="917"/>
                                          </p:stCondLst>
                                        </p:cTn>
                                        <p:tgtEl>
                                          <p:spTgt spid="67"/>
                                        </p:tgtEl>
                                      </p:cBhvr>
                                      <p:to x="100000" y="100000"/>
                                    </p:animScale>
                                  </p:childTnLst>
                                </p:cTn>
                              </p:par>
                            </p:childTnLst>
                          </p:cTn>
                        </p:par>
                      </p:childTnLst>
                    </p:cTn>
                  </p:par>
                  <p:par>
                    <p:cTn id="110" fill="hold">
                      <p:stCondLst>
                        <p:cond delay="indefinite"/>
                      </p:stCondLst>
                      <p:childTnLst>
                        <p:par>
                          <p:cTn id="111" fill="hold">
                            <p:stCondLst>
                              <p:cond delay="0"/>
                            </p:stCondLst>
                            <p:childTnLst>
                              <p:par>
                                <p:cTn id="112" presetID="22" presetClass="entr" presetSubtype="4" fill="hold" grpId="0" nodeType="click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wipe(down)">
                                      <p:cBhvr>
                                        <p:cTn id="114" dur="500"/>
                                        <p:tgtEl>
                                          <p:spTgt spid="68"/>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4" fill="hold" grpId="0" nodeType="clickEffect">
                                  <p:stCondLst>
                                    <p:cond delay="0"/>
                                  </p:stCondLst>
                                  <p:childTnLst>
                                    <p:set>
                                      <p:cBhvr>
                                        <p:cTn id="118" dur="1" fill="hold">
                                          <p:stCondLst>
                                            <p:cond delay="0"/>
                                          </p:stCondLst>
                                        </p:cTn>
                                        <p:tgtEl>
                                          <p:spTgt spid="69"/>
                                        </p:tgtEl>
                                        <p:attrNameLst>
                                          <p:attrName>style.visibility</p:attrName>
                                        </p:attrNameLst>
                                      </p:cBhvr>
                                      <p:to>
                                        <p:strVal val="visible"/>
                                      </p:to>
                                    </p:set>
                                    <p:animEffect transition="in" filter="wipe(down)">
                                      <p:cBhvr>
                                        <p:cTn id="119" dur="500"/>
                                        <p:tgtEl>
                                          <p:spTgt spid="69"/>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grpId="0" nodeType="clickEffect">
                                  <p:stCondLst>
                                    <p:cond delay="0"/>
                                  </p:stCondLst>
                                  <p:childTnLst>
                                    <p:set>
                                      <p:cBhvr>
                                        <p:cTn id="123" dur="1" fill="hold">
                                          <p:stCondLst>
                                            <p:cond delay="0"/>
                                          </p:stCondLst>
                                        </p:cTn>
                                        <p:tgtEl>
                                          <p:spTgt spid="70"/>
                                        </p:tgtEl>
                                        <p:attrNameLst>
                                          <p:attrName>style.visibility</p:attrName>
                                        </p:attrNameLst>
                                      </p:cBhvr>
                                      <p:to>
                                        <p:strVal val="visible"/>
                                      </p:to>
                                    </p:set>
                                    <p:animEffect transition="in" filter="wipe(down)">
                                      <p:cBhvr>
                                        <p:cTn id="12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5" grpId="0"/>
      <p:bldP spid="66" grpId="0"/>
      <p:bldP spid="67" grpId="0"/>
      <p:bldP spid="68" grpId="0"/>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38326" y="338138"/>
            <a:ext cx="48291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grpSp>
        <p:nvGrpSpPr>
          <p:cNvPr id="40" name="组合 39"/>
          <p:cNvGrpSpPr/>
          <p:nvPr/>
        </p:nvGrpSpPr>
        <p:grpSpPr>
          <a:xfrm>
            <a:off x="1838326" y="2514624"/>
            <a:ext cx="7488832" cy="3141728"/>
            <a:chOff x="611560" y="2260668"/>
            <a:chExt cx="7488832" cy="3141728"/>
          </a:xfrm>
          <a:effectLst>
            <a:reflection blurRad="6350" stA="52000" endA="300" endPos="35000" dir="5400000" sy="-100000" algn="bl" rotWithShape="0"/>
          </a:effectLst>
        </p:grpSpPr>
        <p:sp>
          <p:nvSpPr>
            <p:cNvPr id="41" name="矩形 4"/>
            <p:cNvSpPr/>
            <p:nvPr/>
          </p:nvSpPr>
          <p:spPr>
            <a:xfrm>
              <a:off x="3204177" y="4570491"/>
              <a:ext cx="1506099" cy="816244"/>
            </a:xfrm>
            <a:custGeom>
              <a:avLst/>
              <a:gdLst>
                <a:gd name="connsiteX0" fmla="*/ 0 w 1876465"/>
                <a:gd name="connsiteY0" fmla="*/ 0 h 1554072"/>
                <a:gd name="connsiteX1" fmla="*/ 1876465 w 1876465"/>
                <a:gd name="connsiteY1" fmla="*/ 0 h 1554072"/>
                <a:gd name="connsiteX2" fmla="*/ 1876465 w 1876465"/>
                <a:gd name="connsiteY2" fmla="*/ 1554072 h 1554072"/>
                <a:gd name="connsiteX3" fmla="*/ 0 w 1876465"/>
                <a:gd name="connsiteY3" fmla="*/ 1554072 h 1554072"/>
                <a:gd name="connsiteX4" fmla="*/ 0 w 1876465"/>
                <a:gd name="connsiteY4" fmla="*/ 0 h 1554072"/>
                <a:gd name="connsiteX0" fmla="*/ 120315 w 1996780"/>
                <a:gd name="connsiteY0" fmla="*/ 0 h 1554072"/>
                <a:gd name="connsiteX1" fmla="*/ 1996780 w 1996780"/>
                <a:gd name="connsiteY1" fmla="*/ 0 h 1554072"/>
                <a:gd name="connsiteX2" fmla="*/ 1996780 w 1996780"/>
                <a:gd name="connsiteY2" fmla="*/ 1554072 h 1554072"/>
                <a:gd name="connsiteX3" fmla="*/ 0 w 1996780"/>
                <a:gd name="connsiteY3" fmla="*/ 1554072 h 1554072"/>
                <a:gd name="connsiteX4" fmla="*/ 120315 w 1996780"/>
                <a:gd name="connsiteY4" fmla="*/ 0 h 1554072"/>
                <a:gd name="connsiteX0" fmla="*/ 0 w 1876465"/>
                <a:gd name="connsiteY0" fmla="*/ 0 h 1554072"/>
                <a:gd name="connsiteX1" fmla="*/ 1876465 w 1876465"/>
                <a:gd name="connsiteY1" fmla="*/ 0 h 1554072"/>
                <a:gd name="connsiteX2" fmla="*/ 1876465 w 1876465"/>
                <a:gd name="connsiteY2" fmla="*/ 1554072 h 1554072"/>
                <a:gd name="connsiteX3" fmla="*/ 195127 w 1876465"/>
                <a:gd name="connsiteY3" fmla="*/ 1554072 h 1554072"/>
                <a:gd name="connsiteX4" fmla="*/ 0 w 1876465"/>
                <a:gd name="connsiteY4" fmla="*/ 0 h 1554072"/>
                <a:gd name="connsiteX0" fmla="*/ 0 w 2467921"/>
                <a:gd name="connsiteY0" fmla="*/ 68720 h 1554072"/>
                <a:gd name="connsiteX1" fmla="*/ 2467921 w 2467921"/>
                <a:gd name="connsiteY1" fmla="*/ 0 h 1554072"/>
                <a:gd name="connsiteX2" fmla="*/ 2467921 w 2467921"/>
                <a:gd name="connsiteY2" fmla="*/ 1554072 h 1554072"/>
                <a:gd name="connsiteX3" fmla="*/ 786583 w 2467921"/>
                <a:gd name="connsiteY3" fmla="*/ 1554072 h 1554072"/>
                <a:gd name="connsiteX4" fmla="*/ 0 w 2467921"/>
                <a:gd name="connsiteY4" fmla="*/ 68720 h 1554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921" h="1554072">
                  <a:moveTo>
                    <a:pt x="0" y="68720"/>
                  </a:moveTo>
                  <a:lnTo>
                    <a:pt x="2467921" y="0"/>
                  </a:lnTo>
                  <a:lnTo>
                    <a:pt x="2467921" y="1554072"/>
                  </a:lnTo>
                  <a:lnTo>
                    <a:pt x="786583" y="1554072"/>
                  </a:lnTo>
                  <a:lnTo>
                    <a:pt x="0" y="68720"/>
                  </a:lnTo>
                  <a:close/>
                </a:path>
              </a:pathLst>
            </a:custGeom>
            <a:gradFill flip="none" rotWithShape="1">
              <a:gsLst>
                <a:gs pos="0">
                  <a:sysClr val="window" lastClr="FFFFFF">
                    <a:alpha val="0"/>
                  </a:sysClr>
                </a:gs>
                <a:gs pos="100000">
                  <a:sysClr val="window" lastClr="FFFFFF">
                    <a:alpha val="0"/>
                  </a:sysClr>
                </a:gs>
                <a:gs pos="22000">
                  <a:srgbClr val="9BBB59">
                    <a:lumMod val="50000"/>
                  </a:srgbClr>
                </a:gs>
              </a:gsLst>
              <a:path path="circle">
                <a:fillToRect l="100000" t="100000"/>
              </a:path>
              <a:tileRect r="-100000" b="-100000"/>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2" name="矩形 4"/>
            <p:cNvSpPr/>
            <p:nvPr/>
          </p:nvSpPr>
          <p:spPr>
            <a:xfrm>
              <a:off x="1266860" y="3237040"/>
              <a:ext cx="1144900" cy="512792"/>
            </a:xfrm>
            <a:custGeom>
              <a:avLst/>
              <a:gdLst>
                <a:gd name="connsiteX0" fmla="*/ 0 w 1876465"/>
                <a:gd name="connsiteY0" fmla="*/ 0 h 1554072"/>
                <a:gd name="connsiteX1" fmla="*/ 1876465 w 1876465"/>
                <a:gd name="connsiteY1" fmla="*/ 0 h 1554072"/>
                <a:gd name="connsiteX2" fmla="*/ 1876465 w 1876465"/>
                <a:gd name="connsiteY2" fmla="*/ 1554072 h 1554072"/>
                <a:gd name="connsiteX3" fmla="*/ 0 w 1876465"/>
                <a:gd name="connsiteY3" fmla="*/ 1554072 h 1554072"/>
                <a:gd name="connsiteX4" fmla="*/ 0 w 1876465"/>
                <a:gd name="connsiteY4" fmla="*/ 0 h 1554072"/>
                <a:gd name="connsiteX0" fmla="*/ 120315 w 1996780"/>
                <a:gd name="connsiteY0" fmla="*/ 0 h 1554072"/>
                <a:gd name="connsiteX1" fmla="*/ 1996780 w 1996780"/>
                <a:gd name="connsiteY1" fmla="*/ 0 h 1554072"/>
                <a:gd name="connsiteX2" fmla="*/ 1996780 w 1996780"/>
                <a:gd name="connsiteY2" fmla="*/ 1554072 h 1554072"/>
                <a:gd name="connsiteX3" fmla="*/ 0 w 1996780"/>
                <a:gd name="connsiteY3" fmla="*/ 1554072 h 1554072"/>
                <a:gd name="connsiteX4" fmla="*/ 120315 w 1996780"/>
                <a:gd name="connsiteY4" fmla="*/ 0 h 1554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780" h="1554072">
                  <a:moveTo>
                    <a:pt x="120315" y="0"/>
                  </a:moveTo>
                  <a:lnTo>
                    <a:pt x="1996780" y="0"/>
                  </a:lnTo>
                  <a:lnTo>
                    <a:pt x="1996780" y="1554072"/>
                  </a:lnTo>
                  <a:lnTo>
                    <a:pt x="0" y="1554072"/>
                  </a:lnTo>
                  <a:lnTo>
                    <a:pt x="120315" y="0"/>
                  </a:lnTo>
                  <a:close/>
                </a:path>
              </a:pathLst>
            </a:custGeom>
            <a:gradFill flip="none" rotWithShape="1">
              <a:gsLst>
                <a:gs pos="0">
                  <a:sysClr val="window" lastClr="FFFFFF">
                    <a:alpha val="0"/>
                  </a:sysClr>
                </a:gs>
                <a:gs pos="100000">
                  <a:sysClr val="window" lastClr="FFFFFF">
                    <a:alpha val="0"/>
                  </a:sysClr>
                </a:gs>
                <a:gs pos="22000">
                  <a:srgbClr val="9BBB59">
                    <a:lumMod val="50000"/>
                  </a:srgbClr>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3" name="矩形 4"/>
            <p:cNvSpPr/>
            <p:nvPr/>
          </p:nvSpPr>
          <p:spPr>
            <a:xfrm>
              <a:off x="3103340" y="2282912"/>
              <a:ext cx="1996780" cy="1554072"/>
            </a:xfrm>
            <a:custGeom>
              <a:avLst/>
              <a:gdLst>
                <a:gd name="connsiteX0" fmla="*/ 0 w 1876465"/>
                <a:gd name="connsiteY0" fmla="*/ 0 h 1554072"/>
                <a:gd name="connsiteX1" fmla="*/ 1876465 w 1876465"/>
                <a:gd name="connsiteY1" fmla="*/ 0 h 1554072"/>
                <a:gd name="connsiteX2" fmla="*/ 1876465 w 1876465"/>
                <a:gd name="connsiteY2" fmla="*/ 1554072 h 1554072"/>
                <a:gd name="connsiteX3" fmla="*/ 0 w 1876465"/>
                <a:gd name="connsiteY3" fmla="*/ 1554072 h 1554072"/>
                <a:gd name="connsiteX4" fmla="*/ 0 w 1876465"/>
                <a:gd name="connsiteY4" fmla="*/ 0 h 1554072"/>
                <a:gd name="connsiteX0" fmla="*/ 120315 w 1996780"/>
                <a:gd name="connsiteY0" fmla="*/ 0 h 1554072"/>
                <a:gd name="connsiteX1" fmla="*/ 1996780 w 1996780"/>
                <a:gd name="connsiteY1" fmla="*/ 0 h 1554072"/>
                <a:gd name="connsiteX2" fmla="*/ 1996780 w 1996780"/>
                <a:gd name="connsiteY2" fmla="*/ 1554072 h 1554072"/>
                <a:gd name="connsiteX3" fmla="*/ 0 w 1996780"/>
                <a:gd name="connsiteY3" fmla="*/ 1554072 h 1554072"/>
                <a:gd name="connsiteX4" fmla="*/ 120315 w 1996780"/>
                <a:gd name="connsiteY4" fmla="*/ 0 h 1554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780" h="1554072">
                  <a:moveTo>
                    <a:pt x="120315" y="0"/>
                  </a:moveTo>
                  <a:lnTo>
                    <a:pt x="1996780" y="0"/>
                  </a:lnTo>
                  <a:lnTo>
                    <a:pt x="1996780" y="1554072"/>
                  </a:lnTo>
                  <a:lnTo>
                    <a:pt x="0" y="1554072"/>
                  </a:lnTo>
                  <a:lnTo>
                    <a:pt x="120315" y="0"/>
                  </a:lnTo>
                  <a:close/>
                </a:path>
              </a:pathLst>
            </a:custGeom>
            <a:gradFill flip="none" rotWithShape="1">
              <a:gsLst>
                <a:gs pos="0">
                  <a:sysClr val="window" lastClr="FFFFFF">
                    <a:alpha val="0"/>
                  </a:sysClr>
                </a:gs>
                <a:gs pos="100000">
                  <a:sysClr val="window" lastClr="FFFFFF">
                    <a:alpha val="0"/>
                  </a:sysClr>
                </a:gs>
                <a:gs pos="22000">
                  <a:srgbClr val="9BBB59">
                    <a:lumMod val="50000"/>
                  </a:srgbClr>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4" name="矩形 2"/>
            <p:cNvSpPr/>
            <p:nvPr/>
          </p:nvSpPr>
          <p:spPr>
            <a:xfrm>
              <a:off x="2980877" y="4570491"/>
              <a:ext cx="4114286" cy="831905"/>
            </a:xfrm>
            <a:custGeom>
              <a:avLst/>
              <a:gdLst>
                <a:gd name="connsiteX0" fmla="*/ 0 w 2808312"/>
                <a:gd name="connsiteY0" fmla="*/ 0 h 820182"/>
                <a:gd name="connsiteX1" fmla="*/ 2808312 w 2808312"/>
                <a:gd name="connsiteY1" fmla="*/ 0 h 820182"/>
                <a:gd name="connsiteX2" fmla="*/ 2808312 w 2808312"/>
                <a:gd name="connsiteY2" fmla="*/ 820182 h 820182"/>
                <a:gd name="connsiteX3" fmla="*/ 0 w 2808312"/>
                <a:gd name="connsiteY3" fmla="*/ 820182 h 820182"/>
                <a:gd name="connsiteX4" fmla="*/ 0 w 2808312"/>
                <a:gd name="connsiteY4" fmla="*/ 0 h 820182"/>
                <a:gd name="connsiteX0" fmla="*/ 0 w 2808312"/>
                <a:gd name="connsiteY0" fmla="*/ 0 h 820182"/>
                <a:gd name="connsiteX1" fmla="*/ 2808312 w 2808312"/>
                <a:gd name="connsiteY1" fmla="*/ 0 h 820182"/>
                <a:gd name="connsiteX2" fmla="*/ 2808312 w 2808312"/>
                <a:gd name="connsiteY2" fmla="*/ 820182 h 820182"/>
                <a:gd name="connsiteX3" fmla="*/ 715108 w 2808312"/>
                <a:gd name="connsiteY3" fmla="*/ 820182 h 820182"/>
                <a:gd name="connsiteX4" fmla="*/ 0 w 2808312"/>
                <a:gd name="connsiteY4" fmla="*/ 0 h 820182"/>
                <a:gd name="connsiteX0" fmla="*/ 0 w 2808312"/>
                <a:gd name="connsiteY0" fmla="*/ 23446 h 843628"/>
                <a:gd name="connsiteX1" fmla="*/ 2357579 w 2808312"/>
                <a:gd name="connsiteY1" fmla="*/ 0 h 843628"/>
                <a:gd name="connsiteX2" fmla="*/ 2808312 w 2808312"/>
                <a:gd name="connsiteY2" fmla="*/ 843628 h 843628"/>
                <a:gd name="connsiteX3" fmla="*/ 715108 w 2808312"/>
                <a:gd name="connsiteY3" fmla="*/ 843628 h 843628"/>
                <a:gd name="connsiteX4" fmla="*/ 0 w 2808312"/>
                <a:gd name="connsiteY4" fmla="*/ 23446 h 843628"/>
                <a:gd name="connsiteX0" fmla="*/ 0 w 2808312"/>
                <a:gd name="connsiteY0" fmla="*/ 23446 h 843628"/>
                <a:gd name="connsiteX1" fmla="*/ 2357579 w 2808312"/>
                <a:gd name="connsiteY1" fmla="*/ 0 h 843628"/>
                <a:gd name="connsiteX2" fmla="*/ 2808312 w 2808312"/>
                <a:gd name="connsiteY2" fmla="*/ 843628 h 843628"/>
                <a:gd name="connsiteX3" fmla="*/ 602425 w 2808312"/>
                <a:gd name="connsiteY3" fmla="*/ 831905 h 843628"/>
                <a:gd name="connsiteX4" fmla="*/ 0 w 2808312"/>
                <a:gd name="connsiteY4" fmla="*/ 23446 h 843628"/>
                <a:gd name="connsiteX0" fmla="*/ 0 w 2778263"/>
                <a:gd name="connsiteY0" fmla="*/ 23446 h 831905"/>
                <a:gd name="connsiteX1" fmla="*/ 2357579 w 2778263"/>
                <a:gd name="connsiteY1" fmla="*/ 0 h 831905"/>
                <a:gd name="connsiteX2" fmla="*/ 2778263 w 2778263"/>
                <a:gd name="connsiteY2" fmla="*/ 808459 h 831905"/>
                <a:gd name="connsiteX3" fmla="*/ 602425 w 2778263"/>
                <a:gd name="connsiteY3" fmla="*/ 831905 h 831905"/>
                <a:gd name="connsiteX4" fmla="*/ 0 w 2778263"/>
                <a:gd name="connsiteY4" fmla="*/ 23446 h 831905"/>
                <a:gd name="connsiteX0" fmla="*/ 0 w 2755133"/>
                <a:gd name="connsiteY0" fmla="*/ 408456 h 831905"/>
                <a:gd name="connsiteX1" fmla="*/ 2334449 w 2755133"/>
                <a:gd name="connsiteY1" fmla="*/ 0 h 831905"/>
                <a:gd name="connsiteX2" fmla="*/ 2755133 w 2755133"/>
                <a:gd name="connsiteY2" fmla="*/ 808459 h 831905"/>
                <a:gd name="connsiteX3" fmla="*/ 579295 w 2755133"/>
                <a:gd name="connsiteY3" fmla="*/ 831905 h 831905"/>
                <a:gd name="connsiteX4" fmla="*/ 0 w 2755133"/>
                <a:gd name="connsiteY4" fmla="*/ 408456 h 831905"/>
                <a:gd name="connsiteX0" fmla="*/ 0 w 2599373"/>
                <a:gd name="connsiteY0" fmla="*/ 420031 h 831905"/>
                <a:gd name="connsiteX1" fmla="*/ 2178689 w 2599373"/>
                <a:gd name="connsiteY1" fmla="*/ 0 h 831905"/>
                <a:gd name="connsiteX2" fmla="*/ 2599373 w 2599373"/>
                <a:gd name="connsiteY2" fmla="*/ 808459 h 831905"/>
                <a:gd name="connsiteX3" fmla="*/ 423535 w 2599373"/>
                <a:gd name="connsiteY3" fmla="*/ 831905 h 831905"/>
                <a:gd name="connsiteX4" fmla="*/ 0 w 2599373"/>
                <a:gd name="connsiteY4" fmla="*/ 420031 h 831905"/>
                <a:gd name="connsiteX0" fmla="*/ 0 w 2636458"/>
                <a:gd name="connsiteY0" fmla="*/ 639950 h 831905"/>
                <a:gd name="connsiteX1" fmla="*/ 2215774 w 2636458"/>
                <a:gd name="connsiteY1" fmla="*/ 0 h 831905"/>
                <a:gd name="connsiteX2" fmla="*/ 2636458 w 2636458"/>
                <a:gd name="connsiteY2" fmla="*/ 808459 h 831905"/>
                <a:gd name="connsiteX3" fmla="*/ 460620 w 2636458"/>
                <a:gd name="connsiteY3" fmla="*/ 831905 h 831905"/>
                <a:gd name="connsiteX4" fmla="*/ 0 w 2636458"/>
                <a:gd name="connsiteY4" fmla="*/ 639950 h 831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458" h="831905">
                  <a:moveTo>
                    <a:pt x="0" y="639950"/>
                  </a:moveTo>
                  <a:lnTo>
                    <a:pt x="2215774" y="0"/>
                  </a:lnTo>
                  <a:lnTo>
                    <a:pt x="2636458" y="808459"/>
                  </a:lnTo>
                  <a:lnTo>
                    <a:pt x="460620" y="831905"/>
                  </a:lnTo>
                  <a:lnTo>
                    <a:pt x="0" y="639950"/>
                  </a:lnTo>
                  <a:close/>
                </a:path>
              </a:pathLst>
            </a:custGeom>
            <a:gradFill flip="none" rotWithShape="1">
              <a:gsLst>
                <a:gs pos="0">
                  <a:srgbClr val="9BBB59">
                    <a:lumMod val="75000"/>
                    <a:shade val="30000"/>
                    <a:satMod val="115000"/>
                  </a:srgbClr>
                </a:gs>
                <a:gs pos="50000">
                  <a:srgbClr val="9BBB59">
                    <a:lumMod val="75000"/>
                    <a:shade val="67500"/>
                    <a:satMod val="115000"/>
                  </a:srgbClr>
                </a:gs>
                <a:gs pos="100000">
                  <a:srgbClr val="9BBB59">
                    <a:lumMod val="75000"/>
                    <a:shade val="100000"/>
                    <a:satMod val="115000"/>
                  </a:srgbClr>
                </a:gs>
              </a:gsLst>
              <a:lin ang="162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5" name="矩形 2"/>
            <p:cNvSpPr/>
            <p:nvPr/>
          </p:nvSpPr>
          <p:spPr>
            <a:xfrm flipH="1">
              <a:off x="611560" y="3179808"/>
              <a:ext cx="2795916" cy="570024"/>
            </a:xfrm>
            <a:custGeom>
              <a:avLst/>
              <a:gdLst>
                <a:gd name="connsiteX0" fmla="*/ 0 w 2808312"/>
                <a:gd name="connsiteY0" fmla="*/ 0 h 820182"/>
                <a:gd name="connsiteX1" fmla="*/ 2808312 w 2808312"/>
                <a:gd name="connsiteY1" fmla="*/ 0 h 820182"/>
                <a:gd name="connsiteX2" fmla="*/ 2808312 w 2808312"/>
                <a:gd name="connsiteY2" fmla="*/ 820182 h 820182"/>
                <a:gd name="connsiteX3" fmla="*/ 0 w 2808312"/>
                <a:gd name="connsiteY3" fmla="*/ 820182 h 820182"/>
                <a:gd name="connsiteX4" fmla="*/ 0 w 2808312"/>
                <a:gd name="connsiteY4" fmla="*/ 0 h 820182"/>
                <a:gd name="connsiteX0" fmla="*/ 0 w 2808312"/>
                <a:gd name="connsiteY0" fmla="*/ 0 h 820182"/>
                <a:gd name="connsiteX1" fmla="*/ 2808312 w 2808312"/>
                <a:gd name="connsiteY1" fmla="*/ 0 h 820182"/>
                <a:gd name="connsiteX2" fmla="*/ 2808312 w 2808312"/>
                <a:gd name="connsiteY2" fmla="*/ 820182 h 820182"/>
                <a:gd name="connsiteX3" fmla="*/ 715108 w 2808312"/>
                <a:gd name="connsiteY3" fmla="*/ 820182 h 820182"/>
                <a:gd name="connsiteX4" fmla="*/ 0 w 2808312"/>
                <a:gd name="connsiteY4" fmla="*/ 0 h 820182"/>
                <a:gd name="connsiteX0" fmla="*/ 0 w 2808312"/>
                <a:gd name="connsiteY0" fmla="*/ 23446 h 843628"/>
                <a:gd name="connsiteX1" fmla="*/ 2357579 w 2808312"/>
                <a:gd name="connsiteY1" fmla="*/ 0 h 843628"/>
                <a:gd name="connsiteX2" fmla="*/ 2808312 w 2808312"/>
                <a:gd name="connsiteY2" fmla="*/ 843628 h 843628"/>
                <a:gd name="connsiteX3" fmla="*/ 715108 w 2808312"/>
                <a:gd name="connsiteY3" fmla="*/ 843628 h 843628"/>
                <a:gd name="connsiteX4" fmla="*/ 0 w 2808312"/>
                <a:gd name="connsiteY4" fmla="*/ 23446 h 843628"/>
                <a:gd name="connsiteX0" fmla="*/ 0 w 2808312"/>
                <a:gd name="connsiteY0" fmla="*/ 23446 h 843628"/>
                <a:gd name="connsiteX1" fmla="*/ 2357579 w 2808312"/>
                <a:gd name="connsiteY1" fmla="*/ 0 h 843628"/>
                <a:gd name="connsiteX2" fmla="*/ 2808312 w 2808312"/>
                <a:gd name="connsiteY2" fmla="*/ 843628 h 843628"/>
                <a:gd name="connsiteX3" fmla="*/ 602425 w 2808312"/>
                <a:gd name="connsiteY3" fmla="*/ 831905 h 843628"/>
                <a:gd name="connsiteX4" fmla="*/ 0 w 2808312"/>
                <a:gd name="connsiteY4" fmla="*/ 23446 h 843628"/>
                <a:gd name="connsiteX0" fmla="*/ 0 w 2778263"/>
                <a:gd name="connsiteY0" fmla="*/ 23446 h 831905"/>
                <a:gd name="connsiteX1" fmla="*/ 2357579 w 2778263"/>
                <a:gd name="connsiteY1" fmla="*/ 0 h 831905"/>
                <a:gd name="connsiteX2" fmla="*/ 2778263 w 2778263"/>
                <a:gd name="connsiteY2" fmla="*/ 808459 h 831905"/>
                <a:gd name="connsiteX3" fmla="*/ 602425 w 2778263"/>
                <a:gd name="connsiteY3" fmla="*/ 831905 h 831905"/>
                <a:gd name="connsiteX4" fmla="*/ 0 w 2778263"/>
                <a:gd name="connsiteY4" fmla="*/ 23446 h 831905"/>
                <a:gd name="connsiteX0" fmla="*/ 0 w 2824523"/>
                <a:gd name="connsiteY0" fmla="*/ 0 h 836572"/>
                <a:gd name="connsiteX1" fmla="*/ 2403839 w 2824523"/>
                <a:gd name="connsiteY1" fmla="*/ 4667 h 836572"/>
                <a:gd name="connsiteX2" fmla="*/ 2824523 w 2824523"/>
                <a:gd name="connsiteY2" fmla="*/ 813126 h 836572"/>
                <a:gd name="connsiteX3" fmla="*/ 648685 w 2824523"/>
                <a:gd name="connsiteY3" fmla="*/ 836572 h 836572"/>
                <a:gd name="connsiteX4" fmla="*/ 0 w 2824523"/>
                <a:gd name="connsiteY4" fmla="*/ 0 h 836572"/>
                <a:gd name="connsiteX0" fmla="*/ 0 w 3271698"/>
                <a:gd name="connsiteY0" fmla="*/ 0 h 836572"/>
                <a:gd name="connsiteX1" fmla="*/ 2403839 w 3271698"/>
                <a:gd name="connsiteY1" fmla="*/ 4667 h 836572"/>
                <a:gd name="connsiteX2" fmla="*/ 3271698 w 3271698"/>
                <a:gd name="connsiteY2" fmla="*/ 822497 h 836572"/>
                <a:gd name="connsiteX3" fmla="*/ 648685 w 3271698"/>
                <a:gd name="connsiteY3" fmla="*/ 836572 h 836572"/>
                <a:gd name="connsiteX4" fmla="*/ 0 w 3271698"/>
                <a:gd name="connsiteY4" fmla="*/ 0 h 83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1698" h="836572">
                  <a:moveTo>
                    <a:pt x="0" y="0"/>
                  </a:moveTo>
                  <a:lnTo>
                    <a:pt x="2403839" y="4667"/>
                  </a:lnTo>
                  <a:lnTo>
                    <a:pt x="3271698" y="822497"/>
                  </a:lnTo>
                  <a:lnTo>
                    <a:pt x="648685" y="836572"/>
                  </a:lnTo>
                  <a:lnTo>
                    <a:pt x="0" y="0"/>
                  </a:lnTo>
                  <a:close/>
                </a:path>
              </a:pathLst>
            </a:custGeom>
            <a:solidFill>
              <a:srgbClr val="9BBB59">
                <a:lumMod val="75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8" name="矩形 2"/>
            <p:cNvSpPr/>
            <p:nvPr/>
          </p:nvSpPr>
          <p:spPr>
            <a:xfrm flipH="1" flipV="1">
              <a:off x="1329925" y="3188912"/>
              <a:ext cx="4251358" cy="648072"/>
            </a:xfrm>
            <a:custGeom>
              <a:avLst/>
              <a:gdLst>
                <a:gd name="connsiteX0" fmla="*/ 0 w 2808312"/>
                <a:gd name="connsiteY0" fmla="*/ 0 h 820182"/>
                <a:gd name="connsiteX1" fmla="*/ 2808312 w 2808312"/>
                <a:gd name="connsiteY1" fmla="*/ 0 h 820182"/>
                <a:gd name="connsiteX2" fmla="*/ 2808312 w 2808312"/>
                <a:gd name="connsiteY2" fmla="*/ 820182 h 820182"/>
                <a:gd name="connsiteX3" fmla="*/ 0 w 2808312"/>
                <a:gd name="connsiteY3" fmla="*/ 820182 h 820182"/>
                <a:gd name="connsiteX4" fmla="*/ 0 w 2808312"/>
                <a:gd name="connsiteY4" fmla="*/ 0 h 820182"/>
                <a:gd name="connsiteX0" fmla="*/ 0 w 2808312"/>
                <a:gd name="connsiteY0" fmla="*/ 0 h 820182"/>
                <a:gd name="connsiteX1" fmla="*/ 2808312 w 2808312"/>
                <a:gd name="connsiteY1" fmla="*/ 0 h 820182"/>
                <a:gd name="connsiteX2" fmla="*/ 2808312 w 2808312"/>
                <a:gd name="connsiteY2" fmla="*/ 820182 h 820182"/>
                <a:gd name="connsiteX3" fmla="*/ 715108 w 2808312"/>
                <a:gd name="connsiteY3" fmla="*/ 820182 h 820182"/>
                <a:gd name="connsiteX4" fmla="*/ 0 w 2808312"/>
                <a:gd name="connsiteY4" fmla="*/ 0 h 820182"/>
                <a:gd name="connsiteX0" fmla="*/ 0 w 2808312"/>
                <a:gd name="connsiteY0" fmla="*/ 23446 h 843628"/>
                <a:gd name="connsiteX1" fmla="*/ 2357579 w 2808312"/>
                <a:gd name="connsiteY1" fmla="*/ 0 h 843628"/>
                <a:gd name="connsiteX2" fmla="*/ 2808312 w 2808312"/>
                <a:gd name="connsiteY2" fmla="*/ 843628 h 843628"/>
                <a:gd name="connsiteX3" fmla="*/ 715108 w 2808312"/>
                <a:gd name="connsiteY3" fmla="*/ 843628 h 843628"/>
                <a:gd name="connsiteX4" fmla="*/ 0 w 2808312"/>
                <a:gd name="connsiteY4" fmla="*/ 23446 h 843628"/>
                <a:gd name="connsiteX0" fmla="*/ 0 w 2808312"/>
                <a:gd name="connsiteY0" fmla="*/ 23446 h 843628"/>
                <a:gd name="connsiteX1" fmla="*/ 2357579 w 2808312"/>
                <a:gd name="connsiteY1" fmla="*/ 0 h 843628"/>
                <a:gd name="connsiteX2" fmla="*/ 2808312 w 2808312"/>
                <a:gd name="connsiteY2" fmla="*/ 843628 h 843628"/>
                <a:gd name="connsiteX3" fmla="*/ 602425 w 2808312"/>
                <a:gd name="connsiteY3" fmla="*/ 831905 h 843628"/>
                <a:gd name="connsiteX4" fmla="*/ 0 w 2808312"/>
                <a:gd name="connsiteY4" fmla="*/ 23446 h 843628"/>
                <a:gd name="connsiteX0" fmla="*/ 0 w 2778263"/>
                <a:gd name="connsiteY0" fmla="*/ 23446 h 831905"/>
                <a:gd name="connsiteX1" fmla="*/ 2357579 w 2778263"/>
                <a:gd name="connsiteY1" fmla="*/ 0 h 831905"/>
                <a:gd name="connsiteX2" fmla="*/ 2778263 w 2778263"/>
                <a:gd name="connsiteY2" fmla="*/ 808459 h 831905"/>
                <a:gd name="connsiteX3" fmla="*/ 602425 w 2778263"/>
                <a:gd name="connsiteY3" fmla="*/ 831905 h 831905"/>
                <a:gd name="connsiteX4" fmla="*/ 0 w 2778263"/>
                <a:gd name="connsiteY4" fmla="*/ 23446 h 831905"/>
                <a:gd name="connsiteX0" fmla="*/ 0 w 2824523"/>
                <a:gd name="connsiteY0" fmla="*/ 0 h 836572"/>
                <a:gd name="connsiteX1" fmla="*/ 2403839 w 2824523"/>
                <a:gd name="connsiteY1" fmla="*/ 4667 h 836572"/>
                <a:gd name="connsiteX2" fmla="*/ 2824523 w 2824523"/>
                <a:gd name="connsiteY2" fmla="*/ 813126 h 836572"/>
                <a:gd name="connsiteX3" fmla="*/ 648685 w 2824523"/>
                <a:gd name="connsiteY3" fmla="*/ 836572 h 836572"/>
                <a:gd name="connsiteX4" fmla="*/ 0 w 2824523"/>
                <a:gd name="connsiteY4" fmla="*/ 0 h 836572"/>
                <a:gd name="connsiteX0" fmla="*/ 0 w 3271698"/>
                <a:gd name="connsiteY0" fmla="*/ 0 h 836572"/>
                <a:gd name="connsiteX1" fmla="*/ 2403839 w 3271698"/>
                <a:gd name="connsiteY1" fmla="*/ 4667 h 836572"/>
                <a:gd name="connsiteX2" fmla="*/ 3271698 w 3271698"/>
                <a:gd name="connsiteY2" fmla="*/ 822497 h 836572"/>
                <a:gd name="connsiteX3" fmla="*/ 648685 w 3271698"/>
                <a:gd name="connsiteY3" fmla="*/ 836572 h 836572"/>
                <a:gd name="connsiteX4" fmla="*/ 0 w 3271698"/>
                <a:gd name="connsiteY4" fmla="*/ 0 h 836572"/>
                <a:gd name="connsiteX0" fmla="*/ 0 w 2724295"/>
                <a:gd name="connsiteY0" fmla="*/ 0 h 841241"/>
                <a:gd name="connsiteX1" fmla="*/ 2403839 w 2724295"/>
                <a:gd name="connsiteY1" fmla="*/ 4667 h 841241"/>
                <a:gd name="connsiteX2" fmla="*/ 2724295 w 2724295"/>
                <a:gd name="connsiteY2" fmla="*/ 841241 h 841241"/>
                <a:gd name="connsiteX3" fmla="*/ 648685 w 2724295"/>
                <a:gd name="connsiteY3" fmla="*/ 836572 h 841241"/>
                <a:gd name="connsiteX4" fmla="*/ 0 w 2724295"/>
                <a:gd name="connsiteY4" fmla="*/ 0 h 841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4295" h="841241">
                  <a:moveTo>
                    <a:pt x="0" y="0"/>
                  </a:moveTo>
                  <a:lnTo>
                    <a:pt x="2403839" y="4667"/>
                  </a:lnTo>
                  <a:lnTo>
                    <a:pt x="2724295" y="841241"/>
                  </a:lnTo>
                  <a:lnTo>
                    <a:pt x="648685" y="836572"/>
                  </a:lnTo>
                  <a:lnTo>
                    <a:pt x="0" y="0"/>
                  </a:lnTo>
                  <a:close/>
                </a:path>
              </a:pathLst>
            </a:custGeom>
            <a:solidFill>
              <a:srgbClr val="9BBB59"/>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49" name="矩形 2"/>
            <p:cNvSpPr/>
            <p:nvPr/>
          </p:nvSpPr>
          <p:spPr>
            <a:xfrm flipH="1">
              <a:off x="1842203" y="2282912"/>
              <a:ext cx="5105600" cy="1578136"/>
            </a:xfrm>
            <a:custGeom>
              <a:avLst/>
              <a:gdLst>
                <a:gd name="connsiteX0" fmla="*/ 0 w 2808312"/>
                <a:gd name="connsiteY0" fmla="*/ 0 h 820182"/>
                <a:gd name="connsiteX1" fmla="*/ 2808312 w 2808312"/>
                <a:gd name="connsiteY1" fmla="*/ 0 h 820182"/>
                <a:gd name="connsiteX2" fmla="*/ 2808312 w 2808312"/>
                <a:gd name="connsiteY2" fmla="*/ 820182 h 820182"/>
                <a:gd name="connsiteX3" fmla="*/ 0 w 2808312"/>
                <a:gd name="connsiteY3" fmla="*/ 820182 h 820182"/>
                <a:gd name="connsiteX4" fmla="*/ 0 w 2808312"/>
                <a:gd name="connsiteY4" fmla="*/ 0 h 820182"/>
                <a:gd name="connsiteX0" fmla="*/ 0 w 2808312"/>
                <a:gd name="connsiteY0" fmla="*/ 0 h 820182"/>
                <a:gd name="connsiteX1" fmla="*/ 2808312 w 2808312"/>
                <a:gd name="connsiteY1" fmla="*/ 0 h 820182"/>
                <a:gd name="connsiteX2" fmla="*/ 2808312 w 2808312"/>
                <a:gd name="connsiteY2" fmla="*/ 820182 h 820182"/>
                <a:gd name="connsiteX3" fmla="*/ 715108 w 2808312"/>
                <a:gd name="connsiteY3" fmla="*/ 820182 h 820182"/>
                <a:gd name="connsiteX4" fmla="*/ 0 w 2808312"/>
                <a:gd name="connsiteY4" fmla="*/ 0 h 820182"/>
                <a:gd name="connsiteX0" fmla="*/ 0 w 2808312"/>
                <a:gd name="connsiteY0" fmla="*/ 23446 h 843628"/>
                <a:gd name="connsiteX1" fmla="*/ 2357579 w 2808312"/>
                <a:gd name="connsiteY1" fmla="*/ 0 h 843628"/>
                <a:gd name="connsiteX2" fmla="*/ 2808312 w 2808312"/>
                <a:gd name="connsiteY2" fmla="*/ 843628 h 843628"/>
                <a:gd name="connsiteX3" fmla="*/ 715108 w 2808312"/>
                <a:gd name="connsiteY3" fmla="*/ 843628 h 843628"/>
                <a:gd name="connsiteX4" fmla="*/ 0 w 2808312"/>
                <a:gd name="connsiteY4" fmla="*/ 23446 h 843628"/>
                <a:gd name="connsiteX0" fmla="*/ 0 w 2808312"/>
                <a:gd name="connsiteY0" fmla="*/ 23446 h 843628"/>
                <a:gd name="connsiteX1" fmla="*/ 2357579 w 2808312"/>
                <a:gd name="connsiteY1" fmla="*/ 0 h 843628"/>
                <a:gd name="connsiteX2" fmla="*/ 2808312 w 2808312"/>
                <a:gd name="connsiteY2" fmla="*/ 843628 h 843628"/>
                <a:gd name="connsiteX3" fmla="*/ 602425 w 2808312"/>
                <a:gd name="connsiteY3" fmla="*/ 831905 h 843628"/>
                <a:gd name="connsiteX4" fmla="*/ 0 w 2808312"/>
                <a:gd name="connsiteY4" fmla="*/ 23446 h 843628"/>
                <a:gd name="connsiteX0" fmla="*/ 0 w 2778263"/>
                <a:gd name="connsiteY0" fmla="*/ 23446 h 831905"/>
                <a:gd name="connsiteX1" fmla="*/ 2357579 w 2778263"/>
                <a:gd name="connsiteY1" fmla="*/ 0 h 831905"/>
                <a:gd name="connsiteX2" fmla="*/ 2778263 w 2778263"/>
                <a:gd name="connsiteY2" fmla="*/ 808459 h 831905"/>
                <a:gd name="connsiteX3" fmla="*/ 602425 w 2778263"/>
                <a:gd name="connsiteY3" fmla="*/ 831905 h 831905"/>
                <a:gd name="connsiteX4" fmla="*/ 0 w 2778263"/>
                <a:gd name="connsiteY4" fmla="*/ 23446 h 831905"/>
                <a:gd name="connsiteX0" fmla="*/ 0 w 2824523"/>
                <a:gd name="connsiteY0" fmla="*/ 0 h 836572"/>
                <a:gd name="connsiteX1" fmla="*/ 2403839 w 2824523"/>
                <a:gd name="connsiteY1" fmla="*/ 4667 h 836572"/>
                <a:gd name="connsiteX2" fmla="*/ 2824523 w 2824523"/>
                <a:gd name="connsiteY2" fmla="*/ 813126 h 836572"/>
                <a:gd name="connsiteX3" fmla="*/ 648685 w 2824523"/>
                <a:gd name="connsiteY3" fmla="*/ 836572 h 836572"/>
                <a:gd name="connsiteX4" fmla="*/ 0 w 2824523"/>
                <a:gd name="connsiteY4" fmla="*/ 0 h 836572"/>
                <a:gd name="connsiteX0" fmla="*/ 0 w 3271698"/>
                <a:gd name="connsiteY0" fmla="*/ 0 h 836572"/>
                <a:gd name="connsiteX1" fmla="*/ 2403839 w 3271698"/>
                <a:gd name="connsiteY1" fmla="*/ 4667 h 836572"/>
                <a:gd name="connsiteX2" fmla="*/ 3271698 w 3271698"/>
                <a:gd name="connsiteY2" fmla="*/ 822497 h 836572"/>
                <a:gd name="connsiteX3" fmla="*/ 648685 w 3271698"/>
                <a:gd name="connsiteY3" fmla="*/ 836572 h 836572"/>
                <a:gd name="connsiteX4" fmla="*/ 0 w 3271698"/>
                <a:gd name="connsiteY4" fmla="*/ 0 h 83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1698" h="836572">
                  <a:moveTo>
                    <a:pt x="0" y="0"/>
                  </a:moveTo>
                  <a:lnTo>
                    <a:pt x="2403839" y="4667"/>
                  </a:lnTo>
                  <a:lnTo>
                    <a:pt x="3271698" y="822497"/>
                  </a:lnTo>
                  <a:lnTo>
                    <a:pt x="648685" y="836572"/>
                  </a:lnTo>
                  <a:lnTo>
                    <a:pt x="0" y="0"/>
                  </a:lnTo>
                  <a:close/>
                </a:path>
              </a:pathLst>
            </a:custGeom>
            <a:gradFill flip="none" rotWithShape="1">
              <a:gsLst>
                <a:gs pos="0">
                  <a:srgbClr val="9BBB59">
                    <a:lumMod val="75000"/>
                    <a:shade val="30000"/>
                    <a:satMod val="115000"/>
                  </a:srgbClr>
                </a:gs>
                <a:gs pos="50000">
                  <a:srgbClr val="9BBB59">
                    <a:lumMod val="75000"/>
                    <a:shade val="67500"/>
                    <a:satMod val="115000"/>
                  </a:srgbClr>
                </a:gs>
                <a:gs pos="100000">
                  <a:srgbClr val="9BBB59">
                    <a:lumMod val="75000"/>
                    <a:shade val="100000"/>
                    <a:satMod val="115000"/>
                  </a:srgb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0" name="矩形 1"/>
            <p:cNvSpPr/>
            <p:nvPr/>
          </p:nvSpPr>
          <p:spPr>
            <a:xfrm>
              <a:off x="3199591" y="2276872"/>
              <a:ext cx="4900801" cy="3125524"/>
            </a:xfrm>
            <a:custGeom>
              <a:avLst/>
              <a:gdLst>
                <a:gd name="connsiteX0" fmla="*/ 0 w 3456384"/>
                <a:gd name="connsiteY0" fmla="*/ 0 h 2664296"/>
                <a:gd name="connsiteX1" fmla="*/ 3456384 w 3456384"/>
                <a:gd name="connsiteY1" fmla="*/ 0 h 2664296"/>
                <a:gd name="connsiteX2" fmla="*/ 3456384 w 3456384"/>
                <a:gd name="connsiteY2" fmla="*/ 2664296 h 2664296"/>
                <a:gd name="connsiteX3" fmla="*/ 0 w 3456384"/>
                <a:gd name="connsiteY3" fmla="*/ 2664296 h 2664296"/>
                <a:gd name="connsiteX4" fmla="*/ 0 w 3456384"/>
                <a:gd name="connsiteY4" fmla="*/ 0 h 2664296"/>
                <a:gd name="connsiteX0" fmla="*/ 0 w 3456384"/>
                <a:gd name="connsiteY0" fmla="*/ 0 h 2664296"/>
                <a:gd name="connsiteX1" fmla="*/ 3456384 w 3456384"/>
                <a:gd name="connsiteY1" fmla="*/ 0 h 2664296"/>
                <a:gd name="connsiteX2" fmla="*/ 3456384 w 3456384"/>
                <a:gd name="connsiteY2" fmla="*/ 2664296 h 2664296"/>
                <a:gd name="connsiteX3" fmla="*/ 386862 w 3456384"/>
                <a:gd name="connsiteY3" fmla="*/ 2652573 h 2664296"/>
                <a:gd name="connsiteX4" fmla="*/ 0 w 3456384"/>
                <a:gd name="connsiteY4" fmla="*/ 0 h 2664296"/>
                <a:gd name="connsiteX0" fmla="*/ 0 w 3948753"/>
                <a:gd name="connsiteY0" fmla="*/ 0 h 2664296"/>
                <a:gd name="connsiteX1" fmla="*/ 3456384 w 3948753"/>
                <a:gd name="connsiteY1" fmla="*/ 0 h 2664296"/>
                <a:gd name="connsiteX2" fmla="*/ 3948753 w 3948753"/>
                <a:gd name="connsiteY2" fmla="*/ 2664296 h 2664296"/>
                <a:gd name="connsiteX3" fmla="*/ 386862 w 3948753"/>
                <a:gd name="connsiteY3" fmla="*/ 2652573 h 2664296"/>
                <a:gd name="connsiteX4" fmla="*/ 0 w 3948753"/>
                <a:gd name="connsiteY4" fmla="*/ 0 h 2664296"/>
                <a:gd name="connsiteX0" fmla="*/ 0 w 3948753"/>
                <a:gd name="connsiteY0" fmla="*/ 0 h 2676019"/>
                <a:gd name="connsiteX1" fmla="*/ 3456384 w 3948753"/>
                <a:gd name="connsiteY1" fmla="*/ 0 h 2676019"/>
                <a:gd name="connsiteX2" fmla="*/ 3948753 w 3948753"/>
                <a:gd name="connsiteY2" fmla="*/ 2664296 h 2676019"/>
                <a:gd name="connsiteX3" fmla="*/ 234462 w 3948753"/>
                <a:gd name="connsiteY3" fmla="*/ 2676019 h 2676019"/>
                <a:gd name="connsiteX4" fmla="*/ 0 w 3948753"/>
                <a:gd name="connsiteY4" fmla="*/ 0 h 2676019"/>
                <a:gd name="connsiteX0" fmla="*/ 0 w 3878415"/>
                <a:gd name="connsiteY0" fmla="*/ 0 h 2676019"/>
                <a:gd name="connsiteX1" fmla="*/ 3456384 w 3878415"/>
                <a:gd name="connsiteY1" fmla="*/ 0 h 2676019"/>
                <a:gd name="connsiteX2" fmla="*/ 3878415 w 3878415"/>
                <a:gd name="connsiteY2" fmla="*/ 2652573 h 2676019"/>
                <a:gd name="connsiteX3" fmla="*/ 234462 w 3878415"/>
                <a:gd name="connsiteY3" fmla="*/ 2676019 h 2676019"/>
                <a:gd name="connsiteX4" fmla="*/ 0 w 3878415"/>
                <a:gd name="connsiteY4" fmla="*/ 0 h 2676019"/>
                <a:gd name="connsiteX0" fmla="*/ 0 w 4034826"/>
                <a:gd name="connsiteY0" fmla="*/ 12032 h 2676019"/>
                <a:gd name="connsiteX1" fmla="*/ 3612795 w 4034826"/>
                <a:gd name="connsiteY1" fmla="*/ 0 h 2676019"/>
                <a:gd name="connsiteX2" fmla="*/ 4034826 w 4034826"/>
                <a:gd name="connsiteY2" fmla="*/ 2652573 h 2676019"/>
                <a:gd name="connsiteX3" fmla="*/ 390873 w 4034826"/>
                <a:gd name="connsiteY3" fmla="*/ 2676019 h 2676019"/>
                <a:gd name="connsiteX4" fmla="*/ 0 w 4034826"/>
                <a:gd name="connsiteY4" fmla="*/ 12032 h 267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4826" h="2676019">
                  <a:moveTo>
                    <a:pt x="0" y="12032"/>
                  </a:moveTo>
                  <a:lnTo>
                    <a:pt x="3612795" y="0"/>
                  </a:lnTo>
                  <a:lnTo>
                    <a:pt x="4034826" y="2652573"/>
                  </a:lnTo>
                  <a:lnTo>
                    <a:pt x="390873" y="2676019"/>
                  </a:lnTo>
                  <a:lnTo>
                    <a:pt x="0" y="12032"/>
                  </a:lnTo>
                  <a:close/>
                </a:path>
              </a:pathLst>
            </a:custGeom>
            <a:gradFill flip="none" rotWithShape="1">
              <a:gsLst>
                <a:gs pos="100000">
                  <a:srgbClr val="86A424"/>
                </a:gs>
                <a:gs pos="26000">
                  <a:srgbClr val="FFFF00"/>
                </a:gs>
              </a:gsLst>
              <a:path path="circle">
                <a:fillToRect l="50000" t="50000" r="50000" b="50000"/>
              </a:path>
              <a:tileRect/>
            </a:gradFill>
            <a:ln w="25400" cap="flat" cmpd="sng" algn="ctr">
              <a:noFill/>
              <a:prstDash val="solid"/>
            </a:ln>
            <a:effectLst>
              <a:innerShdw blurRad="114300">
                <a:srgbClr val="9BBB59">
                  <a:lumMod val="50000"/>
                </a:srgb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1" name="椭圆 11"/>
            <p:cNvSpPr/>
            <p:nvPr/>
          </p:nvSpPr>
          <p:spPr>
            <a:xfrm>
              <a:off x="3204178" y="2260668"/>
              <a:ext cx="4559193" cy="1672389"/>
            </a:xfrm>
            <a:custGeom>
              <a:avLst/>
              <a:gdLst/>
              <a:ahLst/>
              <a:cxnLst/>
              <a:rect l="l" t="t" r="r" b="b"/>
              <a:pathLst>
                <a:path w="4559193" h="1672389">
                  <a:moveTo>
                    <a:pt x="4388192" y="0"/>
                  </a:moveTo>
                  <a:lnTo>
                    <a:pt x="4559193" y="1033508"/>
                  </a:lnTo>
                  <a:cubicBezTo>
                    <a:pt x="4089140" y="1414195"/>
                    <a:pt x="3174809" y="1672389"/>
                    <a:pt x="2123907" y="1672389"/>
                  </a:cubicBezTo>
                  <a:cubicBezTo>
                    <a:pt x="1376793" y="1672389"/>
                    <a:pt x="698703" y="1541893"/>
                    <a:pt x="200596" y="1328699"/>
                  </a:cubicBezTo>
                  <a:lnTo>
                    <a:pt x="0" y="14053"/>
                  </a:lnTo>
                  <a:close/>
                </a:path>
              </a:pathLst>
            </a:custGeom>
            <a:solidFill>
              <a:srgbClr val="FFFF99">
                <a:alpha val="2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52" name="TextBox 15"/>
          <p:cNvSpPr txBox="1"/>
          <p:nvPr/>
        </p:nvSpPr>
        <p:spPr>
          <a:xfrm>
            <a:off x="4995914" y="3531534"/>
            <a:ext cx="3870235" cy="1692771"/>
          </a:xfrm>
          <a:prstGeom prst="rect">
            <a:avLst/>
          </a:prstGeom>
          <a:noFill/>
        </p:spPr>
        <p:txBody>
          <a:bodyPr wrap="square" rtlCol="0">
            <a:spAutoFit/>
          </a:bodyPr>
          <a:lstStyle/>
          <a:p>
            <a:pPr fontAlgn="auto">
              <a:lnSpc>
                <a:spcPct val="130000"/>
              </a:lnSpc>
              <a:spcBef>
                <a:spcPts val="0"/>
              </a:spcBef>
              <a:spcAft>
                <a:spcPts val="0"/>
              </a:spcAft>
              <a:defRPr/>
            </a:pPr>
            <a:r>
              <a:rPr lang="zh-CN" altLang="en-US" sz="1600" kern="0" dirty="0">
                <a:solidFill>
                  <a:srgbClr val="9BBB59">
                    <a:lumMod val="50000"/>
                  </a:srgbClr>
                </a:solidFill>
                <a:latin typeface="微软雅黑" pitchFamily="34" charset="-122"/>
                <a:ea typeface="微软雅黑" pitchFamily="34" charset="-122"/>
              </a:rPr>
              <a:t>考核期初双方应对绩效目标达成共识，被考核者须对绩效目标进行承诺，考核结果要进行相应的应用（如奖惩、晋升、降级或辞退等），否则，难以实现通过考核取得绩效的进步。</a:t>
            </a:r>
            <a:endParaRPr lang="en-US" altLang="zh-CN" sz="1600" kern="0" dirty="0">
              <a:solidFill>
                <a:srgbClr val="9BBB59">
                  <a:lumMod val="50000"/>
                </a:srgbClr>
              </a:solidFill>
              <a:latin typeface="微软雅黑" pitchFamily="34" charset="-122"/>
              <a:ea typeface="微软雅黑" pitchFamily="34" charset="-122"/>
            </a:endParaRPr>
          </a:p>
        </p:txBody>
      </p:sp>
      <p:sp>
        <p:nvSpPr>
          <p:cNvPr id="53" name="TextBox 16"/>
          <p:cNvSpPr txBox="1"/>
          <p:nvPr/>
        </p:nvSpPr>
        <p:spPr>
          <a:xfrm>
            <a:off x="4877392" y="2778106"/>
            <a:ext cx="3703279" cy="461665"/>
          </a:xfrm>
          <a:prstGeom prst="rect">
            <a:avLst/>
          </a:prstGeom>
          <a:noFill/>
        </p:spPr>
        <p:txBody>
          <a:bodyPr wrap="square" rtlCol="0">
            <a:spAutoFit/>
          </a:bodyPr>
          <a:lstStyle/>
          <a:p>
            <a:pPr fontAlgn="auto">
              <a:spcBef>
                <a:spcPts val="0"/>
              </a:spcBef>
              <a:spcAft>
                <a:spcPts val="0"/>
              </a:spcAft>
              <a:defRPr/>
            </a:pPr>
            <a:r>
              <a:rPr lang="zh-CN" altLang="en-US" sz="2400" b="1" kern="0" dirty="0">
                <a:solidFill>
                  <a:srgbClr val="9BBB59">
                    <a:lumMod val="50000"/>
                  </a:srgbClr>
                </a:solidFill>
                <a:latin typeface="微软雅黑" pitchFamily="34" charset="-122"/>
                <a:ea typeface="微软雅黑" pitchFamily="34" charset="-122"/>
              </a:rPr>
              <a:t>⑨</a:t>
            </a:r>
            <a:r>
              <a:rPr lang="zh-CN" altLang="en-US" sz="2000" b="1" kern="0" dirty="0">
                <a:solidFill>
                  <a:srgbClr val="9BBB59">
                    <a:lumMod val="50000"/>
                  </a:srgbClr>
                </a:solidFill>
                <a:latin typeface="微软雅黑" pitchFamily="34" charset="-122"/>
                <a:ea typeface="微软雅黑" pitchFamily="34" charset="-122"/>
              </a:rPr>
              <a:t> 目标承诺结果应用</a:t>
            </a:r>
          </a:p>
        </p:txBody>
      </p:sp>
      <p:cxnSp>
        <p:nvCxnSpPr>
          <p:cNvPr id="54" name="直接连接符 53"/>
          <p:cNvCxnSpPr/>
          <p:nvPr/>
        </p:nvCxnSpPr>
        <p:spPr>
          <a:xfrm>
            <a:off x="4837046" y="3322916"/>
            <a:ext cx="3770033" cy="0"/>
          </a:xfrm>
          <a:prstGeom prst="line">
            <a:avLst/>
          </a:prstGeom>
          <a:noFill/>
          <a:ln w="19050" cap="flat" cmpd="sng" algn="ctr">
            <a:solidFill>
              <a:srgbClr val="86A424"/>
            </a:solidFill>
            <a:prstDash val="sysDash"/>
          </a:ln>
          <a:effectLst/>
        </p:spPr>
      </p:cxn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left)">
                                          <p:cBhvr>
                                            <p:cTn id="18" dur="500"/>
                                            <p:tgtEl>
                                              <p:spTgt spid="54"/>
                                            </p:tgtEl>
                                          </p:cBhvr>
                                        </p:animEffect>
                                      </p:childTnLst>
                                    </p:cTn>
                                  </p:par>
                                </p:childTnLst>
                              </p:cTn>
                            </p:par>
                            <p:par>
                              <p:cTn id="19" fill="hold">
                                <p:stCondLst>
                                  <p:cond delay="500"/>
                                </p:stCondLst>
                                <p:childTnLst>
                                  <p:par>
                                    <p:cTn id="20" presetID="2" presetClass="entr" presetSubtype="1" fill="hold" grpId="0" nodeType="afterEffect" p14:presetBounceEnd="60000">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14:bounceEnd="60000">
                                          <p:cBhvr additive="base">
                                            <p:cTn id="22" dur="500" fill="hold"/>
                                            <p:tgtEl>
                                              <p:spTgt spid="53"/>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53"/>
                                            </p:tgtEl>
                                            <p:attrNameLst>
                                              <p:attrName>ppt_y</p:attrName>
                                            </p:attrNameLst>
                                          </p:cBhvr>
                                          <p:tavLst>
                                            <p:tav tm="0">
                                              <p:val>
                                                <p:strVal val="0-#ppt_h/2"/>
                                              </p:val>
                                            </p:tav>
                                            <p:tav tm="100000">
                                              <p:val>
                                                <p:strVal val="#ppt_y"/>
                                              </p:val>
                                            </p:tav>
                                          </p:tavLst>
                                        </p:anim>
                                      </p:childTnLst>
                                    </p:cTn>
                                  </p:par>
                                  <p:par>
                                    <p:cTn id="24" presetID="52" presetClass="entr" presetSubtype="0"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Scale>
                                          <p:cBhvr>
                                            <p:cTn id="26"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2"/>
                                            </p:tgtEl>
                                            <p:attrNameLst>
                                              <p:attrName>ppt_x</p:attrName>
                                              <p:attrName>ppt_y</p:attrName>
                                            </p:attrNameLst>
                                          </p:cBhvr>
                                        </p:animMotion>
                                        <p:animEffect transition="in" filter="fade">
                                          <p:cBhvr>
                                            <p:cTn id="28"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left)">
                                          <p:cBhvr>
                                            <p:cTn id="18" dur="500"/>
                                            <p:tgtEl>
                                              <p:spTgt spid="54"/>
                                            </p:tgtEl>
                                          </p:cBhvr>
                                        </p:animEffect>
                                      </p:childTnLst>
                                    </p:cTn>
                                  </p:par>
                                </p:childTnLst>
                              </p:cTn>
                            </p:par>
                            <p:par>
                              <p:cTn id="19" fill="hold">
                                <p:stCondLst>
                                  <p:cond delay="500"/>
                                </p:stCondLst>
                                <p:childTnLst>
                                  <p:par>
                                    <p:cTn id="20" presetID="2" presetClass="entr" presetSubtype="1"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0-#ppt_h/2"/>
                                              </p:val>
                                            </p:tav>
                                            <p:tav tm="100000">
                                              <p:val>
                                                <p:strVal val="#ppt_y"/>
                                              </p:val>
                                            </p:tav>
                                          </p:tavLst>
                                        </p:anim>
                                      </p:childTnLst>
                                    </p:cTn>
                                  </p:par>
                                  <p:par>
                                    <p:cTn id="24" presetID="52" presetClass="entr" presetSubtype="0"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Scale>
                                          <p:cBhvr>
                                            <p:cTn id="26"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2"/>
                                            </p:tgtEl>
                                            <p:attrNameLst>
                                              <p:attrName>ppt_x</p:attrName>
                                              <p:attrName>ppt_y</p:attrName>
                                            </p:attrNameLst>
                                          </p:cBhvr>
                                        </p:animMotion>
                                        <p:animEffect transition="in" filter="fade">
                                          <p:cBhvr>
                                            <p:cTn id="28"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2" grpId="0"/>
          <p:bldP spid="5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76426" y="317500"/>
            <a:ext cx="44529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37" name="圆角矩形 36"/>
          <p:cNvSpPr/>
          <p:nvPr/>
        </p:nvSpPr>
        <p:spPr>
          <a:xfrm>
            <a:off x="2555478" y="1963836"/>
            <a:ext cx="6912768" cy="4132094"/>
          </a:xfrm>
          <a:prstGeom prst="roundRect">
            <a:avLst>
              <a:gd name="adj" fmla="val 5329"/>
            </a:avLst>
          </a:prstGeom>
          <a:gradFill flip="none" rotWithShape="1">
            <a:gsLst>
              <a:gs pos="0">
                <a:schemeClr val="bg1">
                  <a:lumMod val="85000"/>
                </a:schemeClr>
              </a:gs>
              <a:gs pos="50000">
                <a:schemeClr val="bg1">
                  <a:lumMod val="95000"/>
                </a:schemeClr>
              </a:gs>
              <a:gs pos="100000">
                <a:schemeClr val="bg1">
                  <a:lumMod val="95000"/>
                  <a:shade val="100000"/>
                  <a:satMod val="115000"/>
                </a:schemeClr>
              </a:gs>
            </a:gsLst>
            <a:lin ang="13500000" scaled="1"/>
            <a:tileRect/>
          </a:gradFill>
          <a:ln w="12700">
            <a:solidFill>
              <a:schemeClr val="bg2">
                <a:lumMod val="90000"/>
              </a:schemeClr>
            </a:solidFill>
          </a:ln>
          <a:effectLst>
            <a:outerShdw blurRad="50800" dist="38100" dir="5400000" algn="t"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4692418" y="3217284"/>
            <a:ext cx="318265" cy="258720"/>
            <a:chOff x="3252555" y="2566578"/>
            <a:chExt cx="318265" cy="258720"/>
          </a:xfrm>
        </p:grpSpPr>
        <p:sp>
          <p:nvSpPr>
            <p:cNvPr id="39" name="燕尾形 38"/>
            <p:cNvSpPr/>
            <p:nvPr/>
          </p:nvSpPr>
          <p:spPr>
            <a:xfrm>
              <a:off x="3252555" y="2566579"/>
              <a:ext cx="144016" cy="258719"/>
            </a:xfrm>
            <a:prstGeom prst="chevr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40" name="燕尾形 39"/>
            <p:cNvSpPr/>
            <p:nvPr/>
          </p:nvSpPr>
          <p:spPr>
            <a:xfrm>
              <a:off x="3426804" y="2566578"/>
              <a:ext cx="144016" cy="258719"/>
            </a:xfrm>
            <a:prstGeom prst="chevron">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grpSp>
      <p:grpSp>
        <p:nvGrpSpPr>
          <p:cNvPr id="41" name="组合 40"/>
          <p:cNvGrpSpPr/>
          <p:nvPr/>
        </p:nvGrpSpPr>
        <p:grpSpPr>
          <a:xfrm>
            <a:off x="6856178" y="3217283"/>
            <a:ext cx="318265" cy="258720"/>
            <a:chOff x="5416315" y="2566577"/>
            <a:chExt cx="318265" cy="258720"/>
          </a:xfrm>
        </p:grpSpPr>
        <p:sp>
          <p:nvSpPr>
            <p:cNvPr id="42" name="燕尾形 41"/>
            <p:cNvSpPr/>
            <p:nvPr/>
          </p:nvSpPr>
          <p:spPr>
            <a:xfrm>
              <a:off x="5416315" y="2566578"/>
              <a:ext cx="144016" cy="258719"/>
            </a:xfrm>
            <a:prstGeom prst="chevron">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45" name="燕尾形 44"/>
            <p:cNvSpPr/>
            <p:nvPr/>
          </p:nvSpPr>
          <p:spPr>
            <a:xfrm>
              <a:off x="5590564" y="2566577"/>
              <a:ext cx="144016" cy="258719"/>
            </a:xfrm>
            <a:prstGeom prst="chevr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grpSp>
      <p:grpSp>
        <p:nvGrpSpPr>
          <p:cNvPr id="46" name="组合 45"/>
          <p:cNvGrpSpPr/>
          <p:nvPr/>
        </p:nvGrpSpPr>
        <p:grpSpPr>
          <a:xfrm>
            <a:off x="3023677" y="1771258"/>
            <a:ext cx="1668741" cy="3672408"/>
            <a:chOff x="1583814" y="1120552"/>
            <a:chExt cx="1668741" cy="3672408"/>
          </a:xfrm>
        </p:grpSpPr>
        <p:sp>
          <p:nvSpPr>
            <p:cNvPr id="47" name="直角三角形 46"/>
            <p:cNvSpPr/>
            <p:nvPr/>
          </p:nvSpPr>
          <p:spPr>
            <a:xfrm>
              <a:off x="3167990" y="1120552"/>
              <a:ext cx="84565" cy="192578"/>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55" name="组合 54"/>
            <p:cNvGrpSpPr/>
            <p:nvPr/>
          </p:nvGrpSpPr>
          <p:grpSpPr>
            <a:xfrm>
              <a:off x="1583814" y="1120552"/>
              <a:ext cx="1584176" cy="3672408"/>
              <a:chOff x="1583814" y="1120552"/>
              <a:chExt cx="1584176" cy="3672408"/>
            </a:xfrm>
          </p:grpSpPr>
          <p:sp>
            <p:nvSpPr>
              <p:cNvPr id="56" name="五边形 55"/>
              <p:cNvSpPr/>
              <p:nvPr/>
            </p:nvSpPr>
            <p:spPr>
              <a:xfrm rot="5400000">
                <a:off x="539698" y="2164668"/>
                <a:ext cx="3672408" cy="1584176"/>
              </a:xfrm>
              <a:prstGeom prst="homePlate">
                <a:avLst/>
              </a:prstGeom>
              <a:gradFill flip="none" rotWithShape="1">
                <a:gsLst>
                  <a:gs pos="100000">
                    <a:srgbClr val="FFC000"/>
                  </a:gs>
                  <a:gs pos="7000">
                    <a:srgbClr val="FB4B05"/>
                  </a:gs>
                </a:gsLst>
                <a:lin ang="108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57" name="TextBox 18"/>
              <p:cNvSpPr txBox="1"/>
              <p:nvPr/>
            </p:nvSpPr>
            <p:spPr>
              <a:xfrm>
                <a:off x="1788084" y="1512984"/>
                <a:ext cx="1175636"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rPr>
                  <a:t>意见统一</a:t>
                </a:r>
                <a:endParaRPr lang="zh-CN" altLang="en-US" b="1" dirty="0">
                  <a:solidFill>
                    <a:schemeClr val="bg1"/>
                  </a:solidFill>
                  <a:latin typeface="微软雅黑" pitchFamily="34" charset="-122"/>
                  <a:ea typeface="微软雅黑" pitchFamily="34" charset="-122"/>
                </a:endParaRPr>
              </a:p>
            </p:txBody>
          </p:sp>
          <p:sp>
            <p:nvSpPr>
              <p:cNvPr id="58" name="TextBox 19"/>
              <p:cNvSpPr txBox="1"/>
              <p:nvPr/>
            </p:nvSpPr>
            <p:spPr>
              <a:xfrm>
                <a:off x="1762278" y="2060848"/>
                <a:ext cx="1346261" cy="2012859"/>
              </a:xfrm>
              <a:prstGeom prst="rect">
                <a:avLst/>
              </a:prstGeom>
              <a:noFill/>
            </p:spPr>
            <p:txBody>
              <a:bodyPr wrap="square" rtlCol="0">
                <a:spAutoFit/>
              </a:bodyPr>
              <a:lstStyle/>
              <a:p>
                <a:pPr>
                  <a:lnSpc>
                    <a:spcPct val="130000"/>
                  </a:lnSpc>
                </a:pPr>
                <a:r>
                  <a:rPr lang="zh-CN" altLang="en-US" sz="1200" dirty="0">
                    <a:solidFill>
                      <a:schemeClr val="bg1"/>
                    </a:solidFill>
                    <a:latin typeface="微软雅黑" pitchFamily="34" charset="-122"/>
                    <a:ea typeface="微软雅黑" pitchFamily="34" charset="-122"/>
                  </a:rPr>
                  <a:t>根据“统一认识全员参与”的原则，实施绩效考核前，要跟被考核员工达成意见的统一，考核规则，征询员工意见或建议。</a:t>
                </a:r>
                <a:endParaRPr lang="en-US" altLang="zh-CN" sz="1200" dirty="0">
                  <a:solidFill>
                    <a:schemeClr val="bg1"/>
                  </a:solidFill>
                  <a:latin typeface="微软雅黑" pitchFamily="34" charset="-122"/>
                  <a:ea typeface="微软雅黑" pitchFamily="34" charset="-122"/>
                </a:endParaRPr>
              </a:p>
            </p:txBody>
          </p:sp>
        </p:grpSp>
      </p:grpSp>
      <p:grpSp>
        <p:nvGrpSpPr>
          <p:cNvPr id="59" name="组合 58"/>
          <p:cNvGrpSpPr/>
          <p:nvPr/>
        </p:nvGrpSpPr>
        <p:grpSpPr>
          <a:xfrm>
            <a:off x="5183917" y="1771258"/>
            <a:ext cx="1668741" cy="3672408"/>
            <a:chOff x="3744054" y="1120552"/>
            <a:chExt cx="1668741" cy="3672408"/>
          </a:xfrm>
        </p:grpSpPr>
        <p:sp>
          <p:nvSpPr>
            <p:cNvPr id="60" name="直角三角形 59"/>
            <p:cNvSpPr/>
            <p:nvPr/>
          </p:nvSpPr>
          <p:spPr>
            <a:xfrm>
              <a:off x="5328230" y="1120552"/>
              <a:ext cx="84565" cy="192578"/>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1" name="组合 60"/>
            <p:cNvGrpSpPr/>
            <p:nvPr/>
          </p:nvGrpSpPr>
          <p:grpSpPr>
            <a:xfrm>
              <a:off x="3744054" y="1120552"/>
              <a:ext cx="1584176" cy="3672408"/>
              <a:chOff x="3744054" y="1120552"/>
              <a:chExt cx="1584176" cy="3672408"/>
            </a:xfrm>
          </p:grpSpPr>
          <p:sp>
            <p:nvSpPr>
              <p:cNvPr id="62" name="五边形 61"/>
              <p:cNvSpPr/>
              <p:nvPr/>
            </p:nvSpPr>
            <p:spPr>
              <a:xfrm rot="5400000">
                <a:off x="2699938" y="2164668"/>
                <a:ext cx="3672408" cy="1584176"/>
              </a:xfrm>
              <a:prstGeom prst="homePlate">
                <a:avLst/>
              </a:prstGeom>
              <a:gradFill flip="none" rotWithShape="1">
                <a:gsLst>
                  <a:gs pos="100000">
                    <a:srgbClr val="BED016"/>
                  </a:gs>
                  <a:gs pos="0">
                    <a:srgbClr val="8CA414"/>
                  </a:gs>
                </a:gsLst>
                <a:lin ang="10800000" scaled="1"/>
                <a:tileRect/>
              </a:gradFill>
              <a:ln w="63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3" name="TextBox 20"/>
              <p:cNvSpPr txBox="1"/>
              <p:nvPr/>
            </p:nvSpPr>
            <p:spPr>
              <a:xfrm>
                <a:off x="3936601" y="1498884"/>
                <a:ext cx="1175636"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rPr>
                  <a:t>规则宣导</a:t>
                </a:r>
                <a:endParaRPr lang="zh-CN" altLang="en-US" b="1" dirty="0">
                  <a:solidFill>
                    <a:schemeClr val="bg1"/>
                  </a:solidFill>
                  <a:latin typeface="微软雅黑" pitchFamily="34" charset="-122"/>
                  <a:ea typeface="微软雅黑" pitchFamily="34" charset="-122"/>
                </a:endParaRPr>
              </a:p>
            </p:txBody>
          </p:sp>
          <p:sp>
            <p:nvSpPr>
              <p:cNvPr id="64" name="TextBox 21"/>
              <p:cNvSpPr txBox="1"/>
              <p:nvPr/>
            </p:nvSpPr>
            <p:spPr>
              <a:xfrm>
                <a:off x="3910795" y="2060848"/>
                <a:ext cx="1346261" cy="2012859"/>
              </a:xfrm>
              <a:prstGeom prst="rect">
                <a:avLst/>
              </a:prstGeom>
              <a:noFill/>
            </p:spPr>
            <p:txBody>
              <a:bodyPr wrap="square" rtlCol="0">
                <a:spAutoFit/>
              </a:bodyPr>
              <a:lstStyle/>
              <a:p>
                <a:pPr>
                  <a:lnSpc>
                    <a:spcPct val="130000"/>
                  </a:lnSpc>
                </a:pPr>
                <a:r>
                  <a:rPr lang="zh-CN" altLang="en-US" sz="1200" dirty="0">
                    <a:solidFill>
                      <a:schemeClr val="bg1"/>
                    </a:solidFill>
                    <a:latin typeface="微软雅黑" pitchFamily="34" charset="-122"/>
                    <a:ea typeface="微软雅黑" pitchFamily="34" charset="-122"/>
                  </a:rPr>
                  <a:t>根据“明确规则公开透明”的原则。考核者需要向被考核者培训考核制度，明确指标体系、考核标准、考核程序、考结果运用等。</a:t>
                </a:r>
                <a:endParaRPr lang="en-US" altLang="zh-CN" sz="1200" dirty="0">
                  <a:solidFill>
                    <a:schemeClr val="bg1"/>
                  </a:solidFill>
                  <a:latin typeface="微软雅黑" pitchFamily="34" charset="-122"/>
                  <a:ea typeface="微软雅黑" pitchFamily="34" charset="-122"/>
                </a:endParaRPr>
              </a:p>
            </p:txBody>
          </p:sp>
        </p:grpSp>
      </p:grpSp>
      <p:grpSp>
        <p:nvGrpSpPr>
          <p:cNvPr id="65" name="组合 64"/>
          <p:cNvGrpSpPr/>
          <p:nvPr/>
        </p:nvGrpSpPr>
        <p:grpSpPr>
          <a:xfrm>
            <a:off x="7344157" y="1771258"/>
            <a:ext cx="1668741" cy="3672408"/>
            <a:chOff x="5904294" y="1120552"/>
            <a:chExt cx="1668741" cy="3672408"/>
          </a:xfrm>
        </p:grpSpPr>
        <p:sp>
          <p:nvSpPr>
            <p:cNvPr id="66" name="直角三角形 65"/>
            <p:cNvSpPr/>
            <p:nvPr/>
          </p:nvSpPr>
          <p:spPr>
            <a:xfrm>
              <a:off x="7488470" y="1120552"/>
              <a:ext cx="84565" cy="192578"/>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7" name="组合 66"/>
            <p:cNvGrpSpPr/>
            <p:nvPr/>
          </p:nvGrpSpPr>
          <p:grpSpPr>
            <a:xfrm>
              <a:off x="5904294" y="1120552"/>
              <a:ext cx="1584176" cy="3672408"/>
              <a:chOff x="5904294" y="1120552"/>
              <a:chExt cx="1584176" cy="3672408"/>
            </a:xfrm>
          </p:grpSpPr>
          <p:sp>
            <p:nvSpPr>
              <p:cNvPr id="68" name="五边形 67"/>
              <p:cNvSpPr/>
              <p:nvPr/>
            </p:nvSpPr>
            <p:spPr>
              <a:xfrm rot="5400000">
                <a:off x="4860178" y="2164668"/>
                <a:ext cx="3672408" cy="1584176"/>
              </a:xfrm>
              <a:prstGeom prst="homePlate">
                <a:avLst/>
              </a:prstGeom>
              <a:gradFill flip="none" rotWithShape="1">
                <a:gsLst>
                  <a:gs pos="100000">
                    <a:schemeClr val="accent5">
                      <a:lumMod val="60000"/>
                      <a:lumOff val="40000"/>
                    </a:schemeClr>
                  </a:gs>
                  <a:gs pos="0">
                    <a:schemeClr val="accent5">
                      <a:lumMod val="75000"/>
                    </a:schemeClr>
                  </a:gs>
                </a:gsLst>
                <a:lin ang="108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9" name="TextBox 22"/>
              <p:cNvSpPr txBox="1"/>
              <p:nvPr/>
            </p:nvSpPr>
            <p:spPr>
              <a:xfrm>
                <a:off x="6096841" y="1484784"/>
                <a:ext cx="1175636"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rPr>
                  <a:t>绩效诊断</a:t>
                </a:r>
                <a:endParaRPr lang="zh-CN" altLang="en-US" b="1" dirty="0">
                  <a:solidFill>
                    <a:schemeClr val="bg1"/>
                  </a:solidFill>
                  <a:latin typeface="微软雅黑" pitchFamily="34" charset="-122"/>
                  <a:ea typeface="微软雅黑" pitchFamily="34" charset="-122"/>
                </a:endParaRPr>
              </a:p>
            </p:txBody>
          </p:sp>
          <p:sp>
            <p:nvSpPr>
              <p:cNvPr id="70" name="TextBox 23"/>
              <p:cNvSpPr txBox="1"/>
              <p:nvPr/>
            </p:nvSpPr>
            <p:spPr>
              <a:xfrm>
                <a:off x="6071035" y="2060848"/>
                <a:ext cx="1346261" cy="2012859"/>
              </a:xfrm>
              <a:prstGeom prst="rect">
                <a:avLst/>
              </a:prstGeom>
              <a:noFill/>
            </p:spPr>
            <p:txBody>
              <a:bodyPr wrap="square" rtlCol="0">
                <a:spAutoFit/>
              </a:bodyPr>
              <a:lstStyle/>
              <a:p>
                <a:pPr>
                  <a:lnSpc>
                    <a:spcPct val="130000"/>
                  </a:lnSpc>
                </a:pPr>
                <a:r>
                  <a:rPr lang="zh-CN" altLang="en-US" sz="1200" dirty="0">
                    <a:solidFill>
                      <a:schemeClr val="bg1"/>
                    </a:solidFill>
                    <a:latin typeface="微软雅黑" pitchFamily="34" charset="-122"/>
                    <a:ea typeface="微软雅黑" pitchFamily="34" charset="-122"/>
                  </a:rPr>
                  <a:t>即发现绩效差的征兆和原因。绩效诊断可运用于绩效管理的各阶段。绩效诊断的主要要素就是参考公式</a:t>
                </a:r>
                <a:r>
                  <a:rPr lang="en-US" altLang="zh-CN" sz="1200" dirty="0">
                    <a:solidFill>
                      <a:schemeClr val="bg1"/>
                    </a:solidFill>
                    <a:latin typeface="微软雅黑" pitchFamily="34" charset="-122"/>
                    <a:ea typeface="微软雅黑" pitchFamily="34" charset="-122"/>
                  </a:rPr>
                  <a:t>P</a:t>
                </a:r>
                <a:r>
                  <a:rPr lang="zh-CN" altLang="en-US" sz="1200" dirty="0">
                    <a:solidFill>
                      <a:schemeClr val="bg1"/>
                    </a:solidFill>
                    <a:latin typeface="微软雅黑" pitchFamily="34" charset="-122"/>
                    <a:ea typeface="微软雅黑" pitchFamily="34" charset="-122"/>
                  </a:rPr>
                  <a:t>＝</a:t>
                </a:r>
                <a:r>
                  <a:rPr lang="en-US" altLang="zh-CN" sz="1200" dirty="0">
                    <a:solidFill>
                      <a:schemeClr val="bg1"/>
                    </a:solidFill>
                    <a:latin typeface="微软雅黑" pitchFamily="34" charset="-122"/>
                    <a:ea typeface="微软雅黑" pitchFamily="34" charset="-122"/>
                  </a:rPr>
                  <a:t>f</a:t>
                </a:r>
                <a:r>
                  <a:rPr lang="zh-CN" altLang="en-US" sz="1200" dirty="0">
                    <a:solidFill>
                      <a:schemeClr val="bg1"/>
                    </a:solidFill>
                    <a:latin typeface="微软雅黑" pitchFamily="34" charset="-122"/>
                    <a:ea typeface="微软雅黑" pitchFamily="34" charset="-122"/>
                  </a:rPr>
                  <a:t>（</a:t>
                </a:r>
                <a:r>
                  <a:rPr lang="en-US" altLang="zh-CN" sz="1200" dirty="0">
                    <a:solidFill>
                      <a:schemeClr val="bg1"/>
                    </a:solidFill>
                    <a:latin typeface="微软雅黑" pitchFamily="34" charset="-122"/>
                    <a:ea typeface="微软雅黑" pitchFamily="34" charset="-122"/>
                  </a:rPr>
                  <a:t>S.O.M.E.R</a:t>
                </a:r>
                <a:r>
                  <a:rPr lang="zh-CN" altLang="en-US" sz="1200" dirty="0">
                    <a:solidFill>
                      <a:schemeClr val="bg1"/>
                    </a:solidFill>
                    <a:latin typeface="微软雅黑" pitchFamily="34" charset="-122"/>
                    <a:ea typeface="微软雅黑" pitchFamily="34" charset="-122"/>
                  </a:rPr>
                  <a:t>）。</a:t>
                </a:r>
                <a:endParaRPr lang="en-US" altLang="zh-CN" sz="1200" dirty="0">
                  <a:solidFill>
                    <a:schemeClr val="bg1"/>
                  </a:solidFill>
                  <a:latin typeface="微软雅黑" pitchFamily="34" charset="-122"/>
                  <a:ea typeface="微软雅黑" pitchFamily="34" charset="-122"/>
                </a:endParaRPr>
              </a:p>
            </p:txBody>
          </p:sp>
        </p:grpSp>
      </p:grpSp>
      <p:sp>
        <p:nvSpPr>
          <p:cNvPr id="71" name="TextBox 24"/>
          <p:cNvSpPr txBox="1"/>
          <p:nvPr/>
        </p:nvSpPr>
        <p:spPr>
          <a:xfrm>
            <a:off x="3612297" y="5492229"/>
            <a:ext cx="389848" cy="584775"/>
          </a:xfrm>
          <a:prstGeom prst="rect">
            <a:avLst/>
          </a:prstGeom>
          <a:noFill/>
        </p:spPr>
        <p:txBody>
          <a:bodyPr wrap="square" rtlCol="0">
            <a:spAutoFit/>
          </a:bodyPr>
          <a:lstStyle/>
          <a:p>
            <a:r>
              <a:rPr lang="en-US" altLang="zh-CN" sz="3200" b="1" dirty="0">
                <a:solidFill>
                  <a:schemeClr val="accent6">
                    <a:lumMod val="75000"/>
                  </a:schemeClr>
                </a:solidFill>
                <a:latin typeface="Arial Black" pitchFamily="34" charset="0"/>
                <a:ea typeface="微软雅黑" pitchFamily="34" charset="-122"/>
              </a:rPr>
              <a:t>1</a:t>
            </a:r>
            <a:endParaRPr lang="zh-CN" altLang="en-US" sz="3200" b="1" dirty="0">
              <a:solidFill>
                <a:schemeClr val="accent6">
                  <a:lumMod val="75000"/>
                </a:schemeClr>
              </a:solidFill>
              <a:latin typeface="Arial Black" pitchFamily="34" charset="0"/>
              <a:ea typeface="微软雅黑" pitchFamily="34" charset="-122"/>
            </a:endParaRPr>
          </a:p>
        </p:txBody>
      </p:sp>
      <p:sp>
        <p:nvSpPr>
          <p:cNvPr id="72" name="TextBox 25"/>
          <p:cNvSpPr txBox="1"/>
          <p:nvPr/>
        </p:nvSpPr>
        <p:spPr>
          <a:xfrm>
            <a:off x="5769357" y="5492228"/>
            <a:ext cx="389848" cy="584775"/>
          </a:xfrm>
          <a:prstGeom prst="rect">
            <a:avLst/>
          </a:prstGeom>
          <a:noFill/>
        </p:spPr>
        <p:txBody>
          <a:bodyPr wrap="square" rtlCol="0">
            <a:spAutoFit/>
          </a:bodyPr>
          <a:lstStyle/>
          <a:p>
            <a:r>
              <a:rPr lang="en-US" altLang="zh-CN" sz="3200" b="1" dirty="0">
                <a:solidFill>
                  <a:schemeClr val="accent3">
                    <a:lumMod val="75000"/>
                  </a:schemeClr>
                </a:solidFill>
                <a:latin typeface="Arial Black" pitchFamily="34" charset="0"/>
                <a:ea typeface="微软雅黑" pitchFamily="34" charset="-122"/>
              </a:rPr>
              <a:t>2</a:t>
            </a:r>
            <a:endParaRPr lang="zh-CN" altLang="en-US" sz="3200" b="1" dirty="0">
              <a:solidFill>
                <a:schemeClr val="accent3">
                  <a:lumMod val="75000"/>
                </a:schemeClr>
              </a:solidFill>
              <a:latin typeface="Arial Black" pitchFamily="34" charset="0"/>
              <a:ea typeface="微软雅黑" pitchFamily="34" charset="-122"/>
            </a:endParaRPr>
          </a:p>
        </p:txBody>
      </p:sp>
      <p:sp>
        <p:nvSpPr>
          <p:cNvPr id="73" name="TextBox 26"/>
          <p:cNvSpPr txBox="1"/>
          <p:nvPr/>
        </p:nvSpPr>
        <p:spPr>
          <a:xfrm>
            <a:off x="7929597" y="5492228"/>
            <a:ext cx="389848" cy="584775"/>
          </a:xfrm>
          <a:prstGeom prst="rect">
            <a:avLst/>
          </a:prstGeom>
          <a:noFill/>
        </p:spPr>
        <p:txBody>
          <a:bodyPr wrap="square" rtlCol="0">
            <a:spAutoFit/>
          </a:bodyPr>
          <a:lstStyle/>
          <a:p>
            <a:r>
              <a:rPr lang="en-US" altLang="zh-CN" sz="3200" b="1" dirty="0">
                <a:solidFill>
                  <a:schemeClr val="accent5">
                    <a:lumMod val="75000"/>
                  </a:schemeClr>
                </a:solidFill>
                <a:latin typeface="Arial Black" pitchFamily="34" charset="0"/>
                <a:ea typeface="微软雅黑" pitchFamily="34" charset="-122"/>
              </a:rPr>
              <a:t>3</a:t>
            </a:r>
            <a:endParaRPr lang="zh-CN" altLang="en-US" sz="3200" b="1" dirty="0">
              <a:solidFill>
                <a:schemeClr val="accent5">
                  <a:lumMod val="75000"/>
                </a:schemeClr>
              </a:solidFill>
              <a:latin typeface="Arial Black" pitchFamily="34" charset="0"/>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p:tgtEl>
                                          <p:spTgt spid="37"/>
                                        </p:tgtEl>
                                        <p:attrNameLst>
                                          <p:attrName>ppt_y</p:attrName>
                                        </p:attrNameLst>
                                      </p:cBhvr>
                                      <p:tavLst>
                                        <p:tav tm="0">
                                          <p:val>
                                            <p:strVal val="#ppt_y+#ppt_h*1.125000"/>
                                          </p:val>
                                        </p:tav>
                                        <p:tav tm="100000">
                                          <p:val>
                                            <p:strVal val="#ppt_y"/>
                                          </p:val>
                                        </p:tav>
                                      </p:tavLst>
                                    </p:anim>
                                    <p:animEffect transition="in" filter="wipe(up)">
                                      <p:cBhvr>
                                        <p:cTn id="12" dur="500"/>
                                        <p:tgtEl>
                                          <p:spTgt spid="3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p:cTn id="16" dur="300" fill="hold"/>
                                        <p:tgtEl>
                                          <p:spTgt spid="71"/>
                                        </p:tgtEl>
                                        <p:attrNameLst>
                                          <p:attrName>ppt_w</p:attrName>
                                        </p:attrNameLst>
                                      </p:cBhvr>
                                      <p:tavLst>
                                        <p:tav tm="0">
                                          <p:val>
                                            <p:fltVal val="0"/>
                                          </p:val>
                                        </p:tav>
                                        <p:tav tm="100000">
                                          <p:val>
                                            <p:strVal val="#ppt_w"/>
                                          </p:val>
                                        </p:tav>
                                      </p:tavLst>
                                    </p:anim>
                                    <p:anim calcmode="lin" valueType="num">
                                      <p:cBhvr>
                                        <p:cTn id="17" dur="300" fill="hold"/>
                                        <p:tgtEl>
                                          <p:spTgt spid="71"/>
                                        </p:tgtEl>
                                        <p:attrNameLst>
                                          <p:attrName>ppt_h</p:attrName>
                                        </p:attrNameLst>
                                      </p:cBhvr>
                                      <p:tavLst>
                                        <p:tav tm="0">
                                          <p:val>
                                            <p:fltVal val="0"/>
                                          </p:val>
                                        </p:tav>
                                        <p:tav tm="100000">
                                          <p:val>
                                            <p:strVal val="#ppt_h"/>
                                          </p:val>
                                        </p:tav>
                                      </p:tavLst>
                                    </p:anim>
                                    <p:animEffect transition="in" filter="fade">
                                      <p:cBhvr>
                                        <p:cTn id="18" dur="300"/>
                                        <p:tgtEl>
                                          <p:spTgt spid="71"/>
                                        </p:tgtEl>
                                      </p:cBhvr>
                                    </p:animEffect>
                                  </p:childTnLst>
                                </p:cTn>
                              </p:par>
                            </p:childTnLst>
                          </p:cTn>
                        </p:par>
                        <p:par>
                          <p:cTn id="19" fill="hold">
                            <p:stCondLst>
                              <p:cond delay="1300"/>
                            </p:stCondLst>
                            <p:childTnLst>
                              <p:par>
                                <p:cTn id="20" presetID="12" presetClass="entr" presetSubtype="1"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300"/>
                                        <p:tgtEl>
                                          <p:spTgt spid="46"/>
                                        </p:tgtEl>
                                        <p:attrNameLst>
                                          <p:attrName>ppt_y</p:attrName>
                                        </p:attrNameLst>
                                      </p:cBhvr>
                                      <p:tavLst>
                                        <p:tav tm="0">
                                          <p:val>
                                            <p:strVal val="#ppt_y-#ppt_h*1.125000"/>
                                          </p:val>
                                        </p:tav>
                                        <p:tav tm="100000">
                                          <p:val>
                                            <p:strVal val="#ppt_y"/>
                                          </p:val>
                                        </p:tav>
                                      </p:tavLst>
                                    </p:anim>
                                    <p:animEffect transition="in" filter="wipe(down)">
                                      <p:cBhvr>
                                        <p:cTn id="23" dur="300"/>
                                        <p:tgtEl>
                                          <p:spTgt spid="46"/>
                                        </p:tgtEl>
                                      </p:cBhvr>
                                    </p:animEffect>
                                  </p:childTnLst>
                                </p:cTn>
                              </p:par>
                            </p:childTnLst>
                          </p:cTn>
                        </p:par>
                        <p:par>
                          <p:cTn id="24" fill="hold">
                            <p:stCondLst>
                              <p:cond delay="1600"/>
                            </p:stCondLst>
                            <p:childTnLst>
                              <p:par>
                                <p:cTn id="25" presetID="12" presetClass="entr" presetSubtype="8"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300"/>
                                        <p:tgtEl>
                                          <p:spTgt spid="38"/>
                                        </p:tgtEl>
                                        <p:attrNameLst>
                                          <p:attrName>ppt_x</p:attrName>
                                        </p:attrNameLst>
                                      </p:cBhvr>
                                      <p:tavLst>
                                        <p:tav tm="0">
                                          <p:val>
                                            <p:strVal val="#ppt_x-#ppt_w*1.125000"/>
                                          </p:val>
                                        </p:tav>
                                        <p:tav tm="100000">
                                          <p:val>
                                            <p:strVal val="#ppt_x"/>
                                          </p:val>
                                        </p:tav>
                                      </p:tavLst>
                                    </p:anim>
                                    <p:animEffect transition="in" filter="wipe(right)">
                                      <p:cBhvr>
                                        <p:cTn id="28" dur="300"/>
                                        <p:tgtEl>
                                          <p:spTgt spid="38"/>
                                        </p:tgtEl>
                                      </p:cBhvr>
                                    </p:animEffect>
                                  </p:childTnLst>
                                </p:cTn>
                              </p:par>
                            </p:childTnLst>
                          </p:cTn>
                        </p:par>
                        <p:par>
                          <p:cTn id="29" fill="hold">
                            <p:stCondLst>
                              <p:cond delay="1900"/>
                            </p:stCondLst>
                            <p:childTnLst>
                              <p:par>
                                <p:cTn id="30" presetID="53" presetClass="entr" presetSubtype="16"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p:cTn id="32" dur="300" fill="hold"/>
                                        <p:tgtEl>
                                          <p:spTgt spid="72"/>
                                        </p:tgtEl>
                                        <p:attrNameLst>
                                          <p:attrName>ppt_w</p:attrName>
                                        </p:attrNameLst>
                                      </p:cBhvr>
                                      <p:tavLst>
                                        <p:tav tm="0">
                                          <p:val>
                                            <p:fltVal val="0"/>
                                          </p:val>
                                        </p:tav>
                                        <p:tav tm="100000">
                                          <p:val>
                                            <p:strVal val="#ppt_w"/>
                                          </p:val>
                                        </p:tav>
                                      </p:tavLst>
                                    </p:anim>
                                    <p:anim calcmode="lin" valueType="num">
                                      <p:cBhvr>
                                        <p:cTn id="33" dur="300" fill="hold"/>
                                        <p:tgtEl>
                                          <p:spTgt spid="72"/>
                                        </p:tgtEl>
                                        <p:attrNameLst>
                                          <p:attrName>ppt_h</p:attrName>
                                        </p:attrNameLst>
                                      </p:cBhvr>
                                      <p:tavLst>
                                        <p:tav tm="0">
                                          <p:val>
                                            <p:fltVal val="0"/>
                                          </p:val>
                                        </p:tav>
                                        <p:tav tm="100000">
                                          <p:val>
                                            <p:strVal val="#ppt_h"/>
                                          </p:val>
                                        </p:tav>
                                      </p:tavLst>
                                    </p:anim>
                                    <p:animEffect transition="in" filter="fade">
                                      <p:cBhvr>
                                        <p:cTn id="34" dur="300"/>
                                        <p:tgtEl>
                                          <p:spTgt spid="72"/>
                                        </p:tgtEl>
                                      </p:cBhvr>
                                    </p:animEffect>
                                  </p:childTnLst>
                                </p:cTn>
                              </p:par>
                              <p:par>
                                <p:cTn id="35" presetID="12" presetClass="entr" presetSubtype="1"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additive="base">
                                        <p:cTn id="37" dur="300"/>
                                        <p:tgtEl>
                                          <p:spTgt spid="59"/>
                                        </p:tgtEl>
                                        <p:attrNameLst>
                                          <p:attrName>ppt_y</p:attrName>
                                        </p:attrNameLst>
                                      </p:cBhvr>
                                      <p:tavLst>
                                        <p:tav tm="0">
                                          <p:val>
                                            <p:strVal val="#ppt_y-#ppt_h*1.125000"/>
                                          </p:val>
                                        </p:tav>
                                        <p:tav tm="100000">
                                          <p:val>
                                            <p:strVal val="#ppt_y"/>
                                          </p:val>
                                        </p:tav>
                                      </p:tavLst>
                                    </p:anim>
                                    <p:animEffect transition="in" filter="wipe(down)">
                                      <p:cBhvr>
                                        <p:cTn id="38" dur="300"/>
                                        <p:tgtEl>
                                          <p:spTgt spid="59"/>
                                        </p:tgtEl>
                                      </p:cBhvr>
                                    </p:animEffect>
                                  </p:childTnLst>
                                </p:cTn>
                              </p:par>
                            </p:childTnLst>
                          </p:cTn>
                        </p:par>
                        <p:par>
                          <p:cTn id="39" fill="hold">
                            <p:stCondLst>
                              <p:cond delay="2200"/>
                            </p:stCondLst>
                            <p:childTnLst>
                              <p:par>
                                <p:cTn id="40" presetID="12" presetClass="entr" presetSubtype="8"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300"/>
                                        <p:tgtEl>
                                          <p:spTgt spid="41"/>
                                        </p:tgtEl>
                                        <p:attrNameLst>
                                          <p:attrName>ppt_x</p:attrName>
                                        </p:attrNameLst>
                                      </p:cBhvr>
                                      <p:tavLst>
                                        <p:tav tm="0">
                                          <p:val>
                                            <p:strVal val="#ppt_x-#ppt_w*1.125000"/>
                                          </p:val>
                                        </p:tav>
                                        <p:tav tm="100000">
                                          <p:val>
                                            <p:strVal val="#ppt_x"/>
                                          </p:val>
                                        </p:tav>
                                      </p:tavLst>
                                    </p:anim>
                                    <p:animEffect transition="in" filter="wipe(right)">
                                      <p:cBhvr>
                                        <p:cTn id="43" dur="300"/>
                                        <p:tgtEl>
                                          <p:spTgt spid="41"/>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p:cTn id="47" dur="300" fill="hold"/>
                                        <p:tgtEl>
                                          <p:spTgt spid="73"/>
                                        </p:tgtEl>
                                        <p:attrNameLst>
                                          <p:attrName>ppt_w</p:attrName>
                                        </p:attrNameLst>
                                      </p:cBhvr>
                                      <p:tavLst>
                                        <p:tav tm="0">
                                          <p:val>
                                            <p:fltVal val="0"/>
                                          </p:val>
                                        </p:tav>
                                        <p:tav tm="100000">
                                          <p:val>
                                            <p:strVal val="#ppt_w"/>
                                          </p:val>
                                        </p:tav>
                                      </p:tavLst>
                                    </p:anim>
                                    <p:anim calcmode="lin" valueType="num">
                                      <p:cBhvr>
                                        <p:cTn id="48" dur="300" fill="hold"/>
                                        <p:tgtEl>
                                          <p:spTgt spid="73"/>
                                        </p:tgtEl>
                                        <p:attrNameLst>
                                          <p:attrName>ppt_h</p:attrName>
                                        </p:attrNameLst>
                                      </p:cBhvr>
                                      <p:tavLst>
                                        <p:tav tm="0">
                                          <p:val>
                                            <p:fltVal val="0"/>
                                          </p:val>
                                        </p:tav>
                                        <p:tav tm="100000">
                                          <p:val>
                                            <p:strVal val="#ppt_h"/>
                                          </p:val>
                                        </p:tav>
                                      </p:tavLst>
                                    </p:anim>
                                    <p:animEffect transition="in" filter="fade">
                                      <p:cBhvr>
                                        <p:cTn id="49" dur="300"/>
                                        <p:tgtEl>
                                          <p:spTgt spid="73"/>
                                        </p:tgtEl>
                                      </p:cBhvr>
                                    </p:animEffect>
                                  </p:childTnLst>
                                </p:cTn>
                              </p:par>
                              <p:par>
                                <p:cTn id="50" presetID="12" presetClass="entr" presetSubtype="1" fill="hold" nodeType="with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300"/>
                                        <p:tgtEl>
                                          <p:spTgt spid="65"/>
                                        </p:tgtEl>
                                        <p:attrNameLst>
                                          <p:attrName>ppt_y</p:attrName>
                                        </p:attrNameLst>
                                      </p:cBhvr>
                                      <p:tavLst>
                                        <p:tav tm="0">
                                          <p:val>
                                            <p:strVal val="#ppt_y-#ppt_h*1.125000"/>
                                          </p:val>
                                        </p:tav>
                                        <p:tav tm="100000">
                                          <p:val>
                                            <p:strVal val="#ppt_y"/>
                                          </p:val>
                                        </p:tav>
                                      </p:tavLst>
                                    </p:anim>
                                    <p:animEffect transition="in" filter="wipe(down)">
                                      <p:cBhvr>
                                        <p:cTn id="53" dur="3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7" grpId="0" animBg="1"/>
      <p:bldP spid="71" grpId="0"/>
      <p:bldP spid="72" grpId="0"/>
      <p:bldP spid="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52"/>
          <p:cNvSpPr>
            <a:spLocks noChangeArrowheads="1"/>
          </p:cNvSpPr>
          <p:nvPr/>
        </p:nvSpPr>
        <p:spPr bwMode="auto">
          <a:xfrm>
            <a:off x="1858962" y="304800"/>
            <a:ext cx="82296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40" name="矩形 33"/>
          <p:cNvSpPr>
            <a:spLocks noChangeArrowheads="1"/>
          </p:cNvSpPr>
          <p:nvPr/>
        </p:nvSpPr>
        <p:spPr bwMode="auto">
          <a:xfrm>
            <a:off x="2339455" y="2132857"/>
            <a:ext cx="7345363" cy="357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43" name="文本框 8"/>
          <p:cNvSpPr txBox="1"/>
          <p:nvPr/>
        </p:nvSpPr>
        <p:spPr bwMode="auto">
          <a:xfrm>
            <a:off x="5808142" y="3847356"/>
            <a:ext cx="434976" cy="400050"/>
          </a:xfrm>
          <a:prstGeom prst="rect">
            <a:avLst/>
          </a:prstGeom>
          <a:solidFill>
            <a:sysClr val="window" lastClr="FFFFFF"/>
          </a:solidFill>
          <a:ln w="6350">
            <a:noFill/>
          </a:ln>
          <a:effectLst/>
        </p:spPr>
        <p:txBody>
          <a:bodyPr wrap="none" lIns="0" tIns="0" rIns="0" bIns="0"/>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fontAlgn="auto">
              <a:spcBef>
                <a:spcPts val="0"/>
              </a:spcBef>
              <a:spcAft>
                <a:spcPts val="0"/>
              </a:spcAft>
              <a:defRPr/>
            </a:pPr>
            <a:endParaRPr lang="en-US" sz="1600" kern="0" dirty="0">
              <a:solidFill>
                <a:srgbClr val="000000"/>
              </a:solidFill>
              <a:latin typeface="Times New Roman" pitchFamily="18" charset="0"/>
              <a:ea typeface="微软雅黑" pitchFamily="34" charset="-122"/>
              <a:cs typeface="宋体" pitchFamily="2" charset="-122"/>
            </a:endParaRPr>
          </a:p>
        </p:txBody>
      </p:sp>
      <p:grpSp>
        <p:nvGrpSpPr>
          <p:cNvPr id="44" name="组合 43"/>
          <p:cNvGrpSpPr/>
          <p:nvPr/>
        </p:nvGrpSpPr>
        <p:grpSpPr>
          <a:xfrm>
            <a:off x="4979467" y="2493218"/>
            <a:ext cx="2144712" cy="1379538"/>
            <a:chOff x="3539605" y="2493218"/>
            <a:chExt cx="2144712" cy="1379538"/>
          </a:xfrm>
        </p:grpSpPr>
        <p:sp>
          <p:nvSpPr>
            <p:cNvPr id="45" name="左箭头 44"/>
            <p:cNvSpPr/>
            <p:nvPr/>
          </p:nvSpPr>
          <p:spPr bwMode="auto">
            <a:xfrm>
              <a:off x="3539605" y="2493218"/>
              <a:ext cx="2144712" cy="1379538"/>
            </a:xfrm>
            <a:prstGeom prst="leftArrow">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fontAlgn="auto">
                <a:spcBef>
                  <a:spcPts val="0"/>
                </a:spcBef>
                <a:spcAft>
                  <a:spcPts val="0"/>
                </a:spcAft>
                <a:defRPr/>
              </a:pPr>
              <a:endParaRPr lang="en-US" kern="100" dirty="0">
                <a:solidFill>
                  <a:sysClr val="window" lastClr="FFFFFF"/>
                </a:solidFill>
                <a:latin typeface="微软雅黑" pitchFamily="34" charset="-122"/>
                <a:ea typeface="微软雅黑" pitchFamily="34" charset="-122"/>
                <a:cs typeface="宋体"/>
              </a:endParaRPr>
            </a:p>
          </p:txBody>
        </p:sp>
        <p:sp>
          <p:nvSpPr>
            <p:cNvPr id="51" name="TextBox 50"/>
            <p:cNvSpPr txBox="1"/>
            <p:nvPr/>
          </p:nvSpPr>
          <p:spPr>
            <a:xfrm>
              <a:off x="4139952" y="2982932"/>
              <a:ext cx="1210588" cy="400110"/>
            </a:xfrm>
            <a:prstGeom prst="rect">
              <a:avLst/>
            </a:prstGeom>
            <a:noFill/>
          </p:spPr>
          <p:txBody>
            <a:bodyPr wrap="none" rtlCol="0">
              <a:spAutoFit/>
            </a:bodyPr>
            <a:lstStyle/>
            <a:p>
              <a:r>
                <a:rPr lang="zh-CN" altLang="en-US" sz="2000" b="1" dirty="0">
                  <a:solidFill>
                    <a:schemeClr val="bg1"/>
                  </a:solidFill>
                  <a:latin typeface="微软雅黑" pitchFamily="34" charset="-122"/>
                  <a:ea typeface="微软雅黑" pitchFamily="34" charset="-122"/>
                </a:rPr>
                <a:t>单击添加</a:t>
              </a:r>
            </a:p>
          </p:txBody>
        </p:sp>
      </p:grpSp>
      <p:grpSp>
        <p:nvGrpSpPr>
          <p:cNvPr id="55" name="组合 54"/>
          <p:cNvGrpSpPr/>
          <p:nvPr/>
        </p:nvGrpSpPr>
        <p:grpSpPr>
          <a:xfrm>
            <a:off x="4979468" y="3963243"/>
            <a:ext cx="2141537" cy="1379538"/>
            <a:chOff x="3539605" y="3963243"/>
            <a:chExt cx="2141537" cy="1379538"/>
          </a:xfrm>
        </p:grpSpPr>
        <p:sp>
          <p:nvSpPr>
            <p:cNvPr id="56" name="右箭头 55"/>
            <p:cNvSpPr/>
            <p:nvPr/>
          </p:nvSpPr>
          <p:spPr bwMode="auto">
            <a:xfrm>
              <a:off x="3539605" y="3963243"/>
              <a:ext cx="2141537" cy="1379538"/>
            </a:xfrm>
            <a:prstGeom prst="rightArrow">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fontAlgn="auto">
                <a:spcBef>
                  <a:spcPts val="0"/>
                </a:spcBef>
                <a:spcAft>
                  <a:spcPts val="0"/>
                </a:spcAft>
                <a:defRPr/>
              </a:pPr>
              <a:endParaRPr lang="en-US" sz="1600" kern="100" dirty="0">
                <a:solidFill>
                  <a:sysClr val="window" lastClr="FFFFFF"/>
                </a:solidFill>
                <a:latin typeface="微软雅黑" pitchFamily="34" charset="-122"/>
                <a:ea typeface="微软雅黑" pitchFamily="34" charset="-122"/>
                <a:cs typeface="宋体"/>
              </a:endParaRPr>
            </a:p>
          </p:txBody>
        </p:sp>
        <p:sp>
          <p:nvSpPr>
            <p:cNvPr id="57" name="TextBox 56"/>
            <p:cNvSpPr txBox="1"/>
            <p:nvPr/>
          </p:nvSpPr>
          <p:spPr>
            <a:xfrm>
              <a:off x="3851920" y="4452957"/>
              <a:ext cx="1210588" cy="400110"/>
            </a:xfrm>
            <a:prstGeom prst="rect">
              <a:avLst/>
            </a:prstGeom>
            <a:noFill/>
          </p:spPr>
          <p:txBody>
            <a:bodyPr wrap="none" rtlCol="0">
              <a:spAutoFit/>
            </a:bodyPr>
            <a:lstStyle/>
            <a:p>
              <a:r>
                <a:rPr lang="zh-CN" altLang="en-US" sz="2000" b="1" dirty="0">
                  <a:solidFill>
                    <a:schemeClr val="bg1"/>
                  </a:solidFill>
                  <a:latin typeface="微软雅黑" pitchFamily="34" charset="-122"/>
                  <a:ea typeface="微软雅黑" pitchFamily="34" charset="-122"/>
                </a:rPr>
                <a:t>单击添加</a:t>
              </a:r>
            </a:p>
          </p:txBody>
        </p:sp>
      </p:grpSp>
      <p:grpSp>
        <p:nvGrpSpPr>
          <p:cNvPr id="59" name="组合 58"/>
          <p:cNvGrpSpPr/>
          <p:nvPr/>
        </p:nvGrpSpPr>
        <p:grpSpPr>
          <a:xfrm>
            <a:off x="2683943" y="2377331"/>
            <a:ext cx="2295525" cy="3094038"/>
            <a:chOff x="1244080" y="2377331"/>
            <a:chExt cx="2295525" cy="3094038"/>
          </a:xfrm>
        </p:grpSpPr>
        <p:sp>
          <p:nvSpPr>
            <p:cNvPr id="60" name="圆角矩形 59"/>
            <p:cNvSpPr/>
            <p:nvPr/>
          </p:nvSpPr>
          <p:spPr bwMode="auto">
            <a:xfrm>
              <a:off x="1244080" y="2377331"/>
              <a:ext cx="2295525" cy="3094038"/>
            </a:xfrm>
            <a:prstGeom prst="roundRect">
              <a:avLst>
                <a:gd name="adj" fmla="val 7153"/>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fontAlgn="auto">
                <a:spcBef>
                  <a:spcPts val="0"/>
                </a:spcBef>
                <a:spcAft>
                  <a:spcPts val="0"/>
                </a:spcAft>
                <a:defRPr/>
              </a:pPr>
              <a:r>
                <a:rPr lang="zh-CN" altLang="en-US" sz="1600" b="1" kern="100" dirty="0">
                  <a:solidFill>
                    <a:sysClr val="window" lastClr="FFFFFF"/>
                  </a:solidFill>
                  <a:latin typeface="微软雅黑" pitchFamily="34" charset="-122"/>
                  <a:ea typeface="微软雅黑" pitchFamily="34" charset="-122"/>
                  <a:cs typeface="宋体"/>
                </a:rPr>
                <a:t>。</a:t>
              </a:r>
              <a:endParaRPr lang="en-US" sz="1600" kern="100" dirty="0">
                <a:solidFill>
                  <a:sysClr val="window" lastClr="FFFFFF"/>
                </a:solidFill>
                <a:latin typeface="微软雅黑" pitchFamily="34" charset="-122"/>
                <a:ea typeface="微软雅黑" pitchFamily="34" charset="-122"/>
                <a:cs typeface="宋体"/>
              </a:endParaRPr>
            </a:p>
          </p:txBody>
        </p:sp>
        <p:grpSp>
          <p:nvGrpSpPr>
            <p:cNvPr id="61" name="组合 60"/>
            <p:cNvGrpSpPr/>
            <p:nvPr/>
          </p:nvGrpSpPr>
          <p:grpSpPr>
            <a:xfrm>
              <a:off x="1259632" y="2564904"/>
              <a:ext cx="2236510" cy="2812380"/>
              <a:chOff x="1259632" y="2564904"/>
              <a:chExt cx="2236510" cy="2812380"/>
            </a:xfrm>
          </p:grpSpPr>
          <p:sp>
            <p:nvSpPr>
              <p:cNvPr id="86" name="TextBox 85"/>
              <p:cNvSpPr txBox="1"/>
              <p:nvPr/>
            </p:nvSpPr>
            <p:spPr>
              <a:xfrm>
                <a:off x="1259632" y="2564904"/>
                <a:ext cx="2236510" cy="707886"/>
              </a:xfrm>
              <a:prstGeom prst="rect">
                <a:avLst/>
              </a:prstGeom>
              <a:noFill/>
            </p:spPr>
            <p:txBody>
              <a:bodyPr wrap="none" rtlCol="0">
                <a:spAutoFit/>
              </a:bodyPr>
              <a:lstStyle/>
              <a:p>
                <a:pPr lvl="0" algn="ctr">
                  <a:defRPr/>
                </a:pPr>
                <a:r>
                  <a:rPr lang="zh-CN" altLang="en-US" sz="2000" b="1" kern="100" dirty="0">
                    <a:solidFill>
                      <a:sysClr val="window" lastClr="FFFFFF"/>
                    </a:solidFill>
                    <a:latin typeface="Times New Roman"/>
                    <a:ea typeface="微软雅黑"/>
                    <a:cs typeface="宋体"/>
                  </a:rPr>
                  <a:t>老板（顾客）需求</a:t>
                </a:r>
                <a:endParaRPr lang="en-US" altLang="zh-CN" sz="2000" b="1" kern="100" dirty="0">
                  <a:solidFill>
                    <a:sysClr val="window" lastClr="FFFFFF"/>
                  </a:solidFill>
                  <a:latin typeface="Times New Roman"/>
                  <a:ea typeface="微软雅黑"/>
                  <a:cs typeface="宋体"/>
                </a:endParaRPr>
              </a:p>
              <a:p>
                <a:pPr lvl="0" algn="ctr">
                  <a:defRPr/>
                </a:pPr>
                <a:endParaRPr lang="en-US" altLang="zh-CN" sz="2000" kern="100" dirty="0">
                  <a:solidFill>
                    <a:sysClr val="window" lastClr="FFFFFF"/>
                  </a:solidFill>
                  <a:latin typeface="Times New Roman"/>
                  <a:cs typeface="宋体"/>
                </a:endParaRPr>
              </a:p>
            </p:txBody>
          </p:sp>
          <p:sp>
            <p:nvSpPr>
              <p:cNvPr id="87" name="TextBox 86"/>
              <p:cNvSpPr txBox="1"/>
              <p:nvPr/>
            </p:nvSpPr>
            <p:spPr>
              <a:xfrm>
                <a:off x="1777236" y="3068960"/>
                <a:ext cx="1210588" cy="2308324"/>
              </a:xfrm>
              <a:prstGeom prst="rect">
                <a:avLst/>
              </a:prstGeom>
              <a:noFill/>
            </p:spPr>
            <p:txBody>
              <a:bodyPr wrap="none" rtlCol="0">
                <a:spAutoFit/>
              </a:bodyPr>
              <a:lstStyle/>
              <a:p>
                <a:pPr lvl="0" algn="ctr">
                  <a:lnSpc>
                    <a:spcPct val="120000"/>
                  </a:lnSpc>
                  <a:defRPr/>
                </a:pPr>
                <a:r>
                  <a:rPr lang="zh-CN" altLang="en-US" sz="2000" b="1" kern="100" dirty="0">
                    <a:solidFill>
                      <a:sysClr val="window" lastClr="FFFFFF"/>
                    </a:solidFill>
                    <a:latin typeface="Times New Roman"/>
                    <a:ea typeface="微软雅黑"/>
                    <a:cs typeface="宋体"/>
                  </a:rPr>
                  <a:t>工作业绩</a:t>
                </a:r>
              </a:p>
              <a:p>
                <a:pPr lvl="0" algn="ctr">
                  <a:lnSpc>
                    <a:spcPct val="120000"/>
                  </a:lnSpc>
                  <a:defRPr/>
                </a:pPr>
                <a:r>
                  <a:rPr lang="zh-CN" altLang="en-US" sz="2000" b="1" kern="100" dirty="0">
                    <a:solidFill>
                      <a:sysClr val="window" lastClr="FFFFFF"/>
                    </a:solidFill>
                    <a:latin typeface="Times New Roman"/>
                    <a:ea typeface="微软雅黑"/>
                    <a:cs typeface="宋体"/>
                  </a:rPr>
                  <a:t>工作质量</a:t>
                </a:r>
              </a:p>
              <a:p>
                <a:pPr lvl="0" algn="ctr">
                  <a:lnSpc>
                    <a:spcPct val="120000"/>
                  </a:lnSpc>
                  <a:defRPr/>
                </a:pPr>
                <a:r>
                  <a:rPr lang="zh-CN" altLang="en-US" sz="2000" b="1" kern="100" dirty="0">
                    <a:solidFill>
                      <a:sysClr val="window" lastClr="FFFFFF"/>
                    </a:solidFill>
                    <a:latin typeface="Times New Roman"/>
                    <a:ea typeface="微软雅黑"/>
                    <a:cs typeface="宋体"/>
                  </a:rPr>
                  <a:t>工作效率</a:t>
                </a:r>
              </a:p>
              <a:p>
                <a:pPr lvl="0" algn="ctr">
                  <a:lnSpc>
                    <a:spcPct val="120000"/>
                  </a:lnSpc>
                  <a:defRPr/>
                </a:pPr>
                <a:r>
                  <a:rPr lang="zh-CN" altLang="en-US" sz="2000" b="1" kern="100" dirty="0">
                    <a:solidFill>
                      <a:sysClr val="window" lastClr="FFFFFF"/>
                    </a:solidFill>
                    <a:latin typeface="Times New Roman"/>
                    <a:ea typeface="微软雅黑"/>
                    <a:cs typeface="宋体"/>
                  </a:rPr>
                  <a:t>工作创新</a:t>
                </a:r>
              </a:p>
              <a:p>
                <a:pPr lvl="0" algn="ctr">
                  <a:lnSpc>
                    <a:spcPct val="120000"/>
                  </a:lnSpc>
                  <a:defRPr/>
                </a:pPr>
                <a:r>
                  <a:rPr lang="zh-CN" altLang="en-US" sz="2000" b="1" kern="100" dirty="0">
                    <a:solidFill>
                      <a:sysClr val="window" lastClr="FFFFFF"/>
                    </a:solidFill>
                    <a:latin typeface="Times New Roman"/>
                    <a:ea typeface="微软雅黑"/>
                    <a:cs typeface="宋体"/>
                  </a:rPr>
                  <a:t>企业忠诚</a:t>
                </a:r>
              </a:p>
              <a:p>
                <a:pPr lvl="0" algn="ctr">
                  <a:lnSpc>
                    <a:spcPct val="120000"/>
                  </a:lnSpc>
                  <a:defRPr/>
                </a:pPr>
                <a:r>
                  <a:rPr lang="zh-CN" altLang="en-US" sz="2000" b="1" kern="100" dirty="0">
                    <a:solidFill>
                      <a:sysClr val="window" lastClr="FFFFFF"/>
                    </a:solidFill>
                    <a:latin typeface="Times New Roman"/>
                    <a:ea typeface="微软雅黑"/>
                    <a:cs typeface="宋体"/>
                  </a:rPr>
                  <a:t>职业道德</a:t>
                </a:r>
              </a:p>
            </p:txBody>
          </p:sp>
        </p:grpSp>
      </p:grpSp>
      <p:grpSp>
        <p:nvGrpSpPr>
          <p:cNvPr id="88" name="组合 87"/>
          <p:cNvGrpSpPr/>
          <p:nvPr/>
        </p:nvGrpSpPr>
        <p:grpSpPr>
          <a:xfrm>
            <a:off x="7121005" y="2377331"/>
            <a:ext cx="2295525" cy="3094038"/>
            <a:chOff x="5681142" y="2377331"/>
            <a:chExt cx="2295525" cy="3094038"/>
          </a:xfrm>
        </p:grpSpPr>
        <p:sp>
          <p:nvSpPr>
            <p:cNvPr id="89" name="圆角矩形 88"/>
            <p:cNvSpPr/>
            <p:nvPr/>
          </p:nvSpPr>
          <p:spPr bwMode="auto">
            <a:xfrm>
              <a:off x="5681142" y="2377331"/>
              <a:ext cx="2295525" cy="3094038"/>
            </a:xfrm>
            <a:prstGeom prst="roundRect">
              <a:avLst>
                <a:gd name="adj" fmla="val 6559"/>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fontAlgn="auto">
                <a:spcBef>
                  <a:spcPts val="0"/>
                </a:spcBef>
                <a:spcAft>
                  <a:spcPts val="0"/>
                </a:spcAft>
                <a:defRPr/>
              </a:pPr>
              <a:endParaRPr lang="en-US" sz="1600" kern="100" dirty="0">
                <a:solidFill>
                  <a:sysClr val="window" lastClr="FFFFFF"/>
                </a:solidFill>
                <a:latin typeface="微软雅黑" pitchFamily="34" charset="-122"/>
                <a:ea typeface="微软雅黑" pitchFamily="34" charset="-122"/>
                <a:cs typeface="宋体"/>
              </a:endParaRPr>
            </a:p>
          </p:txBody>
        </p:sp>
        <p:grpSp>
          <p:nvGrpSpPr>
            <p:cNvPr id="90" name="组合 89"/>
            <p:cNvGrpSpPr/>
            <p:nvPr/>
          </p:nvGrpSpPr>
          <p:grpSpPr>
            <a:xfrm>
              <a:off x="5710649" y="2564904"/>
              <a:ext cx="2236510" cy="2812380"/>
              <a:chOff x="1259632" y="2564904"/>
              <a:chExt cx="2236510" cy="2812380"/>
            </a:xfrm>
          </p:grpSpPr>
          <p:sp>
            <p:nvSpPr>
              <p:cNvPr id="91" name="TextBox 90"/>
              <p:cNvSpPr txBox="1"/>
              <p:nvPr/>
            </p:nvSpPr>
            <p:spPr>
              <a:xfrm>
                <a:off x="1259632" y="2564904"/>
                <a:ext cx="2236510" cy="707886"/>
              </a:xfrm>
              <a:prstGeom prst="rect">
                <a:avLst/>
              </a:prstGeom>
              <a:noFill/>
            </p:spPr>
            <p:txBody>
              <a:bodyPr wrap="none" rtlCol="0">
                <a:spAutoFit/>
              </a:bodyPr>
              <a:lstStyle/>
              <a:p>
                <a:pPr lvl="0" algn="ctr">
                  <a:defRPr/>
                </a:pPr>
                <a:r>
                  <a:rPr lang="zh-CN" altLang="en-US" sz="2000" b="1" kern="100" dirty="0">
                    <a:solidFill>
                      <a:sysClr val="window" lastClr="FFFFFF"/>
                    </a:solidFill>
                    <a:latin typeface="Times New Roman"/>
                    <a:ea typeface="微软雅黑"/>
                    <a:cs typeface="宋体"/>
                  </a:rPr>
                  <a:t>老板（顾客）需求</a:t>
                </a:r>
                <a:endParaRPr lang="en-US" altLang="zh-CN" sz="2000" b="1" kern="100" dirty="0">
                  <a:solidFill>
                    <a:sysClr val="window" lastClr="FFFFFF"/>
                  </a:solidFill>
                  <a:latin typeface="Times New Roman"/>
                  <a:ea typeface="微软雅黑"/>
                  <a:cs typeface="宋体"/>
                </a:endParaRPr>
              </a:p>
              <a:p>
                <a:pPr lvl="0" algn="ctr">
                  <a:defRPr/>
                </a:pPr>
                <a:endParaRPr lang="en-US" altLang="zh-CN" sz="2000" kern="100" dirty="0">
                  <a:solidFill>
                    <a:sysClr val="window" lastClr="FFFFFF"/>
                  </a:solidFill>
                  <a:latin typeface="Times New Roman"/>
                  <a:cs typeface="宋体"/>
                </a:endParaRPr>
              </a:p>
            </p:txBody>
          </p:sp>
          <p:sp>
            <p:nvSpPr>
              <p:cNvPr id="92" name="TextBox 91"/>
              <p:cNvSpPr txBox="1"/>
              <p:nvPr/>
            </p:nvSpPr>
            <p:spPr>
              <a:xfrm>
                <a:off x="1777236" y="3068960"/>
                <a:ext cx="1210588" cy="2308324"/>
              </a:xfrm>
              <a:prstGeom prst="rect">
                <a:avLst/>
              </a:prstGeom>
              <a:noFill/>
            </p:spPr>
            <p:txBody>
              <a:bodyPr wrap="none" rtlCol="0">
                <a:spAutoFit/>
              </a:bodyPr>
              <a:lstStyle/>
              <a:p>
                <a:pPr lvl="0" algn="ctr">
                  <a:lnSpc>
                    <a:spcPct val="120000"/>
                  </a:lnSpc>
                  <a:defRPr/>
                </a:pPr>
                <a:r>
                  <a:rPr lang="zh-CN" altLang="en-US" sz="2000" b="1" kern="100" dirty="0">
                    <a:solidFill>
                      <a:sysClr val="window" lastClr="FFFFFF"/>
                    </a:solidFill>
                    <a:latin typeface="Times New Roman"/>
                    <a:ea typeface="微软雅黑"/>
                    <a:cs typeface="宋体"/>
                  </a:rPr>
                  <a:t>工作业绩</a:t>
                </a:r>
              </a:p>
              <a:p>
                <a:pPr lvl="0" algn="ctr">
                  <a:lnSpc>
                    <a:spcPct val="120000"/>
                  </a:lnSpc>
                  <a:defRPr/>
                </a:pPr>
                <a:r>
                  <a:rPr lang="zh-CN" altLang="en-US" sz="2000" b="1" kern="100" dirty="0">
                    <a:solidFill>
                      <a:sysClr val="window" lastClr="FFFFFF"/>
                    </a:solidFill>
                    <a:latin typeface="Times New Roman"/>
                    <a:ea typeface="微软雅黑"/>
                    <a:cs typeface="宋体"/>
                  </a:rPr>
                  <a:t>工作质量</a:t>
                </a:r>
              </a:p>
              <a:p>
                <a:pPr lvl="0" algn="ctr">
                  <a:lnSpc>
                    <a:spcPct val="120000"/>
                  </a:lnSpc>
                  <a:defRPr/>
                </a:pPr>
                <a:r>
                  <a:rPr lang="zh-CN" altLang="en-US" sz="2000" b="1" kern="100" dirty="0">
                    <a:solidFill>
                      <a:sysClr val="window" lastClr="FFFFFF"/>
                    </a:solidFill>
                    <a:latin typeface="Times New Roman"/>
                    <a:ea typeface="微软雅黑"/>
                    <a:cs typeface="宋体"/>
                  </a:rPr>
                  <a:t>工作效率</a:t>
                </a:r>
              </a:p>
              <a:p>
                <a:pPr lvl="0" algn="ctr">
                  <a:lnSpc>
                    <a:spcPct val="120000"/>
                  </a:lnSpc>
                  <a:defRPr/>
                </a:pPr>
                <a:r>
                  <a:rPr lang="zh-CN" altLang="en-US" sz="2000" b="1" kern="100" dirty="0">
                    <a:solidFill>
                      <a:sysClr val="window" lastClr="FFFFFF"/>
                    </a:solidFill>
                    <a:latin typeface="Times New Roman"/>
                    <a:ea typeface="微软雅黑"/>
                    <a:cs typeface="宋体"/>
                  </a:rPr>
                  <a:t>工作创新</a:t>
                </a:r>
              </a:p>
              <a:p>
                <a:pPr lvl="0" algn="ctr">
                  <a:lnSpc>
                    <a:spcPct val="120000"/>
                  </a:lnSpc>
                  <a:defRPr/>
                </a:pPr>
                <a:r>
                  <a:rPr lang="zh-CN" altLang="en-US" sz="2000" b="1" kern="100" dirty="0">
                    <a:solidFill>
                      <a:sysClr val="window" lastClr="FFFFFF"/>
                    </a:solidFill>
                    <a:latin typeface="Times New Roman"/>
                    <a:ea typeface="微软雅黑"/>
                    <a:cs typeface="宋体"/>
                  </a:rPr>
                  <a:t>企业忠诚</a:t>
                </a:r>
              </a:p>
              <a:p>
                <a:pPr lvl="0" algn="ctr">
                  <a:lnSpc>
                    <a:spcPct val="120000"/>
                  </a:lnSpc>
                  <a:defRPr/>
                </a:pPr>
                <a:r>
                  <a:rPr lang="zh-CN" altLang="en-US" sz="2000" b="1" kern="100" dirty="0">
                    <a:solidFill>
                      <a:sysClr val="window" lastClr="FFFFFF"/>
                    </a:solidFill>
                    <a:latin typeface="Times New Roman"/>
                    <a:ea typeface="微软雅黑"/>
                    <a:cs typeface="宋体"/>
                  </a:rPr>
                  <a:t>职业道德</a:t>
                </a:r>
              </a:p>
            </p:txBody>
          </p:sp>
        </p:grpSp>
      </p:gr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p:cTn id="11" dur="500" fill="hold"/>
                                        <p:tgtEl>
                                          <p:spTgt spid="59"/>
                                        </p:tgtEl>
                                        <p:attrNameLst>
                                          <p:attrName>ppt_w</p:attrName>
                                        </p:attrNameLst>
                                      </p:cBhvr>
                                      <p:tavLst>
                                        <p:tav tm="0">
                                          <p:val>
                                            <p:fltVal val="0"/>
                                          </p:val>
                                        </p:tav>
                                        <p:tav tm="100000">
                                          <p:val>
                                            <p:strVal val="#ppt_w"/>
                                          </p:val>
                                        </p:tav>
                                      </p:tavLst>
                                    </p:anim>
                                    <p:anim calcmode="lin" valueType="num">
                                      <p:cBhvr>
                                        <p:cTn id="12" dur="500" fill="hold"/>
                                        <p:tgtEl>
                                          <p:spTgt spid="59"/>
                                        </p:tgtEl>
                                        <p:attrNameLst>
                                          <p:attrName>ppt_h</p:attrName>
                                        </p:attrNameLst>
                                      </p:cBhvr>
                                      <p:tavLst>
                                        <p:tav tm="0">
                                          <p:val>
                                            <p:fltVal val="0"/>
                                          </p:val>
                                        </p:tav>
                                        <p:tav tm="100000">
                                          <p:val>
                                            <p:strVal val="#ppt_h"/>
                                          </p:val>
                                        </p:tav>
                                      </p:tavLst>
                                    </p:anim>
                                    <p:animEffect transition="in" filter="fade">
                                      <p:cBhvr>
                                        <p:cTn id="13" dur="500"/>
                                        <p:tgtEl>
                                          <p:spTgt spid="59"/>
                                        </p:tgtEl>
                                      </p:cBhvr>
                                    </p:animEffect>
                                  </p:childTnLst>
                                </p:cTn>
                              </p:par>
                              <p:par>
                                <p:cTn id="14" presetID="53" presetClass="entr" presetSubtype="16"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 calcmode="lin" valueType="num">
                                      <p:cBhvr>
                                        <p:cTn id="16" dur="500" fill="hold"/>
                                        <p:tgtEl>
                                          <p:spTgt spid="88"/>
                                        </p:tgtEl>
                                        <p:attrNameLst>
                                          <p:attrName>ppt_w</p:attrName>
                                        </p:attrNameLst>
                                      </p:cBhvr>
                                      <p:tavLst>
                                        <p:tav tm="0">
                                          <p:val>
                                            <p:fltVal val="0"/>
                                          </p:val>
                                        </p:tav>
                                        <p:tav tm="100000">
                                          <p:val>
                                            <p:strVal val="#ppt_w"/>
                                          </p:val>
                                        </p:tav>
                                      </p:tavLst>
                                    </p:anim>
                                    <p:anim calcmode="lin" valueType="num">
                                      <p:cBhvr>
                                        <p:cTn id="17" dur="500" fill="hold"/>
                                        <p:tgtEl>
                                          <p:spTgt spid="88"/>
                                        </p:tgtEl>
                                        <p:attrNameLst>
                                          <p:attrName>ppt_h</p:attrName>
                                        </p:attrNameLst>
                                      </p:cBhvr>
                                      <p:tavLst>
                                        <p:tav tm="0">
                                          <p:val>
                                            <p:fltVal val="0"/>
                                          </p:val>
                                        </p:tav>
                                        <p:tav tm="100000">
                                          <p:val>
                                            <p:strVal val="#ppt_h"/>
                                          </p:val>
                                        </p:tav>
                                      </p:tavLst>
                                    </p:anim>
                                    <p:animEffect transition="in" filter="fade">
                                      <p:cBhvr>
                                        <p:cTn id="18" dur="500"/>
                                        <p:tgtEl>
                                          <p:spTgt spid="88"/>
                                        </p:tgtEl>
                                      </p:cBhvr>
                                    </p:animEffect>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right)">
                                      <p:cBhvr>
                                        <p:cTn id="22" dur="500"/>
                                        <p:tgtEl>
                                          <p:spTgt spid="44"/>
                                        </p:tgtEl>
                                      </p:cBhvr>
                                    </p:animEffect>
                                  </p:childTnLst>
                                </p:cTn>
                              </p:par>
                              <p:par>
                                <p:cTn id="23" presetID="22" presetClass="entr" presetSubtype="8"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52"/>
          <p:cNvSpPr>
            <a:spLocks noChangeArrowheads="1"/>
          </p:cNvSpPr>
          <p:nvPr/>
        </p:nvSpPr>
        <p:spPr bwMode="auto">
          <a:xfrm>
            <a:off x="1820862" y="381000"/>
            <a:ext cx="46482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67" name="椭圆 66"/>
          <p:cNvSpPr>
            <a:spLocks noChangeAspect="1"/>
          </p:cNvSpPr>
          <p:nvPr/>
        </p:nvSpPr>
        <p:spPr>
          <a:xfrm>
            <a:off x="6254558" y="2454074"/>
            <a:ext cx="2709632" cy="2709630"/>
          </a:xfrm>
          <a:prstGeom prst="ellipse">
            <a:avLst/>
          </a:prstGeom>
          <a:noFill/>
          <a:ln w="76200" cap="flat" cmpd="sng" algn="ctr">
            <a:solidFill>
              <a:srgbClr val="6DAA2D"/>
            </a:solidFill>
            <a:prstDash val="solid"/>
          </a:ln>
          <a:effectLst/>
        </p:spPr>
        <p:txBody>
          <a:bodyPr rtlCol="0" anchor="ctr"/>
          <a:lstStyle/>
          <a:p>
            <a:pPr algn="ctr" fontAlgn="auto">
              <a:spcBef>
                <a:spcPts val="0"/>
              </a:spcBef>
              <a:spcAft>
                <a:spcPts val="0"/>
              </a:spcAft>
              <a:defRPr/>
            </a:pPr>
            <a:endParaRPr lang="zh-CN" altLang="en-US" b="1" kern="0" dirty="0">
              <a:solidFill>
                <a:sysClr val="window" lastClr="FFFFFF"/>
              </a:solidFill>
              <a:latin typeface="微软雅黑" pitchFamily="34" charset="-122"/>
              <a:ea typeface="微软雅黑" pitchFamily="34" charset="-122"/>
            </a:endParaRPr>
          </a:p>
        </p:txBody>
      </p:sp>
      <p:sp>
        <p:nvSpPr>
          <p:cNvPr id="68" name="椭圆 67"/>
          <p:cNvSpPr>
            <a:spLocks noChangeAspect="1"/>
          </p:cNvSpPr>
          <p:nvPr/>
        </p:nvSpPr>
        <p:spPr>
          <a:xfrm>
            <a:off x="2987526" y="2454074"/>
            <a:ext cx="2709632" cy="2709630"/>
          </a:xfrm>
          <a:prstGeom prst="ellipse">
            <a:avLst/>
          </a:prstGeom>
          <a:noFill/>
          <a:ln w="76200" cap="flat" cmpd="sng" algn="ctr">
            <a:solidFill>
              <a:srgbClr val="6DAA2D"/>
            </a:solidFill>
            <a:prstDash val="solid"/>
          </a:ln>
          <a:effectLst/>
        </p:spPr>
        <p:txBody>
          <a:bodyPr rtlCol="0" anchor="ctr"/>
          <a:lstStyle/>
          <a:p>
            <a:pPr algn="ctr" fontAlgn="auto">
              <a:spcBef>
                <a:spcPts val="0"/>
              </a:spcBef>
              <a:spcAft>
                <a:spcPts val="0"/>
              </a:spcAft>
              <a:defRPr/>
            </a:pPr>
            <a:endParaRPr lang="zh-CN" altLang="en-US" b="1" kern="0" dirty="0">
              <a:solidFill>
                <a:sysClr val="window" lastClr="FFFFFF"/>
              </a:solidFill>
              <a:latin typeface="微软雅黑" pitchFamily="34" charset="-122"/>
              <a:ea typeface="微软雅黑" pitchFamily="34" charset="-122"/>
            </a:endParaRPr>
          </a:p>
        </p:txBody>
      </p:sp>
      <p:sp>
        <p:nvSpPr>
          <p:cNvPr id="69" name="Oval 76"/>
          <p:cNvSpPr>
            <a:spLocks noChangeArrowheads="1"/>
          </p:cNvSpPr>
          <p:nvPr/>
        </p:nvSpPr>
        <p:spPr bwMode="gray">
          <a:xfrm>
            <a:off x="2522968" y="3178629"/>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a:ex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系统性与</a:t>
            </a:r>
            <a:endParaRPr lang="en-US" altLang="zh-CN" sz="1600" kern="0" dirty="0">
              <a:solidFill>
                <a:sysClr val="window" lastClr="FFFFFF"/>
              </a:solidFill>
              <a:latin typeface="微软雅黑" pitchFamily="34" charset="-122"/>
              <a:ea typeface="微软雅黑" pitchFamily="34" charset="-122"/>
            </a:endParaRPr>
          </a:p>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逻辑性原则</a:t>
            </a:r>
            <a:endParaRPr lang="en-US" sz="1600" b="1" kern="0" dirty="0">
              <a:solidFill>
                <a:sysClr val="window" lastClr="FFFFFF"/>
              </a:solidFill>
              <a:latin typeface="微软雅黑" pitchFamily="34" charset="-122"/>
              <a:ea typeface="微软雅黑" pitchFamily="34" charset="-122"/>
            </a:endParaRPr>
          </a:p>
        </p:txBody>
      </p:sp>
      <p:sp>
        <p:nvSpPr>
          <p:cNvPr id="70" name="AutoShape 60"/>
          <p:cNvSpPr>
            <a:spLocks noChangeArrowheads="1"/>
          </p:cNvSpPr>
          <p:nvPr/>
        </p:nvSpPr>
        <p:spPr bwMode="gray">
          <a:xfrm>
            <a:off x="5164396" y="2957245"/>
            <a:ext cx="1675528" cy="1675528"/>
          </a:xfrm>
          <a:prstGeom prst="ellipse">
            <a:avLst/>
          </a:prstGeom>
          <a:solidFill>
            <a:srgbClr val="FFC000"/>
          </a:solidFill>
          <a:ln w="3175" cap="flat" cmpd="sng" algn="ctr">
            <a:solidFill>
              <a:srgbClr val="EAEAEA"/>
            </a:solidFill>
            <a:prstDash val="solid"/>
          </a:ln>
          <a:effectLst>
            <a:outerShdw blurRad="63500" sx="102000" sy="102000" algn="ctr" rotWithShape="0">
              <a:prstClr val="black">
                <a:alpha val="40000"/>
              </a:prstClr>
            </a:outerShdw>
          </a:effectLst>
        </p:spPr>
        <p:txBody>
          <a:bodyPr anchor="ctr"/>
          <a:lstStyle/>
          <a:p>
            <a:pPr algn="ctr">
              <a:lnSpc>
                <a:spcPct val="120000"/>
              </a:lnSpc>
              <a:defRPr/>
            </a:pPr>
            <a:r>
              <a:rPr lang="zh-CN" altLang="en-US" sz="1400" kern="0" dirty="0">
                <a:solidFill>
                  <a:sysClr val="window" lastClr="FFFFFF"/>
                </a:solidFill>
                <a:latin typeface="微软雅黑" pitchFamily="34" charset="-122"/>
                <a:ea typeface="微软雅黑" pitchFamily="34" charset="-122"/>
              </a:rPr>
              <a:t>课程开发的</a:t>
            </a:r>
            <a:r>
              <a:rPr lang="zh-CN" altLang="en-US" sz="2800" b="1" kern="0" dirty="0">
                <a:solidFill>
                  <a:sysClr val="window" lastClr="FFFFFF"/>
                </a:solidFill>
                <a:latin typeface="微软雅黑" pitchFamily="34" charset="-122"/>
                <a:ea typeface="微软雅黑" pitchFamily="34" charset="-122"/>
              </a:rPr>
              <a:t>原则</a:t>
            </a:r>
            <a:endParaRPr lang="en-US" sz="2800" b="1" kern="0" dirty="0">
              <a:solidFill>
                <a:sysClr val="window" lastClr="FFFFFF"/>
              </a:solidFill>
              <a:latin typeface="微软雅黑" pitchFamily="34" charset="-122"/>
              <a:ea typeface="微软雅黑" pitchFamily="34" charset="-122"/>
            </a:endParaRPr>
          </a:p>
        </p:txBody>
      </p:sp>
      <p:sp>
        <p:nvSpPr>
          <p:cNvPr id="71" name="Oval 76"/>
          <p:cNvSpPr>
            <a:spLocks noChangeArrowheads="1"/>
          </p:cNvSpPr>
          <p:nvPr/>
        </p:nvSpPr>
        <p:spPr bwMode="gray">
          <a:xfrm>
            <a:off x="3675096" y="1956330"/>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a:ex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针对性与</a:t>
            </a:r>
            <a:endParaRPr lang="en-US" altLang="zh-CN" sz="1600" kern="0" dirty="0">
              <a:solidFill>
                <a:sysClr val="window" lastClr="FFFFFF"/>
              </a:solidFill>
              <a:latin typeface="微软雅黑" pitchFamily="34" charset="-122"/>
              <a:ea typeface="微软雅黑" pitchFamily="34" charset="-122"/>
            </a:endParaRPr>
          </a:p>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实用性原则</a:t>
            </a:r>
          </a:p>
        </p:txBody>
      </p:sp>
      <p:sp>
        <p:nvSpPr>
          <p:cNvPr id="72" name="Oval 76"/>
          <p:cNvSpPr>
            <a:spLocks noChangeArrowheads="1"/>
          </p:cNvSpPr>
          <p:nvPr/>
        </p:nvSpPr>
        <p:spPr bwMode="gray">
          <a:xfrm>
            <a:off x="3675096" y="4437112"/>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a:ex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目标明确</a:t>
            </a:r>
            <a:endParaRPr lang="en-US" altLang="zh-CN" sz="1600" kern="0" dirty="0">
              <a:solidFill>
                <a:sysClr val="window" lastClr="FFFFFF"/>
              </a:solidFill>
              <a:latin typeface="微软雅黑" pitchFamily="34" charset="-122"/>
              <a:ea typeface="微软雅黑" pitchFamily="34" charset="-122"/>
            </a:endParaRPr>
          </a:p>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重点突出</a:t>
            </a:r>
            <a:endParaRPr lang="en-US" sz="1600" b="1" kern="0" dirty="0">
              <a:solidFill>
                <a:sysClr val="window" lastClr="FFFFFF"/>
              </a:solidFill>
              <a:latin typeface="微软雅黑" pitchFamily="34" charset="-122"/>
              <a:ea typeface="微软雅黑" pitchFamily="34" charset="-122"/>
            </a:endParaRPr>
          </a:p>
        </p:txBody>
      </p:sp>
      <p:sp>
        <p:nvSpPr>
          <p:cNvPr id="73" name="Oval 76"/>
          <p:cNvSpPr>
            <a:spLocks noChangeArrowheads="1"/>
          </p:cNvSpPr>
          <p:nvPr/>
        </p:nvSpPr>
        <p:spPr bwMode="gray">
          <a:xfrm>
            <a:off x="6987464" y="4437112"/>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a:ex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内容精炼</a:t>
            </a:r>
            <a:endParaRPr lang="en-US" altLang="zh-CN" sz="1600" kern="0" dirty="0">
              <a:solidFill>
                <a:sysClr val="window" lastClr="FFFFFF"/>
              </a:solidFill>
              <a:latin typeface="微软雅黑" pitchFamily="34" charset="-122"/>
              <a:ea typeface="微软雅黑" pitchFamily="34" charset="-122"/>
            </a:endParaRPr>
          </a:p>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表达准确</a:t>
            </a:r>
            <a:endParaRPr lang="en-US" sz="1600" b="1" kern="0" dirty="0">
              <a:solidFill>
                <a:sysClr val="window" lastClr="FFFFFF"/>
              </a:solidFill>
              <a:latin typeface="微软雅黑" pitchFamily="34" charset="-122"/>
              <a:ea typeface="微软雅黑" pitchFamily="34" charset="-122"/>
            </a:endParaRPr>
          </a:p>
        </p:txBody>
      </p:sp>
      <p:sp>
        <p:nvSpPr>
          <p:cNvPr id="74" name="Oval 76"/>
          <p:cNvSpPr>
            <a:spLocks noChangeArrowheads="1"/>
          </p:cNvSpPr>
          <p:nvPr/>
        </p:nvSpPr>
        <p:spPr bwMode="gray">
          <a:xfrm>
            <a:off x="6947966" y="1956330"/>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a:ex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符合成人学</a:t>
            </a:r>
            <a:endParaRPr lang="en-US" altLang="zh-CN" sz="1600" kern="0" dirty="0">
              <a:solidFill>
                <a:sysClr val="window" lastClr="FFFFFF"/>
              </a:solidFill>
              <a:latin typeface="微软雅黑" pitchFamily="34" charset="-122"/>
              <a:ea typeface="微软雅黑" pitchFamily="34" charset="-122"/>
            </a:endParaRPr>
          </a:p>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员认知规律</a:t>
            </a:r>
            <a:endParaRPr lang="en-US" sz="1600" b="1" kern="0" dirty="0">
              <a:solidFill>
                <a:sysClr val="window" lastClr="FFFFFF"/>
              </a:solidFill>
              <a:latin typeface="微软雅黑" pitchFamily="34" charset="-122"/>
              <a:ea typeface="微软雅黑" pitchFamily="34" charset="-122"/>
            </a:endParaRPr>
          </a:p>
        </p:txBody>
      </p:sp>
      <p:sp>
        <p:nvSpPr>
          <p:cNvPr id="75" name="Oval 76"/>
          <p:cNvSpPr>
            <a:spLocks noChangeArrowheads="1"/>
          </p:cNvSpPr>
          <p:nvPr/>
        </p:nvSpPr>
        <p:spPr bwMode="gray">
          <a:xfrm>
            <a:off x="8172102" y="3178629"/>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a:ex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素材丰富</a:t>
            </a:r>
            <a:endParaRPr lang="en-US" altLang="zh-CN" sz="1600" kern="0" dirty="0">
              <a:solidFill>
                <a:sysClr val="window" lastClr="FFFFFF"/>
              </a:solidFill>
              <a:latin typeface="微软雅黑" pitchFamily="34" charset="-122"/>
              <a:ea typeface="微软雅黑" pitchFamily="34" charset="-122"/>
            </a:endParaRPr>
          </a:p>
          <a:p>
            <a:pPr algn="ct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生动形象</a:t>
            </a:r>
            <a:endParaRPr lang="en-US" sz="1600" b="1" kern="0" dirty="0">
              <a:solidFill>
                <a:sysClr val="window" lastClr="FFFFFF"/>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70"/>
                                        </p:tgtEl>
                                        <p:attrNameLst>
                                          <p:attrName>style.visibility</p:attrName>
                                        </p:attrNameLst>
                                      </p:cBhvr>
                                      <p:to>
                                        <p:strVal val="visible"/>
                                      </p:to>
                                    </p:set>
                                    <p:anim calcmode="lin" valueType="num">
                                      <p:cBhvr>
                                        <p:cTn id="10" dur="100" fill="hold"/>
                                        <p:tgtEl>
                                          <p:spTgt spid="70"/>
                                        </p:tgtEl>
                                        <p:attrNameLst>
                                          <p:attrName>ppt_w</p:attrName>
                                        </p:attrNameLst>
                                      </p:cBhvr>
                                      <p:tavLst>
                                        <p:tav tm="0">
                                          <p:val>
                                            <p:fltVal val="0"/>
                                          </p:val>
                                        </p:tav>
                                        <p:tav tm="100000">
                                          <p:val>
                                            <p:strVal val="#ppt_w"/>
                                          </p:val>
                                        </p:tav>
                                      </p:tavLst>
                                    </p:anim>
                                    <p:anim calcmode="lin" valueType="num">
                                      <p:cBhvr>
                                        <p:cTn id="11" dur="100" fill="hold"/>
                                        <p:tgtEl>
                                          <p:spTgt spid="70"/>
                                        </p:tgtEl>
                                        <p:attrNameLst>
                                          <p:attrName>ppt_h</p:attrName>
                                        </p:attrNameLst>
                                      </p:cBhvr>
                                      <p:tavLst>
                                        <p:tav tm="0">
                                          <p:val>
                                            <p:fltVal val="0"/>
                                          </p:val>
                                        </p:tav>
                                        <p:tav tm="100000">
                                          <p:val>
                                            <p:strVal val="#ppt_h"/>
                                          </p:val>
                                        </p:tav>
                                      </p:tavLst>
                                    </p:anim>
                                    <p:animEffect transition="in" filter="fade">
                                      <p:cBhvr>
                                        <p:cTn id="12" dur="100"/>
                                        <p:tgtEl>
                                          <p:spTgt spid="70"/>
                                        </p:tgtEl>
                                      </p:cBhvr>
                                    </p:animEffect>
                                  </p:childTnLst>
                                </p:cTn>
                              </p:par>
                              <p:par>
                                <p:cTn id="13" presetID="6" presetClass="emph" presetSubtype="0" fill="hold" grpId="1" nodeType="withEffect">
                                  <p:stCondLst>
                                    <p:cond delay="600"/>
                                  </p:stCondLst>
                                  <p:childTnLst>
                                    <p:animScale>
                                      <p:cBhvr>
                                        <p:cTn id="14" dur="100" fill="hold"/>
                                        <p:tgtEl>
                                          <p:spTgt spid="70"/>
                                        </p:tgtEl>
                                      </p:cBhvr>
                                      <p:by x="110000" y="110000"/>
                                    </p:animScale>
                                  </p:childTnLst>
                                </p:cTn>
                              </p:par>
                              <p:par>
                                <p:cTn id="15" presetID="6" presetClass="emph" presetSubtype="0" fill="hold" grpId="2" nodeType="withEffect">
                                  <p:stCondLst>
                                    <p:cond delay="700"/>
                                  </p:stCondLst>
                                  <p:childTnLst>
                                    <p:animScale>
                                      <p:cBhvr>
                                        <p:cTn id="16" dur="200" fill="hold"/>
                                        <p:tgtEl>
                                          <p:spTgt spid="70"/>
                                        </p:tgtEl>
                                      </p:cBhvr>
                                      <p:by x="90000" y="90000"/>
                                    </p:animScale>
                                  </p:childTnLst>
                                </p:cTn>
                              </p:par>
                              <p:par>
                                <p:cTn id="17" presetID="6" presetClass="emph" presetSubtype="0" fill="hold" grpId="3" nodeType="withEffect">
                                  <p:stCondLst>
                                    <p:cond delay="900"/>
                                  </p:stCondLst>
                                  <p:childTnLst>
                                    <p:animScale>
                                      <p:cBhvr>
                                        <p:cTn id="18" dur="100" fill="hold"/>
                                        <p:tgtEl>
                                          <p:spTgt spid="70"/>
                                        </p:tgtEl>
                                      </p:cBhvr>
                                      <p:by x="105000" y="105000"/>
                                    </p:animScale>
                                  </p:childTnLst>
                                </p:cTn>
                              </p:par>
                              <p:par>
                                <p:cTn id="19" presetID="6" presetClass="emph" presetSubtype="0" fill="hold" grpId="4" nodeType="withEffect">
                                  <p:stCondLst>
                                    <p:cond delay="1000"/>
                                  </p:stCondLst>
                                  <p:childTnLst>
                                    <p:animScale>
                                      <p:cBhvr>
                                        <p:cTn id="20" dur="200" fill="hold"/>
                                        <p:tgtEl>
                                          <p:spTgt spid="70"/>
                                        </p:tgtEl>
                                      </p:cBhvr>
                                      <p:by x="95000" y="95000"/>
                                    </p:animScale>
                                  </p:childTnLst>
                                </p:cTn>
                              </p:par>
                              <p:par>
                                <p:cTn id="21" presetID="53" presetClass="entr" presetSubtype="16" fill="hold" grpId="0" nodeType="withEffect">
                                  <p:stCondLst>
                                    <p:cond delay="500"/>
                                  </p:stCondLst>
                                  <p:childTnLst>
                                    <p:set>
                                      <p:cBhvr>
                                        <p:cTn id="22" dur="1" fill="hold">
                                          <p:stCondLst>
                                            <p:cond delay="0"/>
                                          </p:stCondLst>
                                        </p:cTn>
                                        <p:tgtEl>
                                          <p:spTgt spid="68"/>
                                        </p:tgtEl>
                                        <p:attrNameLst>
                                          <p:attrName>style.visibility</p:attrName>
                                        </p:attrNameLst>
                                      </p:cBhvr>
                                      <p:to>
                                        <p:strVal val="visible"/>
                                      </p:to>
                                    </p:set>
                                    <p:anim calcmode="lin" valueType="num">
                                      <p:cBhvr>
                                        <p:cTn id="23" dur="100" fill="hold"/>
                                        <p:tgtEl>
                                          <p:spTgt spid="68"/>
                                        </p:tgtEl>
                                        <p:attrNameLst>
                                          <p:attrName>ppt_w</p:attrName>
                                        </p:attrNameLst>
                                      </p:cBhvr>
                                      <p:tavLst>
                                        <p:tav tm="0">
                                          <p:val>
                                            <p:fltVal val="0"/>
                                          </p:val>
                                        </p:tav>
                                        <p:tav tm="100000">
                                          <p:val>
                                            <p:strVal val="#ppt_w"/>
                                          </p:val>
                                        </p:tav>
                                      </p:tavLst>
                                    </p:anim>
                                    <p:anim calcmode="lin" valueType="num">
                                      <p:cBhvr>
                                        <p:cTn id="24" dur="100" fill="hold"/>
                                        <p:tgtEl>
                                          <p:spTgt spid="68"/>
                                        </p:tgtEl>
                                        <p:attrNameLst>
                                          <p:attrName>ppt_h</p:attrName>
                                        </p:attrNameLst>
                                      </p:cBhvr>
                                      <p:tavLst>
                                        <p:tav tm="0">
                                          <p:val>
                                            <p:fltVal val="0"/>
                                          </p:val>
                                        </p:tav>
                                        <p:tav tm="100000">
                                          <p:val>
                                            <p:strVal val="#ppt_h"/>
                                          </p:val>
                                        </p:tav>
                                      </p:tavLst>
                                    </p:anim>
                                    <p:animEffect transition="in" filter="fade">
                                      <p:cBhvr>
                                        <p:cTn id="25" dur="100"/>
                                        <p:tgtEl>
                                          <p:spTgt spid="68"/>
                                        </p:tgtEl>
                                      </p:cBhvr>
                                    </p:animEffect>
                                  </p:childTnLst>
                                </p:cTn>
                              </p:par>
                              <p:par>
                                <p:cTn id="26" presetID="6" presetClass="emph" presetSubtype="0" fill="hold" grpId="1" nodeType="withEffect">
                                  <p:stCondLst>
                                    <p:cond delay="600"/>
                                  </p:stCondLst>
                                  <p:childTnLst>
                                    <p:animScale>
                                      <p:cBhvr>
                                        <p:cTn id="27" dur="100" fill="hold"/>
                                        <p:tgtEl>
                                          <p:spTgt spid="68"/>
                                        </p:tgtEl>
                                      </p:cBhvr>
                                      <p:by x="110000" y="110000"/>
                                    </p:animScale>
                                  </p:childTnLst>
                                </p:cTn>
                              </p:par>
                              <p:par>
                                <p:cTn id="28" presetID="6" presetClass="emph" presetSubtype="0" fill="hold" grpId="2" nodeType="withEffect">
                                  <p:stCondLst>
                                    <p:cond delay="700"/>
                                  </p:stCondLst>
                                  <p:childTnLst>
                                    <p:animScale>
                                      <p:cBhvr>
                                        <p:cTn id="29" dur="200" fill="hold"/>
                                        <p:tgtEl>
                                          <p:spTgt spid="68"/>
                                        </p:tgtEl>
                                      </p:cBhvr>
                                      <p:by x="90000" y="90000"/>
                                    </p:animScale>
                                  </p:childTnLst>
                                </p:cTn>
                              </p:par>
                              <p:par>
                                <p:cTn id="30" presetID="6" presetClass="emph" presetSubtype="0" fill="hold" grpId="3" nodeType="withEffect">
                                  <p:stCondLst>
                                    <p:cond delay="900"/>
                                  </p:stCondLst>
                                  <p:childTnLst>
                                    <p:animScale>
                                      <p:cBhvr>
                                        <p:cTn id="31" dur="100" fill="hold"/>
                                        <p:tgtEl>
                                          <p:spTgt spid="68"/>
                                        </p:tgtEl>
                                      </p:cBhvr>
                                      <p:by x="105000" y="105000"/>
                                    </p:animScale>
                                  </p:childTnLst>
                                </p:cTn>
                              </p:par>
                              <p:par>
                                <p:cTn id="32" presetID="6" presetClass="emph" presetSubtype="0" fill="hold" grpId="4" nodeType="withEffect">
                                  <p:stCondLst>
                                    <p:cond delay="1000"/>
                                  </p:stCondLst>
                                  <p:childTnLst>
                                    <p:animScale>
                                      <p:cBhvr>
                                        <p:cTn id="33" dur="200" fill="hold"/>
                                        <p:tgtEl>
                                          <p:spTgt spid="68"/>
                                        </p:tgtEl>
                                      </p:cBhvr>
                                      <p:by x="95000" y="95000"/>
                                    </p:animScale>
                                  </p:childTnLst>
                                </p:cTn>
                              </p:par>
                              <p:par>
                                <p:cTn id="34" presetID="53" presetClass="entr" presetSubtype="16" fill="hold" grpId="0" nodeType="withEffect">
                                  <p:stCondLst>
                                    <p:cond delay="500"/>
                                  </p:stCondLst>
                                  <p:childTnLst>
                                    <p:set>
                                      <p:cBhvr>
                                        <p:cTn id="35" dur="1" fill="hold">
                                          <p:stCondLst>
                                            <p:cond delay="0"/>
                                          </p:stCondLst>
                                        </p:cTn>
                                        <p:tgtEl>
                                          <p:spTgt spid="67"/>
                                        </p:tgtEl>
                                        <p:attrNameLst>
                                          <p:attrName>style.visibility</p:attrName>
                                        </p:attrNameLst>
                                      </p:cBhvr>
                                      <p:to>
                                        <p:strVal val="visible"/>
                                      </p:to>
                                    </p:set>
                                    <p:anim calcmode="lin" valueType="num">
                                      <p:cBhvr>
                                        <p:cTn id="36" dur="100" fill="hold"/>
                                        <p:tgtEl>
                                          <p:spTgt spid="67"/>
                                        </p:tgtEl>
                                        <p:attrNameLst>
                                          <p:attrName>ppt_w</p:attrName>
                                        </p:attrNameLst>
                                      </p:cBhvr>
                                      <p:tavLst>
                                        <p:tav tm="0">
                                          <p:val>
                                            <p:fltVal val="0"/>
                                          </p:val>
                                        </p:tav>
                                        <p:tav tm="100000">
                                          <p:val>
                                            <p:strVal val="#ppt_w"/>
                                          </p:val>
                                        </p:tav>
                                      </p:tavLst>
                                    </p:anim>
                                    <p:anim calcmode="lin" valueType="num">
                                      <p:cBhvr>
                                        <p:cTn id="37" dur="100" fill="hold"/>
                                        <p:tgtEl>
                                          <p:spTgt spid="67"/>
                                        </p:tgtEl>
                                        <p:attrNameLst>
                                          <p:attrName>ppt_h</p:attrName>
                                        </p:attrNameLst>
                                      </p:cBhvr>
                                      <p:tavLst>
                                        <p:tav tm="0">
                                          <p:val>
                                            <p:fltVal val="0"/>
                                          </p:val>
                                        </p:tav>
                                        <p:tav tm="100000">
                                          <p:val>
                                            <p:strVal val="#ppt_h"/>
                                          </p:val>
                                        </p:tav>
                                      </p:tavLst>
                                    </p:anim>
                                    <p:animEffect transition="in" filter="fade">
                                      <p:cBhvr>
                                        <p:cTn id="38" dur="100"/>
                                        <p:tgtEl>
                                          <p:spTgt spid="67"/>
                                        </p:tgtEl>
                                      </p:cBhvr>
                                    </p:animEffect>
                                  </p:childTnLst>
                                </p:cTn>
                              </p:par>
                              <p:par>
                                <p:cTn id="39" presetID="6" presetClass="emph" presetSubtype="0" fill="hold" grpId="1" nodeType="withEffect">
                                  <p:stCondLst>
                                    <p:cond delay="600"/>
                                  </p:stCondLst>
                                  <p:childTnLst>
                                    <p:animScale>
                                      <p:cBhvr>
                                        <p:cTn id="40" dur="100" fill="hold"/>
                                        <p:tgtEl>
                                          <p:spTgt spid="67"/>
                                        </p:tgtEl>
                                      </p:cBhvr>
                                      <p:by x="110000" y="110000"/>
                                    </p:animScale>
                                  </p:childTnLst>
                                </p:cTn>
                              </p:par>
                              <p:par>
                                <p:cTn id="41" presetID="6" presetClass="emph" presetSubtype="0" fill="hold" grpId="2" nodeType="withEffect">
                                  <p:stCondLst>
                                    <p:cond delay="700"/>
                                  </p:stCondLst>
                                  <p:childTnLst>
                                    <p:animScale>
                                      <p:cBhvr>
                                        <p:cTn id="42" dur="200" fill="hold"/>
                                        <p:tgtEl>
                                          <p:spTgt spid="67"/>
                                        </p:tgtEl>
                                      </p:cBhvr>
                                      <p:by x="90000" y="90000"/>
                                    </p:animScale>
                                  </p:childTnLst>
                                </p:cTn>
                              </p:par>
                              <p:par>
                                <p:cTn id="43" presetID="6" presetClass="emph" presetSubtype="0" fill="hold" grpId="3" nodeType="withEffect">
                                  <p:stCondLst>
                                    <p:cond delay="900"/>
                                  </p:stCondLst>
                                  <p:childTnLst>
                                    <p:animScale>
                                      <p:cBhvr>
                                        <p:cTn id="44" dur="100" fill="hold"/>
                                        <p:tgtEl>
                                          <p:spTgt spid="67"/>
                                        </p:tgtEl>
                                      </p:cBhvr>
                                      <p:by x="105000" y="105000"/>
                                    </p:animScale>
                                  </p:childTnLst>
                                </p:cTn>
                              </p:par>
                              <p:par>
                                <p:cTn id="45" presetID="6" presetClass="emph" presetSubtype="0" fill="hold" grpId="4" nodeType="withEffect">
                                  <p:stCondLst>
                                    <p:cond delay="1000"/>
                                  </p:stCondLst>
                                  <p:childTnLst>
                                    <p:animScale>
                                      <p:cBhvr>
                                        <p:cTn id="46" dur="200" fill="hold"/>
                                        <p:tgtEl>
                                          <p:spTgt spid="67"/>
                                        </p:tgtEl>
                                      </p:cBhvr>
                                      <p:by x="95000" y="95000"/>
                                    </p:animScale>
                                  </p:childTnLst>
                                </p:cTn>
                              </p:par>
                            </p:childTnLst>
                          </p:cTn>
                        </p:par>
                        <p:par>
                          <p:cTn id="47" fill="hold">
                            <p:stCondLst>
                              <p:cond delay="1200"/>
                            </p:stCondLst>
                            <p:childTnLst>
                              <p:par>
                                <p:cTn id="48" presetID="10"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300"/>
                                        <p:tgtEl>
                                          <p:spTgt spid="71"/>
                                        </p:tgtEl>
                                      </p:cBhvr>
                                    </p:animEffect>
                                  </p:childTnLst>
                                </p:cTn>
                              </p:par>
                            </p:childTnLst>
                          </p:cTn>
                        </p:par>
                        <p:par>
                          <p:cTn id="51" fill="hold">
                            <p:stCondLst>
                              <p:cond delay="1500"/>
                            </p:stCondLst>
                            <p:childTnLst>
                              <p:par>
                                <p:cTn id="52" presetID="10" presetClass="entr" presetSubtype="0" fill="hold" grpId="0" nodeType="after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fade">
                                      <p:cBhvr>
                                        <p:cTn id="54" dur="300"/>
                                        <p:tgtEl>
                                          <p:spTgt spid="69"/>
                                        </p:tgtEl>
                                      </p:cBhvr>
                                    </p:animEffect>
                                  </p:childTnLst>
                                </p:cTn>
                              </p:par>
                            </p:childTnLst>
                          </p:cTn>
                        </p:par>
                        <p:par>
                          <p:cTn id="55" fill="hold">
                            <p:stCondLst>
                              <p:cond delay="1800"/>
                            </p:stCondLst>
                            <p:childTnLst>
                              <p:par>
                                <p:cTn id="56" presetID="10" presetClass="entr" presetSubtype="0" fill="hold" grpId="0"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300"/>
                                        <p:tgtEl>
                                          <p:spTgt spid="72"/>
                                        </p:tgtEl>
                                      </p:cBhvr>
                                    </p:animEffect>
                                  </p:childTnLst>
                                </p:cTn>
                              </p:par>
                            </p:childTnLst>
                          </p:cTn>
                        </p:par>
                        <p:par>
                          <p:cTn id="59" fill="hold">
                            <p:stCondLst>
                              <p:cond delay="2100"/>
                            </p:stCondLst>
                            <p:childTnLst>
                              <p:par>
                                <p:cTn id="60" presetID="10" presetClass="entr" presetSubtype="0" fill="hold" grpId="0" nodeType="after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fade">
                                      <p:cBhvr>
                                        <p:cTn id="62" dur="300"/>
                                        <p:tgtEl>
                                          <p:spTgt spid="74"/>
                                        </p:tgtEl>
                                      </p:cBhvr>
                                    </p:animEffect>
                                  </p:childTnLst>
                                </p:cTn>
                              </p:par>
                            </p:childTnLst>
                          </p:cTn>
                        </p:par>
                        <p:par>
                          <p:cTn id="63" fill="hold">
                            <p:stCondLst>
                              <p:cond delay="2400"/>
                            </p:stCondLst>
                            <p:childTnLst>
                              <p:par>
                                <p:cTn id="64" presetID="10" presetClass="entr" presetSubtype="0" fill="hold" grpId="0" nodeType="after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300"/>
                                        <p:tgtEl>
                                          <p:spTgt spid="75"/>
                                        </p:tgtEl>
                                      </p:cBhvr>
                                    </p:animEffect>
                                  </p:childTnLst>
                                </p:cTn>
                              </p:par>
                            </p:childTnLst>
                          </p:cTn>
                        </p:par>
                        <p:par>
                          <p:cTn id="67" fill="hold">
                            <p:stCondLst>
                              <p:cond delay="2700"/>
                            </p:stCondLst>
                            <p:childTnLst>
                              <p:par>
                                <p:cTn id="68" presetID="10" presetClass="entr" presetSubtype="0" fill="hold" grpId="0" nodeType="afterEffect">
                                  <p:stCondLst>
                                    <p:cond delay="0"/>
                                  </p:stCondLst>
                                  <p:childTnLst>
                                    <p:set>
                                      <p:cBhvr>
                                        <p:cTn id="69" dur="1" fill="hold">
                                          <p:stCondLst>
                                            <p:cond delay="0"/>
                                          </p:stCondLst>
                                        </p:cTn>
                                        <p:tgtEl>
                                          <p:spTgt spid="73"/>
                                        </p:tgtEl>
                                        <p:attrNameLst>
                                          <p:attrName>style.visibility</p:attrName>
                                        </p:attrNameLst>
                                      </p:cBhvr>
                                      <p:to>
                                        <p:strVal val="visible"/>
                                      </p:to>
                                    </p:set>
                                    <p:animEffect transition="in" filter="fade">
                                      <p:cBhvr>
                                        <p:cTn id="70" dur="3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67" grpId="0" animBg="1"/>
      <p:bldP spid="67" grpId="1" animBg="1"/>
      <p:bldP spid="67" grpId="2" animBg="1"/>
      <p:bldP spid="67" grpId="3" animBg="1"/>
      <p:bldP spid="67" grpId="4" animBg="1"/>
      <p:bldP spid="68" grpId="0" animBg="1"/>
      <p:bldP spid="68" grpId="1" animBg="1"/>
      <p:bldP spid="68" grpId="2" animBg="1"/>
      <p:bldP spid="68" grpId="3" animBg="1"/>
      <p:bldP spid="68" grpId="4" animBg="1"/>
      <p:bldP spid="69" grpId="0" animBg="1"/>
      <p:bldP spid="70" grpId="0" animBg="1"/>
      <p:bldP spid="70" grpId="1" animBg="1"/>
      <p:bldP spid="70" grpId="2" animBg="1"/>
      <p:bldP spid="70" grpId="3" animBg="1"/>
      <p:bldP spid="70" grpId="4" animBg="1"/>
      <p:bldP spid="71" grpId="0" animBg="1"/>
      <p:bldP spid="72" grpId="0" animBg="1"/>
      <p:bldP spid="73" grpId="0" animBg="1"/>
      <p:bldP spid="74" grpId="0" animBg="1"/>
      <p:bldP spid="7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52"/>
          <p:cNvSpPr>
            <a:spLocks noChangeArrowheads="1"/>
          </p:cNvSpPr>
          <p:nvPr/>
        </p:nvSpPr>
        <p:spPr bwMode="auto">
          <a:xfrm>
            <a:off x="1874837" y="381000"/>
            <a:ext cx="42672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9414" y="764705"/>
            <a:ext cx="3672408" cy="2704725"/>
          </a:xfrm>
          <a:prstGeom prst="rect">
            <a:avLst/>
          </a:prstGeom>
        </p:spPr>
      </p:pic>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371902" y="764705"/>
            <a:ext cx="3672408" cy="2704725"/>
          </a:xfrm>
          <a:prstGeom prst="rect">
            <a:avLst/>
          </a:prstGeom>
        </p:spPr>
      </p:pic>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7406" y="3356993"/>
            <a:ext cx="3672408" cy="2704725"/>
          </a:xfrm>
          <a:prstGeom prst="rect">
            <a:avLst/>
          </a:prstGeom>
        </p:spPr>
      </p:pic>
      <p:pic>
        <p:nvPicPr>
          <p:cNvPr id="58" name="图片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371902" y="3356993"/>
            <a:ext cx="3672408" cy="2704725"/>
          </a:xfrm>
          <a:prstGeom prst="rect">
            <a:avLst/>
          </a:prstGeom>
        </p:spPr>
      </p:pic>
      <p:sp>
        <p:nvSpPr>
          <p:cNvPr id="79" name="TextBox 78"/>
          <p:cNvSpPr txBox="1"/>
          <p:nvPr/>
        </p:nvSpPr>
        <p:spPr>
          <a:xfrm rot="156627">
            <a:off x="2229186" y="1443737"/>
            <a:ext cx="2568074"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zh-CN" altLang="en-US" sz="2800" dirty="0">
                <a:solidFill>
                  <a:srgbClr val="714203"/>
                </a:solidFill>
                <a:effectLst>
                  <a:outerShdw dist="25400" dir="5400000" algn="t" rotWithShape="0">
                    <a:sysClr val="window" lastClr="FFFFFF">
                      <a:alpha val="29000"/>
                    </a:sysClr>
                  </a:outerShdw>
                </a:effectLst>
                <a:latin typeface="Adidas Unity" pitchFamily="2" charset="0"/>
                <a:cs typeface="Times New Roman" pitchFamily="18" charset="0"/>
              </a:rPr>
              <a:t>点击添加标题</a:t>
            </a:r>
          </a:p>
        </p:txBody>
      </p:sp>
      <p:sp>
        <p:nvSpPr>
          <p:cNvPr id="80" name="TextBox 79"/>
          <p:cNvSpPr txBox="1"/>
          <p:nvPr/>
        </p:nvSpPr>
        <p:spPr>
          <a:xfrm rot="156627">
            <a:off x="2249735" y="1981231"/>
            <a:ext cx="2630318"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itchFamily="34" charset="-122"/>
                <a:cs typeface="Arial" pitchFamily="34" charset="0"/>
              </a:rPr>
              <a:t>Click here to add your text. Click here to add your text. Click here to add your text. Click here to add your text. </a:t>
            </a:r>
          </a:p>
        </p:txBody>
      </p:sp>
      <p:sp>
        <p:nvSpPr>
          <p:cNvPr id="81" name="TextBox 80"/>
          <p:cNvSpPr txBox="1"/>
          <p:nvPr/>
        </p:nvSpPr>
        <p:spPr>
          <a:xfrm>
            <a:off x="7341984" y="1571980"/>
            <a:ext cx="2784570"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zh-CN" altLang="en-US" sz="2800" dirty="0">
                <a:solidFill>
                  <a:srgbClr val="714203"/>
                </a:solidFill>
                <a:effectLst>
                  <a:outerShdw dist="25400" dir="5400000" algn="t" rotWithShape="0">
                    <a:sysClr val="window" lastClr="FFFFFF">
                      <a:alpha val="29000"/>
                    </a:sysClr>
                  </a:outerShdw>
                </a:effectLst>
                <a:latin typeface="Adidas Unity" pitchFamily="2" charset="0"/>
                <a:cs typeface="Times New Roman" pitchFamily="18" charset="0"/>
              </a:rPr>
              <a:t>点击添加标题</a:t>
            </a:r>
          </a:p>
        </p:txBody>
      </p:sp>
      <p:sp>
        <p:nvSpPr>
          <p:cNvPr id="82" name="TextBox 81"/>
          <p:cNvSpPr txBox="1"/>
          <p:nvPr/>
        </p:nvSpPr>
        <p:spPr>
          <a:xfrm>
            <a:off x="7341984" y="2023108"/>
            <a:ext cx="2630318"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itchFamily="34" charset="-122"/>
                <a:cs typeface="Arial" pitchFamily="34" charset="0"/>
              </a:rPr>
              <a:t>Click here to add your text. Click here to add your text. Click here to add your text. Click here to add your text. </a:t>
            </a:r>
          </a:p>
        </p:txBody>
      </p:sp>
      <p:sp>
        <p:nvSpPr>
          <p:cNvPr id="83" name="TextBox 82"/>
          <p:cNvSpPr txBox="1"/>
          <p:nvPr/>
        </p:nvSpPr>
        <p:spPr>
          <a:xfrm rot="156627">
            <a:off x="2143560" y="4063465"/>
            <a:ext cx="2574397"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zh-CN" altLang="en-US" sz="2800" dirty="0">
                <a:solidFill>
                  <a:srgbClr val="714203"/>
                </a:solidFill>
                <a:effectLst>
                  <a:outerShdw dist="25400" dir="5400000" algn="t" rotWithShape="0">
                    <a:sysClr val="window" lastClr="FFFFFF">
                      <a:alpha val="29000"/>
                    </a:sysClr>
                  </a:outerShdw>
                </a:effectLst>
                <a:latin typeface="Adidas Unity" pitchFamily="2" charset="0"/>
                <a:cs typeface="Times New Roman" pitchFamily="18" charset="0"/>
              </a:rPr>
              <a:t>点击添加标题</a:t>
            </a:r>
          </a:p>
        </p:txBody>
      </p:sp>
      <p:sp>
        <p:nvSpPr>
          <p:cNvPr id="84" name="TextBox 83"/>
          <p:cNvSpPr txBox="1"/>
          <p:nvPr/>
        </p:nvSpPr>
        <p:spPr>
          <a:xfrm rot="156627">
            <a:off x="2143793" y="4591582"/>
            <a:ext cx="2630318"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itchFamily="34" charset="-122"/>
                <a:cs typeface="Arial" pitchFamily="34" charset="0"/>
              </a:rPr>
              <a:t>Click here to add your text. Click here to add your text. Click here to add your text. Click here to add your text. </a:t>
            </a:r>
          </a:p>
        </p:txBody>
      </p:sp>
      <p:sp>
        <p:nvSpPr>
          <p:cNvPr id="85" name="TextBox 84"/>
          <p:cNvSpPr txBox="1"/>
          <p:nvPr/>
        </p:nvSpPr>
        <p:spPr>
          <a:xfrm>
            <a:off x="7256361" y="4104369"/>
            <a:ext cx="2630318"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zh-CN" altLang="en-US" sz="2800" dirty="0">
                <a:solidFill>
                  <a:srgbClr val="714203"/>
                </a:solidFill>
                <a:effectLst>
                  <a:outerShdw dist="25400" dir="5400000" algn="t" rotWithShape="0">
                    <a:sysClr val="window" lastClr="FFFFFF">
                      <a:alpha val="29000"/>
                    </a:sysClr>
                  </a:outerShdw>
                </a:effectLst>
                <a:latin typeface="Adidas Unity" pitchFamily="2" charset="0"/>
                <a:cs typeface="Times New Roman" pitchFamily="18" charset="0"/>
              </a:rPr>
              <a:t>点击添加标题</a:t>
            </a:r>
          </a:p>
        </p:txBody>
      </p:sp>
      <p:sp>
        <p:nvSpPr>
          <p:cNvPr id="86" name="TextBox 85"/>
          <p:cNvSpPr txBox="1"/>
          <p:nvPr/>
        </p:nvSpPr>
        <p:spPr>
          <a:xfrm>
            <a:off x="7256361" y="4642692"/>
            <a:ext cx="2630318"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itchFamily="34" charset="-122"/>
                <a:cs typeface="Arial" pitchFamily="34" charset="0"/>
              </a:rPr>
              <a:t>Click here to add your text. Click here to add your text. 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additive="base">
                                        <p:cTn id="12" dur="250" fill="hold"/>
                                        <p:tgtEl>
                                          <p:spTgt spid="55"/>
                                        </p:tgtEl>
                                        <p:attrNameLst>
                                          <p:attrName>ppt_x</p:attrName>
                                        </p:attrNameLst>
                                      </p:cBhvr>
                                      <p:tavLst>
                                        <p:tav tm="0">
                                          <p:val>
                                            <p:strVal val="0-#ppt_w/2"/>
                                          </p:val>
                                        </p:tav>
                                        <p:tav tm="100000">
                                          <p:val>
                                            <p:strVal val="#ppt_x"/>
                                          </p:val>
                                        </p:tav>
                                      </p:tavLst>
                                    </p:anim>
                                    <p:anim calcmode="lin" valueType="num">
                                      <p:cBhvr additive="base">
                                        <p:cTn id="13" dur="25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additive="base">
                                        <p:cTn id="18" dur="250" fill="hold"/>
                                        <p:tgtEl>
                                          <p:spTgt spid="56"/>
                                        </p:tgtEl>
                                        <p:attrNameLst>
                                          <p:attrName>ppt_x</p:attrName>
                                        </p:attrNameLst>
                                      </p:cBhvr>
                                      <p:tavLst>
                                        <p:tav tm="0">
                                          <p:val>
                                            <p:strVal val="1+#ppt_w/2"/>
                                          </p:val>
                                        </p:tav>
                                        <p:tav tm="100000">
                                          <p:val>
                                            <p:strVal val="#ppt_x"/>
                                          </p:val>
                                        </p:tav>
                                      </p:tavLst>
                                    </p:anim>
                                    <p:anim calcmode="lin" valueType="num">
                                      <p:cBhvr additive="base">
                                        <p:cTn id="19" dur="25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additive="base">
                                        <p:cTn id="24" dur="250" fill="hold"/>
                                        <p:tgtEl>
                                          <p:spTgt spid="57"/>
                                        </p:tgtEl>
                                        <p:attrNameLst>
                                          <p:attrName>ppt_x</p:attrName>
                                        </p:attrNameLst>
                                      </p:cBhvr>
                                      <p:tavLst>
                                        <p:tav tm="0">
                                          <p:val>
                                            <p:strVal val="0-#ppt_w/2"/>
                                          </p:val>
                                        </p:tav>
                                        <p:tav tm="100000">
                                          <p:val>
                                            <p:strVal val="#ppt_x"/>
                                          </p:val>
                                        </p:tav>
                                      </p:tavLst>
                                    </p:anim>
                                    <p:anim calcmode="lin" valueType="num">
                                      <p:cBhvr additive="base">
                                        <p:cTn id="25" dur="25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250" fill="hold"/>
                                        <p:tgtEl>
                                          <p:spTgt spid="58"/>
                                        </p:tgtEl>
                                        <p:attrNameLst>
                                          <p:attrName>ppt_x</p:attrName>
                                        </p:attrNameLst>
                                      </p:cBhvr>
                                      <p:tavLst>
                                        <p:tav tm="0">
                                          <p:val>
                                            <p:strVal val="1+#ppt_w/2"/>
                                          </p:val>
                                        </p:tav>
                                        <p:tav tm="100000">
                                          <p:val>
                                            <p:strVal val="#ppt_x"/>
                                          </p:val>
                                        </p:tav>
                                      </p:tavLst>
                                    </p:anim>
                                    <p:anim calcmode="lin" valueType="num">
                                      <p:cBhvr additive="base">
                                        <p:cTn id="31" dur="25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79"/>
                                        </p:tgtEl>
                                        <p:attrNameLst>
                                          <p:attrName>style.visibility</p:attrName>
                                        </p:attrNameLst>
                                      </p:cBhvr>
                                      <p:to>
                                        <p:strVal val="visible"/>
                                      </p:to>
                                    </p:set>
                                    <p:animEffect transition="in" filter="wipe(down)">
                                      <p:cBhvr>
                                        <p:cTn id="36" dur="500"/>
                                        <p:tgtEl>
                                          <p:spTgt spid="7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80"/>
                                        </p:tgtEl>
                                        <p:attrNameLst>
                                          <p:attrName>style.visibility</p:attrName>
                                        </p:attrNameLst>
                                      </p:cBhvr>
                                      <p:to>
                                        <p:strVal val="visible"/>
                                      </p:to>
                                    </p:set>
                                    <p:animEffect transition="in" filter="wipe(down)">
                                      <p:cBhvr>
                                        <p:cTn id="41" dur="500"/>
                                        <p:tgtEl>
                                          <p:spTgt spid="80"/>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81"/>
                                        </p:tgtEl>
                                        <p:attrNameLst>
                                          <p:attrName>style.visibility</p:attrName>
                                        </p:attrNameLst>
                                      </p:cBhvr>
                                      <p:to>
                                        <p:strVal val="visible"/>
                                      </p:to>
                                    </p:set>
                                    <p:anim calcmode="lin" valueType="num">
                                      <p:cBhvr>
                                        <p:cTn id="46" dur="500" fill="hold"/>
                                        <p:tgtEl>
                                          <p:spTgt spid="81"/>
                                        </p:tgtEl>
                                        <p:attrNameLst>
                                          <p:attrName>ppt_w</p:attrName>
                                        </p:attrNameLst>
                                      </p:cBhvr>
                                      <p:tavLst>
                                        <p:tav tm="0">
                                          <p:val>
                                            <p:fltVal val="0"/>
                                          </p:val>
                                        </p:tav>
                                        <p:tav tm="100000">
                                          <p:val>
                                            <p:strVal val="#ppt_w"/>
                                          </p:val>
                                        </p:tav>
                                      </p:tavLst>
                                    </p:anim>
                                    <p:anim calcmode="lin" valueType="num">
                                      <p:cBhvr>
                                        <p:cTn id="47" dur="500" fill="hold"/>
                                        <p:tgtEl>
                                          <p:spTgt spid="81"/>
                                        </p:tgtEl>
                                        <p:attrNameLst>
                                          <p:attrName>ppt_h</p:attrName>
                                        </p:attrNameLst>
                                      </p:cBhvr>
                                      <p:tavLst>
                                        <p:tav tm="0">
                                          <p:val>
                                            <p:fltVal val="0"/>
                                          </p:val>
                                        </p:tav>
                                        <p:tav tm="100000">
                                          <p:val>
                                            <p:strVal val="#ppt_h"/>
                                          </p:val>
                                        </p:tav>
                                      </p:tavLst>
                                    </p:anim>
                                    <p:animEffect transition="in" filter="fade">
                                      <p:cBhvr>
                                        <p:cTn id="48" dur="500"/>
                                        <p:tgtEl>
                                          <p:spTgt spid="8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down)">
                                      <p:cBhvr>
                                        <p:cTn id="53" dur="500"/>
                                        <p:tgtEl>
                                          <p:spTgt spid="82"/>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83"/>
                                        </p:tgtEl>
                                        <p:attrNameLst>
                                          <p:attrName>style.visibility</p:attrName>
                                        </p:attrNameLst>
                                      </p:cBhvr>
                                      <p:to>
                                        <p:strVal val="visible"/>
                                      </p:to>
                                    </p:set>
                                    <p:anim calcmode="lin" valueType="num">
                                      <p:cBhvr>
                                        <p:cTn id="58" dur="500" fill="hold"/>
                                        <p:tgtEl>
                                          <p:spTgt spid="83"/>
                                        </p:tgtEl>
                                        <p:attrNameLst>
                                          <p:attrName>ppt_w</p:attrName>
                                        </p:attrNameLst>
                                      </p:cBhvr>
                                      <p:tavLst>
                                        <p:tav tm="0">
                                          <p:val>
                                            <p:fltVal val="0"/>
                                          </p:val>
                                        </p:tav>
                                        <p:tav tm="100000">
                                          <p:val>
                                            <p:strVal val="#ppt_w"/>
                                          </p:val>
                                        </p:tav>
                                      </p:tavLst>
                                    </p:anim>
                                    <p:anim calcmode="lin" valueType="num">
                                      <p:cBhvr>
                                        <p:cTn id="59" dur="500" fill="hold"/>
                                        <p:tgtEl>
                                          <p:spTgt spid="83"/>
                                        </p:tgtEl>
                                        <p:attrNameLst>
                                          <p:attrName>ppt_h</p:attrName>
                                        </p:attrNameLst>
                                      </p:cBhvr>
                                      <p:tavLst>
                                        <p:tav tm="0">
                                          <p:val>
                                            <p:fltVal val="0"/>
                                          </p:val>
                                        </p:tav>
                                        <p:tav tm="100000">
                                          <p:val>
                                            <p:strVal val="#ppt_h"/>
                                          </p:val>
                                        </p:tav>
                                      </p:tavLst>
                                    </p:anim>
                                    <p:animEffect transition="in" filter="fade">
                                      <p:cBhvr>
                                        <p:cTn id="60" dur="500"/>
                                        <p:tgtEl>
                                          <p:spTgt spid="8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wipe(down)">
                                      <p:cBhvr>
                                        <p:cTn id="65" dur="500"/>
                                        <p:tgtEl>
                                          <p:spTgt spid="84"/>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85"/>
                                        </p:tgtEl>
                                        <p:attrNameLst>
                                          <p:attrName>style.visibility</p:attrName>
                                        </p:attrNameLst>
                                      </p:cBhvr>
                                      <p:to>
                                        <p:strVal val="visible"/>
                                      </p:to>
                                    </p:set>
                                    <p:anim calcmode="lin" valueType="num">
                                      <p:cBhvr>
                                        <p:cTn id="70" dur="500" fill="hold"/>
                                        <p:tgtEl>
                                          <p:spTgt spid="85"/>
                                        </p:tgtEl>
                                        <p:attrNameLst>
                                          <p:attrName>ppt_w</p:attrName>
                                        </p:attrNameLst>
                                      </p:cBhvr>
                                      <p:tavLst>
                                        <p:tav tm="0">
                                          <p:val>
                                            <p:fltVal val="0"/>
                                          </p:val>
                                        </p:tav>
                                        <p:tav tm="100000">
                                          <p:val>
                                            <p:strVal val="#ppt_w"/>
                                          </p:val>
                                        </p:tav>
                                      </p:tavLst>
                                    </p:anim>
                                    <p:anim calcmode="lin" valueType="num">
                                      <p:cBhvr>
                                        <p:cTn id="71" dur="500" fill="hold"/>
                                        <p:tgtEl>
                                          <p:spTgt spid="85"/>
                                        </p:tgtEl>
                                        <p:attrNameLst>
                                          <p:attrName>ppt_h</p:attrName>
                                        </p:attrNameLst>
                                      </p:cBhvr>
                                      <p:tavLst>
                                        <p:tav tm="0">
                                          <p:val>
                                            <p:fltVal val="0"/>
                                          </p:val>
                                        </p:tav>
                                        <p:tav tm="100000">
                                          <p:val>
                                            <p:strVal val="#ppt_h"/>
                                          </p:val>
                                        </p:tav>
                                      </p:tavLst>
                                    </p:anim>
                                    <p:animEffect transition="in" filter="fade">
                                      <p:cBhvr>
                                        <p:cTn id="72" dur="500"/>
                                        <p:tgtEl>
                                          <p:spTgt spid="85"/>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wipe(down)">
                                      <p:cBhvr>
                                        <p:cTn id="7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9" grpId="0"/>
      <p:bldP spid="80" grpId="0"/>
      <p:bldP spid="81" grpId="0"/>
      <p:bldP spid="82" grpId="0"/>
      <p:bldP spid="83" grpId="0"/>
      <p:bldP spid="84" grpId="0"/>
      <p:bldP spid="85" grpId="0"/>
      <p:bldP spid="8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833563" y="381000"/>
            <a:ext cx="44497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8" name="Picture 74"/>
          <p:cNvPicPr>
            <a:picLocks noChangeAspect="1" noChangeArrowheads="1"/>
          </p:cNvPicPr>
          <p:nvPr/>
        </p:nvPicPr>
        <p:blipFill>
          <a:blip r:embed="rId3" cstate="print">
            <a:lum bright="24000"/>
            <a:extLst>
              <a:ext uri="{28A0092B-C50C-407E-A947-70E740481C1C}">
                <a14:useLocalDpi xmlns:a14="http://schemas.microsoft.com/office/drawing/2010/main" val="0"/>
              </a:ext>
            </a:extLst>
          </a:blip>
          <a:srcRect/>
          <a:stretch>
            <a:fillRect/>
          </a:stretch>
        </p:blipFill>
        <p:spPr bwMode="auto">
          <a:xfrm>
            <a:off x="9405938" y="4613276"/>
            <a:ext cx="892175"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26"/>
          <p:cNvGrpSpPr>
            <a:grpSpLocks/>
          </p:cNvGrpSpPr>
          <p:nvPr/>
        </p:nvGrpSpPr>
        <p:grpSpPr bwMode="auto">
          <a:xfrm>
            <a:off x="2644776" y="1335088"/>
            <a:ext cx="2339975" cy="5522912"/>
            <a:chOff x="6408" y="661"/>
            <a:chExt cx="1718" cy="4055"/>
          </a:xfrm>
        </p:grpSpPr>
        <p:sp>
          <p:nvSpPr>
            <p:cNvPr id="10" name="Freeform 27"/>
            <p:cNvSpPr>
              <a:spLocks/>
            </p:cNvSpPr>
            <p:nvPr/>
          </p:nvSpPr>
          <p:spPr bwMode="auto">
            <a:xfrm flipH="1">
              <a:off x="6410" y="3798"/>
              <a:ext cx="580" cy="918"/>
            </a:xfrm>
            <a:custGeom>
              <a:avLst/>
              <a:gdLst>
                <a:gd name="T0" fmla="*/ 3136 w 290"/>
                <a:gd name="T1" fmla="*/ 5792 h 459"/>
                <a:gd name="T2" fmla="*/ 3120 w 290"/>
                <a:gd name="T3" fmla="*/ 4992 h 459"/>
                <a:gd name="T4" fmla="*/ 3856 w 290"/>
                <a:gd name="T5" fmla="*/ 2848 h 459"/>
                <a:gd name="T6" fmla="*/ 4000 w 290"/>
                <a:gd name="T7" fmla="*/ 2160 h 459"/>
                <a:gd name="T8" fmla="*/ 4496 w 290"/>
                <a:gd name="T9" fmla="*/ 1616 h 459"/>
                <a:gd name="T10" fmla="*/ 4192 w 290"/>
                <a:gd name="T11" fmla="*/ 1040 h 459"/>
                <a:gd name="T12" fmla="*/ 3136 w 290"/>
                <a:gd name="T13" fmla="*/ 176 h 459"/>
                <a:gd name="T14" fmla="*/ 2848 w 290"/>
                <a:gd name="T15" fmla="*/ 848 h 459"/>
                <a:gd name="T16" fmla="*/ 2512 w 290"/>
                <a:gd name="T17" fmla="*/ 1504 h 459"/>
                <a:gd name="T18" fmla="*/ 1984 w 290"/>
                <a:gd name="T19" fmla="*/ 1584 h 459"/>
                <a:gd name="T20" fmla="*/ 2208 w 290"/>
                <a:gd name="T21" fmla="*/ 1040 h 459"/>
                <a:gd name="T22" fmla="*/ 1568 w 290"/>
                <a:gd name="T23" fmla="*/ 368 h 459"/>
                <a:gd name="T24" fmla="*/ 784 w 290"/>
                <a:gd name="T25" fmla="*/ 1072 h 459"/>
                <a:gd name="T26" fmla="*/ 816 w 290"/>
                <a:gd name="T27" fmla="*/ 1648 h 459"/>
                <a:gd name="T28" fmla="*/ 816 w 290"/>
                <a:gd name="T29" fmla="*/ 1744 h 459"/>
                <a:gd name="T30" fmla="*/ 464 w 290"/>
                <a:gd name="T31" fmla="*/ 3168 h 459"/>
                <a:gd name="T32" fmla="*/ 736 w 290"/>
                <a:gd name="T33" fmla="*/ 3840 h 459"/>
                <a:gd name="T34" fmla="*/ 992 w 290"/>
                <a:gd name="T35" fmla="*/ 4192 h 459"/>
                <a:gd name="T36" fmla="*/ 32 w 290"/>
                <a:gd name="T37" fmla="*/ 6656 h 459"/>
                <a:gd name="T38" fmla="*/ 0 w 290"/>
                <a:gd name="T39" fmla="*/ 7344 h 459"/>
                <a:gd name="T40" fmla="*/ 3296 w 290"/>
                <a:gd name="T41" fmla="*/ 7344 h 459"/>
                <a:gd name="T42" fmla="*/ 3136 w 290"/>
                <a:gd name="T43" fmla="*/ 5792 h 4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90"/>
                <a:gd name="T67" fmla="*/ 0 h 459"/>
                <a:gd name="T68" fmla="*/ 290 w 290"/>
                <a:gd name="T69" fmla="*/ 459 h 45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90" h="459">
                  <a:moveTo>
                    <a:pt x="196" y="362"/>
                  </a:moveTo>
                  <a:cubicBezTo>
                    <a:pt x="186" y="328"/>
                    <a:pt x="195" y="312"/>
                    <a:pt x="195" y="312"/>
                  </a:cubicBezTo>
                  <a:cubicBezTo>
                    <a:pt x="220" y="281"/>
                    <a:pt x="241" y="178"/>
                    <a:pt x="241" y="178"/>
                  </a:cubicBezTo>
                  <a:cubicBezTo>
                    <a:pt x="244" y="136"/>
                    <a:pt x="250" y="135"/>
                    <a:pt x="250" y="135"/>
                  </a:cubicBezTo>
                  <a:cubicBezTo>
                    <a:pt x="281" y="101"/>
                    <a:pt x="281" y="101"/>
                    <a:pt x="281" y="101"/>
                  </a:cubicBezTo>
                  <a:cubicBezTo>
                    <a:pt x="290" y="86"/>
                    <a:pt x="262" y="65"/>
                    <a:pt x="262" y="65"/>
                  </a:cubicBezTo>
                  <a:cubicBezTo>
                    <a:pt x="196" y="11"/>
                    <a:pt x="196" y="11"/>
                    <a:pt x="196" y="11"/>
                  </a:cubicBezTo>
                  <a:cubicBezTo>
                    <a:pt x="173" y="0"/>
                    <a:pt x="178" y="53"/>
                    <a:pt x="178" y="53"/>
                  </a:cubicBezTo>
                  <a:cubicBezTo>
                    <a:pt x="177" y="83"/>
                    <a:pt x="157" y="94"/>
                    <a:pt x="157" y="94"/>
                  </a:cubicBezTo>
                  <a:cubicBezTo>
                    <a:pt x="117" y="133"/>
                    <a:pt x="124" y="99"/>
                    <a:pt x="124" y="99"/>
                  </a:cubicBezTo>
                  <a:cubicBezTo>
                    <a:pt x="138" y="65"/>
                    <a:pt x="138" y="65"/>
                    <a:pt x="138" y="65"/>
                  </a:cubicBezTo>
                  <a:cubicBezTo>
                    <a:pt x="144" y="24"/>
                    <a:pt x="98" y="23"/>
                    <a:pt x="98" y="23"/>
                  </a:cubicBezTo>
                  <a:cubicBezTo>
                    <a:pt x="47" y="20"/>
                    <a:pt x="49" y="67"/>
                    <a:pt x="49" y="67"/>
                  </a:cubicBezTo>
                  <a:cubicBezTo>
                    <a:pt x="40" y="78"/>
                    <a:pt x="51" y="103"/>
                    <a:pt x="51" y="103"/>
                  </a:cubicBezTo>
                  <a:cubicBezTo>
                    <a:pt x="55" y="107"/>
                    <a:pt x="51" y="109"/>
                    <a:pt x="51" y="109"/>
                  </a:cubicBezTo>
                  <a:cubicBezTo>
                    <a:pt x="24" y="128"/>
                    <a:pt x="29" y="198"/>
                    <a:pt x="29" y="198"/>
                  </a:cubicBezTo>
                  <a:cubicBezTo>
                    <a:pt x="31" y="224"/>
                    <a:pt x="46" y="240"/>
                    <a:pt x="46" y="240"/>
                  </a:cubicBezTo>
                  <a:cubicBezTo>
                    <a:pt x="63" y="247"/>
                    <a:pt x="62" y="262"/>
                    <a:pt x="62" y="262"/>
                  </a:cubicBezTo>
                  <a:cubicBezTo>
                    <a:pt x="31" y="305"/>
                    <a:pt x="2" y="416"/>
                    <a:pt x="2" y="416"/>
                  </a:cubicBezTo>
                  <a:cubicBezTo>
                    <a:pt x="0" y="459"/>
                    <a:pt x="0" y="459"/>
                    <a:pt x="0" y="459"/>
                  </a:cubicBezTo>
                  <a:cubicBezTo>
                    <a:pt x="206" y="459"/>
                    <a:pt x="206" y="459"/>
                    <a:pt x="206" y="459"/>
                  </a:cubicBezTo>
                  <a:lnTo>
                    <a:pt x="196" y="362"/>
                  </a:lnTo>
                  <a:close/>
                </a:path>
              </a:pathLst>
            </a:custGeom>
            <a:gradFill rotWithShape="1">
              <a:gsLst>
                <a:gs pos="0">
                  <a:srgbClr val="B7B7B7"/>
                </a:gs>
                <a:gs pos="100000">
                  <a:srgbClr val="FFFFFF"/>
                </a:gs>
              </a:gsLst>
              <a:lin ang="5400000" scaled="1"/>
            </a:gradFill>
            <a:ln w="9525">
              <a:solidFill>
                <a:schemeClr val="bg1"/>
              </a:solidFill>
              <a:round/>
              <a:headEnd/>
              <a:tailEnd/>
            </a:ln>
          </p:spPr>
          <p:txBody>
            <a:bodyPr/>
            <a:lstStyle/>
            <a:p>
              <a:endParaRPr lang="en-US"/>
            </a:p>
          </p:txBody>
        </p:sp>
        <p:grpSp>
          <p:nvGrpSpPr>
            <p:cNvPr id="11" name="Group 28"/>
            <p:cNvGrpSpPr>
              <a:grpSpLocks/>
            </p:cNvGrpSpPr>
            <p:nvPr/>
          </p:nvGrpSpPr>
          <p:grpSpPr bwMode="auto">
            <a:xfrm>
              <a:off x="6408" y="661"/>
              <a:ext cx="1718" cy="3327"/>
              <a:chOff x="6408" y="661"/>
              <a:chExt cx="1718" cy="3327"/>
            </a:xfrm>
          </p:grpSpPr>
          <p:sp>
            <p:nvSpPr>
              <p:cNvPr id="12" name="Freeform 29"/>
              <p:cNvSpPr>
                <a:spLocks/>
              </p:cNvSpPr>
              <p:nvPr/>
            </p:nvSpPr>
            <p:spPr bwMode="auto">
              <a:xfrm flipH="1">
                <a:off x="6408" y="661"/>
                <a:ext cx="1718" cy="3327"/>
              </a:xfrm>
              <a:custGeom>
                <a:avLst/>
                <a:gdLst>
                  <a:gd name="T0" fmla="*/ 7664 w 859"/>
                  <a:gd name="T1" fmla="*/ 3715 h 1663"/>
                  <a:gd name="T2" fmla="*/ 5408 w 859"/>
                  <a:gd name="T3" fmla="*/ 4547 h 1663"/>
                  <a:gd name="T4" fmla="*/ 5248 w 859"/>
                  <a:gd name="T5" fmla="*/ 5476 h 1663"/>
                  <a:gd name="T6" fmla="*/ 3952 w 859"/>
                  <a:gd name="T7" fmla="*/ 7800 h 1663"/>
                  <a:gd name="T8" fmla="*/ 2416 w 859"/>
                  <a:gd name="T9" fmla="*/ 10779 h 1663"/>
                  <a:gd name="T10" fmla="*/ 864 w 859"/>
                  <a:gd name="T11" fmla="*/ 11868 h 1663"/>
                  <a:gd name="T12" fmla="*/ 0 w 859"/>
                  <a:gd name="T13" fmla="*/ 12284 h 1663"/>
                  <a:gd name="T14" fmla="*/ 2736 w 859"/>
                  <a:gd name="T15" fmla="*/ 12348 h 1663"/>
                  <a:gd name="T16" fmla="*/ 5712 w 859"/>
                  <a:gd name="T17" fmla="*/ 8345 h 1663"/>
                  <a:gd name="T18" fmla="*/ 5568 w 859"/>
                  <a:gd name="T19" fmla="*/ 12604 h 1663"/>
                  <a:gd name="T20" fmla="*/ 5632 w 859"/>
                  <a:gd name="T21" fmla="*/ 15045 h 1663"/>
                  <a:gd name="T22" fmla="*/ 7504 w 859"/>
                  <a:gd name="T23" fmla="*/ 14436 h 1663"/>
                  <a:gd name="T24" fmla="*/ 9088 w 859"/>
                  <a:gd name="T25" fmla="*/ 18840 h 1663"/>
                  <a:gd name="T26" fmla="*/ 10096 w 859"/>
                  <a:gd name="T27" fmla="*/ 22445 h 1663"/>
                  <a:gd name="T28" fmla="*/ 9568 w 859"/>
                  <a:gd name="T29" fmla="*/ 23487 h 1663"/>
                  <a:gd name="T30" fmla="*/ 9936 w 859"/>
                  <a:gd name="T31" fmla="*/ 24992 h 1663"/>
                  <a:gd name="T32" fmla="*/ 10672 w 859"/>
                  <a:gd name="T33" fmla="*/ 26272 h 1663"/>
                  <a:gd name="T34" fmla="*/ 11104 w 859"/>
                  <a:gd name="T35" fmla="*/ 25056 h 1663"/>
                  <a:gd name="T36" fmla="*/ 11968 w 859"/>
                  <a:gd name="T37" fmla="*/ 25792 h 1663"/>
                  <a:gd name="T38" fmla="*/ 13296 w 859"/>
                  <a:gd name="T39" fmla="*/ 25600 h 1663"/>
                  <a:gd name="T40" fmla="*/ 13120 w 859"/>
                  <a:gd name="T41" fmla="*/ 24479 h 1663"/>
                  <a:gd name="T42" fmla="*/ 12224 w 859"/>
                  <a:gd name="T43" fmla="*/ 21645 h 1663"/>
                  <a:gd name="T44" fmla="*/ 12736 w 859"/>
                  <a:gd name="T45" fmla="*/ 15957 h 1663"/>
                  <a:gd name="T46" fmla="*/ 13520 w 859"/>
                  <a:gd name="T47" fmla="*/ 15061 h 1663"/>
                  <a:gd name="T48" fmla="*/ 13520 w 859"/>
                  <a:gd name="T49" fmla="*/ 13924 h 1663"/>
                  <a:gd name="T50" fmla="*/ 12672 w 859"/>
                  <a:gd name="T51" fmla="*/ 5028 h 1663"/>
                  <a:gd name="T52" fmla="*/ 10160 w 859"/>
                  <a:gd name="T53" fmla="*/ 3955 h 1663"/>
                  <a:gd name="T54" fmla="*/ 9856 w 859"/>
                  <a:gd name="T55" fmla="*/ 3185 h 1663"/>
                  <a:gd name="T56" fmla="*/ 10176 w 859"/>
                  <a:gd name="T57" fmla="*/ 2241 h 1663"/>
                  <a:gd name="T58" fmla="*/ 8560 w 859"/>
                  <a:gd name="T59" fmla="*/ 368 h 1663"/>
                  <a:gd name="T60" fmla="*/ 7744 w 859"/>
                  <a:gd name="T61" fmla="*/ 2033 h 1663"/>
                  <a:gd name="T62" fmla="*/ 7840 w 859"/>
                  <a:gd name="T63" fmla="*/ 2913 h 16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59"/>
                  <a:gd name="T97" fmla="*/ 0 h 1663"/>
                  <a:gd name="T98" fmla="*/ 859 w 859"/>
                  <a:gd name="T99" fmla="*/ 1663 h 16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59" h="1663">
                    <a:moveTo>
                      <a:pt x="498" y="221"/>
                    </a:moveTo>
                    <a:cubicBezTo>
                      <a:pt x="498" y="221"/>
                      <a:pt x="495" y="230"/>
                      <a:pt x="479" y="232"/>
                    </a:cubicBezTo>
                    <a:cubicBezTo>
                      <a:pt x="358" y="267"/>
                      <a:pt x="358" y="267"/>
                      <a:pt x="358" y="267"/>
                    </a:cubicBezTo>
                    <a:cubicBezTo>
                      <a:pt x="358" y="267"/>
                      <a:pt x="343" y="268"/>
                      <a:pt x="338" y="284"/>
                    </a:cubicBezTo>
                    <a:cubicBezTo>
                      <a:pt x="338" y="284"/>
                      <a:pt x="330" y="327"/>
                      <a:pt x="330" y="333"/>
                    </a:cubicBezTo>
                    <a:cubicBezTo>
                      <a:pt x="328" y="342"/>
                      <a:pt x="328" y="342"/>
                      <a:pt x="328" y="342"/>
                    </a:cubicBezTo>
                    <a:cubicBezTo>
                      <a:pt x="328" y="342"/>
                      <a:pt x="273" y="438"/>
                      <a:pt x="262" y="449"/>
                    </a:cubicBezTo>
                    <a:cubicBezTo>
                      <a:pt x="262" y="449"/>
                      <a:pt x="249" y="469"/>
                      <a:pt x="247" y="487"/>
                    </a:cubicBezTo>
                    <a:cubicBezTo>
                      <a:pt x="247" y="487"/>
                      <a:pt x="180" y="585"/>
                      <a:pt x="177" y="619"/>
                    </a:cubicBezTo>
                    <a:cubicBezTo>
                      <a:pt x="177" y="619"/>
                      <a:pt x="154" y="635"/>
                      <a:pt x="151" y="673"/>
                    </a:cubicBezTo>
                    <a:cubicBezTo>
                      <a:pt x="151" y="673"/>
                      <a:pt x="117" y="702"/>
                      <a:pt x="102" y="731"/>
                    </a:cubicBezTo>
                    <a:cubicBezTo>
                      <a:pt x="102" y="731"/>
                      <a:pt x="66" y="736"/>
                      <a:pt x="54" y="741"/>
                    </a:cubicBezTo>
                    <a:cubicBezTo>
                      <a:pt x="54" y="741"/>
                      <a:pt x="20" y="746"/>
                      <a:pt x="13" y="759"/>
                    </a:cubicBezTo>
                    <a:cubicBezTo>
                      <a:pt x="0" y="767"/>
                      <a:pt x="0" y="767"/>
                      <a:pt x="0" y="767"/>
                    </a:cubicBezTo>
                    <a:cubicBezTo>
                      <a:pt x="0" y="770"/>
                      <a:pt x="0" y="770"/>
                      <a:pt x="0" y="770"/>
                    </a:cubicBezTo>
                    <a:cubicBezTo>
                      <a:pt x="171" y="771"/>
                      <a:pt x="171" y="771"/>
                      <a:pt x="171" y="771"/>
                    </a:cubicBezTo>
                    <a:cubicBezTo>
                      <a:pt x="171" y="771"/>
                      <a:pt x="233" y="715"/>
                      <a:pt x="230" y="703"/>
                    </a:cubicBezTo>
                    <a:cubicBezTo>
                      <a:pt x="230" y="703"/>
                      <a:pt x="291" y="636"/>
                      <a:pt x="357" y="521"/>
                    </a:cubicBezTo>
                    <a:cubicBezTo>
                      <a:pt x="366" y="519"/>
                      <a:pt x="366" y="519"/>
                      <a:pt x="366" y="519"/>
                    </a:cubicBezTo>
                    <a:cubicBezTo>
                      <a:pt x="366" y="519"/>
                      <a:pt x="373" y="663"/>
                      <a:pt x="348" y="787"/>
                    </a:cubicBezTo>
                    <a:cubicBezTo>
                      <a:pt x="351" y="789"/>
                      <a:pt x="351" y="789"/>
                      <a:pt x="351" y="789"/>
                    </a:cubicBezTo>
                    <a:cubicBezTo>
                      <a:pt x="352" y="939"/>
                      <a:pt x="352" y="939"/>
                      <a:pt x="352" y="939"/>
                    </a:cubicBezTo>
                    <a:cubicBezTo>
                      <a:pt x="352" y="939"/>
                      <a:pt x="425" y="981"/>
                      <a:pt x="442" y="955"/>
                    </a:cubicBezTo>
                    <a:cubicBezTo>
                      <a:pt x="469" y="901"/>
                      <a:pt x="469" y="901"/>
                      <a:pt x="469" y="901"/>
                    </a:cubicBezTo>
                    <a:cubicBezTo>
                      <a:pt x="484" y="900"/>
                      <a:pt x="484" y="900"/>
                      <a:pt x="484" y="900"/>
                    </a:cubicBezTo>
                    <a:cubicBezTo>
                      <a:pt x="484" y="900"/>
                      <a:pt x="517" y="1036"/>
                      <a:pt x="568" y="1176"/>
                    </a:cubicBezTo>
                    <a:cubicBezTo>
                      <a:pt x="571" y="1248"/>
                      <a:pt x="571" y="1248"/>
                      <a:pt x="571" y="1248"/>
                    </a:cubicBezTo>
                    <a:cubicBezTo>
                      <a:pt x="571" y="1248"/>
                      <a:pt x="600" y="1359"/>
                      <a:pt x="631" y="1401"/>
                    </a:cubicBezTo>
                    <a:cubicBezTo>
                      <a:pt x="631" y="1401"/>
                      <a:pt x="632" y="1416"/>
                      <a:pt x="616" y="1424"/>
                    </a:cubicBezTo>
                    <a:cubicBezTo>
                      <a:pt x="616" y="1424"/>
                      <a:pt x="600" y="1439"/>
                      <a:pt x="598" y="1466"/>
                    </a:cubicBezTo>
                    <a:cubicBezTo>
                      <a:pt x="598" y="1466"/>
                      <a:pt x="593" y="1535"/>
                      <a:pt x="621" y="1554"/>
                    </a:cubicBezTo>
                    <a:cubicBezTo>
                      <a:pt x="621" y="1554"/>
                      <a:pt x="624" y="1557"/>
                      <a:pt x="621" y="1560"/>
                    </a:cubicBezTo>
                    <a:cubicBezTo>
                      <a:pt x="621" y="1560"/>
                      <a:pt x="610" y="1585"/>
                      <a:pt x="618" y="1596"/>
                    </a:cubicBezTo>
                    <a:cubicBezTo>
                      <a:pt x="618" y="1596"/>
                      <a:pt x="616" y="1643"/>
                      <a:pt x="667" y="1640"/>
                    </a:cubicBezTo>
                    <a:cubicBezTo>
                      <a:pt x="667" y="1640"/>
                      <a:pt x="713" y="1639"/>
                      <a:pt x="707" y="1598"/>
                    </a:cubicBezTo>
                    <a:cubicBezTo>
                      <a:pt x="694" y="1564"/>
                      <a:pt x="694" y="1564"/>
                      <a:pt x="694" y="1564"/>
                    </a:cubicBezTo>
                    <a:cubicBezTo>
                      <a:pt x="694" y="1564"/>
                      <a:pt x="686" y="1530"/>
                      <a:pt x="726" y="1569"/>
                    </a:cubicBezTo>
                    <a:cubicBezTo>
                      <a:pt x="726" y="1569"/>
                      <a:pt x="746" y="1580"/>
                      <a:pt x="748" y="1610"/>
                    </a:cubicBezTo>
                    <a:cubicBezTo>
                      <a:pt x="748" y="1610"/>
                      <a:pt x="742" y="1663"/>
                      <a:pt x="765" y="1653"/>
                    </a:cubicBezTo>
                    <a:cubicBezTo>
                      <a:pt x="831" y="1598"/>
                      <a:pt x="831" y="1598"/>
                      <a:pt x="831" y="1598"/>
                    </a:cubicBezTo>
                    <a:cubicBezTo>
                      <a:pt x="831" y="1598"/>
                      <a:pt x="859" y="1577"/>
                      <a:pt x="850" y="1562"/>
                    </a:cubicBezTo>
                    <a:cubicBezTo>
                      <a:pt x="820" y="1528"/>
                      <a:pt x="820" y="1528"/>
                      <a:pt x="820" y="1528"/>
                    </a:cubicBezTo>
                    <a:cubicBezTo>
                      <a:pt x="820" y="1528"/>
                      <a:pt x="813" y="1527"/>
                      <a:pt x="810" y="1485"/>
                    </a:cubicBezTo>
                    <a:cubicBezTo>
                      <a:pt x="810" y="1485"/>
                      <a:pt x="789" y="1383"/>
                      <a:pt x="764" y="1351"/>
                    </a:cubicBezTo>
                    <a:cubicBezTo>
                      <a:pt x="764" y="1351"/>
                      <a:pt x="755" y="1335"/>
                      <a:pt x="766" y="1301"/>
                    </a:cubicBezTo>
                    <a:cubicBezTo>
                      <a:pt x="796" y="996"/>
                      <a:pt x="796" y="996"/>
                      <a:pt x="796" y="996"/>
                    </a:cubicBezTo>
                    <a:cubicBezTo>
                      <a:pt x="796" y="996"/>
                      <a:pt x="811" y="987"/>
                      <a:pt x="820" y="973"/>
                    </a:cubicBezTo>
                    <a:cubicBezTo>
                      <a:pt x="820" y="973"/>
                      <a:pt x="844" y="972"/>
                      <a:pt x="845" y="940"/>
                    </a:cubicBezTo>
                    <a:cubicBezTo>
                      <a:pt x="845" y="940"/>
                      <a:pt x="848" y="914"/>
                      <a:pt x="842" y="875"/>
                    </a:cubicBezTo>
                    <a:cubicBezTo>
                      <a:pt x="845" y="869"/>
                      <a:pt x="845" y="869"/>
                      <a:pt x="845" y="869"/>
                    </a:cubicBezTo>
                    <a:cubicBezTo>
                      <a:pt x="845" y="869"/>
                      <a:pt x="857" y="704"/>
                      <a:pt x="853" y="667"/>
                    </a:cubicBezTo>
                    <a:cubicBezTo>
                      <a:pt x="853" y="667"/>
                      <a:pt x="852" y="554"/>
                      <a:pt x="792" y="314"/>
                    </a:cubicBezTo>
                    <a:cubicBezTo>
                      <a:pt x="792" y="314"/>
                      <a:pt x="790" y="299"/>
                      <a:pt x="765" y="295"/>
                    </a:cubicBezTo>
                    <a:cubicBezTo>
                      <a:pt x="765" y="295"/>
                      <a:pt x="648" y="258"/>
                      <a:pt x="635" y="247"/>
                    </a:cubicBezTo>
                    <a:cubicBezTo>
                      <a:pt x="635" y="247"/>
                      <a:pt x="622" y="229"/>
                      <a:pt x="616" y="217"/>
                    </a:cubicBezTo>
                    <a:cubicBezTo>
                      <a:pt x="616" y="199"/>
                      <a:pt x="616" y="199"/>
                      <a:pt x="616" y="199"/>
                    </a:cubicBezTo>
                    <a:cubicBezTo>
                      <a:pt x="616" y="199"/>
                      <a:pt x="628" y="206"/>
                      <a:pt x="642" y="170"/>
                    </a:cubicBezTo>
                    <a:cubicBezTo>
                      <a:pt x="642" y="170"/>
                      <a:pt x="664" y="142"/>
                      <a:pt x="636" y="140"/>
                    </a:cubicBezTo>
                    <a:cubicBezTo>
                      <a:pt x="636" y="140"/>
                      <a:pt x="652" y="61"/>
                      <a:pt x="617" y="54"/>
                    </a:cubicBezTo>
                    <a:cubicBezTo>
                      <a:pt x="617" y="54"/>
                      <a:pt x="610" y="0"/>
                      <a:pt x="535" y="23"/>
                    </a:cubicBezTo>
                    <a:cubicBezTo>
                      <a:pt x="535" y="23"/>
                      <a:pt x="496" y="31"/>
                      <a:pt x="484" y="92"/>
                    </a:cubicBezTo>
                    <a:cubicBezTo>
                      <a:pt x="484" y="127"/>
                      <a:pt x="484" y="127"/>
                      <a:pt x="484" y="127"/>
                    </a:cubicBezTo>
                    <a:cubicBezTo>
                      <a:pt x="484" y="127"/>
                      <a:pt x="474" y="121"/>
                      <a:pt x="477" y="142"/>
                    </a:cubicBezTo>
                    <a:cubicBezTo>
                      <a:pt x="477" y="142"/>
                      <a:pt x="484" y="183"/>
                      <a:pt x="490" y="182"/>
                    </a:cubicBezTo>
                    <a:close/>
                  </a:path>
                </a:pathLst>
              </a:custGeom>
              <a:gradFill rotWithShape="1">
                <a:gsLst>
                  <a:gs pos="0">
                    <a:srgbClr val="808080">
                      <a:gamma/>
                      <a:shade val="26275"/>
                      <a:invGamma/>
                    </a:srgbClr>
                  </a:gs>
                  <a:gs pos="100000">
                    <a:srgbClr val="808080"/>
                  </a:gs>
                </a:gsLst>
                <a:lin ang="5400000" scaled="1"/>
              </a:gradFill>
              <a:ln w="9525">
                <a:solidFill>
                  <a:schemeClr val="bg1"/>
                </a:solidFill>
                <a:round/>
                <a:headEnd/>
                <a:tailEnd/>
              </a:ln>
            </p:spPr>
            <p:txBody>
              <a:bodyPr/>
              <a:lstStyle/>
              <a:p>
                <a:endParaRPr lang="en-US"/>
              </a:p>
            </p:txBody>
          </p:sp>
          <p:sp>
            <p:nvSpPr>
              <p:cNvPr id="13" name="Freeform 30"/>
              <p:cNvSpPr>
                <a:spLocks/>
              </p:cNvSpPr>
              <p:nvPr/>
            </p:nvSpPr>
            <p:spPr bwMode="auto">
              <a:xfrm flipH="1">
                <a:off x="6884" y="1101"/>
                <a:ext cx="248" cy="932"/>
              </a:xfrm>
              <a:custGeom>
                <a:avLst/>
                <a:gdLst>
                  <a:gd name="T0" fmla="*/ 32 w 124"/>
                  <a:gd name="T1" fmla="*/ 16 h 466"/>
                  <a:gd name="T2" fmla="*/ 736 w 124"/>
                  <a:gd name="T3" fmla="*/ 880 h 466"/>
                  <a:gd name="T4" fmla="*/ 976 w 124"/>
                  <a:gd name="T5" fmla="*/ 896 h 466"/>
                  <a:gd name="T6" fmla="*/ 1248 w 124"/>
                  <a:gd name="T7" fmla="*/ 816 h 466"/>
                  <a:gd name="T8" fmla="*/ 1904 w 124"/>
                  <a:gd name="T9" fmla="*/ 64 h 466"/>
                  <a:gd name="T10" fmla="*/ 1920 w 124"/>
                  <a:gd name="T11" fmla="*/ 0 h 466"/>
                  <a:gd name="T12" fmla="*/ 1984 w 124"/>
                  <a:gd name="T13" fmla="*/ 112 h 466"/>
                  <a:gd name="T14" fmla="*/ 1712 w 124"/>
                  <a:gd name="T15" fmla="*/ 5232 h 466"/>
                  <a:gd name="T16" fmla="*/ 1872 w 124"/>
                  <a:gd name="T17" fmla="*/ 6880 h 466"/>
                  <a:gd name="T18" fmla="*/ 320 w 124"/>
                  <a:gd name="T19" fmla="*/ 7296 h 466"/>
                  <a:gd name="T20" fmla="*/ 0 w 124"/>
                  <a:gd name="T21" fmla="*/ 80 h 466"/>
                  <a:gd name="T22" fmla="*/ 32 w 124"/>
                  <a:gd name="T23" fmla="*/ 16 h 4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
                  <a:gd name="T37" fmla="*/ 0 h 466"/>
                  <a:gd name="T38" fmla="*/ 124 w 124"/>
                  <a:gd name="T39" fmla="*/ 466 h 4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 h="466">
                    <a:moveTo>
                      <a:pt x="2" y="1"/>
                    </a:moveTo>
                    <a:cubicBezTo>
                      <a:pt x="2" y="1"/>
                      <a:pt x="27" y="32"/>
                      <a:pt x="46" y="55"/>
                    </a:cubicBezTo>
                    <a:cubicBezTo>
                      <a:pt x="54" y="57"/>
                      <a:pt x="52" y="57"/>
                      <a:pt x="61" y="56"/>
                    </a:cubicBezTo>
                    <a:cubicBezTo>
                      <a:pt x="61" y="56"/>
                      <a:pt x="67" y="58"/>
                      <a:pt x="78" y="51"/>
                    </a:cubicBezTo>
                    <a:cubicBezTo>
                      <a:pt x="90" y="39"/>
                      <a:pt x="105" y="34"/>
                      <a:pt x="119" y="4"/>
                    </a:cubicBezTo>
                    <a:cubicBezTo>
                      <a:pt x="120" y="0"/>
                      <a:pt x="120" y="0"/>
                      <a:pt x="120" y="0"/>
                    </a:cubicBezTo>
                    <a:cubicBezTo>
                      <a:pt x="124" y="7"/>
                      <a:pt x="124" y="7"/>
                      <a:pt x="124" y="7"/>
                    </a:cubicBezTo>
                    <a:cubicBezTo>
                      <a:pt x="124" y="7"/>
                      <a:pt x="102" y="232"/>
                      <a:pt x="107" y="327"/>
                    </a:cubicBezTo>
                    <a:cubicBezTo>
                      <a:pt x="107" y="327"/>
                      <a:pt x="112" y="421"/>
                      <a:pt x="117" y="430"/>
                    </a:cubicBezTo>
                    <a:cubicBezTo>
                      <a:pt x="117" y="430"/>
                      <a:pt x="42" y="466"/>
                      <a:pt x="20" y="456"/>
                    </a:cubicBezTo>
                    <a:cubicBezTo>
                      <a:pt x="20" y="456"/>
                      <a:pt x="33" y="118"/>
                      <a:pt x="0" y="5"/>
                    </a:cubicBezTo>
                    <a:lnTo>
                      <a:pt x="2" y="1"/>
                    </a:lnTo>
                    <a:close/>
                  </a:path>
                </a:pathLst>
              </a:custGeom>
              <a:solidFill>
                <a:srgbClr val="FFFFFF"/>
              </a:solidFill>
              <a:ln w="9525">
                <a:solidFill>
                  <a:schemeClr val="bg1"/>
                </a:solidFill>
                <a:round/>
                <a:headEnd/>
                <a:tailEnd/>
              </a:ln>
            </p:spPr>
            <p:txBody>
              <a:bodyPr/>
              <a:lstStyle/>
              <a:p>
                <a:endParaRPr lang="en-US"/>
              </a:p>
            </p:txBody>
          </p:sp>
          <p:sp>
            <p:nvSpPr>
              <p:cNvPr id="14" name="Freeform 31"/>
              <p:cNvSpPr>
                <a:spLocks/>
              </p:cNvSpPr>
              <p:nvPr/>
            </p:nvSpPr>
            <p:spPr bwMode="auto">
              <a:xfrm flipH="1">
                <a:off x="6932" y="1211"/>
                <a:ext cx="126" cy="776"/>
              </a:xfrm>
              <a:custGeom>
                <a:avLst/>
                <a:gdLst>
                  <a:gd name="T0" fmla="*/ 144 w 63"/>
                  <a:gd name="T1" fmla="*/ 0 h 388"/>
                  <a:gd name="T2" fmla="*/ 576 w 63"/>
                  <a:gd name="T3" fmla="*/ 0 h 388"/>
                  <a:gd name="T4" fmla="*/ 752 w 63"/>
                  <a:gd name="T5" fmla="*/ 256 h 388"/>
                  <a:gd name="T6" fmla="*/ 640 w 63"/>
                  <a:gd name="T7" fmla="*/ 544 h 388"/>
                  <a:gd name="T8" fmla="*/ 928 w 63"/>
                  <a:gd name="T9" fmla="*/ 5792 h 388"/>
                  <a:gd name="T10" fmla="*/ 528 w 63"/>
                  <a:gd name="T11" fmla="*/ 6208 h 388"/>
                  <a:gd name="T12" fmla="*/ 0 w 63"/>
                  <a:gd name="T13" fmla="*/ 5920 h 388"/>
                  <a:gd name="T14" fmla="*/ 272 w 63"/>
                  <a:gd name="T15" fmla="*/ 608 h 388"/>
                  <a:gd name="T16" fmla="*/ 48 w 63"/>
                  <a:gd name="T17" fmla="*/ 304 h 388"/>
                  <a:gd name="T18" fmla="*/ 144 w 63"/>
                  <a:gd name="T19" fmla="*/ 0 h 3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388"/>
                  <a:gd name="T32" fmla="*/ 63 w 63"/>
                  <a:gd name="T33" fmla="*/ 388 h 3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388">
                    <a:moveTo>
                      <a:pt x="9" y="0"/>
                    </a:moveTo>
                    <a:cubicBezTo>
                      <a:pt x="36" y="0"/>
                      <a:pt x="36" y="0"/>
                      <a:pt x="36" y="0"/>
                    </a:cubicBezTo>
                    <a:cubicBezTo>
                      <a:pt x="36" y="0"/>
                      <a:pt x="46" y="12"/>
                      <a:pt x="47" y="16"/>
                    </a:cubicBezTo>
                    <a:cubicBezTo>
                      <a:pt x="47" y="19"/>
                      <a:pt x="43" y="29"/>
                      <a:pt x="40" y="34"/>
                    </a:cubicBezTo>
                    <a:cubicBezTo>
                      <a:pt x="40" y="34"/>
                      <a:pt x="63" y="138"/>
                      <a:pt x="58" y="362"/>
                    </a:cubicBezTo>
                    <a:cubicBezTo>
                      <a:pt x="33" y="388"/>
                      <a:pt x="33" y="388"/>
                      <a:pt x="33" y="388"/>
                    </a:cubicBezTo>
                    <a:cubicBezTo>
                      <a:pt x="0" y="370"/>
                      <a:pt x="0" y="370"/>
                      <a:pt x="0" y="370"/>
                    </a:cubicBezTo>
                    <a:cubicBezTo>
                      <a:pt x="0" y="370"/>
                      <a:pt x="4" y="98"/>
                      <a:pt x="17" y="38"/>
                    </a:cubicBezTo>
                    <a:cubicBezTo>
                      <a:pt x="17" y="38"/>
                      <a:pt x="2" y="22"/>
                      <a:pt x="3" y="19"/>
                    </a:cubicBezTo>
                    <a:close/>
                  </a:path>
                </a:pathLst>
              </a:custGeom>
              <a:solidFill>
                <a:srgbClr val="99141B"/>
              </a:solidFill>
              <a:ln w="9525">
                <a:solidFill>
                  <a:schemeClr val="bg1"/>
                </a:solidFill>
                <a:round/>
                <a:headEnd/>
                <a:tailEnd/>
              </a:ln>
            </p:spPr>
            <p:txBody>
              <a:bodyPr/>
              <a:lstStyle/>
              <a:p>
                <a:endParaRPr lang="en-US"/>
              </a:p>
            </p:txBody>
          </p:sp>
          <p:sp>
            <p:nvSpPr>
              <p:cNvPr id="15" name="Line 32"/>
              <p:cNvSpPr>
                <a:spLocks noChangeShapeType="1"/>
              </p:cNvSpPr>
              <p:nvPr/>
            </p:nvSpPr>
            <p:spPr bwMode="auto">
              <a:xfrm flipH="1">
                <a:off x="7840" y="1215"/>
                <a:ext cx="0"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Line 33"/>
              <p:cNvSpPr>
                <a:spLocks noChangeShapeType="1"/>
              </p:cNvSpPr>
              <p:nvPr/>
            </p:nvSpPr>
            <p:spPr bwMode="auto">
              <a:xfrm flipH="1">
                <a:off x="7840" y="1215"/>
                <a:ext cx="0"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17" name="AutoShape 35" descr="Bild20"/>
          <p:cNvSpPr>
            <a:spLocks noChangeArrowheads="1"/>
          </p:cNvSpPr>
          <p:nvPr/>
        </p:nvSpPr>
        <p:spPr bwMode="gray">
          <a:xfrm>
            <a:off x="4183063" y="3441700"/>
            <a:ext cx="5254625" cy="2336800"/>
          </a:xfrm>
          <a:prstGeom prst="roundRect">
            <a:avLst>
              <a:gd name="adj" fmla="val 5556"/>
            </a:avLst>
          </a:prstGeom>
          <a:blipFill dpi="0" rotWithShape="1">
            <a:blip r:embed="rId4"/>
            <a:srcRect/>
            <a:stretch>
              <a:fillRect/>
            </a:stretch>
          </a:blipFill>
          <a:ln w="25400">
            <a:solidFill>
              <a:srgbClr val="EAEAEA"/>
            </a:solidFill>
            <a:round/>
            <a:headEnd/>
            <a:tailEnd/>
          </a:ln>
        </p:spPr>
        <p:txBody>
          <a:bodyPr lIns="108000" tIns="108000" rIns="36000" bIns="36000"/>
          <a:lstStyle/>
          <a:p>
            <a:endParaRPr lang="en-US"/>
          </a:p>
        </p:txBody>
      </p:sp>
      <p:sp>
        <p:nvSpPr>
          <p:cNvPr id="18" name="Rectangle 18"/>
          <p:cNvSpPr>
            <a:spLocks noChangeArrowheads="1"/>
          </p:cNvSpPr>
          <p:nvPr/>
        </p:nvSpPr>
        <p:spPr bwMode="auto">
          <a:xfrm>
            <a:off x="4373562" y="3797301"/>
            <a:ext cx="444500" cy="455613"/>
          </a:xfrm>
          <a:prstGeom prst="rect">
            <a:avLst/>
          </a:prstGeom>
          <a:gradFill rotWithShape="1">
            <a:gsLst>
              <a:gs pos="0">
                <a:srgbClr val="000000"/>
              </a:gs>
              <a:gs pos="100000">
                <a:srgbClr val="333333"/>
              </a:gs>
            </a:gsLst>
            <a:lin ang="5400000" scaled="1"/>
          </a:gradFill>
          <a:ln w="9525">
            <a:solidFill>
              <a:schemeClr val="bg1"/>
            </a:solidFill>
            <a:miter lim="800000"/>
            <a:headEnd/>
            <a:tailEnd/>
          </a:ln>
        </p:spPr>
        <p:txBody>
          <a:bodyPr wrap="none" anchor="ctr"/>
          <a:lstStyle/>
          <a:p>
            <a:pPr algn="ctr"/>
            <a:r>
              <a:rPr lang="en-US" altLang="zh-CN" sz="2000" b="1" noProof="1">
                <a:solidFill>
                  <a:schemeClr val="bg1"/>
                </a:solidFill>
              </a:rPr>
              <a:t>1</a:t>
            </a:r>
          </a:p>
        </p:txBody>
      </p:sp>
      <p:sp>
        <p:nvSpPr>
          <p:cNvPr id="19" name="Rectangle 19"/>
          <p:cNvSpPr>
            <a:spLocks noChangeArrowheads="1"/>
          </p:cNvSpPr>
          <p:nvPr/>
        </p:nvSpPr>
        <p:spPr bwMode="auto">
          <a:xfrm>
            <a:off x="4373562" y="4397376"/>
            <a:ext cx="444500" cy="455613"/>
          </a:xfrm>
          <a:prstGeom prst="rect">
            <a:avLst/>
          </a:prstGeom>
          <a:gradFill rotWithShape="1">
            <a:gsLst>
              <a:gs pos="0">
                <a:srgbClr val="000000"/>
              </a:gs>
              <a:gs pos="100000">
                <a:srgbClr val="333333"/>
              </a:gs>
            </a:gsLst>
            <a:lin ang="5400000" scaled="1"/>
          </a:gradFill>
          <a:ln w="9525">
            <a:solidFill>
              <a:schemeClr val="bg1"/>
            </a:solidFill>
            <a:miter lim="800000"/>
            <a:headEnd/>
            <a:tailEnd/>
          </a:ln>
        </p:spPr>
        <p:txBody>
          <a:bodyPr wrap="none" anchor="ctr"/>
          <a:lstStyle/>
          <a:p>
            <a:pPr algn="ctr"/>
            <a:r>
              <a:rPr lang="en-US" altLang="zh-CN" sz="2000" b="1" noProof="1">
                <a:solidFill>
                  <a:schemeClr val="bg1"/>
                </a:solidFill>
              </a:rPr>
              <a:t>2</a:t>
            </a:r>
          </a:p>
        </p:txBody>
      </p:sp>
      <p:sp>
        <p:nvSpPr>
          <p:cNvPr id="20" name="Rectangle 20"/>
          <p:cNvSpPr>
            <a:spLocks noChangeArrowheads="1"/>
          </p:cNvSpPr>
          <p:nvPr/>
        </p:nvSpPr>
        <p:spPr bwMode="auto">
          <a:xfrm>
            <a:off x="4373562" y="4984751"/>
            <a:ext cx="444500" cy="455613"/>
          </a:xfrm>
          <a:prstGeom prst="rect">
            <a:avLst/>
          </a:prstGeom>
          <a:gradFill rotWithShape="1">
            <a:gsLst>
              <a:gs pos="0">
                <a:srgbClr val="000000"/>
              </a:gs>
              <a:gs pos="100000">
                <a:srgbClr val="333333"/>
              </a:gs>
            </a:gsLst>
            <a:lin ang="5400000" scaled="1"/>
          </a:gradFill>
          <a:ln w="9525">
            <a:solidFill>
              <a:schemeClr val="bg1"/>
            </a:solidFill>
            <a:miter lim="800000"/>
            <a:headEnd/>
            <a:tailEnd/>
          </a:ln>
        </p:spPr>
        <p:txBody>
          <a:bodyPr wrap="none" anchor="ctr"/>
          <a:lstStyle/>
          <a:p>
            <a:pPr algn="ctr"/>
            <a:r>
              <a:rPr lang="en-US" altLang="zh-CN" sz="2000" b="1" noProof="1">
                <a:solidFill>
                  <a:schemeClr val="bg1"/>
                </a:solidFill>
              </a:rPr>
              <a:t>3</a:t>
            </a:r>
          </a:p>
        </p:txBody>
      </p:sp>
      <p:sp>
        <p:nvSpPr>
          <p:cNvPr id="21" name="Rectangle 27"/>
          <p:cNvSpPr>
            <a:spLocks noChangeArrowheads="1"/>
          </p:cNvSpPr>
          <p:nvPr/>
        </p:nvSpPr>
        <p:spPr bwMode="auto">
          <a:xfrm>
            <a:off x="4902201" y="3797301"/>
            <a:ext cx="4256087" cy="455613"/>
          </a:xfrm>
          <a:prstGeom prst="rect">
            <a:avLst/>
          </a:prstGeom>
          <a:solidFill>
            <a:schemeClr val="tx1">
              <a:alpha val="50195"/>
            </a:schemeClr>
          </a:solidFill>
          <a:ln w="9525">
            <a:solidFill>
              <a:schemeClr val="bg1"/>
            </a:solidFill>
            <a:miter lim="800000"/>
            <a:headEnd/>
            <a:tailEnd/>
          </a:ln>
        </p:spPr>
        <p:txBody>
          <a:bodyPr wrap="none" anchor="ctr"/>
          <a:lstStyle/>
          <a:p>
            <a:pPr algn="ctr"/>
            <a:r>
              <a:rPr lang="zh-CN" altLang="en-US" sz="2000" noProof="1">
                <a:solidFill>
                  <a:schemeClr val="bg1"/>
                </a:solidFill>
              </a:rPr>
              <a:t>点击添加标题</a:t>
            </a:r>
          </a:p>
        </p:txBody>
      </p:sp>
      <p:sp>
        <p:nvSpPr>
          <p:cNvPr id="22" name="Rectangle 28"/>
          <p:cNvSpPr>
            <a:spLocks noChangeArrowheads="1"/>
          </p:cNvSpPr>
          <p:nvPr/>
        </p:nvSpPr>
        <p:spPr bwMode="auto">
          <a:xfrm>
            <a:off x="4902201" y="4397376"/>
            <a:ext cx="4256087" cy="455613"/>
          </a:xfrm>
          <a:prstGeom prst="rect">
            <a:avLst/>
          </a:prstGeom>
          <a:solidFill>
            <a:schemeClr val="tx1">
              <a:alpha val="50195"/>
            </a:schemeClr>
          </a:solidFill>
          <a:ln w="9525">
            <a:solidFill>
              <a:schemeClr val="bg1"/>
            </a:solidFill>
            <a:miter lim="800000"/>
            <a:headEnd/>
            <a:tailEnd/>
          </a:ln>
        </p:spPr>
        <p:txBody>
          <a:bodyPr wrap="none" anchor="ctr"/>
          <a:lstStyle/>
          <a:p>
            <a:pPr algn="ctr"/>
            <a:r>
              <a:rPr lang="zh-CN" altLang="en-US" sz="2000" noProof="1">
                <a:solidFill>
                  <a:schemeClr val="bg1"/>
                </a:solidFill>
              </a:rPr>
              <a:t>点击添加标题</a:t>
            </a:r>
          </a:p>
        </p:txBody>
      </p:sp>
      <p:sp>
        <p:nvSpPr>
          <p:cNvPr id="23" name="Rectangle 29"/>
          <p:cNvSpPr>
            <a:spLocks noChangeArrowheads="1"/>
          </p:cNvSpPr>
          <p:nvPr/>
        </p:nvSpPr>
        <p:spPr bwMode="auto">
          <a:xfrm>
            <a:off x="4902201" y="4984751"/>
            <a:ext cx="4256087" cy="455613"/>
          </a:xfrm>
          <a:prstGeom prst="rect">
            <a:avLst/>
          </a:prstGeom>
          <a:solidFill>
            <a:schemeClr val="tx1">
              <a:alpha val="50195"/>
            </a:schemeClr>
          </a:solidFill>
          <a:ln w="9525">
            <a:solidFill>
              <a:schemeClr val="bg1"/>
            </a:solidFill>
            <a:miter lim="800000"/>
            <a:headEnd/>
            <a:tailEnd/>
          </a:ln>
        </p:spPr>
        <p:txBody>
          <a:bodyPr wrap="none" anchor="ctr"/>
          <a:lstStyle/>
          <a:p>
            <a:pPr algn="ctr"/>
            <a:r>
              <a:rPr lang="zh-CN" altLang="en-US" sz="2000" noProof="1">
                <a:solidFill>
                  <a:schemeClr val="bg1"/>
                </a:solidFill>
              </a:rPr>
              <a:t>点击添加标题</a:t>
            </a:r>
          </a:p>
        </p:txBody>
      </p:sp>
      <p:sp>
        <p:nvSpPr>
          <p:cNvPr id="24" name="Rectangle 29"/>
          <p:cNvSpPr>
            <a:spLocks noChangeArrowheads="1"/>
          </p:cNvSpPr>
          <p:nvPr/>
        </p:nvSpPr>
        <p:spPr bwMode="auto">
          <a:xfrm rot="5400000">
            <a:off x="5954712" y="2343150"/>
            <a:ext cx="114300" cy="9144000"/>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200"/>
                                        <p:tgtEl>
                                          <p:spTgt spid="8"/>
                                        </p:tgtEl>
                                      </p:cBhvr>
                                    </p:animEffect>
                                  </p:childTnLst>
                                </p:cTn>
                              </p:par>
                            </p:childTnLst>
                          </p:cTn>
                        </p:par>
                        <p:par>
                          <p:cTn id="21" fill="hold">
                            <p:stCondLst>
                              <p:cond delay="17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300"/>
                                        <p:tgtEl>
                                          <p:spTgt spid="1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300"/>
                                        <p:tgtEl>
                                          <p:spTgt spid="21"/>
                                        </p:tgtEl>
                                      </p:cBhvr>
                                    </p:animEffect>
                                  </p:childTnLst>
                                </p:cTn>
                              </p:par>
                            </p:childTnLst>
                          </p:cTn>
                        </p:par>
                        <p:par>
                          <p:cTn id="29" fill="hold">
                            <p:stCondLst>
                              <p:cond delay="23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300"/>
                                        <p:tgtEl>
                                          <p:spTgt spid="19"/>
                                        </p:tgtEl>
                                      </p:cBhvr>
                                    </p:animEffect>
                                  </p:childTnLst>
                                </p:cTn>
                              </p:par>
                            </p:childTnLst>
                          </p:cTn>
                        </p:par>
                        <p:par>
                          <p:cTn id="33" fill="hold">
                            <p:stCondLst>
                              <p:cond delay="26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300"/>
                                        <p:tgtEl>
                                          <p:spTgt spid="22"/>
                                        </p:tgtEl>
                                      </p:cBhvr>
                                    </p:animEffect>
                                  </p:childTnLst>
                                </p:cTn>
                              </p:par>
                            </p:childTnLst>
                          </p:cTn>
                        </p:par>
                        <p:par>
                          <p:cTn id="37" fill="hold">
                            <p:stCondLst>
                              <p:cond delay="29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300"/>
                                        <p:tgtEl>
                                          <p:spTgt spid="20"/>
                                        </p:tgtEl>
                                      </p:cBhvr>
                                    </p:animEffect>
                                  </p:childTnLst>
                                </p:cTn>
                              </p:par>
                            </p:childTnLst>
                          </p:cTn>
                        </p:par>
                        <p:par>
                          <p:cTn id="41" fill="hold">
                            <p:stCondLst>
                              <p:cond delay="3200"/>
                            </p:stCondLst>
                            <p:childTnLst>
                              <p:par>
                                <p:cTn id="42" presetID="10"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300"/>
                                        <p:tgtEl>
                                          <p:spTgt spid="23"/>
                                        </p:tgtEl>
                                      </p:cBhvr>
                                    </p:animEffect>
                                  </p:childTnLst>
                                </p:cTn>
                              </p:par>
                            </p:childTnLst>
                          </p:cTn>
                        </p:par>
                        <p:par>
                          <p:cTn id="45" fill="hold">
                            <p:stCondLst>
                              <p:cond delay="3500"/>
                            </p:stCondLst>
                            <p:childTnLst>
                              <p:par>
                                <p:cTn id="46" presetID="26" presetClass="emph" presetSubtype="0" fill="hold" grpId="0" nodeType="afterEffect">
                                  <p:stCondLst>
                                    <p:cond delay="0"/>
                                  </p:stCondLst>
                                  <p:childTnLst>
                                    <p:animEffect transition="out" filter="fade">
                                      <p:cBhvr>
                                        <p:cTn id="47" dur="3000" tmFilter="0, 0; .2, .5; .8, .5; 1, 0"/>
                                        <p:tgtEl>
                                          <p:spTgt spid="24"/>
                                        </p:tgtEl>
                                      </p:cBhvr>
                                    </p:animEffect>
                                    <p:animScale>
                                      <p:cBhvr>
                                        <p:cTn id="48" dur="1500" autoRev="1" fill="hold"/>
                                        <p:tgtEl>
                                          <p:spTgt spid="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17" grpId="0" animBg="1"/>
      <p:bldP spid="18" grpId="0" animBg="1"/>
      <p:bldP spid="19" grpId="0" animBg="1"/>
      <p:bldP spid="20" grpId="0" animBg="1"/>
      <p:bldP spid="21" grpId="0" animBg="1"/>
      <p:bldP spid="22" grpId="0" animBg="1"/>
      <p:bldP spid="23" grpId="0" animBg="1"/>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52"/>
          <p:cNvSpPr>
            <a:spLocks noGrp="1"/>
          </p:cNvSpPr>
          <p:nvPr>
            <p:ph type="title" idx="4294967295"/>
          </p:nvPr>
        </p:nvSpPr>
        <p:spPr bwMode="auto">
          <a:xfrm>
            <a:off x="1487732" y="228684"/>
            <a:ext cx="4934938" cy="654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solidFill>
                  <a:schemeClr val="tx1"/>
                </a:solidFill>
                <a:latin typeface="楷体" pitchFamily="49" charset="-122"/>
                <a:ea typeface="楷体" pitchFamily="49" charset="-122"/>
              </a:rPr>
              <a:t>单击此处添加标题</a:t>
            </a:r>
          </a:p>
        </p:txBody>
      </p:sp>
      <p:pic>
        <p:nvPicPr>
          <p:cNvPr id="7" name="_effect" descr="C:\Users\marc.h\Desktop\Schatten-TEST.png"/>
          <p:cNvPicPr>
            <a:picLocks noChangeAspect="1" noChangeArrowheads="1"/>
          </p:cNvPicPr>
          <p:nvPr/>
        </p:nvPicPr>
        <p:blipFill>
          <a:blip r:embed="rId3" cstate="print"/>
          <a:srcRect/>
          <a:stretch>
            <a:fillRect/>
          </a:stretch>
        </p:blipFill>
        <p:spPr bwMode="auto">
          <a:xfrm>
            <a:off x="4093046" y="5315883"/>
            <a:ext cx="3724933" cy="561389"/>
          </a:xfrm>
          <a:prstGeom prst="rect">
            <a:avLst/>
          </a:prstGeom>
          <a:noFill/>
        </p:spPr>
      </p:pic>
      <p:grpSp>
        <p:nvGrpSpPr>
          <p:cNvPr id="8" name="组合 7"/>
          <p:cNvGrpSpPr/>
          <p:nvPr/>
        </p:nvGrpSpPr>
        <p:grpSpPr>
          <a:xfrm>
            <a:off x="4400504" y="2310021"/>
            <a:ext cx="3128398" cy="1315964"/>
            <a:chOff x="2960642" y="2310021"/>
            <a:chExt cx="3128398" cy="1315964"/>
          </a:xfrm>
        </p:grpSpPr>
        <p:sp>
          <p:nvSpPr>
            <p:cNvPr id="9" name="_color1" descr="© INSCALE GmbH, 26.05.2010&#10;http://www.presentationload.com/"/>
            <p:cNvSpPr>
              <a:spLocks noChangeArrowheads="1"/>
            </p:cNvSpPr>
            <p:nvPr/>
          </p:nvSpPr>
          <p:spPr bwMode="gray">
            <a:xfrm>
              <a:off x="2995811" y="3154690"/>
              <a:ext cx="3063405" cy="471293"/>
            </a:xfrm>
            <a:prstGeom prst="ellipse">
              <a:avLst/>
            </a:prstGeom>
            <a:gradFill rotWithShape="1">
              <a:gsLst>
                <a:gs pos="0">
                  <a:srgbClr val="2A79FF"/>
                </a:gs>
                <a:gs pos="100000">
                  <a:srgbClr val="2A79FF">
                    <a:lumMod val="75000"/>
                  </a:srgbClr>
                </a:gs>
              </a:gsLst>
              <a:lin ang="2700000" scaled="1"/>
            </a:gradFill>
            <a:ln w="3175">
              <a:noFill/>
              <a:miter lim="800000"/>
              <a:headEnd/>
              <a:tailEnd/>
            </a:ln>
          </p:spPr>
          <p:txBody>
            <a:bodyPr/>
            <a:lstStyle/>
            <a:p>
              <a:pPr fontAlgn="auto">
                <a:spcBef>
                  <a:spcPts val="0"/>
                </a:spcBef>
                <a:spcAft>
                  <a:spcPts val="0"/>
                </a:spcAft>
                <a:defRPr/>
              </a:pPr>
              <a:endParaRPr lang="en-GB" kern="0">
                <a:solidFill>
                  <a:sysClr val="windowText" lastClr="000000"/>
                </a:solidFill>
              </a:endParaRPr>
            </a:p>
          </p:txBody>
        </p:sp>
        <p:grpSp>
          <p:nvGrpSpPr>
            <p:cNvPr id="10" name="组合 9"/>
            <p:cNvGrpSpPr/>
            <p:nvPr/>
          </p:nvGrpSpPr>
          <p:grpSpPr>
            <a:xfrm>
              <a:off x="2960642" y="2310021"/>
              <a:ext cx="3128398" cy="1315964"/>
              <a:chOff x="2960642" y="2310021"/>
              <a:chExt cx="3128398" cy="1315964"/>
            </a:xfrm>
          </p:grpSpPr>
          <p:sp>
            <p:nvSpPr>
              <p:cNvPr id="12" name="_color1" descr="© INSCALE GmbH, 26.05.2010&#10;http://www.presentationload.com/"/>
              <p:cNvSpPr>
                <a:spLocks/>
              </p:cNvSpPr>
              <p:nvPr/>
            </p:nvSpPr>
            <p:spPr bwMode="gray">
              <a:xfrm>
                <a:off x="2960642" y="2310021"/>
                <a:ext cx="3128398" cy="1315964"/>
              </a:xfrm>
              <a:custGeom>
                <a:avLst/>
                <a:gdLst/>
                <a:ahLst/>
                <a:cxnLst>
                  <a:cxn ang="0">
                    <a:pos x="972" y="339"/>
                  </a:cxn>
                  <a:cxn ang="0">
                    <a:pos x="491" y="414"/>
                  </a:cxn>
                  <a:cxn ang="0">
                    <a:pos x="10" y="341"/>
                  </a:cxn>
                  <a:cxn ang="0">
                    <a:pos x="491" y="0"/>
                  </a:cxn>
                  <a:cxn ang="0">
                    <a:pos x="972" y="339"/>
                  </a:cxn>
                </a:cxnLst>
                <a:rect l="0" t="0" r="r" b="b"/>
                <a:pathLst>
                  <a:path w="982" h="414">
                    <a:moveTo>
                      <a:pt x="972" y="339"/>
                    </a:moveTo>
                    <a:cubicBezTo>
                      <a:pt x="982" y="367"/>
                      <a:pt x="822" y="414"/>
                      <a:pt x="491" y="414"/>
                    </a:cubicBezTo>
                    <a:cubicBezTo>
                      <a:pt x="179" y="414"/>
                      <a:pt x="0" y="369"/>
                      <a:pt x="10" y="341"/>
                    </a:cubicBezTo>
                    <a:cubicBezTo>
                      <a:pt x="78" y="141"/>
                      <a:pt x="269" y="0"/>
                      <a:pt x="491" y="0"/>
                    </a:cubicBezTo>
                    <a:cubicBezTo>
                      <a:pt x="713" y="0"/>
                      <a:pt x="903" y="141"/>
                      <a:pt x="972" y="339"/>
                    </a:cubicBezTo>
                    <a:close/>
                  </a:path>
                </a:pathLst>
              </a:custGeom>
              <a:solidFill>
                <a:sysClr val="window" lastClr="FFFFFF">
                  <a:lumMod val="85000"/>
                </a:sysClr>
              </a:solidFill>
              <a:ln w="3175">
                <a:noFill/>
                <a:miter lim="800000"/>
                <a:headEnd/>
                <a:tailEnd/>
              </a:ln>
            </p:spPr>
            <p:txBody>
              <a:bodyPr lIns="36000" tIns="360000" rIns="36000" bIns="36000" anchor="ctr" anchorCtr="0"/>
              <a:lstStyle/>
              <a:p>
                <a:pPr algn="ctr" fontAlgn="auto">
                  <a:lnSpc>
                    <a:spcPct val="95000"/>
                  </a:lnSpc>
                  <a:spcBef>
                    <a:spcPts val="0"/>
                  </a:spcBef>
                  <a:spcAft>
                    <a:spcPts val="800"/>
                  </a:spcAft>
                  <a:defRPr/>
                </a:pPr>
                <a:endParaRPr lang="en-GB" kern="0" dirty="0">
                  <a:solidFill>
                    <a:srgbClr val="000000"/>
                  </a:solidFill>
                </a:endParaRPr>
              </a:p>
            </p:txBody>
          </p:sp>
          <p:pic>
            <p:nvPicPr>
              <p:cNvPr id="13" name="_effect"/>
              <p:cNvPicPr>
                <a:picLocks noChangeAspect="1" noChangeArrowheads="1"/>
              </p:cNvPicPr>
              <p:nvPr/>
            </p:nvPicPr>
            <p:blipFill>
              <a:blip r:embed="rId4" cstate="print"/>
              <a:srcRect/>
              <a:stretch>
                <a:fillRect/>
              </a:stretch>
            </p:blipFill>
            <p:spPr bwMode="gray">
              <a:xfrm>
                <a:off x="3865147" y="2327788"/>
                <a:ext cx="1311668" cy="516717"/>
              </a:xfrm>
              <a:prstGeom prst="rect">
                <a:avLst/>
              </a:prstGeom>
              <a:noFill/>
              <a:ln w="9525">
                <a:miter lim="800000"/>
                <a:headEnd/>
                <a:tailEnd/>
              </a:ln>
              <a:effectLst/>
            </p:spPr>
          </p:pic>
        </p:grpSp>
        <p:sp>
          <p:nvSpPr>
            <p:cNvPr id="11" name="TextBox 10"/>
            <p:cNvSpPr txBox="1"/>
            <p:nvPr/>
          </p:nvSpPr>
          <p:spPr>
            <a:xfrm>
              <a:off x="3779912" y="2915652"/>
              <a:ext cx="1569660" cy="369332"/>
            </a:xfrm>
            <a:prstGeom prst="rect">
              <a:avLst/>
            </a:prstGeom>
            <a:noFill/>
          </p:spPr>
          <p:txBody>
            <a:bodyPr wrap="none" rtlCol="0">
              <a:spAutoFit/>
            </a:bodyPr>
            <a:lstStyle/>
            <a:p>
              <a:r>
                <a:rPr lang="zh-CN" altLang="en-US" b="1" dirty="0">
                  <a:latin typeface="微软雅黑" pitchFamily="34" charset="-122"/>
                  <a:ea typeface="微软雅黑" pitchFamily="34" charset="-122"/>
                </a:rPr>
                <a:t>单击</a:t>
              </a:r>
              <a:r>
                <a:rPr lang="zh-CN" altLang="en-US" b="1" dirty="0" smtClean="0">
                  <a:latin typeface="微软雅黑" pitchFamily="34" charset="-122"/>
                  <a:ea typeface="微软雅黑" pitchFamily="34" charset="-122"/>
                </a:rPr>
                <a:t>添加</a:t>
              </a:r>
              <a:r>
                <a:rPr lang="zh-CN" altLang="en-US" b="1" dirty="0">
                  <a:latin typeface="微软雅黑" pitchFamily="34" charset="-122"/>
                  <a:ea typeface="微软雅黑" pitchFamily="34" charset="-122"/>
                </a:rPr>
                <a:t>文本</a:t>
              </a:r>
            </a:p>
          </p:txBody>
        </p:sp>
      </p:grpSp>
      <p:grpSp>
        <p:nvGrpSpPr>
          <p:cNvPr id="14" name="组合 13"/>
          <p:cNvGrpSpPr/>
          <p:nvPr/>
        </p:nvGrpSpPr>
        <p:grpSpPr>
          <a:xfrm>
            <a:off x="4338198" y="3381161"/>
            <a:ext cx="3253381" cy="1317300"/>
            <a:chOff x="2898335" y="3381161"/>
            <a:chExt cx="3253381" cy="1317300"/>
          </a:xfrm>
        </p:grpSpPr>
        <p:sp>
          <p:nvSpPr>
            <p:cNvPr id="15" name="_color1" descr="© INSCALE GmbH, 26.05.2010&#10;http://www.presentationload.com/"/>
            <p:cNvSpPr>
              <a:spLocks noChangeArrowheads="1"/>
            </p:cNvSpPr>
            <p:nvPr/>
          </p:nvSpPr>
          <p:spPr bwMode="gray">
            <a:xfrm>
              <a:off x="2998808" y="4232779"/>
              <a:ext cx="3052439" cy="462491"/>
            </a:xfrm>
            <a:prstGeom prst="ellipse">
              <a:avLst/>
            </a:prstGeom>
            <a:gradFill rotWithShape="0">
              <a:gsLst>
                <a:gs pos="0">
                  <a:srgbClr val="2A79FF">
                    <a:lumMod val="50000"/>
                  </a:srgbClr>
                </a:gs>
                <a:gs pos="100000">
                  <a:srgbClr val="2A79FF">
                    <a:lumMod val="60000"/>
                    <a:lumOff val="40000"/>
                  </a:srgbClr>
                </a:gs>
              </a:gsLst>
              <a:lin ang="2700000" scaled="1"/>
            </a:gradFill>
            <a:ln w="3175">
              <a:noFill/>
              <a:miter lim="800000"/>
              <a:headEnd/>
              <a:tailEnd/>
            </a:ln>
          </p:spPr>
          <p:txBody>
            <a:bodyPr/>
            <a:lstStyle/>
            <a:p>
              <a:pPr fontAlgn="auto">
                <a:spcBef>
                  <a:spcPts val="0"/>
                </a:spcBef>
                <a:spcAft>
                  <a:spcPts val="0"/>
                </a:spcAft>
                <a:defRPr/>
              </a:pPr>
              <a:endParaRPr lang="en-GB" kern="0">
                <a:solidFill>
                  <a:sysClr val="windowText" lastClr="000000"/>
                </a:solidFill>
              </a:endParaRPr>
            </a:p>
          </p:txBody>
        </p:sp>
        <p:grpSp>
          <p:nvGrpSpPr>
            <p:cNvPr id="16" name="组合 15"/>
            <p:cNvGrpSpPr/>
            <p:nvPr/>
          </p:nvGrpSpPr>
          <p:grpSpPr>
            <a:xfrm>
              <a:off x="2898335" y="3381161"/>
              <a:ext cx="3253381" cy="1317300"/>
              <a:chOff x="2898335" y="3381161"/>
              <a:chExt cx="3253381" cy="1317300"/>
            </a:xfrm>
          </p:grpSpPr>
          <p:sp>
            <p:nvSpPr>
              <p:cNvPr id="17" name="_color1" descr="© INSCALE GmbH, 26.05.2010&#10;http://www.presentationload.com/"/>
              <p:cNvSpPr>
                <a:spLocks/>
              </p:cNvSpPr>
              <p:nvPr/>
            </p:nvSpPr>
            <p:spPr bwMode="gray">
              <a:xfrm>
                <a:off x="2898335" y="3381161"/>
                <a:ext cx="3253381" cy="1317300"/>
              </a:xfrm>
              <a:custGeom>
                <a:avLst/>
                <a:gdLst/>
                <a:ahLst/>
                <a:cxnLst>
                  <a:cxn ang="0">
                    <a:pos x="991" y="0"/>
                  </a:cxn>
                  <a:cxn ang="0">
                    <a:pos x="1020" y="171"/>
                  </a:cxn>
                  <a:cxn ang="0">
                    <a:pos x="991" y="342"/>
                  </a:cxn>
                  <a:cxn ang="0">
                    <a:pos x="510" y="415"/>
                  </a:cxn>
                  <a:cxn ang="0">
                    <a:pos x="29" y="340"/>
                  </a:cxn>
                  <a:cxn ang="0">
                    <a:pos x="0" y="171"/>
                  </a:cxn>
                  <a:cxn ang="0">
                    <a:pos x="29" y="2"/>
                  </a:cxn>
                </a:cxnLst>
                <a:rect l="0" t="0" r="r" b="b"/>
                <a:pathLst>
                  <a:path w="1020" h="415">
                    <a:moveTo>
                      <a:pt x="991" y="0"/>
                    </a:moveTo>
                    <a:cubicBezTo>
                      <a:pt x="1010" y="53"/>
                      <a:pt x="1020" y="111"/>
                      <a:pt x="1020" y="171"/>
                    </a:cubicBezTo>
                    <a:cubicBezTo>
                      <a:pt x="1020" y="231"/>
                      <a:pt x="1010" y="288"/>
                      <a:pt x="991" y="342"/>
                    </a:cubicBezTo>
                    <a:cubicBezTo>
                      <a:pt x="974" y="391"/>
                      <a:pt x="732" y="415"/>
                      <a:pt x="510" y="415"/>
                    </a:cubicBezTo>
                    <a:cubicBezTo>
                      <a:pt x="288" y="415"/>
                      <a:pt x="44" y="391"/>
                      <a:pt x="29" y="340"/>
                    </a:cubicBezTo>
                    <a:cubicBezTo>
                      <a:pt x="13" y="286"/>
                      <a:pt x="0" y="230"/>
                      <a:pt x="0" y="171"/>
                    </a:cubicBezTo>
                    <a:cubicBezTo>
                      <a:pt x="0" y="111"/>
                      <a:pt x="10" y="55"/>
                      <a:pt x="29" y="2"/>
                    </a:cubicBezTo>
                  </a:path>
                </a:pathLst>
              </a:custGeom>
              <a:gradFill rotWithShape="0">
                <a:gsLst>
                  <a:gs pos="0">
                    <a:srgbClr val="2A79FF"/>
                  </a:gs>
                  <a:gs pos="100000">
                    <a:srgbClr val="2A79FF">
                      <a:lumMod val="50000"/>
                    </a:srgbClr>
                  </a:gs>
                </a:gsLst>
                <a:lin ang="2700000" scaled="1"/>
              </a:gradFill>
              <a:ln w="3175">
                <a:noFill/>
                <a:miter lim="800000"/>
                <a:headEnd/>
                <a:tailEnd/>
              </a:ln>
            </p:spPr>
            <p:txBody>
              <a:bodyPr lIns="36000" tIns="252000" rIns="36000" bIns="36000" anchor="ctr" anchorCtr="0"/>
              <a:lstStyle/>
              <a:p>
                <a:pPr algn="ctr" fontAlgn="auto">
                  <a:lnSpc>
                    <a:spcPct val="95000"/>
                  </a:lnSpc>
                  <a:spcBef>
                    <a:spcPts val="0"/>
                  </a:spcBef>
                  <a:spcAft>
                    <a:spcPts val="800"/>
                  </a:spcAft>
                  <a:defRPr/>
                </a:pPr>
                <a:endParaRPr lang="en-GB" kern="0" dirty="0">
                  <a:solidFill>
                    <a:srgbClr val="FFFFFF"/>
                  </a:solidFill>
                </a:endParaRPr>
              </a:p>
            </p:txBody>
          </p:sp>
          <p:sp>
            <p:nvSpPr>
              <p:cNvPr id="18" name="TextBox 17"/>
              <p:cNvSpPr txBox="1"/>
              <p:nvPr/>
            </p:nvSpPr>
            <p:spPr>
              <a:xfrm>
                <a:off x="3779912" y="3951440"/>
                <a:ext cx="1569660" cy="369332"/>
              </a:xfrm>
              <a:prstGeom prst="rect">
                <a:avLst/>
              </a:prstGeom>
              <a:noFill/>
            </p:spPr>
            <p:txBody>
              <a:bodyPr wrap="none" rtlCol="0">
                <a:spAutoFit/>
              </a:bodyPr>
              <a:lstStyle/>
              <a:p>
                <a:r>
                  <a:rPr lang="zh-CN" altLang="en-US" b="1" dirty="0">
                    <a:solidFill>
                      <a:schemeClr val="bg1"/>
                    </a:solidFill>
                    <a:latin typeface="微软雅黑" pitchFamily="34" charset="-122"/>
                    <a:ea typeface="微软雅黑" pitchFamily="34" charset="-122"/>
                  </a:rPr>
                  <a:t>单击</a:t>
                </a:r>
                <a:r>
                  <a:rPr lang="zh-CN" altLang="en-US" b="1" dirty="0" smtClean="0">
                    <a:solidFill>
                      <a:schemeClr val="bg1"/>
                    </a:solidFill>
                    <a:latin typeface="微软雅黑" pitchFamily="34" charset="-122"/>
                    <a:ea typeface="微软雅黑" pitchFamily="34" charset="-122"/>
                  </a:rPr>
                  <a:t>添加</a:t>
                </a:r>
                <a:r>
                  <a:rPr lang="zh-CN" altLang="en-US" b="1" dirty="0">
                    <a:solidFill>
                      <a:schemeClr val="bg1"/>
                    </a:solidFill>
                    <a:latin typeface="微软雅黑" pitchFamily="34" charset="-122"/>
                    <a:ea typeface="微软雅黑" pitchFamily="34" charset="-122"/>
                  </a:rPr>
                  <a:t>文本</a:t>
                </a:r>
              </a:p>
            </p:txBody>
          </p:sp>
        </p:grpSp>
      </p:grpSp>
      <p:grpSp>
        <p:nvGrpSpPr>
          <p:cNvPr id="19" name="组合 18"/>
          <p:cNvGrpSpPr/>
          <p:nvPr/>
        </p:nvGrpSpPr>
        <p:grpSpPr>
          <a:xfrm>
            <a:off x="4427507" y="4456050"/>
            <a:ext cx="3073170" cy="1090840"/>
            <a:chOff x="2987645" y="4456050"/>
            <a:chExt cx="3073170" cy="1090840"/>
          </a:xfrm>
        </p:grpSpPr>
        <p:sp>
          <p:nvSpPr>
            <p:cNvPr id="20" name="_color1" descr="© INSCALE GmbH, 26.05.2010&#10;http://www.presentationload.com/"/>
            <p:cNvSpPr>
              <a:spLocks/>
            </p:cNvSpPr>
            <p:nvPr/>
          </p:nvSpPr>
          <p:spPr bwMode="gray">
            <a:xfrm>
              <a:off x="2987645" y="4456050"/>
              <a:ext cx="3073170" cy="1090840"/>
            </a:xfrm>
            <a:custGeom>
              <a:avLst/>
              <a:gdLst/>
              <a:ahLst/>
              <a:cxnLst>
                <a:cxn ang="0">
                  <a:pos x="962" y="2"/>
                </a:cxn>
                <a:cxn ang="0">
                  <a:pos x="481" y="341"/>
                </a:cxn>
                <a:cxn ang="0">
                  <a:pos x="0" y="0"/>
                </a:cxn>
              </a:cxnLst>
              <a:rect l="0" t="0" r="r" b="b"/>
              <a:pathLst>
                <a:path w="962" h="341">
                  <a:moveTo>
                    <a:pt x="962" y="2"/>
                  </a:moveTo>
                  <a:cubicBezTo>
                    <a:pt x="892" y="199"/>
                    <a:pt x="703" y="341"/>
                    <a:pt x="481" y="341"/>
                  </a:cubicBezTo>
                  <a:cubicBezTo>
                    <a:pt x="259" y="341"/>
                    <a:pt x="70" y="199"/>
                    <a:pt x="0" y="0"/>
                  </a:cubicBezTo>
                </a:path>
              </a:pathLst>
            </a:custGeom>
            <a:solidFill>
              <a:srgbClr val="FFC000"/>
            </a:solidFill>
            <a:ln w="3175">
              <a:noFill/>
              <a:miter lim="800000"/>
              <a:headEnd/>
              <a:tailEnd/>
            </a:ln>
          </p:spPr>
          <p:txBody>
            <a:bodyPr lIns="36000" tIns="324000" rIns="36000" bIns="36000" anchor="ctr" anchorCtr="0"/>
            <a:lstStyle/>
            <a:p>
              <a:pPr algn="ctr" fontAlgn="auto">
                <a:lnSpc>
                  <a:spcPct val="95000"/>
                </a:lnSpc>
                <a:spcBef>
                  <a:spcPts val="0"/>
                </a:spcBef>
                <a:spcAft>
                  <a:spcPts val="800"/>
                </a:spcAft>
                <a:defRPr/>
              </a:pPr>
              <a:endParaRPr lang="en-GB" kern="0" dirty="0">
                <a:solidFill>
                  <a:srgbClr val="000000"/>
                </a:solidFill>
              </a:endParaRPr>
            </a:p>
          </p:txBody>
        </p:sp>
        <p:sp>
          <p:nvSpPr>
            <p:cNvPr id="21" name="TextBox 20"/>
            <p:cNvSpPr txBox="1"/>
            <p:nvPr/>
          </p:nvSpPr>
          <p:spPr>
            <a:xfrm>
              <a:off x="3779912" y="4946550"/>
              <a:ext cx="1569660" cy="369332"/>
            </a:xfrm>
            <a:prstGeom prst="rect">
              <a:avLst/>
            </a:prstGeom>
            <a:noFill/>
          </p:spPr>
          <p:txBody>
            <a:bodyPr wrap="none" rtlCol="0">
              <a:spAutoFit/>
            </a:bodyPr>
            <a:lstStyle/>
            <a:p>
              <a:r>
                <a:rPr lang="zh-CN" altLang="en-US" b="1" dirty="0">
                  <a:latin typeface="微软雅黑" pitchFamily="34" charset="-122"/>
                  <a:ea typeface="微软雅黑" pitchFamily="34" charset="-122"/>
                </a:rPr>
                <a:t>单击</a:t>
              </a:r>
              <a:r>
                <a:rPr lang="zh-CN" altLang="en-US" b="1" dirty="0" smtClean="0">
                  <a:latin typeface="微软雅黑" pitchFamily="34" charset="-122"/>
                  <a:ea typeface="微软雅黑" pitchFamily="34" charset="-122"/>
                </a:rPr>
                <a:t>添加</a:t>
              </a:r>
              <a:r>
                <a:rPr lang="zh-CN" altLang="en-US" b="1" dirty="0">
                  <a:latin typeface="微软雅黑" pitchFamily="34" charset="-122"/>
                  <a:ea typeface="微软雅黑" pitchFamily="34" charset="-122"/>
                </a:rPr>
                <a:t>文本</a:t>
              </a:r>
            </a:p>
          </p:txBody>
        </p:sp>
      </p:grpSp>
      <p:sp>
        <p:nvSpPr>
          <p:cNvPr id="22" name="Line 17" descr="© INSCALE GmbH, 26.05.2010&#10;http://www.presentationload.com/"/>
          <p:cNvSpPr>
            <a:spLocks noChangeShapeType="1"/>
          </p:cNvSpPr>
          <p:nvPr/>
        </p:nvSpPr>
        <p:spPr bwMode="gray">
          <a:xfrm>
            <a:off x="2411412" y="4150548"/>
            <a:ext cx="2808363" cy="0"/>
          </a:xfrm>
          <a:prstGeom prst="line">
            <a:avLst/>
          </a:prstGeom>
          <a:noFill/>
          <a:ln w="19050">
            <a:solidFill>
              <a:srgbClr val="00B0F0"/>
            </a:solidFill>
            <a:prstDash val="sysDot"/>
            <a:round/>
            <a:headEnd/>
            <a:tailEnd/>
          </a:ln>
          <a:effectLst/>
        </p:spPr>
        <p:txBody>
          <a:bodyPr wrap="none" anchor="ctr"/>
          <a:lstStyle/>
          <a:p>
            <a:pPr fontAlgn="auto">
              <a:spcBef>
                <a:spcPts val="0"/>
              </a:spcBef>
              <a:spcAft>
                <a:spcPts val="0"/>
              </a:spcAft>
              <a:defRPr/>
            </a:pPr>
            <a:endParaRPr lang="de-DE" kern="0" noProof="1">
              <a:solidFill>
                <a:sysClr val="windowText" lastClr="000000"/>
              </a:solidFill>
            </a:endParaRPr>
          </a:p>
        </p:txBody>
      </p:sp>
      <p:sp>
        <p:nvSpPr>
          <p:cNvPr id="27" name="Text Box 14" descr="© INSCALE GmbH, 26.05.2010&#10;http://www.presentationload.com/"/>
          <p:cNvSpPr txBox="1">
            <a:spLocks noChangeArrowheads="1"/>
          </p:cNvSpPr>
          <p:nvPr/>
        </p:nvSpPr>
        <p:spPr bwMode="gray">
          <a:xfrm>
            <a:off x="2339454" y="3255780"/>
            <a:ext cx="1728192" cy="880326"/>
          </a:xfrm>
          <a:prstGeom prst="rect">
            <a:avLst/>
          </a:prstGeom>
          <a:noFill/>
          <a:ln w="9525">
            <a:noFill/>
            <a:miter lim="800000"/>
            <a:headEnd/>
            <a:tailEnd/>
          </a:ln>
        </p:spPr>
        <p:txBody>
          <a:bodyPr wrap="square" lIns="0" tIns="0" rIns="0" bIns="90000" anchor="b" anchorCtr="0">
            <a:spAutoFit/>
          </a:bodyPr>
          <a:lstStyle/>
          <a:p>
            <a:pPr defTabSz="801688" fontAlgn="auto">
              <a:lnSpc>
                <a:spcPct val="95000"/>
              </a:lnSpc>
              <a:spcBef>
                <a:spcPts val="0"/>
              </a:spcBef>
              <a:spcAft>
                <a:spcPts val="800"/>
              </a:spcAft>
              <a:defRPr/>
            </a:pPr>
            <a:r>
              <a:rPr lang="de-DE" kern="0" noProof="1">
                <a:solidFill>
                  <a:sysClr val="windowText" lastClr="000000"/>
                </a:solidFill>
                <a:cs typeface="Arial" charset="0"/>
              </a:rPr>
              <a:t>This text can </a:t>
            </a:r>
            <a:br>
              <a:rPr lang="de-DE" kern="0" noProof="1">
                <a:solidFill>
                  <a:sysClr val="windowText" lastClr="000000"/>
                </a:solidFill>
                <a:cs typeface="Arial" charset="0"/>
              </a:rPr>
            </a:br>
            <a:r>
              <a:rPr lang="de-DE" kern="0" noProof="1">
                <a:solidFill>
                  <a:sysClr val="windowText" lastClr="000000"/>
                </a:solidFill>
                <a:cs typeface="Arial" charset="0"/>
              </a:rPr>
              <a:t>be replaced with </a:t>
            </a:r>
            <a:br>
              <a:rPr lang="de-DE" kern="0" noProof="1">
                <a:solidFill>
                  <a:sysClr val="windowText" lastClr="000000"/>
                </a:solidFill>
                <a:cs typeface="Arial" charset="0"/>
              </a:rPr>
            </a:br>
            <a:r>
              <a:rPr lang="de-DE" kern="0" noProof="1">
                <a:solidFill>
                  <a:sysClr val="windowText" lastClr="000000"/>
                </a:solidFill>
                <a:cs typeface="Arial" charset="0"/>
              </a:rPr>
              <a:t>your own text.</a:t>
            </a:r>
          </a:p>
        </p:txBody>
      </p:sp>
      <p:sp>
        <p:nvSpPr>
          <p:cNvPr id="28" name="Line 17" descr="© INSCALE GmbH, 26.05.2010&#10;http://www.presentationload.com/"/>
          <p:cNvSpPr>
            <a:spLocks noChangeShapeType="1"/>
          </p:cNvSpPr>
          <p:nvPr/>
        </p:nvSpPr>
        <p:spPr bwMode="gray">
          <a:xfrm flipH="1">
            <a:off x="6731942" y="5146142"/>
            <a:ext cx="2865650" cy="0"/>
          </a:xfrm>
          <a:prstGeom prst="line">
            <a:avLst/>
          </a:prstGeom>
          <a:noFill/>
          <a:ln w="19050">
            <a:solidFill>
              <a:srgbClr val="D8670A"/>
            </a:solidFill>
            <a:prstDash val="sysDot"/>
            <a:round/>
            <a:headEnd/>
            <a:tailEnd/>
          </a:ln>
          <a:effectLst/>
        </p:spPr>
        <p:txBody>
          <a:bodyPr wrap="none" anchor="ctr"/>
          <a:lstStyle/>
          <a:p>
            <a:pPr fontAlgn="auto">
              <a:spcBef>
                <a:spcPts val="0"/>
              </a:spcBef>
              <a:spcAft>
                <a:spcPts val="0"/>
              </a:spcAft>
              <a:defRPr/>
            </a:pPr>
            <a:endParaRPr lang="de-DE" kern="0" noProof="1">
              <a:solidFill>
                <a:sysClr val="windowText" lastClr="000000"/>
              </a:solidFill>
            </a:endParaRPr>
          </a:p>
        </p:txBody>
      </p:sp>
      <p:sp>
        <p:nvSpPr>
          <p:cNvPr id="29" name="Text Box 14" descr="© INSCALE GmbH, 26.05.2010&#10;http://www.presentationload.com/"/>
          <p:cNvSpPr txBox="1">
            <a:spLocks noChangeArrowheads="1"/>
          </p:cNvSpPr>
          <p:nvPr/>
        </p:nvSpPr>
        <p:spPr bwMode="gray">
          <a:xfrm>
            <a:off x="7538699" y="4259351"/>
            <a:ext cx="2073564" cy="880326"/>
          </a:xfrm>
          <a:prstGeom prst="rect">
            <a:avLst/>
          </a:prstGeom>
          <a:noFill/>
          <a:ln w="9525">
            <a:noFill/>
            <a:miter lim="800000"/>
            <a:headEnd/>
            <a:tailEnd/>
          </a:ln>
        </p:spPr>
        <p:txBody>
          <a:bodyPr wrap="square" lIns="0" tIns="0" rIns="0" bIns="90000" anchor="b" anchorCtr="0">
            <a:spAutoFit/>
          </a:bodyPr>
          <a:lstStyle/>
          <a:p>
            <a:pPr algn="r" defTabSz="801688" fontAlgn="auto">
              <a:lnSpc>
                <a:spcPct val="95000"/>
              </a:lnSpc>
              <a:spcBef>
                <a:spcPts val="0"/>
              </a:spcBef>
              <a:spcAft>
                <a:spcPts val="800"/>
              </a:spcAft>
              <a:defRPr/>
            </a:pPr>
            <a:r>
              <a:rPr lang="de-DE" kern="0" noProof="1">
                <a:solidFill>
                  <a:sysClr val="windowText" lastClr="000000"/>
                </a:solidFill>
                <a:cs typeface="Arial" charset="0"/>
              </a:rPr>
              <a:t>This text can </a:t>
            </a:r>
            <a:br>
              <a:rPr lang="de-DE" kern="0" noProof="1">
                <a:solidFill>
                  <a:sysClr val="windowText" lastClr="000000"/>
                </a:solidFill>
                <a:cs typeface="Arial" charset="0"/>
              </a:rPr>
            </a:br>
            <a:r>
              <a:rPr lang="de-DE" kern="0" noProof="1">
                <a:solidFill>
                  <a:sysClr val="windowText" lastClr="000000"/>
                </a:solidFill>
                <a:cs typeface="Arial" charset="0"/>
              </a:rPr>
              <a:t>be replaced with </a:t>
            </a:r>
            <a:br>
              <a:rPr lang="de-DE" kern="0" noProof="1">
                <a:solidFill>
                  <a:sysClr val="windowText" lastClr="000000"/>
                </a:solidFill>
                <a:cs typeface="Arial" charset="0"/>
              </a:rPr>
            </a:br>
            <a:r>
              <a:rPr lang="de-DE" kern="0" noProof="1">
                <a:solidFill>
                  <a:sysClr val="windowText" lastClr="000000"/>
                </a:solidFill>
                <a:cs typeface="Arial" charset="0"/>
              </a:rPr>
              <a:t>your own text.</a:t>
            </a:r>
          </a:p>
        </p:txBody>
      </p:sp>
      <p:sp>
        <p:nvSpPr>
          <p:cNvPr id="30" name="Line 17" descr="© INSCALE GmbH, 26.05.2010&#10;http://www.presentationload.com/"/>
          <p:cNvSpPr>
            <a:spLocks noChangeShapeType="1"/>
          </p:cNvSpPr>
          <p:nvPr/>
        </p:nvSpPr>
        <p:spPr bwMode="gray">
          <a:xfrm flipH="1">
            <a:off x="6731942" y="3120145"/>
            <a:ext cx="2865653" cy="0"/>
          </a:xfrm>
          <a:prstGeom prst="line">
            <a:avLst/>
          </a:prstGeom>
          <a:noFill/>
          <a:ln w="19050">
            <a:solidFill>
              <a:srgbClr val="969696"/>
            </a:solidFill>
            <a:prstDash val="sysDot"/>
            <a:round/>
            <a:headEnd/>
            <a:tailEnd/>
          </a:ln>
          <a:effectLst/>
        </p:spPr>
        <p:txBody>
          <a:bodyPr wrap="none" anchor="ctr"/>
          <a:lstStyle/>
          <a:p>
            <a:pPr fontAlgn="auto">
              <a:spcBef>
                <a:spcPts val="0"/>
              </a:spcBef>
              <a:spcAft>
                <a:spcPts val="0"/>
              </a:spcAft>
              <a:defRPr/>
            </a:pPr>
            <a:endParaRPr lang="de-DE" kern="0" noProof="1">
              <a:solidFill>
                <a:sysClr val="windowText" lastClr="000000"/>
              </a:solidFill>
            </a:endParaRPr>
          </a:p>
        </p:txBody>
      </p:sp>
      <p:sp>
        <p:nvSpPr>
          <p:cNvPr id="31" name="Text Box 14" descr="© INSCALE GmbH, 26.05.2010&#10;http://www.presentationload.com/"/>
          <p:cNvSpPr txBox="1">
            <a:spLocks noChangeArrowheads="1"/>
          </p:cNvSpPr>
          <p:nvPr/>
        </p:nvSpPr>
        <p:spPr bwMode="gray">
          <a:xfrm>
            <a:off x="7524030" y="2230453"/>
            <a:ext cx="2073564" cy="880326"/>
          </a:xfrm>
          <a:prstGeom prst="rect">
            <a:avLst/>
          </a:prstGeom>
          <a:noFill/>
          <a:ln w="9525">
            <a:noFill/>
            <a:miter lim="800000"/>
            <a:headEnd/>
            <a:tailEnd/>
          </a:ln>
        </p:spPr>
        <p:txBody>
          <a:bodyPr wrap="square" lIns="0" tIns="0" rIns="0" bIns="90000" anchor="b" anchorCtr="0">
            <a:spAutoFit/>
          </a:bodyPr>
          <a:lstStyle/>
          <a:p>
            <a:pPr algn="r" defTabSz="801688" fontAlgn="auto">
              <a:lnSpc>
                <a:spcPct val="95000"/>
              </a:lnSpc>
              <a:spcBef>
                <a:spcPts val="0"/>
              </a:spcBef>
              <a:spcAft>
                <a:spcPts val="800"/>
              </a:spcAft>
              <a:defRPr/>
            </a:pPr>
            <a:r>
              <a:rPr lang="de-DE" kern="0" noProof="1">
                <a:solidFill>
                  <a:sysClr val="windowText" lastClr="000000"/>
                </a:solidFill>
                <a:cs typeface="Arial" charset="0"/>
              </a:rPr>
              <a:t>This text can </a:t>
            </a:r>
            <a:br>
              <a:rPr lang="de-DE" kern="0" noProof="1">
                <a:solidFill>
                  <a:sysClr val="windowText" lastClr="000000"/>
                </a:solidFill>
                <a:cs typeface="Arial" charset="0"/>
              </a:rPr>
            </a:br>
            <a:r>
              <a:rPr lang="de-DE" kern="0" noProof="1">
                <a:solidFill>
                  <a:sysClr val="windowText" lastClr="000000"/>
                </a:solidFill>
                <a:cs typeface="Arial" charset="0"/>
              </a:rPr>
              <a:t>be replaced with </a:t>
            </a:r>
            <a:br>
              <a:rPr lang="de-DE" kern="0" noProof="1">
                <a:solidFill>
                  <a:sysClr val="windowText" lastClr="000000"/>
                </a:solidFill>
                <a:cs typeface="Arial" charset="0"/>
              </a:rPr>
            </a:br>
            <a:r>
              <a:rPr lang="de-DE" kern="0" noProof="1">
                <a:solidFill>
                  <a:sysClr val="windowText" lastClr="000000"/>
                </a:solidFill>
                <a:cs typeface="Arial" charset="0"/>
              </a:rPr>
              <a:t>your own text.</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ipe(left)">
                                      <p:cBhvr>
                                        <p:cTn id="7" dur="500"/>
                                        <p:tgtEl>
                                          <p:spTgt spid="23554"/>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ppt_y</p:attrName>
                                        </p:attrNameLst>
                                      </p:cBhvr>
                                      <p:tavLst>
                                        <p:tav tm="0">
                                          <p:val>
                                            <p:strVal val="#ppt_y+#ppt_h*1.125000"/>
                                          </p:val>
                                        </p:tav>
                                        <p:tav tm="100000">
                                          <p:val>
                                            <p:strVal val="#ppt_y"/>
                                          </p:val>
                                        </p:tav>
                                      </p:tavLst>
                                    </p:anim>
                                    <p:animEffect transition="in" filter="wipe(up)">
                                      <p:cBhvr>
                                        <p:cTn id="12" dur="300"/>
                                        <p:tgtEl>
                                          <p:spTgt spid="19"/>
                                        </p:tgtEl>
                                      </p:cBhvr>
                                    </p:animEffect>
                                  </p:childTnLst>
                                </p:cTn>
                              </p:par>
                            </p:childTnLst>
                          </p:cTn>
                        </p:par>
                        <p:par>
                          <p:cTn id="13" fill="hold">
                            <p:stCondLst>
                              <p:cond delay="800"/>
                            </p:stCondLst>
                            <p:childTnLst>
                              <p:par>
                                <p:cTn id="14" presetID="12" presetClass="entr" presetSubtype="4"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300"/>
                                        <p:tgtEl>
                                          <p:spTgt spid="14"/>
                                        </p:tgtEl>
                                        <p:attrNameLst>
                                          <p:attrName>ppt_y</p:attrName>
                                        </p:attrNameLst>
                                      </p:cBhvr>
                                      <p:tavLst>
                                        <p:tav tm="0">
                                          <p:val>
                                            <p:strVal val="#ppt_y+#ppt_h*1.125000"/>
                                          </p:val>
                                        </p:tav>
                                        <p:tav tm="100000">
                                          <p:val>
                                            <p:strVal val="#ppt_y"/>
                                          </p:val>
                                        </p:tav>
                                      </p:tavLst>
                                    </p:anim>
                                    <p:animEffect transition="in" filter="wipe(up)">
                                      <p:cBhvr>
                                        <p:cTn id="17" dur="300"/>
                                        <p:tgtEl>
                                          <p:spTgt spid="14"/>
                                        </p:tgtEl>
                                      </p:cBhvr>
                                    </p:animEffect>
                                  </p:childTnLst>
                                </p:cTn>
                              </p:par>
                            </p:childTnLst>
                          </p:cTn>
                        </p:par>
                        <p:par>
                          <p:cTn id="18" fill="hold">
                            <p:stCondLst>
                              <p:cond delay="1100"/>
                            </p:stCondLst>
                            <p:childTnLst>
                              <p:par>
                                <p:cTn id="19" presetID="1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300"/>
                                        <p:tgtEl>
                                          <p:spTgt spid="8"/>
                                        </p:tgtEl>
                                        <p:attrNameLst>
                                          <p:attrName>ppt_y</p:attrName>
                                        </p:attrNameLst>
                                      </p:cBhvr>
                                      <p:tavLst>
                                        <p:tav tm="0">
                                          <p:val>
                                            <p:strVal val="#ppt_y+#ppt_h*1.125000"/>
                                          </p:val>
                                        </p:tav>
                                        <p:tav tm="100000">
                                          <p:val>
                                            <p:strVal val="#ppt_y"/>
                                          </p:val>
                                        </p:tav>
                                      </p:tavLst>
                                    </p:anim>
                                    <p:animEffect transition="in" filter="wipe(up)">
                                      <p:cBhvr>
                                        <p:cTn id="22" dur="3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300"/>
                                        <p:tgtEl>
                                          <p:spTgt spid="7"/>
                                        </p:tgtEl>
                                      </p:cBhvr>
                                    </p:animEffect>
                                  </p:childTnLst>
                                </p:cTn>
                              </p:par>
                            </p:childTnLst>
                          </p:cTn>
                        </p:par>
                        <p:par>
                          <p:cTn id="26" fill="hold">
                            <p:stCondLst>
                              <p:cond delay="1400"/>
                            </p:stCondLst>
                            <p:childTnLst>
                              <p:par>
                                <p:cTn id="27" presetID="22" presetClass="entr" presetSubtype="8"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300"/>
                                        <p:tgtEl>
                                          <p:spTgt spid="30"/>
                                        </p:tgtEl>
                                      </p:cBhvr>
                                    </p:animEffect>
                                  </p:childTnLst>
                                </p:cTn>
                              </p:par>
                            </p:childTnLst>
                          </p:cTn>
                        </p:par>
                        <p:par>
                          <p:cTn id="30" fill="hold">
                            <p:stCondLst>
                              <p:cond delay="1700"/>
                            </p:stCondLst>
                            <p:childTnLst>
                              <p:par>
                                <p:cTn id="31" presetID="2" presetClass="entr" presetSubtype="2"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300" fill="hold"/>
                                        <p:tgtEl>
                                          <p:spTgt spid="31"/>
                                        </p:tgtEl>
                                        <p:attrNameLst>
                                          <p:attrName>ppt_x</p:attrName>
                                        </p:attrNameLst>
                                      </p:cBhvr>
                                      <p:tavLst>
                                        <p:tav tm="0">
                                          <p:val>
                                            <p:strVal val="1+#ppt_w/2"/>
                                          </p:val>
                                        </p:tav>
                                        <p:tav tm="100000">
                                          <p:val>
                                            <p:strVal val="#ppt_x"/>
                                          </p:val>
                                        </p:tav>
                                      </p:tavLst>
                                    </p:anim>
                                    <p:anim calcmode="lin" valueType="num">
                                      <p:cBhvr additive="base">
                                        <p:cTn id="34" dur="300" fill="hold"/>
                                        <p:tgtEl>
                                          <p:spTgt spid="31"/>
                                        </p:tgtEl>
                                        <p:attrNameLst>
                                          <p:attrName>ppt_y</p:attrName>
                                        </p:attrNameLst>
                                      </p:cBhvr>
                                      <p:tavLst>
                                        <p:tav tm="0">
                                          <p:val>
                                            <p:strVal val="#ppt_y"/>
                                          </p:val>
                                        </p:tav>
                                        <p:tav tm="100000">
                                          <p:val>
                                            <p:strVal val="#ppt_y"/>
                                          </p:val>
                                        </p:tav>
                                      </p:tavLst>
                                    </p:anim>
                                  </p:childTnLst>
                                </p:cTn>
                              </p:par>
                              <p:par>
                                <p:cTn id="35" presetID="22" presetClass="entr" presetSubtype="2"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right)">
                                      <p:cBhvr>
                                        <p:cTn id="37" dur="300"/>
                                        <p:tgtEl>
                                          <p:spTgt spid="22"/>
                                        </p:tgtEl>
                                      </p:cBhvr>
                                    </p:animEffec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300" fill="hold"/>
                                        <p:tgtEl>
                                          <p:spTgt spid="27"/>
                                        </p:tgtEl>
                                        <p:attrNameLst>
                                          <p:attrName>ppt_x</p:attrName>
                                        </p:attrNameLst>
                                      </p:cBhvr>
                                      <p:tavLst>
                                        <p:tav tm="0">
                                          <p:val>
                                            <p:strVal val="0-#ppt_w/2"/>
                                          </p:val>
                                        </p:tav>
                                        <p:tav tm="100000">
                                          <p:val>
                                            <p:strVal val="#ppt_x"/>
                                          </p:val>
                                        </p:tav>
                                      </p:tavLst>
                                    </p:anim>
                                    <p:anim calcmode="lin" valueType="num">
                                      <p:cBhvr additive="base">
                                        <p:cTn id="42" dur="300" fill="hold"/>
                                        <p:tgtEl>
                                          <p:spTgt spid="27"/>
                                        </p:tgtEl>
                                        <p:attrNameLst>
                                          <p:attrName>ppt_y</p:attrName>
                                        </p:attrNameLst>
                                      </p:cBhvr>
                                      <p:tavLst>
                                        <p:tav tm="0">
                                          <p:val>
                                            <p:strVal val="#ppt_y"/>
                                          </p:val>
                                        </p:tav>
                                        <p:tav tm="100000">
                                          <p:val>
                                            <p:strVal val="#ppt_y"/>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300"/>
                                        <p:tgtEl>
                                          <p:spTgt spid="28"/>
                                        </p:tgtEl>
                                      </p:cBhvr>
                                    </p:animEffect>
                                  </p:childTnLst>
                                </p:cTn>
                              </p:par>
                            </p:childTnLst>
                          </p:cTn>
                        </p:par>
                        <p:par>
                          <p:cTn id="46" fill="hold">
                            <p:stCondLst>
                              <p:cond delay="2300"/>
                            </p:stCondLst>
                            <p:childTnLst>
                              <p:par>
                                <p:cTn id="47" presetID="2" presetClass="entr" presetSubtype="2"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300" fill="hold"/>
                                        <p:tgtEl>
                                          <p:spTgt spid="29"/>
                                        </p:tgtEl>
                                        <p:attrNameLst>
                                          <p:attrName>ppt_x</p:attrName>
                                        </p:attrNameLst>
                                      </p:cBhvr>
                                      <p:tavLst>
                                        <p:tav tm="0">
                                          <p:val>
                                            <p:strVal val="1+#ppt_w/2"/>
                                          </p:val>
                                        </p:tav>
                                        <p:tav tm="100000">
                                          <p:val>
                                            <p:strVal val="#ppt_x"/>
                                          </p:val>
                                        </p:tav>
                                      </p:tavLst>
                                    </p:anim>
                                    <p:anim calcmode="lin" valueType="num">
                                      <p:cBhvr additive="base">
                                        <p:cTn id="50" dur="3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2" grpId="0" animBg="1"/>
      <p:bldP spid="27" grpId="0"/>
      <p:bldP spid="28" grpId="0" animBg="1"/>
      <p:bldP spid="29" grpId="0"/>
      <p:bldP spid="30" grpId="0" animBg="1"/>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5" name="标题 52"/>
          <p:cNvSpPr>
            <a:spLocks noChangeArrowheads="1"/>
          </p:cNvSpPr>
          <p:nvPr/>
        </p:nvSpPr>
        <p:spPr bwMode="auto">
          <a:xfrm>
            <a:off x="1605602" y="152486"/>
            <a:ext cx="52276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15" name="环形箭头 14"/>
          <p:cNvSpPr/>
          <p:nvPr/>
        </p:nvSpPr>
        <p:spPr>
          <a:xfrm flipH="1">
            <a:off x="4300516" y="1556792"/>
            <a:ext cx="3387731" cy="3374896"/>
          </a:xfrm>
          <a:prstGeom prst="circularArrow">
            <a:avLst>
              <a:gd name="adj1" fmla="val 12592"/>
              <a:gd name="adj2" fmla="val 775455"/>
              <a:gd name="adj3" fmla="val 19769162"/>
              <a:gd name="adj4" fmla="val 6071"/>
              <a:gd name="adj5" fmla="val 13811"/>
            </a:avLst>
          </a:prstGeom>
          <a:solidFill>
            <a:srgbClr val="FE0000"/>
          </a:solidFill>
          <a:ln>
            <a:noFill/>
          </a:ln>
          <a:effectLst/>
          <a:scene3d>
            <a:camera prst="orthographicFront">
              <a:rot lat="0" lon="0" rev="0"/>
            </a:camera>
            <a:lightRig rig="contrasting" dir="t">
              <a:rot lat="0" lon="0" rev="3000000"/>
            </a:lightRig>
          </a:scene3d>
          <a:sp3d extrusionH="203200" contourW="12700" prstMaterial="metal">
            <a:bevelT/>
            <a:bevelB/>
            <a:extrusionClr>
              <a:srgbClr val="FF0000"/>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itchFamily="34" charset="0"/>
              <a:cs typeface="Arial" pitchFamily="34" charset="0"/>
            </a:endParaRPr>
          </a:p>
        </p:txBody>
      </p:sp>
      <p:sp>
        <p:nvSpPr>
          <p:cNvPr id="16" name="TextBox 15"/>
          <p:cNvSpPr txBox="1"/>
          <p:nvPr/>
        </p:nvSpPr>
        <p:spPr>
          <a:xfrm>
            <a:off x="5355433" y="2797870"/>
            <a:ext cx="1492463" cy="646331"/>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3600" b="1" dirty="0" smtClean="0">
                <a:latin typeface="微软雅黑" pitchFamily="34" charset="-122"/>
                <a:ea typeface="微软雅黑" pitchFamily="34" charset="-122"/>
                <a:cs typeface="Arial" pitchFamily="34" charset="0"/>
              </a:rPr>
              <a:t>标题</a:t>
            </a:r>
            <a:endParaRPr lang="zh-CN" altLang="en-US" sz="3600" b="1" dirty="0">
              <a:latin typeface="微软雅黑" pitchFamily="34" charset="-122"/>
              <a:ea typeface="微软雅黑" pitchFamily="34" charset="-122"/>
              <a:cs typeface="Arial" pitchFamily="34" charset="0"/>
            </a:endParaRPr>
          </a:p>
        </p:txBody>
      </p:sp>
      <p:sp>
        <p:nvSpPr>
          <p:cNvPr id="17" name="环形箭头 16"/>
          <p:cNvSpPr/>
          <p:nvPr/>
        </p:nvSpPr>
        <p:spPr>
          <a:xfrm flipH="1">
            <a:off x="2339454" y="2299488"/>
            <a:ext cx="2224574" cy="2216146"/>
          </a:xfrm>
          <a:prstGeom prst="circularArrow">
            <a:avLst>
              <a:gd name="adj1" fmla="val 12562"/>
              <a:gd name="adj2" fmla="val 775455"/>
              <a:gd name="adj3" fmla="val 19969328"/>
              <a:gd name="adj4" fmla="val 470759"/>
              <a:gd name="adj5" fmla="val 13811"/>
            </a:avLst>
          </a:prstGeom>
          <a:gradFill>
            <a:gsLst>
              <a:gs pos="100000">
                <a:srgbClr val="0183EF"/>
              </a:gs>
              <a:gs pos="100000">
                <a:srgbClr val="00B0F0"/>
              </a:gs>
            </a:gsLst>
            <a:lin ang="16200000" scaled="1"/>
          </a:gradFill>
          <a:ln>
            <a:noFill/>
          </a:ln>
          <a:effectLst/>
          <a:scene3d>
            <a:camera prst="orthographicFront">
              <a:rot lat="0" lon="0" rev="0"/>
            </a:camera>
            <a:lightRig rig="contrasting" dir="t">
              <a:rot lat="0" lon="0" rev="3000000"/>
            </a:lightRig>
          </a:scene3d>
          <a:sp3d extrusionH="76200" prstMaterial="metal">
            <a:bevelT w="82550" h="88900"/>
            <a:extrusionClr>
              <a:srgbClr val="00B0F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Arial" pitchFamily="34" charset="0"/>
              <a:cs typeface="Arial" pitchFamily="34" charset="0"/>
            </a:endParaRPr>
          </a:p>
        </p:txBody>
      </p:sp>
      <p:sp>
        <p:nvSpPr>
          <p:cNvPr id="18" name="TextBox 17"/>
          <p:cNvSpPr txBox="1"/>
          <p:nvPr/>
        </p:nvSpPr>
        <p:spPr>
          <a:xfrm>
            <a:off x="2987526" y="3244914"/>
            <a:ext cx="936200" cy="400110"/>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2000" b="1" dirty="0" smtClean="0">
                <a:latin typeface="微软雅黑" pitchFamily="34" charset="-122"/>
                <a:ea typeface="微软雅黑" pitchFamily="34" charset="-122"/>
                <a:cs typeface="Arial" pitchFamily="34" charset="0"/>
              </a:rPr>
              <a:t>标题</a:t>
            </a:r>
            <a:endParaRPr lang="zh-CN" altLang="en-US" sz="2000" b="1" dirty="0">
              <a:latin typeface="微软雅黑" pitchFamily="34" charset="-122"/>
              <a:ea typeface="微软雅黑" pitchFamily="34" charset="-122"/>
              <a:cs typeface="Arial" pitchFamily="34" charset="0"/>
            </a:endParaRPr>
          </a:p>
        </p:txBody>
      </p:sp>
      <p:sp>
        <p:nvSpPr>
          <p:cNvPr id="19" name="环形箭头 18"/>
          <p:cNvSpPr/>
          <p:nvPr/>
        </p:nvSpPr>
        <p:spPr>
          <a:xfrm flipH="1">
            <a:off x="7409622" y="2299488"/>
            <a:ext cx="2224574" cy="2216146"/>
          </a:xfrm>
          <a:prstGeom prst="circularArrow">
            <a:avLst>
              <a:gd name="adj1" fmla="val 12592"/>
              <a:gd name="adj2" fmla="val 775455"/>
              <a:gd name="adj3" fmla="val 19769162"/>
              <a:gd name="adj4" fmla="val 6071"/>
              <a:gd name="adj5" fmla="val 13811"/>
            </a:avLst>
          </a:prstGeom>
          <a:solidFill>
            <a:srgbClr val="FFA000"/>
          </a:solidFill>
          <a:ln>
            <a:noFill/>
          </a:ln>
          <a:effectLst/>
          <a:scene3d>
            <a:camera prst="orthographicFront">
              <a:rot lat="0" lon="0" rev="0"/>
            </a:camera>
            <a:lightRig rig="contrasting" dir="t">
              <a:rot lat="0" lon="0" rev="3000000"/>
            </a:lightRig>
          </a:scene3d>
          <a:sp3d prstMaterial="metal">
            <a:bevelT w="8255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Arial" pitchFamily="34" charset="0"/>
              <a:cs typeface="Arial" pitchFamily="34" charset="0"/>
            </a:endParaRPr>
          </a:p>
        </p:txBody>
      </p:sp>
      <p:sp>
        <p:nvSpPr>
          <p:cNvPr id="20" name="TextBox 19"/>
          <p:cNvSpPr txBox="1"/>
          <p:nvPr/>
        </p:nvSpPr>
        <p:spPr>
          <a:xfrm>
            <a:off x="8147856" y="3212976"/>
            <a:ext cx="960350" cy="400110"/>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2000" b="1" dirty="0" smtClean="0">
                <a:latin typeface="微软雅黑" pitchFamily="34" charset="-122"/>
                <a:ea typeface="微软雅黑" pitchFamily="34" charset="-122"/>
                <a:cs typeface="Arial" pitchFamily="34" charset="0"/>
              </a:rPr>
              <a:t>标题</a:t>
            </a:r>
            <a:endParaRPr lang="zh-CN" altLang="en-US" sz="2000" b="1" dirty="0">
              <a:latin typeface="微软雅黑" pitchFamily="34" charset="-122"/>
              <a:ea typeface="微软雅黑" pitchFamily="34" charset="-122"/>
              <a:cs typeface="Arial" pitchFamily="34" charset="0"/>
            </a:endParaRPr>
          </a:p>
        </p:txBody>
      </p:sp>
      <p:cxnSp>
        <p:nvCxnSpPr>
          <p:cNvPr id="21" name="直接箭头连接符 20"/>
          <p:cNvCxnSpPr/>
          <p:nvPr/>
        </p:nvCxnSpPr>
        <p:spPr>
          <a:xfrm rot="5400000">
            <a:off x="3130288" y="4703228"/>
            <a:ext cx="579953" cy="1379"/>
          </a:xfrm>
          <a:prstGeom prst="straightConnector1">
            <a:avLst/>
          </a:prstGeom>
          <a:ln w="19050">
            <a:solidFill>
              <a:srgbClr val="00B0F0"/>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rot="5400000">
            <a:off x="5722576" y="4999510"/>
            <a:ext cx="579953" cy="1379"/>
          </a:xfrm>
          <a:prstGeom prst="straightConnector1">
            <a:avLst/>
          </a:prstGeom>
          <a:ln w="19050">
            <a:solidFill>
              <a:srgbClr val="FF0000"/>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rot="5400000">
            <a:off x="8285175" y="4678015"/>
            <a:ext cx="579953" cy="1379"/>
          </a:xfrm>
          <a:prstGeom prst="straightConnector1">
            <a:avLst/>
          </a:prstGeom>
          <a:ln w="19050">
            <a:solidFill>
              <a:srgbClr val="FF9900"/>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267446" y="5150800"/>
            <a:ext cx="2538186" cy="369332"/>
          </a:xfrm>
          <a:prstGeom prst="rect">
            <a:avLst/>
          </a:prstGeom>
        </p:spPr>
        <p:txBody>
          <a:bodyPr wrap="square">
            <a:spAutoFit/>
          </a:bodyPr>
          <a:lstStyle/>
          <a:p>
            <a:r>
              <a:rPr lang="zh-CN" altLang="en-US" dirty="0">
                <a:latin typeface="微软雅黑" pitchFamily="34" charset="-122"/>
                <a:ea typeface="微软雅黑" pitchFamily="34" charset="-122"/>
                <a:cs typeface="Arial" pitchFamily="34" charset="0"/>
              </a:rPr>
              <a:t>点击添加标题</a:t>
            </a:r>
          </a:p>
        </p:txBody>
      </p:sp>
      <p:sp>
        <p:nvSpPr>
          <p:cNvPr id="25" name="矩形 24"/>
          <p:cNvSpPr/>
          <p:nvPr/>
        </p:nvSpPr>
        <p:spPr>
          <a:xfrm>
            <a:off x="4787726" y="5435932"/>
            <a:ext cx="2478868" cy="369332"/>
          </a:xfrm>
          <a:prstGeom prst="rect">
            <a:avLst/>
          </a:prstGeom>
        </p:spPr>
        <p:txBody>
          <a:bodyPr wrap="square">
            <a:spAutoFit/>
          </a:bodyPr>
          <a:lstStyle/>
          <a:p>
            <a:r>
              <a:rPr lang="zh-CN" altLang="en-US" dirty="0">
                <a:latin typeface="微软雅黑" pitchFamily="34" charset="-122"/>
                <a:ea typeface="微软雅黑" pitchFamily="34" charset="-122"/>
                <a:cs typeface="Arial" pitchFamily="34" charset="0"/>
              </a:rPr>
              <a:t>点击添加标题</a:t>
            </a:r>
          </a:p>
        </p:txBody>
      </p:sp>
      <p:sp>
        <p:nvSpPr>
          <p:cNvPr id="26" name="矩形 25"/>
          <p:cNvSpPr/>
          <p:nvPr/>
        </p:nvSpPr>
        <p:spPr>
          <a:xfrm>
            <a:off x="7235998" y="5075154"/>
            <a:ext cx="2548284" cy="369332"/>
          </a:xfrm>
          <a:prstGeom prst="rect">
            <a:avLst/>
          </a:prstGeom>
        </p:spPr>
        <p:txBody>
          <a:bodyPr wrap="square">
            <a:spAutoFit/>
          </a:bodyPr>
          <a:lstStyle/>
          <a:p>
            <a:r>
              <a:rPr lang="zh-CN" altLang="en-US" dirty="0">
                <a:latin typeface="微软雅黑" pitchFamily="34" charset="-122"/>
                <a:ea typeface="微软雅黑" pitchFamily="34" charset="-122"/>
                <a:cs typeface="Arial" pitchFamily="34" charset="0"/>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15"/>
                                        </p:tgtEl>
                                        <p:attrNameLst>
                                          <p:attrName>style.visibility</p:attrName>
                                        </p:attrNameLst>
                                      </p:cBhvr>
                                      <p:to>
                                        <p:strVal val="visible"/>
                                      </p:to>
                                    </p:set>
                                    <p:animEffect transition="in" filter="wipe(left)">
                                      <p:cBhvr>
                                        <p:cTn id="7" dur="500"/>
                                        <p:tgtEl>
                                          <p:spTgt spid="7215"/>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300" fill="hold"/>
                                        <p:tgtEl>
                                          <p:spTgt spid="17"/>
                                        </p:tgtEl>
                                        <p:attrNameLst>
                                          <p:attrName>ppt_w</p:attrName>
                                        </p:attrNameLst>
                                      </p:cBhvr>
                                      <p:tavLst>
                                        <p:tav tm="0">
                                          <p:val>
                                            <p:fltVal val="0"/>
                                          </p:val>
                                        </p:tav>
                                        <p:tav tm="100000">
                                          <p:val>
                                            <p:strVal val="#ppt_w"/>
                                          </p:val>
                                        </p:tav>
                                      </p:tavLst>
                                    </p:anim>
                                    <p:anim calcmode="lin" valueType="num">
                                      <p:cBhvr>
                                        <p:cTn id="12" dur="300" fill="hold"/>
                                        <p:tgtEl>
                                          <p:spTgt spid="17"/>
                                        </p:tgtEl>
                                        <p:attrNameLst>
                                          <p:attrName>ppt_h</p:attrName>
                                        </p:attrNameLst>
                                      </p:cBhvr>
                                      <p:tavLst>
                                        <p:tav tm="0">
                                          <p:val>
                                            <p:fltVal val="0"/>
                                          </p:val>
                                        </p:tav>
                                        <p:tav tm="100000">
                                          <p:val>
                                            <p:strVal val="#ppt_h"/>
                                          </p:val>
                                        </p:tav>
                                      </p:tavLst>
                                    </p:anim>
                                    <p:anim calcmode="lin" valueType="num">
                                      <p:cBhvr>
                                        <p:cTn id="13" dur="300" fill="hold"/>
                                        <p:tgtEl>
                                          <p:spTgt spid="17"/>
                                        </p:tgtEl>
                                        <p:attrNameLst>
                                          <p:attrName>style.rotation</p:attrName>
                                        </p:attrNameLst>
                                      </p:cBhvr>
                                      <p:tavLst>
                                        <p:tav tm="0">
                                          <p:val>
                                            <p:fltVal val="90"/>
                                          </p:val>
                                        </p:tav>
                                        <p:tav tm="100000">
                                          <p:val>
                                            <p:fltVal val="0"/>
                                          </p:val>
                                        </p:tav>
                                      </p:tavLst>
                                    </p:anim>
                                    <p:animEffect transition="in" filter="fade">
                                      <p:cBhvr>
                                        <p:cTn id="14" dur="300"/>
                                        <p:tgtEl>
                                          <p:spTgt spid="17"/>
                                        </p:tgtEl>
                                      </p:cBhvr>
                                    </p:animEffect>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250" fill="hold"/>
                                        <p:tgtEl>
                                          <p:spTgt spid="18"/>
                                        </p:tgtEl>
                                        <p:attrNameLst>
                                          <p:attrName>ppt_w</p:attrName>
                                        </p:attrNameLst>
                                      </p:cBhvr>
                                      <p:tavLst>
                                        <p:tav tm="0">
                                          <p:val>
                                            <p:fltVal val="0"/>
                                          </p:val>
                                        </p:tav>
                                        <p:tav tm="100000">
                                          <p:val>
                                            <p:strVal val="#ppt_w"/>
                                          </p:val>
                                        </p:tav>
                                      </p:tavLst>
                                    </p:anim>
                                    <p:anim calcmode="lin" valueType="num">
                                      <p:cBhvr>
                                        <p:cTn id="19" dur="250" fill="hold"/>
                                        <p:tgtEl>
                                          <p:spTgt spid="18"/>
                                        </p:tgtEl>
                                        <p:attrNameLst>
                                          <p:attrName>ppt_h</p:attrName>
                                        </p:attrNameLst>
                                      </p:cBhvr>
                                      <p:tavLst>
                                        <p:tav tm="0">
                                          <p:val>
                                            <p:fltVal val="0"/>
                                          </p:val>
                                        </p:tav>
                                        <p:tav tm="100000">
                                          <p:val>
                                            <p:strVal val="#ppt_h"/>
                                          </p:val>
                                        </p:tav>
                                      </p:tavLst>
                                    </p:anim>
                                    <p:animEffect transition="in" filter="fade">
                                      <p:cBhvr>
                                        <p:cTn id="20" dur="250"/>
                                        <p:tgtEl>
                                          <p:spTgt spid="18"/>
                                        </p:tgtEl>
                                      </p:cBhvr>
                                    </p:animEffect>
                                  </p:childTnLst>
                                </p:cTn>
                              </p:par>
                            </p:childTnLst>
                          </p:cTn>
                        </p:par>
                        <p:par>
                          <p:cTn id="21" fill="hold">
                            <p:stCondLst>
                              <p:cond delay="1050"/>
                            </p:stCondLst>
                            <p:childTnLst>
                              <p:par>
                                <p:cTn id="22" presetID="3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300" fill="hold"/>
                                        <p:tgtEl>
                                          <p:spTgt spid="15"/>
                                        </p:tgtEl>
                                        <p:attrNameLst>
                                          <p:attrName>ppt_w</p:attrName>
                                        </p:attrNameLst>
                                      </p:cBhvr>
                                      <p:tavLst>
                                        <p:tav tm="0">
                                          <p:val>
                                            <p:fltVal val="0"/>
                                          </p:val>
                                        </p:tav>
                                        <p:tav tm="100000">
                                          <p:val>
                                            <p:strVal val="#ppt_w"/>
                                          </p:val>
                                        </p:tav>
                                      </p:tavLst>
                                    </p:anim>
                                    <p:anim calcmode="lin" valueType="num">
                                      <p:cBhvr>
                                        <p:cTn id="25" dur="300" fill="hold"/>
                                        <p:tgtEl>
                                          <p:spTgt spid="15"/>
                                        </p:tgtEl>
                                        <p:attrNameLst>
                                          <p:attrName>ppt_h</p:attrName>
                                        </p:attrNameLst>
                                      </p:cBhvr>
                                      <p:tavLst>
                                        <p:tav tm="0">
                                          <p:val>
                                            <p:fltVal val="0"/>
                                          </p:val>
                                        </p:tav>
                                        <p:tav tm="100000">
                                          <p:val>
                                            <p:strVal val="#ppt_h"/>
                                          </p:val>
                                        </p:tav>
                                      </p:tavLst>
                                    </p:anim>
                                    <p:anim calcmode="lin" valueType="num">
                                      <p:cBhvr>
                                        <p:cTn id="26" dur="300" fill="hold"/>
                                        <p:tgtEl>
                                          <p:spTgt spid="15"/>
                                        </p:tgtEl>
                                        <p:attrNameLst>
                                          <p:attrName>style.rotation</p:attrName>
                                        </p:attrNameLst>
                                      </p:cBhvr>
                                      <p:tavLst>
                                        <p:tav tm="0">
                                          <p:val>
                                            <p:fltVal val="90"/>
                                          </p:val>
                                        </p:tav>
                                        <p:tav tm="100000">
                                          <p:val>
                                            <p:fltVal val="0"/>
                                          </p:val>
                                        </p:tav>
                                      </p:tavLst>
                                    </p:anim>
                                    <p:animEffect transition="in" filter="fade">
                                      <p:cBhvr>
                                        <p:cTn id="27" dur="300"/>
                                        <p:tgtEl>
                                          <p:spTgt spid="15"/>
                                        </p:tgtEl>
                                      </p:cBhvr>
                                    </p:animEffect>
                                  </p:childTnLst>
                                </p:cTn>
                              </p:par>
                            </p:childTnLst>
                          </p:cTn>
                        </p:par>
                        <p:par>
                          <p:cTn id="28" fill="hold">
                            <p:stCondLst>
                              <p:cond delay="1350"/>
                            </p:stCondLst>
                            <p:childTnLst>
                              <p:par>
                                <p:cTn id="29" presetID="53" presetClass="entr" presetSubtype="16"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250" fill="hold"/>
                                        <p:tgtEl>
                                          <p:spTgt spid="16"/>
                                        </p:tgtEl>
                                        <p:attrNameLst>
                                          <p:attrName>ppt_w</p:attrName>
                                        </p:attrNameLst>
                                      </p:cBhvr>
                                      <p:tavLst>
                                        <p:tav tm="0">
                                          <p:val>
                                            <p:fltVal val="0"/>
                                          </p:val>
                                        </p:tav>
                                        <p:tav tm="100000">
                                          <p:val>
                                            <p:strVal val="#ppt_w"/>
                                          </p:val>
                                        </p:tav>
                                      </p:tavLst>
                                    </p:anim>
                                    <p:anim calcmode="lin" valueType="num">
                                      <p:cBhvr>
                                        <p:cTn id="32" dur="250" fill="hold"/>
                                        <p:tgtEl>
                                          <p:spTgt spid="16"/>
                                        </p:tgtEl>
                                        <p:attrNameLst>
                                          <p:attrName>ppt_h</p:attrName>
                                        </p:attrNameLst>
                                      </p:cBhvr>
                                      <p:tavLst>
                                        <p:tav tm="0">
                                          <p:val>
                                            <p:fltVal val="0"/>
                                          </p:val>
                                        </p:tav>
                                        <p:tav tm="100000">
                                          <p:val>
                                            <p:strVal val="#ppt_h"/>
                                          </p:val>
                                        </p:tav>
                                      </p:tavLst>
                                    </p:anim>
                                    <p:animEffect transition="in" filter="fade">
                                      <p:cBhvr>
                                        <p:cTn id="33" dur="250"/>
                                        <p:tgtEl>
                                          <p:spTgt spid="16"/>
                                        </p:tgtEl>
                                      </p:cBhvr>
                                    </p:animEffect>
                                  </p:childTnLst>
                                </p:cTn>
                              </p:par>
                            </p:childTnLst>
                          </p:cTn>
                        </p:par>
                        <p:par>
                          <p:cTn id="34" fill="hold">
                            <p:stCondLst>
                              <p:cond delay="1600"/>
                            </p:stCondLst>
                            <p:childTnLst>
                              <p:par>
                                <p:cTn id="35" presetID="31"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300" fill="hold"/>
                                        <p:tgtEl>
                                          <p:spTgt spid="19"/>
                                        </p:tgtEl>
                                        <p:attrNameLst>
                                          <p:attrName>ppt_w</p:attrName>
                                        </p:attrNameLst>
                                      </p:cBhvr>
                                      <p:tavLst>
                                        <p:tav tm="0">
                                          <p:val>
                                            <p:fltVal val="0"/>
                                          </p:val>
                                        </p:tav>
                                        <p:tav tm="100000">
                                          <p:val>
                                            <p:strVal val="#ppt_w"/>
                                          </p:val>
                                        </p:tav>
                                      </p:tavLst>
                                    </p:anim>
                                    <p:anim calcmode="lin" valueType="num">
                                      <p:cBhvr>
                                        <p:cTn id="38" dur="300" fill="hold"/>
                                        <p:tgtEl>
                                          <p:spTgt spid="19"/>
                                        </p:tgtEl>
                                        <p:attrNameLst>
                                          <p:attrName>ppt_h</p:attrName>
                                        </p:attrNameLst>
                                      </p:cBhvr>
                                      <p:tavLst>
                                        <p:tav tm="0">
                                          <p:val>
                                            <p:fltVal val="0"/>
                                          </p:val>
                                        </p:tav>
                                        <p:tav tm="100000">
                                          <p:val>
                                            <p:strVal val="#ppt_h"/>
                                          </p:val>
                                        </p:tav>
                                      </p:tavLst>
                                    </p:anim>
                                    <p:anim calcmode="lin" valueType="num">
                                      <p:cBhvr>
                                        <p:cTn id="39" dur="300" fill="hold"/>
                                        <p:tgtEl>
                                          <p:spTgt spid="19"/>
                                        </p:tgtEl>
                                        <p:attrNameLst>
                                          <p:attrName>style.rotation</p:attrName>
                                        </p:attrNameLst>
                                      </p:cBhvr>
                                      <p:tavLst>
                                        <p:tav tm="0">
                                          <p:val>
                                            <p:fltVal val="90"/>
                                          </p:val>
                                        </p:tav>
                                        <p:tav tm="100000">
                                          <p:val>
                                            <p:fltVal val="0"/>
                                          </p:val>
                                        </p:tav>
                                      </p:tavLst>
                                    </p:anim>
                                    <p:animEffect transition="in" filter="fade">
                                      <p:cBhvr>
                                        <p:cTn id="40" dur="300"/>
                                        <p:tgtEl>
                                          <p:spTgt spid="19"/>
                                        </p:tgtEl>
                                      </p:cBhvr>
                                    </p:animEffect>
                                  </p:childTnLst>
                                </p:cTn>
                              </p:par>
                            </p:childTnLst>
                          </p:cTn>
                        </p:par>
                        <p:par>
                          <p:cTn id="41" fill="hold">
                            <p:stCondLst>
                              <p:cond delay="1900"/>
                            </p:stCondLst>
                            <p:childTnLst>
                              <p:par>
                                <p:cTn id="42" presetID="53" presetClass="entr" presetSubtype="16"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250" fill="hold"/>
                                        <p:tgtEl>
                                          <p:spTgt spid="20"/>
                                        </p:tgtEl>
                                        <p:attrNameLst>
                                          <p:attrName>ppt_w</p:attrName>
                                        </p:attrNameLst>
                                      </p:cBhvr>
                                      <p:tavLst>
                                        <p:tav tm="0">
                                          <p:val>
                                            <p:fltVal val="0"/>
                                          </p:val>
                                        </p:tav>
                                        <p:tav tm="100000">
                                          <p:val>
                                            <p:strVal val="#ppt_w"/>
                                          </p:val>
                                        </p:tav>
                                      </p:tavLst>
                                    </p:anim>
                                    <p:anim calcmode="lin" valueType="num">
                                      <p:cBhvr>
                                        <p:cTn id="45" dur="250" fill="hold"/>
                                        <p:tgtEl>
                                          <p:spTgt spid="20"/>
                                        </p:tgtEl>
                                        <p:attrNameLst>
                                          <p:attrName>ppt_h</p:attrName>
                                        </p:attrNameLst>
                                      </p:cBhvr>
                                      <p:tavLst>
                                        <p:tav tm="0">
                                          <p:val>
                                            <p:fltVal val="0"/>
                                          </p:val>
                                        </p:tav>
                                        <p:tav tm="100000">
                                          <p:val>
                                            <p:strVal val="#ppt_h"/>
                                          </p:val>
                                        </p:tav>
                                      </p:tavLst>
                                    </p:anim>
                                    <p:animEffect transition="in" filter="fade">
                                      <p:cBhvr>
                                        <p:cTn id="46" dur="250"/>
                                        <p:tgtEl>
                                          <p:spTgt spid="20"/>
                                        </p:tgtEl>
                                      </p:cBhvr>
                                    </p:animEffect>
                                  </p:childTnLst>
                                </p:cTn>
                              </p:par>
                            </p:childTnLst>
                          </p:cTn>
                        </p:par>
                        <p:par>
                          <p:cTn id="47" fill="hold">
                            <p:stCondLst>
                              <p:cond delay="2150"/>
                            </p:stCondLst>
                            <p:childTnLst>
                              <p:par>
                                <p:cTn id="48" presetID="22" presetClass="entr" presetSubtype="1"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300"/>
                                        <p:tgtEl>
                                          <p:spTgt spid="21"/>
                                        </p:tgtEl>
                                      </p:cBhvr>
                                    </p:animEffect>
                                  </p:childTnLst>
                                </p:cTn>
                              </p:par>
                            </p:childTnLst>
                          </p:cTn>
                        </p:par>
                        <p:par>
                          <p:cTn id="51" fill="hold">
                            <p:stCondLst>
                              <p:cond delay="2450"/>
                            </p:stCondLst>
                            <p:childTnLst>
                              <p:par>
                                <p:cTn id="52" presetID="12" presetClass="entr" presetSubtype="1"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300"/>
                                        <p:tgtEl>
                                          <p:spTgt spid="24"/>
                                        </p:tgtEl>
                                        <p:attrNameLst>
                                          <p:attrName>ppt_y</p:attrName>
                                        </p:attrNameLst>
                                      </p:cBhvr>
                                      <p:tavLst>
                                        <p:tav tm="0">
                                          <p:val>
                                            <p:strVal val="#ppt_y-#ppt_h*1.125000"/>
                                          </p:val>
                                        </p:tav>
                                        <p:tav tm="100000">
                                          <p:val>
                                            <p:strVal val="#ppt_y"/>
                                          </p:val>
                                        </p:tav>
                                      </p:tavLst>
                                    </p:anim>
                                    <p:animEffect transition="in" filter="wipe(down)">
                                      <p:cBhvr>
                                        <p:cTn id="55" dur="300"/>
                                        <p:tgtEl>
                                          <p:spTgt spid="24"/>
                                        </p:tgtEl>
                                      </p:cBhvr>
                                    </p:animEffect>
                                  </p:childTnLst>
                                </p:cTn>
                              </p:par>
                            </p:childTnLst>
                          </p:cTn>
                        </p:par>
                        <p:par>
                          <p:cTn id="56" fill="hold">
                            <p:stCondLst>
                              <p:cond delay="2750"/>
                            </p:stCondLst>
                            <p:childTnLst>
                              <p:par>
                                <p:cTn id="57" presetID="22" presetClass="entr" presetSubtype="1"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300"/>
                                        <p:tgtEl>
                                          <p:spTgt spid="22"/>
                                        </p:tgtEl>
                                      </p:cBhvr>
                                    </p:animEffect>
                                  </p:childTnLst>
                                </p:cTn>
                              </p:par>
                            </p:childTnLst>
                          </p:cTn>
                        </p:par>
                        <p:par>
                          <p:cTn id="60" fill="hold">
                            <p:stCondLst>
                              <p:cond delay="3050"/>
                            </p:stCondLst>
                            <p:childTnLst>
                              <p:par>
                                <p:cTn id="61" presetID="12" presetClass="entr" presetSubtype="1"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300"/>
                                        <p:tgtEl>
                                          <p:spTgt spid="25"/>
                                        </p:tgtEl>
                                        <p:attrNameLst>
                                          <p:attrName>ppt_y</p:attrName>
                                        </p:attrNameLst>
                                      </p:cBhvr>
                                      <p:tavLst>
                                        <p:tav tm="0">
                                          <p:val>
                                            <p:strVal val="#ppt_y-#ppt_h*1.125000"/>
                                          </p:val>
                                        </p:tav>
                                        <p:tav tm="100000">
                                          <p:val>
                                            <p:strVal val="#ppt_y"/>
                                          </p:val>
                                        </p:tav>
                                      </p:tavLst>
                                    </p:anim>
                                    <p:animEffect transition="in" filter="wipe(down)">
                                      <p:cBhvr>
                                        <p:cTn id="64" dur="300"/>
                                        <p:tgtEl>
                                          <p:spTgt spid="25"/>
                                        </p:tgtEl>
                                      </p:cBhvr>
                                    </p:animEffect>
                                  </p:childTnLst>
                                </p:cTn>
                              </p:par>
                            </p:childTnLst>
                          </p:cTn>
                        </p:par>
                        <p:par>
                          <p:cTn id="65" fill="hold">
                            <p:stCondLst>
                              <p:cond delay="3350"/>
                            </p:stCondLst>
                            <p:childTnLst>
                              <p:par>
                                <p:cTn id="66" presetID="22" presetClass="entr" presetSubtype="1"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up)">
                                      <p:cBhvr>
                                        <p:cTn id="68" dur="300"/>
                                        <p:tgtEl>
                                          <p:spTgt spid="23"/>
                                        </p:tgtEl>
                                      </p:cBhvr>
                                    </p:animEffect>
                                  </p:childTnLst>
                                </p:cTn>
                              </p:par>
                            </p:childTnLst>
                          </p:cTn>
                        </p:par>
                        <p:par>
                          <p:cTn id="69" fill="hold">
                            <p:stCondLst>
                              <p:cond delay="3650"/>
                            </p:stCondLst>
                            <p:childTnLst>
                              <p:par>
                                <p:cTn id="70" presetID="12" presetClass="entr" presetSubtype="1"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300"/>
                                        <p:tgtEl>
                                          <p:spTgt spid="26"/>
                                        </p:tgtEl>
                                        <p:attrNameLst>
                                          <p:attrName>ppt_y</p:attrName>
                                        </p:attrNameLst>
                                      </p:cBhvr>
                                      <p:tavLst>
                                        <p:tav tm="0">
                                          <p:val>
                                            <p:strVal val="#ppt_y-#ppt_h*1.125000"/>
                                          </p:val>
                                        </p:tav>
                                        <p:tav tm="100000">
                                          <p:val>
                                            <p:strVal val="#ppt_y"/>
                                          </p:val>
                                        </p:tav>
                                      </p:tavLst>
                                    </p:anim>
                                    <p:animEffect transition="in" filter="wipe(down)">
                                      <p:cBhvr>
                                        <p:cTn id="73"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15" grpId="0"/>
      <p:bldP spid="15" grpId="0" animBg="1"/>
      <p:bldP spid="16" grpId="0"/>
      <p:bldP spid="17" grpId="0" animBg="1"/>
      <p:bldP spid="18" grpId="0"/>
      <p:bldP spid="19" grpId="0" animBg="1"/>
      <p:bldP spid="20" grpId="0"/>
      <p:bldP spid="24" grpId="0"/>
      <p:bldP spid="25" grpId="0"/>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843087" y="381000"/>
            <a:ext cx="82296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48" name="Arc 3"/>
          <p:cNvSpPr>
            <a:spLocks/>
          </p:cNvSpPr>
          <p:nvPr/>
        </p:nvSpPr>
        <p:spPr bwMode="auto">
          <a:xfrm flipV="1">
            <a:off x="4259308" y="1414008"/>
            <a:ext cx="4416986" cy="4416986"/>
          </a:xfrm>
          <a:custGeom>
            <a:avLst/>
            <a:gdLst>
              <a:gd name="T0" fmla="*/ 0 w 21600"/>
              <a:gd name="T1" fmla="*/ 0 h 21600"/>
              <a:gd name="T2" fmla="*/ 3085 w 21600"/>
              <a:gd name="T3" fmla="*/ 3085 h 21600"/>
              <a:gd name="T4" fmla="*/ 0 w 21600"/>
              <a:gd name="T5" fmla="*/ 308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chemeClr val="bg1">
                <a:lumMod val="50000"/>
              </a:schemeClr>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fontAlgn="auto">
              <a:spcBef>
                <a:spcPts val="0"/>
              </a:spcBef>
              <a:spcAft>
                <a:spcPts val="0"/>
              </a:spcAft>
              <a:defRPr/>
            </a:pPr>
            <a:endParaRPr lang="zh-TW" altLang="en-US" kern="0">
              <a:solidFill>
                <a:sysClr val="windowText" lastClr="000000"/>
              </a:solidFill>
            </a:endParaRPr>
          </a:p>
        </p:txBody>
      </p:sp>
      <p:sp>
        <p:nvSpPr>
          <p:cNvPr id="49" name="Oval 4"/>
          <p:cNvSpPr>
            <a:spLocks noChangeArrowheads="1"/>
          </p:cNvSpPr>
          <p:nvPr/>
        </p:nvSpPr>
        <p:spPr bwMode="gray">
          <a:xfrm>
            <a:off x="4975190" y="5377127"/>
            <a:ext cx="584159" cy="584159"/>
          </a:xfrm>
          <a:prstGeom prst="ellipse">
            <a:avLst/>
          </a:prstGeom>
          <a:gradFill>
            <a:gsLst>
              <a:gs pos="0">
                <a:srgbClr val="00B050"/>
              </a:gs>
              <a:gs pos="100000">
                <a:srgbClr val="00602B"/>
              </a:gs>
            </a:gsLst>
            <a:lin ang="5400000" scaled="0"/>
          </a:gradFill>
          <a:ln w="25400" algn="ctr">
            <a:noFill/>
            <a:round/>
            <a:headEnd/>
            <a:tailEnd/>
          </a:ln>
          <a:effectLst/>
        </p:spPr>
        <p:txBody>
          <a:bodyPr lIns="45720" tIns="44450" rIns="45720" bIns="44450" anchor="ctr" anchorCtr="1"/>
          <a:lstStyle/>
          <a:p>
            <a:pPr algn="ctr" eaLnBrk="0" fontAlgn="auto" hangingPunct="0">
              <a:lnSpc>
                <a:spcPct val="85000"/>
              </a:lnSpc>
              <a:spcBef>
                <a:spcPct val="30000"/>
              </a:spcBef>
              <a:spcAft>
                <a:spcPts val="0"/>
              </a:spcAft>
              <a:defRPr/>
            </a:pPr>
            <a:r>
              <a:rPr lang="en-US" altLang="zh-TW" sz="2800" b="1" kern="0">
                <a:solidFill>
                  <a:srgbClr val="FFFFFF"/>
                </a:solidFill>
              </a:rPr>
              <a:t>1</a:t>
            </a:r>
          </a:p>
        </p:txBody>
      </p:sp>
      <p:sp>
        <p:nvSpPr>
          <p:cNvPr id="50" name="Oval 5"/>
          <p:cNvSpPr>
            <a:spLocks noChangeArrowheads="1"/>
          </p:cNvSpPr>
          <p:nvPr/>
        </p:nvSpPr>
        <p:spPr bwMode="gray">
          <a:xfrm>
            <a:off x="7027743" y="4222321"/>
            <a:ext cx="584159" cy="584159"/>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l="100000" t="100000"/>
            </a:path>
            <a:tileRect r="-100000" b="-100000"/>
          </a:gradFill>
          <a:ln w="25400" algn="ctr">
            <a:noFill/>
            <a:round/>
            <a:headEnd/>
            <a:tailEnd/>
          </a:ln>
          <a:effectLst/>
        </p:spPr>
        <p:txBody>
          <a:bodyPr lIns="45720" tIns="44450" rIns="45720" bIns="44450" anchor="ctr" anchorCtr="1"/>
          <a:lstStyle/>
          <a:p>
            <a:pPr algn="ctr" eaLnBrk="0" fontAlgn="auto" hangingPunct="0">
              <a:lnSpc>
                <a:spcPct val="85000"/>
              </a:lnSpc>
              <a:spcBef>
                <a:spcPct val="30000"/>
              </a:spcBef>
              <a:spcAft>
                <a:spcPts val="0"/>
              </a:spcAft>
              <a:defRPr/>
            </a:pPr>
            <a:r>
              <a:rPr lang="en-US" altLang="zh-TW" sz="2800" b="1" kern="0">
                <a:solidFill>
                  <a:srgbClr val="FFFFFF"/>
                </a:solidFill>
              </a:rPr>
              <a:t>2</a:t>
            </a:r>
          </a:p>
        </p:txBody>
      </p:sp>
      <p:sp>
        <p:nvSpPr>
          <p:cNvPr id="52" name="Oval 6"/>
          <p:cNvSpPr>
            <a:spLocks noChangeArrowheads="1"/>
          </p:cNvSpPr>
          <p:nvPr/>
        </p:nvSpPr>
        <p:spPr bwMode="gray">
          <a:xfrm>
            <a:off x="8140374" y="3062098"/>
            <a:ext cx="584159" cy="584159"/>
          </a:xfrm>
          <a:prstGeom prst="ellipse">
            <a:avLst/>
          </a:prstGeom>
          <a:gradFill flip="none" rotWithShape="1">
            <a:gsLst>
              <a:gs pos="0">
                <a:srgbClr val="CC00FF">
                  <a:shade val="30000"/>
                  <a:satMod val="115000"/>
                </a:srgbClr>
              </a:gs>
              <a:gs pos="50000">
                <a:srgbClr val="CC00FF">
                  <a:shade val="67500"/>
                  <a:satMod val="115000"/>
                </a:srgbClr>
              </a:gs>
              <a:gs pos="100000">
                <a:srgbClr val="CC00FF">
                  <a:shade val="100000"/>
                  <a:satMod val="115000"/>
                </a:srgbClr>
              </a:gs>
            </a:gsLst>
            <a:path path="circle">
              <a:fillToRect l="100000" t="100000"/>
            </a:path>
            <a:tileRect r="-100000" b="-100000"/>
          </a:gradFill>
          <a:ln w="25400" algn="ctr">
            <a:noFill/>
            <a:round/>
            <a:headEnd/>
            <a:tailEnd/>
          </a:ln>
          <a:effectLst/>
        </p:spPr>
        <p:txBody>
          <a:bodyPr lIns="45720" tIns="44450" rIns="45720" bIns="44450" anchor="ctr" anchorCtr="1"/>
          <a:lstStyle/>
          <a:p>
            <a:pPr algn="ctr" eaLnBrk="0" fontAlgn="auto" hangingPunct="0">
              <a:lnSpc>
                <a:spcPct val="85000"/>
              </a:lnSpc>
              <a:spcBef>
                <a:spcPct val="30000"/>
              </a:spcBef>
              <a:spcAft>
                <a:spcPts val="0"/>
              </a:spcAft>
              <a:defRPr/>
            </a:pPr>
            <a:r>
              <a:rPr lang="en-US" altLang="zh-TW" sz="2800" b="1" kern="0" dirty="0">
                <a:solidFill>
                  <a:srgbClr val="FFFFFF"/>
                </a:solidFill>
              </a:rPr>
              <a:t>3</a:t>
            </a:r>
          </a:p>
        </p:txBody>
      </p:sp>
      <p:grpSp>
        <p:nvGrpSpPr>
          <p:cNvPr id="53" name="组合 52"/>
          <p:cNvGrpSpPr/>
          <p:nvPr/>
        </p:nvGrpSpPr>
        <p:grpSpPr>
          <a:xfrm>
            <a:off x="8813302" y="3059234"/>
            <a:ext cx="2654487" cy="544069"/>
            <a:chOff x="5517913" y="3130009"/>
            <a:chExt cx="2654487" cy="544069"/>
          </a:xfrm>
        </p:grpSpPr>
        <p:sp>
          <p:nvSpPr>
            <p:cNvPr id="54" name="AutoShape 9"/>
            <p:cNvSpPr>
              <a:spLocks noChangeArrowheads="1"/>
            </p:cNvSpPr>
            <p:nvPr/>
          </p:nvSpPr>
          <p:spPr bwMode="gray">
            <a:xfrm flipH="1">
              <a:off x="5517913" y="3130009"/>
              <a:ext cx="2654487" cy="544069"/>
            </a:xfrm>
            <a:prstGeom prst="homePlate">
              <a:avLst>
                <a:gd name="adj" fmla="val 64217"/>
              </a:avLst>
            </a:prstGeom>
            <a:gradFill>
              <a:gsLst>
                <a:gs pos="0">
                  <a:srgbClr val="CC00FF"/>
                </a:gs>
                <a:gs pos="100000">
                  <a:srgbClr val="7030A0"/>
                </a:gs>
              </a:gsLst>
              <a:lin ang="5400000" scaled="0"/>
            </a:gradFill>
            <a:ln w="25400" algn="ctr">
              <a:noFill/>
              <a:miter lim="800000"/>
              <a:headEnd/>
              <a:tailEnd/>
            </a:ln>
            <a:effectLst/>
          </p:spPr>
          <p:txBody>
            <a:bodyPr lIns="45720" tIns="44450" rIns="45720" bIns="44450" anchor="ctr" anchorCtr="1"/>
            <a:lstStyle/>
            <a:p>
              <a:pPr fontAlgn="auto">
                <a:spcBef>
                  <a:spcPts val="0"/>
                </a:spcBef>
                <a:spcAft>
                  <a:spcPts val="0"/>
                </a:spcAft>
                <a:defRPr/>
              </a:pPr>
              <a:endParaRPr lang="zh-TW" altLang="en-US" kern="0">
                <a:solidFill>
                  <a:sysClr val="windowText" lastClr="000000"/>
                </a:solidFill>
              </a:endParaRPr>
            </a:p>
          </p:txBody>
        </p:sp>
        <p:sp>
          <p:nvSpPr>
            <p:cNvPr id="55" name="TextBox 11"/>
            <p:cNvSpPr txBox="1">
              <a:spLocks noChangeArrowheads="1"/>
            </p:cNvSpPr>
            <p:nvPr/>
          </p:nvSpPr>
          <p:spPr bwMode="auto">
            <a:xfrm flipH="1">
              <a:off x="5940152" y="3172906"/>
              <a:ext cx="1752902" cy="40011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a:solidFill>
                    <a:schemeClr val="bg1"/>
                  </a:solidFill>
                  <a:latin typeface="微软雅黑" pitchFamily="34" charset="-122"/>
                  <a:ea typeface="微软雅黑" pitchFamily="34" charset="-122"/>
                </a:rPr>
                <a:t>点击添加标题    </a:t>
              </a:r>
              <a:endParaRPr lang="en-US" altLang="zh-CN" sz="2000" b="1" kern="0" dirty="0">
                <a:solidFill>
                  <a:schemeClr val="bg1"/>
                </a:solidFill>
                <a:latin typeface="微软雅黑" pitchFamily="34" charset="-122"/>
                <a:ea typeface="微软雅黑" pitchFamily="34" charset="-122"/>
              </a:endParaRPr>
            </a:p>
          </p:txBody>
        </p:sp>
      </p:grpSp>
      <p:grpSp>
        <p:nvGrpSpPr>
          <p:cNvPr id="56" name="组合 55"/>
          <p:cNvGrpSpPr/>
          <p:nvPr/>
        </p:nvGrpSpPr>
        <p:grpSpPr>
          <a:xfrm>
            <a:off x="7805190" y="4272433"/>
            <a:ext cx="2654487" cy="544069"/>
            <a:chOff x="4509801" y="4343208"/>
            <a:chExt cx="2654487" cy="544069"/>
          </a:xfrm>
        </p:grpSpPr>
        <p:sp>
          <p:nvSpPr>
            <p:cNvPr id="57" name="AutoShape 8"/>
            <p:cNvSpPr>
              <a:spLocks noChangeArrowheads="1"/>
            </p:cNvSpPr>
            <p:nvPr/>
          </p:nvSpPr>
          <p:spPr bwMode="gray">
            <a:xfrm flipH="1">
              <a:off x="4509801" y="4343208"/>
              <a:ext cx="2654487" cy="544069"/>
            </a:xfrm>
            <a:prstGeom prst="homePlate">
              <a:avLst>
                <a:gd name="adj" fmla="val 64217"/>
              </a:avLst>
            </a:prstGeom>
            <a:gradFill>
              <a:gsLst>
                <a:gs pos="0">
                  <a:srgbClr val="00B0F0"/>
                </a:gs>
                <a:gs pos="100000">
                  <a:srgbClr val="0070C0"/>
                </a:gs>
              </a:gsLst>
              <a:lin ang="5400000" scaled="0"/>
            </a:gradFill>
            <a:ln w="25400" algn="ctr">
              <a:noFill/>
              <a:miter lim="800000"/>
              <a:headEnd/>
              <a:tailEnd/>
            </a:ln>
            <a:effectLst/>
          </p:spPr>
          <p:txBody>
            <a:bodyPr lIns="45720" tIns="44450" rIns="45720" bIns="44450" anchor="ctr" anchorCtr="1"/>
            <a:lstStyle/>
            <a:p>
              <a:pPr fontAlgn="auto">
                <a:spcBef>
                  <a:spcPts val="0"/>
                </a:spcBef>
                <a:spcAft>
                  <a:spcPts val="0"/>
                </a:spcAft>
                <a:defRPr/>
              </a:pPr>
              <a:endParaRPr lang="zh-TW" altLang="en-US" kern="0">
                <a:solidFill>
                  <a:sysClr val="windowText" lastClr="000000"/>
                </a:solidFill>
              </a:endParaRPr>
            </a:p>
          </p:txBody>
        </p:sp>
        <p:sp>
          <p:nvSpPr>
            <p:cNvPr id="58" name="TextBox 11"/>
            <p:cNvSpPr txBox="1">
              <a:spLocks noChangeArrowheads="1"/>
            </p:cNvSpPr>
            <p:nvPr/>
          </p:nvSpPr>
          <p:spPr bwMode="auto">
            <a:xfrm flipH="1">
              <a:off x="5004048" y="4397042"/>
              <a:ext cx="1752902" cy="40011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a:solidFill>
                    <a:schemeClr val="bg1"/>
                  </a:solidFill>
                  <a:latin typeface="微软雅黑" pitchFamily="34" charset="-122"/>
                  <a:ea typeface="微软雅黑" pitchFamily="34" charset="-122"/>
                </a:rPr>
                <a:t>点击添加标题    </a:t>
              </a:r>
              <a:endParaRPr lang="en-US" altLang="zh-CN" sz="2000" b="1" kern="0" dirty="0">
                <a:solidFill>
                  <a:schemeClr val="bg1"/>
                </a:solidFill>
                <a:latin typeface="微软雅黑" pitchFamily="34" charset="-122"/>
                <a:ea typeface="微软雅黑" pitchFamily="34" charset="-122"/>
              </a:endParaRPr>
            </a:p>
          </p:txBody>
        </p:sp>
      </p:grpSp>
      <p:grpSp>
        <p:nvGrpSpPr>
          <p:cNvPr id="59" name="组合 58"/>
          <p:cNvGrpSpPr/>
          <p:nvPr/>
        </p:nvGrpSpPr>
        <p:grpSpPr>
          <a:xfrm>
            <a:off x="6143508" y="5505986"/>
            <a:ext cx="2654487" cy="544069"/>
            <a:chOff x="2848119" y="5576761"/>
            <a:chExt cx="2654487" cy="544069"/>
          </a:xfrm>
        </p:grpSpPr>
        <p:sp>
          <p:nvSpPr>
            <p:cNvPr id="60" name="AutoShape 7"/>
            <p:cNvSpPr>
              <a:spLocks noChangeArrowheads="1"/>
            </p:cNvSpPr>
            <p:nvPr/>
          </p:nvSpPr>
          <p:spPr bwMode="gray">
            <a:xfrm flipH="1">
              <a:off x="2848119" y="5576761"/>
              <a:ext cx="2654487" cy="544069"/>
            </a:xfrm>
            <a:prstGeom prst="homePlate">
              <a:avLst>
                <a:gd name="adj" fmla="val 64217"/>
              </a:avLst>
            </a:prstGeom>
            <a:gradFill>
              <a:gsLst>
                <a:gs pos="0">
                  <a:srgbClr val="00B050"/>
                </a:gs>
                <a:gs pos="100000">
                  <a:srgbClr val="00602B"/>
                </a:gs>
              </a:gsLst>
              <a:lin ang="5400000" scaled="0"/>
            </a:gradFill>
            <a:ln w="25400" algn="ctr">
              <a:noFill/>
              <a:miter lim="800000"/>
              <a:headEnd/>
              <a:tailEnd/>
            </a:ln>
            <a:effectLst/>
          </p:spPr>
          <p:txBody>
            <a:bodyPr lIns="45720" tIns="44450" rIns="45720" bIns="44450" anchor="ctr" anchorCtr="1"/>
            <a:lstStyle/>
            <a:p>
              <a:pPr fontAlgn="auto">
                <a:spcBef>
                  <a:spcPts val="0"/>
                </a:spcBef>
                <a:spcAft>
                  <a:spcPts val="0"/>
                </a:spcAft>
                <a:defRPr/>
              </a:pPr>
              <a:endParaRPr lang="zh-TW" altLang="en-US" kern="0">
                <a:solidFill>
                  <a:sysClr val="windowText" lastClr="000000"/>
                </a:solidFill>
              </a:endParaRPr>
            </a:p>
          </p:txBody>
        </p:sp>
        <p:sp>
          <p:nvSpPr>
            <p:cNvPr id="61" name="TextBox 11"/>
            <p:cNvSpPr txBox="1">
              <a:spLocks noChangeArrowheads="1"/>
            </p:cNvSpPr>
            <p:nvPr/>
          </p:nvSpPr>
          <p:spPr bwMode="auto">
            <a:xfrm flipH="1">
              <a:off x="3395162" y="5621178"/>
              <a:ext cx="1752902" cy="40011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a:solidFill>
                    <a:schemeClr val="bg1"/>
                  </a:solidFill>
                  <a:latin typeface="微软雅黑" pitchFamily="34" charset="-122"/>
                  <a:ea typeface="微软雅黑" pitchFamily="34" charset="-122"/>
                </a:rPr>
                <a:t>点击添加标题    </a:t>
              </a:r>
              <a:endParaRPr lang="en-US" altLang="zh-CN" sz="2000" b="1" kern="0" dirty="0">
                <a:solidFill>
                  <a:schemeClr val="bg1"/>
                </a:solidFill>
                <a:latin typeface="微软雅黑" pitchFamily="34" charset="-122"/>
                <a:ea typeface="微软雅黑" pitchFamily="34" charset="-122"/>
              </a:endParaRPr>
            </a:p>
          </p:txBody>
        </p:sp>
      </p:grpSp>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t="3413" r="54243"/>
          <a:stretch/>
        </p:blipFill>
        <p:spPr>
          <a:xfrm>
            <a:off x="1070932" y="1414008"/>
            <a:ext cx="4183656" cy="49689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450" decel="100000" fill="hold"/>
                                        <p:tgtEl>
                                          <p:spTgt spid="49"/>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49"/>
                                        </p:tgtEl>
                                        <p:attrNameLst>
                                          <p:attrName>ppt_y</p:attrName>
                                        </p:attrNameLst>
                                      </p:cBhvr>
                                      <p:tavLst>
                                        <p:tav tm="0">
                                          <p:val>
                                            <p:strVal val="#ppt_y-.03"/>
                                          </p:val>
                                        </p:tav>
                                        <p:tav tm="100000">
                                          <p:val>
                                            <p:strVal val="#ppt_y"/>
                                          </p:val>
                                        </p:tav>
                                      </p:tavLst>
                                    </p:anim>
                                  </p:childTnLst>
                                </p:cTn>
                              </p:par>
                            </p:childTnLst>
                          </p:cTn>
                        </p:par>
                        <p:par>
                          <p:cTn id="19" fill="hold">
                            <p:stCondLst>
                              <p:cond delay="1500"/>
                            </p:stCondLst>
                            <p:childTnLst>
                              <p:par>
                                <p:cTn id="20" presetID="37" presetClass="entr" presetSubtype="0"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anim calcmode="lin" valueType="num">
                                      <p:cBhvr>
                                        <p:cTn id="23" dur="500" fill="hold"/>
                                        <p:tgtEl>
                                          <p:spTgt spid="50"/>
                                        </p:tgtEl>
                                        <p:attrNameLst>
                                          <p:attrName>ppt_x</p:attrName>
                                        </p:attrNameLst>
                                      </p:cBhvr>
                                      <p:tavLst>
                                        <p:tav tm="0">
                                          <p:val>
                                            <p:strVal val="#ppt_x"/>
                                          </p:val>
                                        </p:tav>
                                        <p:tav tm="100000">
                                          <p:val>
                                            <p:strVal val="#ppt_x"/>
                                          </p:val>
                                        </p:tav>
                                      </p:tavLst>
                                    </p:anim>
                                    <p:anim calcmode="lin" valueType="num">
                                      <p:cBhvr>
                                        <p:cTn id="24" dur="450" decel="100000" fill="hold"/>
                                        <p:tgtEl>
                                          <p:spTgt spid="50"/>
                                        </p:tgtEl>
                                        <p:attrNameLst>
                                          <p:attrName>ppt_y</p:attrName>
                                        </p:attrNameLst>
                                      </p:cBhvr>
                                      <p:tavLst>
                                        <p:tav tm="0">
                                          <p:val>
                                            <p:strVal val="#ppt_y+1"/>
                                          </p:val>
                                        </p:tav>
                                        <p:tav tm="100000">
                                          <p:val>
                                            <p:strVal val="#ppt_y-.03"/>
                                          </p:val>
                                        </p:tav>
                                      </p:tavLst>
                                    </p:anim>
                                    <p:anim calcmode="lin" valueType="num">
                                      <p:cBhvr>
                                        <p:cTn id="25" dur="50" accel="100000" fill="hold">
                                          <p:stCondLst>
                                            <p:cond delay="450"/>
                                          </p:stCondLst>
                                        </p:cTn>
                                        <p:tgtEl>
                                          <p:spTgt spid="5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37" presetClass="entr" presetSubtype="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anim calcmode="lin" valueType="num">
                                      <p:cBhvr>
                                        <p:cTn id="30" dur="500" fill="hold"/>
                                        <p:tgtEl>
                                          <p:spTgt spid="52"/>
                                        </p:tgtEl>
                                        <p:attrNameLst>
                                          <p:attrName>ppt_x</p:attrName>
                                        </p:attrNameLst>
                                      </p:cBhvr>
                                      <p:tavLst>
                                        <p:tav tm="0">
                                          <p:val>
                                            <p:strVal val="#ppt_x"/>
                                          </p:val>
                                        </p:tav>
                                        <p:tav tm="100000">
                                          <p:val>
                                            <p:strVal val="#ppt_x"/>
                                          </p:val>
                                        </p:tav>
                                      </p:tavLst>
                                    </p:anim>
                                    <p:anim calcmode="lin" valueType="num">
                                      <p:cBhvr>
                                        <p:cTn id="31" dur="450" decel="100000" fill="hold"/>
                                        <p:tgtEl>
                                          <p:spTgt spid="52"/>
                                        </p:tgtEl>
                                        <p:attrNameLst>
                                          <p:attrName>ppt_y</p:attrName>
                                        </p:attrNameLst>
                                      </p:cBhvr>
                                      <p:tavLst>
                                        <p:tav tm="0">
                                          <p:val>
                                            <p:strVal val="#ppt_y+1"/>
                                          </p:val>
                                        </p:tav>
                                        <p:tav tm="100000">
                                          <p:val>
                                            <p:strVal val="#ppt_y-.03"/>
                                          </p:val>
                                        </p:tav>
                                      </p:tavLst>
                                    </p:anim>
                                    <p:anim calcmode="lin" valueType="num">
                                      <p:cBhvr>
                                        <p:cTn id="32" dur="50" accel="100000" fill="hold">
                                          <p:stCondLst>
                                            <p:cond delay="450"/>
                                          </p:stCondLst>
                                        </p:cTn>
                                        <p:tgtEl>
                                          <p:spTgt spid="52"/>
                                        </p:tgtEl>
                                        <p:attrNameLst>
                                          <p:attrName>ppt_y</p:attrName>
                                        </p:attrNameLst>
                                      </p:cBhvr>
                                      <p:tavLst>
                                        <p:tav tm="0">
                                          <p:val>
                                            <p:strVal val="#ppt_y-.03"/>
                                          </p:val>
                                        </p:tav>
                                        <p:tav tm="100000">
                                          <p:val>
                                            <p:strVal val="#ppt_y"/>
                                          </p:val>
                                        </p:tav>
                                      </p:tavLst>
                                    </p:anim>
                                  </p:childTnLst>
                                </p:cTn>
                              </p:par>
                            </p:childTnLst>
                          </p:cTn>
                        </p:par>
                        <p:par>
                          <p:cTn id="33" fill="hold">
                            <p:stCondLst>
                              <p:cond delay="2500"/>
                            </p:stCondLst>
                            <p:childTnLst>
                              <p:par>
                                <p:cTn id="34" presetID="2" presetClass="entr" presetSubtype="2" fill="hold" nodeType="after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additive="base">
                                        <p:cTn id="36" dur="300" fill="hold"/>
                                        <p:tgtEl>
                                          <p:spTgt spid="59"/>
                                        </p:tgtEl>
                                        <p:attrNameLst>
                                          <p:attrName>ppt_x</p:attrName>
                                        </p:attrNameLst>
                                      </p:cBhvr>
                                      <p:tavLst>
                                        <p:tav tm="0">
                                          <p:val>
                                            <p:strVal val="1+#ppt_w/2"/>
                                          </p:val>
                                        </p:tav>
                                        <p:tav tm="100000">
                                          <p:val>
                                            <p:strVal val="#ppt_x"/>
                                          </p:val>
                                        </p:tav>
                                      </p:tavLst>
                                    </p:anim>
                                    <p:anim calcmode="lin" valueType="num">
                                      <p:cBhvr additive="base">
                                        <p:cTn id="37" dur="300" fill="hold"/>
                                        <p:tgtEl>
                                          <p:spTgt spid="59"/>
                                        </p:tgtEl>
                                        <p:attrNameLst>
                                          <p:attrName>ppt_y</p:attrName>
                                        </p:attrNameLst>
                                      </p:cBhvr>
                                      <p:tavLst>
                                        <p:tav tm="0">
                                          <p:val>
                                            <p:strVal val="#ppt_y"/>
                                          </p:val>
                                        </p:tav>
                                        <p:tav tm="100000">
                                          <p:val>
                                            <p:strVal val="#ppt_y"/>
                                          </p:val>
                                        </p:tav>
                                      </p:tavLst>
                                    </p:anim>
                                  </p:childTnLst>
                                </p:cTn>
                              </p:par>
                            </p:childTnLst>
                          </p:cTn>
                        </p:par>
                        <p:par>
                          <p:cTn id="38" fill="hold">
                            <p:stCondLst>
                              <p:cond delay="2800"/>
                            </p:stCondLst>
                            <p:childTnLst>
                              <p:par>
                                <p:cTn id="39" presetID="2" presetClass="entr" presetSubtype="2"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300" fill="hold"/>
                                        <p:tgtEl>
                                          <p:spTgt spid="56"/>
                                        </p:tgtEl>
                                        <p:attrNameLst>
                                          <p:attrName>ppt_x</p:attrName>
                                        </p:attrNameLst>
                                      </p:cBhvr>
                                      <p:tavLst>
                                        <p:tav tm="0">
                                          <p:val>
                                            <p:strVal val="1+#ppt_w/2"/>
                                          </p:val>
                                        </p:tav>
                                        <p:tav tm="100000">
                                          <p:val>
                                            <p:strVal val="#ppt_x"/>
                                          </p:val>
                                        </p:tav>
                                      </p:tavLst>
                                    </p:anim>
                                    <p:anim calcmode="lin" valueType="num">
                                      <p:cBhvr additive="base">
                                        <p:cTn id="42" dur="300" fill="hold"/>
                                        <p:tgtEl>
                                          <p:spTgt spid="56"/>
                                        </p:tgtEl>
                                        <p:attrNameLst>
                                          <p:attrName>ppt_y</p:attrName>
                                        </p:attrNameLst>
                                      </p:cBhvr>
                                      <p:tavLst>
                                        <p:tav tm="0">
                                          <p:val>
                                            <p:strVal val="#ppt_y"/>
                                          </p:val>
                                        </p:tav>
                                        <p:tav tm="100000">
                                          <p:val>
                                            <p:strVal val="#ppt_y"/>
                                          </p:val>
                                        </p:tav>
                                      </p:tavLst>
                                    </p:anim>
                                  </p:childTnLst>
                                </p:cTn>
                              </p:par>
                            </p:childTnLst>
                          </p:cTn>
                        </p:par>
                        <p:par>
                          <p:cTn id="43" fill="hold">
                            <p:stCondLst>
                              <p:cond delay="3100"/>
                            </p:stCondLst>
                            <p:childTnLst>
                              <p:par>
                                <p:cTn id="44" presetID="2" presetClass="entr" presetSubtype="2"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300" fill="hold"/>
                                        <p:tgtEl>
                                          <p:spTgt spid="53"/>
                                        </p:tgtEl>
                                        <p:attrNameLst>
                                          <p:attrName>ppt_x</p:attrName>
                                        </p:attrNameLst>
                                      </p:cBhvr>
                                      <p:tavLst>
                                        <p:tav tm="0">
                                          <p:val>
                                            <p:strVal val="1+#ppt_w/2"/>
                                          </p:val>
                                        </p:tav>
                                        <p:tav tm="100000">
                                          <p:val>
                                            <p:strVal val="#ppt_x"/>
                                          </p:val>
                                        </p:tav>
                                      </p:tavLst>
                                    </p:anim>
                                    <p:anim calcmode="lin" valueType="num">
                                      <p:cBhvr additive="base">
                                        <p:cTn id="47" dur="3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3" presetClass="entr" presetSubtype="16"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plus(in)">
                                      <p:cBhvr>
                                        <p:cTn id="5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48" grpId="0" animBg="1"/>
      <p:bldP spid="49" grpId="0" animBg="1"/>
      <p:bldP spid="50" grpId="0" animBg="1"/>
      <p:bldP spid="5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908175" y="325438"/>
            <a:ext cx="488315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49" name="椭圆 48"/>
          <p:cNvSpPr/>
          <p:nvPr/>
        </p:nvSpPr>
        <p:spPr>
          <a:xfrm>
            <a:off x="7508488" y="3483839"/>
            <a:ext cx="2319798" cy="2319798"/>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0" name="椭圆 49"/>
          <p:cNvSpPr/>
          <p:nvPr/>
        </p:nvSpPr>
        <p:spPr>
          <a:xfrm>
            <a:off x="7591338" y="3539002"/>
            <a:ext cx="2045203" cy="2045203"/>
          </a:xfrm>
          <a:prstGeom prst="ellipse">
            <a:avLst/>
          </a:prstGeom>
          <a:solidFill>
            <a:sysClr val="window" lastClr="FFFFFF"/>
          </a:solidFill>
          <a:ln w="25400" cap="flat" cmpd="sng" algn="ctr">
            <a:noFill/>
            <a:prstDash val="solid"/>
          </a:ln>
          <a:effectLst>
            <a:innerShdw blurRad="63500" dist="50800" dir="16200000">
              <a:prstClr val="black">
                <a:alpha val="50000"/>
              </a:prstClr>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2" name="椭圆 5"/>
          <p:cNvSpPr/>
          <p:nvPr/>
        </p:nvSpPr>
        <p:spPr>
          <a:xfrm rot="19406748">
            <a:off x="4839390" y="3848929"/>
            <a:ext cx="2847055" cy="2746816"/>
          </a:xfrm>
          <a:custGeom>
            <a:avLst/>
            <a:gdLst/>
            <a:ahLst/>
            <a:cxnLst/>
            <a:rect l="l" t="t"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3" name="椭圆 52"/>
          <p:cNvSpPr/>
          <p:nvPr/>
        </p:nvSpPr>
        <p:spPr>
          <a:xfrm rot="19406748">
            <a:off x="4850063" y="4157660"/>
            <a:ext cx="2154098" cy="2154098"/>
          </a:xfrm>
          <a:prstGeom prst="ellipse">
            <a:avLst/>
          </a:prstGeom>
          <a:solidFill>
            <a:sysClr val="window" lastClr="FFFFFF"/>
          </a:solidFill>
          <a:ln w="25400" cap="flat" cmpd="sng" algn="ctr">
            <a:noFill/>
            <a:prstDash val="solid"/>
          </a:ln>
          <a:effectLst>
            <a:innerShdw blurRad="63500" dist="50800" dir="16200000">
              <a:prstClr val="black">
                <a:alpha val="50000"/>
              </a:prstClr>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4" name="椭圆 5"/>
          <p:cNvSpPr/>
          <p:nvPr/>
        </p:nvSpPr>
        <p:spPr>
          <a:xfrm>
            <a:off x="2179897" y="2472605"/>
            <a:ext cx="2847055" cy="2746816"/>
          </a:xfrm>
          <a:custGeom>
            <a:avLst/>
            <a:gdLst/>
            <a:ahLst/>
            <a:cxnLst/>
            <a:rect l="l" t="t"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gradFill flip="none" rotWithShape="1">
            <a:gsLst>
              <a:gs pos="0">
                <a:srgbClr val="A726AA">
                  <a:shade val="30000"/>
                  <a:satMod val="115000"/>
                </a:srgbClr>
              </a:gs>
              <a:gs pos="50000">
                <a:srgbClr val="A726AA">
                  <a:shade val="67500"/>
                  <a:satMod val="115000"/>
                </a:srgbClr>
              </a:gs>
              <a:gs pos="100000">
                <a:srgbClr val="A726AA">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5" name="椭圆 54"/>
          <p:cNvSpPr/>
          <p:nvPr/>
        </p:nvSpPr>
        <p:spPr>
          <a:xfrm>
            <a:off x="2274420" y="2521408"/>
            <a:ext cx="2154098" cy="2154098"/>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6" name="椭圆 55"/>
          <p:cNvSpPr/>
          <p:nvPr/>
        </p:nvSpPr>
        <p:spPr>
          <a:xfrm>
            <a:off x="3209216" y="2003956"/>
            <a:ext cx="900365" cy="900365"/>
          </a:xfrm>
          <a:prstGeom prst="ellipse">
            <a:avLst/>
          </a:prstGeom>
          <a:gradFill flip="none" rotWithShape="1">
            <a:gsLst>
              <a:gs pos="0">
                <a:srgbClr val="A726AA">
                  <a:shade val="30000"/>
                  <a:satMod val="115000"/>
                </a:srgbClr>
              </a:gs>
              <a:gs pos="50000">
                <a:srgbClr val="A726AA">
                  <a:shade val="67500"/>
                  <a:satMod val="115000"/>
                </a:srgbClr>
              </a:gs>
              <a:gs pos="100000">
                <a:srgbClr val="A726AA">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7" name="TextBox 56"/>
          <p:cNvSpPr txBox="1"/>
          <p:nvPr/>
        </p:nvSpPr>
        <p:spPr>
          <a:xfrm>
            <a:off x="3247499" y="1888551"/>
            <a:ext cx="833868" cy="1052596"/>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4800" b="1" kern="0" dirty="0">
                <a:solidFill>
                  <a:sysClr val="window" lastClr="FFFFFF"/>
                </a:solidFill>
                <a:effectLst>
                  <a:innerShdw blurRad="63500" dist="50800" dir="13500000">
                    <a:prstClr val="black">
                      <a:alpha val="50000"/>
                    </a:prstClr>
                  </a:innerShdw>
                </a:effectLst>
                <a:latin typeface="Britannic Bold" pitchFamily="34" charset="0"/>
                <a:ea typeface="微软雅黑" pitchFamily="34" charset="-122"/>
              </a:rPr>
              <a:t>1</a:t>
            </a:r>
            <a:endParaRPr lang="zh-CN" altLang="en-US" sz="4800" b="1" kern="0" dirty="0">
              <a:solidFill>
                <a:sysClr val="window" lastClr="FFFFFF"/>
              </a:solidFill>
              <a:effectLst>
                <a:innerShdw blurRad="63500" dist="50800" dir="13500000">
                  <a:prstClr val="black">
                    <a:alpha val="50000"/>
                  </a:prstClr>
                </a:innerShdw>
              </a:effectLst>
              <a:latin typeface="Britannic Bold" pitchFamily="34" charset="0"/>
              <a:ea typeface="微软雅黑" pitchFamily="34" charset="-122"/>
            </a:endParaRPr>
          </a:p>
        </p:txBody>
      </p:sp>
      <p:sp>
        <p:nvSpPr>
          <p:cNvPr id="58" name="椭圆 57"/>
          <p:cNvSpPr/>
          <p:nvPr/>
        </p:nvSpPr>
        <p:spPr>
          <a:xfrm>
            <a:off x="5446164" y="3512521"/>
            <a:ext cx="900365" cy="90036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9" name="TextBox 58"/>
          <p:cNvSpPr txBox="1"/>
          <p:nvPr/>
        </p:nvSpPr>
        <p:spPr>
          <a:xfrm>
            <a:off x="5491462" y="3393561"/>
            <a:ext cx="833868" cy="1052596"/>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4800" b="1" kern="0" dirty="0">
                <a:solidFill>
                  <a:sysClr val="window" lastClr="FFFFFF"/>
                </a:solidFill>
                <a:effectLst>
                  <a:innerShdw blurRad="63500" dist="50800" dir="13500000">
                    <a:prstClr val="black">
                      <a:alpha val="50000"/>
                    </a:prstClr>
                  </a:innerShdw>
                </a:effectLst>
                <a:latin typeface="Britannic Bold" pitchFamily="34" charset="0"/>
                <a:ea typeface="微软雅黑" pitchFamily="34" charset="-122"/>
              </a:rPr>
              <a:t>2</a:t>
            </a:r>
            <a:endParaRPr lang="zh-CN" altLang="en-US" sz="4800" b="1" kern="0" dirty="0">
              <a:solidFill>
                <a:sysClr val="window" lastClr="FFFFFF"/>
              </a:solidFill>
              <a:effectLst>
                <a:innerShdw blurRad="63500" dist="50800" dir="13500000">
                  <a:prstClr val="black">
                    <a:alpha val="50000"/>
                  </a:prstClr>
                </a:innerShdw>
              </a:effectLst>
              <a:latin typeface="Britannic Bold" pitchFamily="34" charset="0"/>
              <a:ea typeface="微软雅黑" pitchFamily="34" charset="-122"/>
            </a:endParaRPr>
          </a:p>
        </p:txBody>
      </p:sp>
      <p:sp>
        <p:nvSpPr>
          <p:cNvPr id="60" name="椭圆 59"/>
          <p:cNvSpPr/>
          <p:nvPr/>
        </p:nvSpPr>
        <p:spPr>
          <a:xfrm>
            <a:off x="8158721" y="2861646"/>
            <a:ext cx="900365" cy="90036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61" name="TextBox 60"/>
          <p:cNvSpPr txBox="1"/>
          <p:nvPr/>
        </p:nvSpPr>
        <p:spPr>
          <a:xfrm>
            <a:off x="8197004" y="2752647"/>
            <a:ext cx="833868" cy="1052596"/>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4800" b="1" kern="0" dirty="0">
                <a:solidFill>
                  <a:sysClr val="window" lastClr="FFFFFF"/>
                </a:solidFill>
                <a:effectLst>
                  <a:innerShdw blurRad="63500" dist="50800" dir="13500000">
                    <a:prstClr val="black">
                      <a:alpha val="50000"/>
                    </a:prstClr>
                  </a:innerShdw>
                </a:effectLst>
                <a:latin typeface="Britannic Bold" pitchFamily="34" charset="0"/>
                <a:ea typeface="微软雅黑" pitchFamily="34" charset="-122"/>
              </a:rPr>
              <a:t>3</a:t>
            </a:r>
            <a:endParaRPr lang="zh-CN" altLang="en-US" sz="4800" b="1" kern="0" dirty="0">
              <a:solidFill>
                <a:sysClr val="window" lastClr="FFFFFF"/>
              </a:solidFill>
              <a:effectLst>
                <a:innerShdw blurRad="63500" dist="50800" dir="13500000">
                  <a:prstClr val="black">
                    <a:alpha val="50000"/>
                  </a:prstClr>
                </a:innerShdw>
              </a:effectLst>
              <a:latin typeface="Britannic Bold" pitchFamily="34" charset="0"/>
              <a:ea typeface="微软雅黑" pitchFamily="34" charset="-122"/>
            </a:endParaRPr>
          </a:p>
        </p:txBody>
      </p:sp>
      <p:sp>
        <p:nvSpPr>
          <p:cNvPr id="62" name="TextBox 61"/>
          <p:cNvSpPr txBox="1"/>
          <p:nvPr/>
        </p:nvSpPr>
        <p:spPr>
          <a:xfrm>
            <a:off x="2485842" y="2944714"/>
            <a:ext cx="1422246" cy="412421"/>
          </a:xfrm>
          <a:prstGeom prst="rect">
            <a:avLst/>
          </a:prstGeom>
          <a:noFill/>
        </p:spPr>
        <p:txBody>
          <a:bodyPr wrap="square" rtlCol="0">
            <a:spAutoFit/>
          </a:bodyPr>
          <a:lstStyle/>
          <a:p>
            <a:pPr>
              <a:lnSpc>
                <a:spcPct val="130000"/>
              </a:lnSpc>
            </a:pPr>
            <a:r>
              <a:rPr lang="zh-CN" altLang="en-US" sz="1600" b="1" dirty="0">
                <a:solidFill>
                  <a:srgbClr val="A726AA"/>
                </a:solidFill>
                <a:latin typeface="微软雅黑" pitchFamily="34" charset="-122"/>
                <a:ea typeface="微软雅黑" pitchFamily="34" charset="-122"/>
              </a:rPr>
              <a:t>您的小标题</a:t>
            </a:r>
          </a:p>
        </p:txBody>
      </p:sp>
      <p:sp>
        <p:nvSpPr>
          <p:cNvPr id="63" name="TextBox 62"/>
          <p:cNvSpPr txBox="1"/>
          <p:nvPr/>
        </p:nvSpPr>
        <p:spPr>
          <a:xfrm>
            <a:off x="2433406" y="3343073"/>
            <a:ext cx="2018559"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
        <p:nvSpPr>
          <p:cNvPr id="64" name="TextBox 63"/>
          <p:cNvSpPr txBox="1"/>
          <p:nvPr/>
        </p:nvSpPr>
        <p:spPr>
          <a:xfrm>
            <a:off x="5014830" y="4606922"/>
            <a:ext cx="1557555" cy="412421"/>
          </a:xfrm>
          <a:prstGeom prst="rect">
            <a:avLst/>
          </a:prstGeom>
          <a:noFill/>
        </p:spPr>
        <p:txBody>
          <a:bodyPr wrap="square" rtlCol="0">
            <a:spAutoFit/>
          </a:bodyPr>
          <a:lstStyle/>
          <a:p>
            <a:pPr fontAlgn="auto">
              <a:lnSpc>
                <a:spcPct val="130000"/>
              </a:lnSpc>
              <a:spcBef>
                <a:spcPts val="0"/>
              </a:spcBef>
              <a:spcAft>
                <a:spcPts val="0"/>
              </a:spcAft>
              <a:defRPr/>
            </a:pPr>
            <a:r>
              <a:rPr lang="zh-CN" altLang="en-US" sz="1600" b="1" kern="0" dirty="0">
                <a:solidFill>
                  <a:srgbClr val="9BBB59">
                    <a:lumMod val="50000"/>
                  </a:srgbClr>
                </a:solidFill>
                <a:latin typeface="微软雅黑" pitchFamily="34" charset="-122"/>
                <a:ea typeface="微软雅黑" pitchFamily="34" charset="-122"/>
              </a:rPr>
              <a:t>您的小标题</a:t>
            </a:r>
          </a:p>
        </p:txBody>
      </p:sp>
      <p:sp>
        <p:nvSpPr>
          <p:cNvPr id="65" name="TextBox 64"/>
          <p:cNvSpPr txBox="1"/>
          <p:nvPr/>
        </p:nvSpPr>
        <p:spPr>
          <a:xfrm>
            <a:off x="5021008" y="5005281"/>
            <a:ext cx="2018559"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
        <p:nvSpPr>
          <p:cNvPr id="66" name="TextBox 65"/>
          <p:cNvSpPr txBox="1"/>
          <p:nvPr/>
        </p:nvSpPr>
        <p:spPr>
          <a:xfrm>
            <a:off x="7833359" y="3937671"/>
            <a:ext cx="1508506" cy="412421"/>
          </a:xfrm>
          <a:prstGeom prst="rect">
            <a:avLst/>
          </a:prstGeom>
          <a:noFill/>
        </p:spPr>
        <p:txBody>
          <a:bodyPr wrap="square" rtlCol="0">
            <a:spAutoFit/>
          </a:bodyPr>
          <a:lstStyle/>
          <a:p>
            <a:pPr>
              <a:lnSpc>
                <a:spcPct val="130000"/>
              </a:lnSpc>
            </a:pPr>
            <a:r>
              <a:rPr lang="zh-CN" altLang="en-US" sz="1600" b="1" dirty="0">
                <a:solidFill>
                  <a:srgbClr val="0070C0"/>
                </a:solidFill>
                <a:latin typeface="微软雅黑" pitchFamily="34" charset="-122"/>
                <a:ea typeface="微软雅黑" pitchFamily="34" charset="-122"/>
              </a:rPr>
              <a:t>您的小标题</a:t>
            </a:r>
          </a:p>
        </p:txBody>
      </p:sp>
      <p:sp>
        <p:nvSpPr>
          <p:cNvPr id="67" name="TextBox 66"/>
          <p:cNvSpPr txBox="1"/>
          <p:nvPr/>
        </p:nvSpPr>
        <p:spPr>
          <a:xfrm>
            <a:off x="7821636" y="4293585"/>
            <a:ext cx="1847092" cy="372410"/>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您的内容打在这里，</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
        <p:nvSpPr>
          <p:cNvPr id="68" name="TextBox 67"/>
          <p:cNvSpPr txBox="1"/>
          <p:nvPr/>
        </p:nvSpPr>
        <p:spPr>
          <a:xfrm>
            <a:off x="7833359" y="4582140"/>
            <a:ext cx="1676290" cy="652486"/>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或通过复制您的文本后在此框中</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
        <p:nvSpPr>
          <p:cNvPr id="69" name="TextBox 68"/>
          <p:cNvSpPr txBox="1"/>
          <p:nvPr/>
        </p:nvSpPr>
        <p:spPr>
          <a:xfrm>
            <a:off x="4874955" y="1772817"/>
            <a:ext cx="1422246" cy="492443"/>
          </a:xfrm>
          <a:prstGeom prst="rect">
            <a:avLst/>
          </a:prstGeom>
          <a:noFill/>
        </p:spPr>
        <p:txBody>
          <a:bodyPr wrap="square" rtlCol="0">
            <a:spAutoFit/>
          </a:bodyPr>
          <a:lstStyle/>
          <a:p>
            <a:pPr fontAlgn="auto">
              <a:lnSpc>
                <a:spcPct val="130000"/>
              </a:lnSpc>
              <a:spcBef>
                <a:spcPts val="0"/>
              </a:spcBef>
              <a:spcAft>
                <a:spcPts val="0"/>
              </a:spcAft>
              <a:defRPr/>
            </a:pPr>
            <a:r>
              <a:rPr lang="zh-CN" altLang="en-US" sz="2000" b="1" kern="0" dirty="0">
                <a:solidFill>
                  <a:sysClr val="windowText" lastClr="000000">
                    <a:lumMod val="75000"/>
                    <a:lumOff val="25000"/>
                  </a:sysClr>
                </a:solidFill>
                <a:latin typeface="微软雅黑" pitchFamily="34" charset="-122"/>
                <a:ea typeface="微软雅黑" pitchFamily="34" charset="-122"/>
              </a:rPr>
              <a:t>您的标题</a:t>
            </a:r>
          </a:p>
        </p:txBody>
      </p:sp>
      <p:sp>
        <p:nvSpPr>
          <p:cNvPr id="70" name="TextBox 69"/>
          <p:cNvSpPr txBox="1"/>
          <p:nvPr/>
        </p:nvSpPr>
        <p:spPr>
          <a:xfrm>
            <a:off x="4859735" y="2255139"/>
            <a:ext cx="3199265"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您的内容打在这里，或通过复制您的文本后在此框中选择粘贴并选择只保留文字。</a:t>
            </a:r>
            <a:endParaRPr lang="en-US" altLang="zh-CN" sz="1400" kern="0" dirty="0">
              <a:solidFill>
                <a:sysClr val="windowText" lastClr="000000">
                  <a:lumMod val="65000"/>
                  <a:lumOff val="35000"/>
                </a:sys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500" fill="hold"/>
                                        <p:tgtEl>
                                          <p:spTgt spid="55"/>
                                        </p:tgtEl>
                                        <p:attrNameLst>
                                          <p:attrName>ppt_w</p:attrName>
                                        </p:attrNameLst>
                                      </p:cBhvr>
                                      <p:tavLst>
                                        <p:tav tm="0">
                                          <p:val>
                                            <p:fltVal val="0"/>
                                          </p:val>
                                        </p:tav>
                                        <p:tav tm="100000">
                                          <p:val>
                                            <p:strVal val="#ppt_w"/>
                                          </p:val>
                                        </p:tav>
                                      </p:tavLst>
                                    </p:anim>
                                    <p:anim calcmode="lin" valueType="num">
                                      <p:cBhvr>
                                        <p:cTn id="13" dur="500" fill="hold"/>
                                        <p:tgtEl>
                                          <p:spTgt spid="55"/>
                                        </p:tgtEl>
                                        <p:attrNameLst>
                                          <p:attrName>ppt_h</p:attrName>
                                        </p:attrNameLst>
                                      </p:cBhvr>
                                      <p:tavLst>
                                        <p:tav tm="0">
                                          <p:val>
                                            <p:fltVal val="0"/>
                                          </p:val>
                                        </p:tav>
                                        <p:tav tm="100000">
                                          <p:val>
                                            <p:strVal val="#ppt_h"/>
                                          </p:val>
                                        </p:tav>
                                      </p:tavLst>
                                    </p:anim>
                                    <p:animEffect transition="in" filter="fade">
                                      <p:cBhvr>
                                        <p:cTn id="14" dur="500"/>
                                        <p:tgtEl>
                                          <p:spTgt spid="5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animEffect transition="in" filter="fade">
                                      <p:cBhvr>
                                        <p:cTn id="19" dur="500"/>
                                        <p:tgtEl>
                                          <p:spTgt spid="5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p:cTn id="24" dur="500" fill="hold"/>
                                        <p:tgtEl>
                                          <p:spTgt spid="53"/>
                                        </p:tgtEl>
                                        <p:attrNameLst>
                                          <p:attrName>ppt_w</p:attrName>
                                        </p:attrNameLst>
                                      </p:cBhvr>
                                      <p:tavLst>
                                        <p:tav tm="0">
                                          <p:val>
                                            <p:fltVal val="0"/>
                                          </p:val>
                                        </p:tav>
                                        <p:tav tm="100000">
                                          <p:val>
                                            <p:strVal val="#ppt_w"/>
                                          </p:val>
                                        </p:tav>
                                      </p:tavLst>
                                    </p:anim>
                                    <p:anim calcmode="lin" valueType="num">
                                      <p:cBhvr>
                                        <p:cTn id="25" dur="500" fill="hold"/>
                                        <p:tgtEl>
                                          <p:spTgt spid="53"/>
                                        </p:tgtEl>
                                        <p:attrNameLst>
                                          <p:attrName>ppt_h</p:attrName>
                                        </p:attrNameLst>
                                      </p:cBhvr>
                                      <p:tavLst>
                                        <p:tav tm="0">
                                          <p:val>
                                            <p:fltVal val="0"/>
                                          </p:val>
                                        </p:tav>
                                        <p:tav tm="100000">
                                          <p:val>
                                            <p:strVal val="#ppt_h"/>
                                          </p:val>
                                        </p:tav>
                                      </p:tavLst>
                                    </p:anim>
                                    <p:animEffect transition="in" filter="fade">
                                      <p:cBhvr>
                                        <p:cTn id="26" dur="500"/>
                                        <p:tgtEl>
                                          <p:spTgt spid="5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ppt_w</p:attrName>
                                        </p:attrNameLst>
                                      </p:cBhvr>
                                      <p:tavLst>
                                        <p:tav tm="0">
                                          <p:val>
                                            <p:fltVal val="0"/>
                                          </p:val>
                                        </p:tav>
                                        <p:tav tm="100000">
                                          <p:val>
                                            <p:strVal val="#ppt_w"/>
                                          </p:val>
                                        </p:tav>
                                      </p:tavLst>
                                    </p:anim>
                                    <p:anim calcmode="lin" valueType="num">
                                      <p:cBhvr>
                                        <p:cTn id="42" dur="500" fill="hold"/>
                                        <p:tgtEl>
                                          <p:spTgt spid="49"/>
                                        </p:tgtEl>
                                        <p:attrNameLst>
                                          <p:attrName>ppt_h</p:attrName>
                                        </p:attrNameLst>
                                      </p:cBhvr>
                                      <p:tavLst>
                                        <p:tav tm="0">
                                          <p:val>
                                            <p:fltVal val="0"/>
                                          </p:val>
                                        </p:tav>
                                        <p:tav tm="100000">
                                          <p:val>
                                            <p:strVal val="#ppt_h"/>
                                          </p:val>
                                        </p:tav>
                                      </p:tavLst>
                                    </p:anim>
                                    <p:animEffect transition="in" filter="fade">
                                      <p:cBhvr>
                                        <p:cTn id="43" dur="50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56"/>
                                        </p:tgtEl>
                                        <p:attrNameLst>
                                          <p:attrName>style.visibility</p:attrName>
                                        </p:attrNameLst>
                                      </p:cBhvr>
                                      <p:to>
                                        <p:strVal val="visible"/>
                                      </p:to>
                                    </p:set>
                                    <p:anim calcmode="lin" valueType="num">
                                      <p:cBhvr>
                                        <p:cTn id="48" dur="500" fill="hold"/>
                                        <p:tgtEl>
                                          <p:spTgt spid="56"/>
                                        </p:tgtEl>
                                        <p:attrNameLst>
                                          <p:attrName>ppt_w</p:attrName>
                                        </p:attrNameLst>
                                      </p:cBhvr>
                                      <p:tavLst>
                                        <p:tav tm="0">
                                          <p:val>
                                            <p:fltVal val="0"/>
                                          </p:val>
                                        </p:tav>
                                        <p:tav tm="100000">
                                          <p:val>
                                            <p:strVal val="#ppt_w"/>
                                          </p:val>
                                        </p:tav>
                                      </p:tavLst>
                                    </p:anim>
                                    <p:anim calcmode="lin" valueType="num">
                                      <p:cBhvr>
                                        <p:cTn id="49" dur="500" fill="hold"/>
                                        <p:tgtEl>
                                          <p:spTgt spid="56"/>
                                        </p:tgtEl>
                                        <p:attrNameLst>
                                          <p:attrName>ppt_h</p:attrName>
                                        </p:attrNameLst>
                                      </p:cBhvr>
                                      <p:tavLst>
                                        <p:tav tm="0">
                                          <p:val>
                                            <p:fltVal val="0"/>
                                          </p:val>
                                        </p:tav>
                                        <p:tav tm="100000">
                                          <p:val>
                                            <p:strVal val="#ppt_h"/>
                                          </p:val>
                                        </p:tav>
                                      </p:tavLst>
                                    </p:anim>
                                    <p:animEffect transition="in" filter="fade">
                                      <p:cBhvr>
                                        <p:cTn id="50" dur="500"/>
                                        <p:tgtEl>
                                          <p:spTgt spid="5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p:cTn id="53" dur="500" fill="hold"/>
                                        <p:tgtEl>
                                          <p:spTgt spid="57"/>
                                        </p:tgtEl>
                                        <p:attrNameLst>
                                          <p:attrName>ppt_w</p:attrName>
                                        </p:attrNameLst>
                                      </p:cBhvr>
                                      <p:tavLst>
                                        <p:tav tm="0">
                                          <p:val>
                                            <p:fltVal val="0"/>
                                          </p:val>
                                        </p:tav>
                                        <p:tav tm="100000">
                                          <p:val>
                                            <p:strVal val="#ppt_w"/>
                                          </p:val>
                                        </p:tav>
                                      </p:tavLst>
                                    </p:anim>
                                    <p:anim calcmode="lin" valueType="num">
                                      <p:cBhvr>
                                        <p:cTn id="54" dur="500" fill="hold"/>
                                        <p:tgtEl>
                                          <p:spTgt spid="57"/>
                                        </p:tgtEl>
                                        <p:attrNameLst>
                                          <p:attrName>ppt_h</p:attrName>
                                        </p:attrNameLst>
                                      </p:cBhvr>
                                      <p:tavLst>
                                        <p:tav tm="0">
                                          <p:val>
                                            <p:fltVal val="0"/>
                                          </p:val>
                                        </p:tav>
                                        <p:tav tm="100000">
                                          <p:val>
                                            <p:strVal val="#ppt_h"/>
                                          </p:val>
                                        </p:tav>
                                      </p:tavLst>
                                    </p:anim>
                                    <p:animEffect transition="in" filter="fade">
                                      <p:cBhvr>
                                        <p:cTn id="55" dur="500"/>
                                        <p:tgtEl>
                                          <p:spTgt spid="5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wipe(up)">
                                      <p:cBhvr>
                                        <p:cTn id="60" dur="500"/>
                                        <p:tgtEl>
                                          <p:spTgt spid="62"/>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up)">
                                      <p:cBhvr>
                                        <p:cTn id="63" dur="500"/>
                                        <p:tgtEl>
                                          <p:spTgt spid="63"/>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58"/>
                                        </p:tgtEl>
                                        <p:attrNameLst>
                                          <p:attrName>style.visibility</p:attrName>
                                        </p:attrNameLst>
                                      </p:cBhvr>
                                      <p:to>
                                        <p:strVal val="visible"/>
                                      </p:to>
                                    </p:set>
                                    <p:anim calcmode="lin" valueType="num">
                                      <p:cBhvr>
                                        <p:cTn id="68" dur="500" fill="hold"/>
                                        <p:tgtEl>
                                          <p:spTgt spid="58"/>
                                        </p:tgtEl>
                                        <p:attrNameLst>
                                          <p:attrName>ppt_w</p:attrName>
                                        </p:attrNameLst>
                                      </p:cBhvr>
                                      <p:tavLst>
                                        <p:tav tm="0">
                                          <p:val>
                                            <p:fltVal val="0"/>
                                          </p:val>
                                        </p:tav>
                                        <p:tav tm="100000">
                                          <p:val>
                                            <p:strVal val="#ppt_w"/>
                                          </p:val>
                                        </p:tav>
                                      </p:tavLst>
                                    </p:anim>
                                    <p:anim calcmode="lin" valueType="num">
                                      <p:cBhvr>
                                        <p:cTn id="69" dur="500" fill="hold"/>
                                        <p:tgtEl>
                                          <p:spTgt spid="58"/>
                                        </p:tgtEl>
                                        <p:attrNameLst>
                                          <p:attrName>ppt_h</p:attrName>
                                        </p:attrNameLst>
                                      </p:cBhvr>
                                      <p:tavLst>
                                        <p:tav tm="0">
                                          <p:val>
                                            <p:fltVal val="0"/>
                                          </p:val>
                                        </p:tav>
                                        <p:tav tm="100000">
                                          <p:val>
                                            <p:strVal val="#ppt_h"/>
                                          </p:val>
                                        </p:tav>
                                      </p:tavLst>
                                    </p:anim>
                                    <p:animEffect transition="in" filter="fade">
                                      <p:cBhvr>
                                        <p:cTn id="70" dur="500"/>
                                        <p:tgtEl>
                                          <p:spTgt spid="5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p:cTn id="73" dur="500" fill="hold"/>
                                        <p:tgtEl>
                                          <p:spTgt spid="59"/>
                                        </p:tgtEl>
                                        <p:attrNameLst>
                                          <p:attrName>ppt_w</p:attrName>
                                        </p:attrNameLst>
                                      </p:cBhvr>
                                      <p:tavLst>
                                        <p:tav tm="0">
                                          <p:val>
                                            <p:fltVal val="0"/>
                                          </p:val>
                                        </p:tav>
                                        <p:tav tm="100000">
                                          <p:val>
                                            <p:strVal val="#ppt_w"/>
                                          </p:val>
                                        </p:tav>
                                      </p:tavLst>
                                    </p:anim>
                                    <p:anim calcmode="lin" valueType="num">
                                      <p:cBhvr>
                                        <p:cTn id="74" dur="500" fill="hold"/>
                                        <p:tgtEl>
                                          <p:spTgt spid="59"/>
                                        </p:tgtEl>
                                        <p:attrNameLst>
                                          <p:attrName>ppt_h</p:attrName>
                                        </p:attrNameLst>
                                      </p:cBhvr>
                                      <p:tavLst>
                                        <p:tav tm="0">
                                          <p:val>
                                            <p:fltVal val="0"/>
                                          </p:val>
                                        </p:tav>
                                        <p:tav tm="100000">
                                          <p:val>
                                            <p:strVal val="#ppt_h"/>
                                          </p:val>
                                        </p:tav>
                                      </p:tavLst>
                                    </p:anim>
                                    <p:animEffect transition="in" filter="fade">
                                      <p:cBhvr>
                                        <p:cTn id="75" dur="500"/>
                                        <p:tgtEl>
                                          <p:spTgt spid="59"/>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down)">
                                      <p:cBhvr>
                                        <p:cTn id="80" dur="500"/>
                                        <p:tgtEl>
                                          <p:spTgt spid="64"/>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ipe(down)">
                                      <p:cBhvr>
                                        <p:cTn id="83" dur="500"/>
                                        <p:tgtEl>
                                          <p:spTgt spid="65"/>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p:cTn id="88" dur="500" fill="hold"/>
                                        <p:tgtEl>
                                          <p:spTgt spid="60"/>
                                        </p:tgtEl>
                                        <p:attrNameLst>
                                          <p:attrName>ppt_w</p:attrName>
                                        </p:attrNameLst>
                                      </p:cBhvr>
                                      <p:tavLst>
                                        <p:tav tm="0">
                                          <p:val>
                                            <p:fltVal val="0"/>
                                          </p:val>
                                        </p:tav>
                                        <p:tav tm="100000">
                                          <p:val>
                                            <p:strVal val="#ppt_w"/>
                                          </p:val>
                                        </p:tav>
                                      </p:tavLst>
                                    </p:anim>
                                    <p:anim calcmode="lin" valueType="num">
                                      <p:cBhvr>
                                        <p:cTn id="89" dur="500" fill="hold"/>
                                        <p:tgtEl>
                                          <p:spTgt spid="60"/>
                                        </p:tgtEl>
                                        <p:attrNameLst>
                                          <p:attrName>ppt_h</p:attrName>
                                        </p:attrNameLst>
                                      </p:cBhvr>
                                      <p:tavLst>
                                        <p:tav tm="0">
                                          <p:val>
                                            <p:fltVal val="0"/>
                                          </p:val>
                                        </p:tav>
                                        <p:tav tm="100000">
                                          <p:val>
                                            <p:strVal val="#ppt_h"/>
                                          </p:val>
                                        </p:tav>
                                      </p:tavLst>
                                    </p:anim>
                                    <p:animEffect transition="in" filter="fade">
                                      <p:cBhvr>
                                        <p:cTn id="90" dur="500"/>
                                        <p:tgtEl>
                                          <p:spTgt spid="60"/>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p:cTn id="93" dur="500" fill="hold"/>
                                        <p:tgtEl>
                                          <p:spTgt spid="61"/>
                                        </p:tgtEl>
                                        <p:attrNameLst>
                                          <p:attrName>ppt_w</p:attrName>
                                        </p:attrNameLst>
                                      </p:cBhvr>
                                      <p:tavLst>
                                        <p:tav tm="0">
                                          <p:val>
                                            <p:fltVal val="0"/>
                                          </p:val>
                                        </p:tav>
                                        <p:tav tm="100000">
                                          <p:val>
                                            <p:strVal val="#ppt_w"/>
                                          </p:val>
                                        </p:tav>
                                      </p:tavLst>
                                    </p:anim>
                                    <p:anim calcmode="lin" valueType="num">
                                      <p:cBhvr>
                                        <p:cTn id="94" dur="500" fill="hold"/>
                                        <p:tgtEl>
                                          <p:spTgt spid="61"/>
                                        </p:tgtEl>
                                        <p:attrNameLst>
                                          <p:attrName>ppt_h</p:attrName>
                                        </p:attrNameLst>
                                      </p:cBhvr>
                                      <p:tavLst>
                                        <p:tav tm="0">
                                          <p:val>
                                            <p:fltVal val="0"/>
                                          </p:val>
                                        </p:tav>
                                        <p:tav tm="100000">
                                          <p:val>
                                            <p:strVal val="#ppt_h"/>
                                          </p:val>
                                        </p:tav>
                                      </p:tavLst>
                                    </p:anim>
                                    <p:animEffect transition="in" filter="fade">
                                      <p:cBhvr>
                                        <p:cTn id="95" dur="500"/>
                                        <p:tgtEl>
                                          <p:spTgt spid="61"/>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66"/>
                                        </p:tgtEl>
                                        <p:attrNameLst>
                                          <p:attrName>style.visibility</p:attrName>
                                        </p:attrNameLst>
                                      </p:cBhvr>
                                      <p:to>
                                        <p:strVal val="visible"/>
                                      </p:to>
                                    </p:set>
                                    <p:animEffect transition="in" filter="wipe(down)">
                                      <p:cBhvr>
                                        <p:cTn id="100" dur="500"/>
                                        <p:tgtEl>
                                          <p:spTgt spid="66"/>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wipe(down)">
                                      <p:cBhvr>
                                        <p:cTn id="103" dur="500"/>
                                        <p:tgtEl>
                                          <p:spTgt spid="67"/>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68"/>
                                        </p:tgtEl>
                                        <p:attrNameLst>
                                          <p:attrName>style.visibility</p:attrName>
                                        </p:attrNameLst>
                                      </p:cBhvr>
                                      <p:to>
                                        <p:strVal val="visible"/>
                                      </p:to>
                                    </p:set>
                                    <p:animEffect transition="in" filter="wipe(down)">
                                      <p:cBhvr>
                                        <p:cTn id="106" dur="500"/>
                                        <p:tgtEl>
                                          <p:spTgt spid="68"/>
                                        </p:tgtEl>
                                      </p:cBhvr>
                                    </p:animEffect>
                                  </p:childTnLst>
                                </p:cTn>
                              </p:par>
                            </p:childTnLst>
                          </p:cTn>
                        </p:par>
                      </p:childTnLst>
                    </p:cTn>
                  </p:par>
                  <p:par>
                    <p:cTn id="107" fill="hold">
                      <p:stCondLst>
                        <p:cond delay="indefinite"/>
                      </p:stCondLst>
                      <p:childTnLst>
                        <p:par>
                          <p:cTn id="108" fill="hold">
                            <p:stCondLst>
                              <p:cond delay="0"/>
                            </p:stCondLst>
                            <p:childTnLst>
                              <p:par>
                                <p:cTn id="109" presetID="53" presetClass="entr" presetSubtype="16" fill="hold" grpId="0" nodeType="clickEffect">
                                  <p:stCondLst>
                                    <p:cond delay="0"/>
                                  </p:stCondLst>
                                  <p:childTnLst>
                                    <p:set>
                                      <p:cBhvr>
                                        <p:cTn id="110" dur="1" fill="hold">
                                          <p:stCondLst>
                                            <p:cond delay="0"/>
                                          </p:stCondLst>
                                        </p:cTn>
                                        <p:tgtEl>
                                          <p:spTgt spid="69"/>
                                        </p:tgtEl>
                                        <p:attrNameLst>
                                          <p:attrName>style.visibility</p:attrName>
                                        </p:attrNameLst>
                                      </p:cBhvr>
                                      <p:to>
                                        <p:strVal val="visible"/>
                                      </p:to>
                                    </p:set>
                                    <p:anim calcmode="lin" valueType="num">
                                      <p:cBhvr>
                                        <p:cTn id="111" dur="500" fill="hold"/>
                                        <p:tgtEl>
                                          <p:spTgt spid="69"/>
                                        </p:tgtEl>
                                        <p:attrNameLst>
                                          <p:attrName>ppt_w</p:attrName>
                                        </p:attrNameLst>
                                      </p:cBhvr>
                                      <p:tavLst>
                                        <p:tav tm="0">
                                          <p:val>
                                            <p:fltVal val="0"/>
                                          </p:val>
                                        </p:tav>
                                        <p:tav tm="100000">
                                          <p:val>
                                            <p:strVal val="#ppt_w"/>
                                          </p:val>
                                        </p:tav>
                                      </p:tavLst>
                                    </p:anim>
                                    <p:anim calcmode="lin" valueType="num">
                                      <p:cBhvr>
                                        <p:cTn id="112" dur="500" fill="hold"/>
                                        <p:tgtEl>
                                          <p:spTgt spid="69"/>
                                        </p:tgtEl>
                                        <p:attrNameLst>
                                          <p:attrName>ppt_h</p:attrName>
                                        </p:attrNameLst>
                                      </p:cBhvr>
                                      <p:tavLst>
                                        <p:tav tm="0">
                                          <p:val>
                                            <p:fltVal val="0"/>
                                          </p:val>
                                        </p:tav>
                                        <p:tav tm="100000">
                                          <p:val>
                                            <p:strVal val="#ppt_h"/>
                                          </p:val>
                                        </p:tav>
                                      </p:tavLst>
                                    </p:anim>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4" presetClass="entr" presetSubtype="10" fill="hold" grpId="0" nodeType="clickEffect">
                                  <p:stCondLst>
                                    <p:cond delay="0"/>
                                  </p:stCondLst>
                                  <p:childTnLst>
                                    <p:set>
                                      <p:cBhvr>
                                        <p:cTn id="117" dur="1" fill="hold">
                                          <p:stCondLst>
                                            <p:cond delay="0"/>
                                          </p:stCondLst>
                                        </p:cTn>
                                        <p:tgtEl>
                                          <p:spTgt spid="70"/>
                                        </p:tgtEl>
                                        <p:attrNameLst>
                                          <p:attrName>style.visibility</p:attrName>
                                        </p:attrNameLst>
                                      </p:cBhvr>
                                      <p:to>
                                        <p:strVal val="visible"/>
                                      </p:to>
                                    </p:set>
                                    <p:animEffect transition="in" filter="randombar(horizontal)">
                                      <p:cBhvr>
                                        <p:cTn id="118"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49" grpId="0" animBg="1"/>
      <p:bldP spid="50" grpId="0" animBg="1"/>
      <p:bldP spid="52" grpId="0" animBg="1"/>
      <p:bldP spid="53" grpId="0" animBg="1"/>
      <p:bldP spid="54" grpId="0" animBg="1"/>
      <p:bldP spid="55" grpId="0" animBg="1"/>
      <p:bldP spid="56" grpId="0" animBg="1"/>
      <p:bldP spid="57" grpId="0"/>
      <p:bldP spid="58" grpId="0" animBg="1"/>
      <p:bldP spid="59" grpId="0"/>
      <p:bldP spid="60" grpId="0" animBg="1"/>
      <p:bldP spid="61" grpId="0"/>
      <p:bldP spid="62" grpId="0"/>
      <p:bldP spid="63" grpId="0"/>
      <p:bldP spid="64" grpId="0"/>
      <p:bldP spid="65" grpId="0"/>
      <p:bldP spid="66" grpId="0"/>
      <p:bldP spid="67" grpId="0"/>
      <p:bldP spid="68" grpId="0"/>
      <p:bldP spid="69" grpId="0"/>
      <p:bldP spid="7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38326" y="338138"/>
            <a:ext cx="48291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30" name="Oval 65"/>
          <p:cNvSpPr>
            <a:spLocks noChangeArrowheads="1"/>
          </p:cNvSpPr>
          <p:nvPr/>
        </p:nvSpPr>
        <p:spPr bwMode="auto">
          <a:xfrm>
            <a:off x="2483470" y="6472703"/>
            <a:ext cx="2880320" cy="385297"/>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pic>
        <p:nvPicPr>
          <p:cNvPr id="31" name="图片 30"/>
          <p:cNvPicPr>
            <a:picLocks noChangeAspect="1"/>
          </p:cNvPicPr>
          <p:nvPr/>
        </p:nvPicPr>
        <p:blipFill rotWithShape="1">
          <a:blip r:embed="rId3" cstate="print">
            <a:extLst>
              <a:ext uri="{28A0092B-C50C-407E-A947-70E740481C1C}">
                <a14:useLocalDpi xmlns:a14="http://schemas.microsoft.com/office/drawing/2010/main" val="0"/>
              </a:ext>
            </a:extLst>
          </a:blip>
          <a:srcRect l="42692"/>
          <a:stretch/>
        </p:blipFill>
        <p:spPr>
          <a:xfrm>
            <a:off x="3635598" y="692696"/>
            <a:ext cx="5328592" cy="5998086"/>
          </a:xfrm>
          <a:prstGeom prst="rect">
            <a:avLst/>
          </a:prstGeom>
        </p:spPr>
      </p:pic>
      <p:sp>
        <p:nvSpPr>
          <p:cNvPr id="32" name="TextBox 31"/>
          <p:cNvSpPr txBox="1"/>
          <p:nvPr/>
        </p:nvSpPr>
        <p:spPr>
          <a:xfrm>
            <a:off x="5363791" y="3208562"/>
            <a:ext cx="2088231"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 lastClr="FFFFFF"/>
                </a:solidFill>
              </a:rPr>
              <a:t>您的内容打在这里或者通过复制您的文本</a:t>
            </a:r>
            <a:endParaRPr lang="en-US" altLang="zh-CN" sz="1400" dirty="0">
              <a:solidFill>
                <a:sysClr val="window" lastClr="FFFFFF"/>
              </a:solidFill>
            </a:endParaRPr>
          </a:p>
        </p:txBody>
      </p:sp>
      <p:sp>
        <p:nvSpPr>
          <p:cNvPr id="33" name="TextBox 32"/>
          <p:cNvSpPr txBox="1"/>
          <p:nvPr/>
        </p:nvSpPr>
        <p:spPr>
          <a:xfrm>
            <a:off x="5435800" y="1930225"/>
            <a:ext cx="1224135"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 lastClr="FFFFFF"/>
                </a:solidFill>
              </a:rPr>
              <a:t>您的内容打在这里</a:t>
            </a:r>
            <a:endParaRPr lang="en-US" altLang="zh-CN" sz="1400" dirty="0">
              <a:solidFill>
                <a:sysClr val="window" lastClr="FFFFFF"/>
              </a:solidFill>
            </a:endParaRPr>
          </a:p>
        </p:txBody>
      </p:sp>
      <p:sp>
        <p:nvSpPr>
          <p:cNvPr id="34" name="TextBox 33"/>
          <p:cNvSpPr txBox="1"/>
          <p:nvPr/>
        </p:nvSpPr>
        <p:spPr>
          <a:xfrm>
            <a:off x="5147766" y="4417208"/>
            <a:ext cx="2910698" cy="932563"/>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 lastClr="FFFFFF"/>
                </a:solidFill>
              </a:rPr>
              <a:t>您的内容打在这里或者通过复制您的文本后在此框中选择粘贴，并选择只保留文字。</a:t>
            </a:r>
            <a:endParaRPr lang="en-US" altLang="zh-CN" sz="1400" dirty="0">
              <a:solidFill>
                <a:sysClr val="window" lastClr="FFFFFF"/>
              </a:solidFill>
            </a:endParaRPr>
          </a:p>
        </p:txBody>
      </p:sp>
      <p:sp>
        <p:nvSpPr>
          <p:cNvPr id="35" name="TextBox 34"/>
          <p:cNvSpPr txBox="1"/>
          <p:nvPr/>
        </p:nvSpPr>
        <p:spPr>
          <a:xfrm>
            <a:off x="3851623" y="2288369"/>
            <a:ext cx="1471375" cy="492443"/>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lgn="ctr">
              <a:defRPr/>
            </a:pPr>
            <a:r>
              <a:rPr lang="zh-CN" altLang="en-US" sz="2000" b="1" dirty="0">
                <a:solidFill>
                  <a:sysClr val="window" lastClr="FFFFFF"/>
                </a:solidFill>
              </a:rPr>
              <a:t>您的标题</a:t>
            </a:r>
            <a:endParaRPr lang="en-US" altLang="zh-CN" sz="2000" b="1" dirty="0">
              <a:solidFill>
                <a:sysClr val="window" lastClr="FFFFFF"/>
              </a:solidFill>
            </a:endParaRPr>
          </a:p>
        </p:txBody>
      </p:sp>
      <p:sp>
        <p:nvSpPr>
          <p:cNvPr id="36" name="TextBox 35"/>
          <p:cNvSpPr txBox="1"/>
          <p:nvPr/>
        </p:nvSpPr>
        <p:spPr>
          <a:xfrm>
            <a:off x="3992424" y="2864432"/>
            <a:ext cx="1188131" cy="1212640"/>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 lastClr="FFFFFF"/>
                </a:solidFill>
              </a:rPr>
              <a:t>您的内容打在这里或者通过复制您的文本</a:t>
            </a:r>
            <a:endParaRPr lang="en-US" altLang="zh-CN" sz="1400" dirty="0">
              <a:solidFill>
                <a:sysClr val="window" lastClr="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15" dur="1000" fill="hold"/>
                                        <p:tgtEl>
                                          <p:spTgt spid="31"/>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down)">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down)">
                                      <p:cBhvr>
                                        <p:cTn id="39" dur="500"/>
                                        <p:tgtEl>
                                          <p:spTgt spid="3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down)">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down)">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0" grpId="0" animBg="1"/>
      <p:bldP spid="32" grpId="0"/>
      <p:bldP spid="33" grpId="0"/>
      <p:bldP spid="34" grpId="0"/>
      <p:bldP spid="35" grpId="0"/>
      <p:bldP spid="3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833563" y="381000"/>
            <a:ext cx="44497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7" name="立方体 6"/>
          <p:cNvSpPr/>
          <p:nvPr/>
        </p:nvSpPr>
        <p:spPr>
          <a:xfrm>
            <a:off x="1123557" y="3669639"/>
            <a:ext cx="2790293" cy="636383"/>
          </a:xfrm>
          <a:prstGeom prst="cube">
            <a:avLst>
              <a:gd name="adj" fmla="val 42396"/>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w="12700" cap="flat" cmpd="sng" algn="ctr">
            <a:solidFill>
              <a:srgbClr val="69BFFF"/>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nvGrpSpPr>
          <p:cNvPr id="8" name="组合 7"/>
          <p:cNvGrpSpPr/>
          <p:nvPr/>
        </p:nvGrpSpPr>
        <p:grpSpPr>
          <a:xfrm>
            <a:off x="769403" y="3643711"/>
            <a:ext cx="1880491" cy="2716741"/>
            <a:chOff x="2665038" y="1927011"/>
            <a:chExt cx="2694394" cy="3892585"/>
          </a:xfrm>
        </p:grpSpPr>
        <p:sp>
          <p:nvSpPr>
            <p:cNvPr id="9" name="圆角矩形 8"/>
            <p:cNvSpPr/>
            <p:nvPr/>
          </p:nvSpPr>
          <p:spPr>
            <a:xfrm rot="1708938">
              <a:off x="3281827" y="1927011"/>
              <a:ext cx="132073" cy="3825986"/>
            </a:xfrm>
            <a:prstGeom prst="roundRect">
              <a:avLst>
                <a:gd name="adj" fmla="val 4276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0" name="圆角矩形 9"/>
            <p:cNvSpPr/>
            <p:nvPr/>
          </p:nvSpPr>
          <p:spPr>
            <a:xfrm rot="1412563">
              <a:off x="4884972" y="2005521"/>
              <a:ext cx="148677" cy="3814075"/>
            </a:xfrm>
            <a:prstGeom prst="roundRect">
              <a:avLst>
                <a:gd name="adj" fmla="val 4276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1" name="圆角矩形 10"/>
            <p:cNvSpPr/>
            <p:nvPr/>
          </p:nvSpPr>
          <p:spPr>
            <a:xfrm>
              <a:off x="3444256" y="3535910"/>
              <a:ext cx="162705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2" name="圆角矩形 11"/>
            <p:cNvSpPr/>
            <p:nvPr/>
          </p:nvSpPr>
          <p:spPr>
            <a:xfrm>
              <a:off x="3640802" y="3176400"/>
              <a:ext cx="158760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3" name="圆角矩形 12"/>
            <p:cNvSpPr/>
            <p:nvPr/>
          </p:nvSpPr>
          <p:spPr>
            <a:xfrm>
              <a:off x="2665038" y="5013176"/>
              <a:ext cx="176449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4" name="圆角矩形 13"/>
            <p:cNvSpPr/>
            <p:nvPr/>
          </p:nvSpPr>
          <p:spPr>
            <a:xfrm>
              <a:off x="2843808" y="4640944"/>
              <a:ext cx="172819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5" name="圆角矩形 14"/>
            <p:cNvSpPr/>
            <p:nvPr/>
          </p:nvSpPr>
          <p:spPr>
            <a:xfrm>
              <a:off x="3012208" y="4280904"/>
              <a:ext cx="172819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6" name="圆角矩形 15"/>
            <p:cNvSpPr/>
            <p:nvPr/>
          </p:nvSpPr>
          <p:spPr>
            <a:xfrm>
              <a:off x="3218926" y="3912558"/>
              <a:ext cx="170092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7" name="圆角矩形 16"/>
            <p:cNvSpPr/>
            <p:nvPr/>
          </p:nvSpPr>
          <p:spPr>
            <a:xfrm>
              <a:off x="3782632" y="2852936"/>
              <a:ext cx="157680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18" name="立方体 17"/>
          <p:cNvSpPr/>
          <p:nvPr/>
        </p:nvSpPr>
        <p:spPr>
          <a:xfrm>
            <a:off x="3089037" y="1888877"/>
            <a:ext cx="2044482" cy="466286"/>
          </a:xfrm>
          <a:prstGeom prst="cube">
            <a:avLst>
              <a:gd name="adj" fmla="val 42396"/>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w="12700" cap="flat" cmpd="sng" algn="ctr">
            <a:solidFill>
              <a:srgbClr val="69BFFF"/>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nvGrpSpPr>
          <p:cNvPr id="19" name="组合 18"/>
          <p:cNvGrpSpPr/>
          <p:nvPr/>
        </p:nvGrpSpPr>
        <p:grpSpPr>
          <a:xfrm>
            <a:off x="2838939" y="1908398"/>
            <a:ext cx="1331316" cy="1923349"/>
            <a:chOff x="2665038" y="1927011"/>
            <a:chExt cx="2694394" cy="3892585"/>
          </a:xfrm>
        </p:grpSpPr>
        <p:sp>
          <p:nvSpPr>
            <p:cNvPr id="24" name="圆角矩形 23"/>
            <p:cNvSpPr/>
            <p:nvPr/>
          </p:nvSpPr>
          <p:spPr>
            <a:xfrm rot="1708938">
              <a:off x="3281827" y="1927011"/>
              <a:ext cx="132073" cy="3825986"/>
            </a:xfrm>
            <a:prstGeom prst="roundRect">
              <a:avLst>
                <a:gd name="adj" fmla="val 4276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5" name="圆角矩形 24"/>
            <p:cNvSpPr/>
            <p:nvPr/>
          </p:nvSpPr>
          <p:spPr>
            <a:xfrm rot="1412563">
              <a:off x="4884972" y="2005521"/>
              <a:ext cx="148677" cy="3814075"/>
            </a:xfrm>
            <a:prstGeom prst="roundRect">
              <a:avLst>
                <a:gd name="adj" fmla="val 4276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6" name="圆角矩形 25"/>
            <p:cNvSpPr/>
            <p:nvPr/>
          </p:nvSpPr>
          <p:spPr>
            <a:xfrm>
              <a:off x="3444256" y="3535910"/>
              <a:ext cx="162705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7" name="圆角矩形 26"/>
            <p:cNvSpPr/>
            <p:nvPr/>
          </p:nvSpPr>
          <p:spPr>
            <a:xfrm>
              <a:off x="3640802" y="3176400"/>
              <a:ext cx="158760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8" name="圆角矩形 27"/>
            <p:cNvSpPr/>
            <p:nvPr/>
          </p:nvSpPr>
          <p:spPr>
            <a:xfrm>
              <a:off x="2665038" y="5013176"/>
              <a:ext cx="176449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9" name="圆角矩形 28"/>
            <p:cNvSpPr/>
            <p:nvPr/>
          </p:nvSpPr>
          <p:spPr>
            <a:xfrm>
              <a:off x="2843808" y="4640944"/>
              <a:ext cx="172819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0" name="圆角矩形 29"/>
            <p:cNvSpPr/>
            <p:nvPr/>
          </p:nvSpPr>
          <p:spPr>
            <a:xfrm>
              <a:off x="3012208" y="4280904"/>
              <a:ext cx="172819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1" name="圆角矩形 30"/>
            <p:cNvSpPr/>
            <p:nvPr/>
          </p:nvSpPr>
          <p:spPr>
            <a:xfrm>
              <a:off x="3218926" y="3912558"/>
              <a:ext cx="170092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2" name="圆角矩形 31"/>
            <p:cNvSpPr/>
            <p:nvPr/>
          </p:nvSpPr>
          <p:spPr>
            <a:xfrm>
              <a:off x="3782632" y="2852936"/>
              <a:ext cx="157680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33" name="TextBox 32"/>
          <p:cNvSpPr txBox="1"/>
          <p:nvPr/>
        </p:nvSpPr>
        <p:spPr>
          <a:xfrm>
            <a:off x="4031033" y="3980651"/>
            <a:ext cx="2317244" cy="932563"/>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Text" lastClr="000000">
                    <a:lumMod val="65000"/>
                    <a:lumOff val="35000"/>
                  </a:sysClr>
                </a:solidFill>
              </a:rPr>
              <a:t>您的内容打在这里或者通过复制您的文本后在此框中选择粘贴并选择只保留文字。</a:t>
            </a:r>
            <a:endParaRPr lang="en-US" altLang="zh-CN" sz="1400" dirty="0">
              <a:solidFill>
                <a:sysClr val="windowText" lastClr="000000">
                  <a:lumMod val="65000"/>
                  <a:lumOff val="35000"/>
                </a:sysClr>
              </a:solidFill>
            </a:endParaRPr>
          </a:p>
        </p:txBody>
      </p:sp>
      <p:sp>
        <p:nvSpPr>
          <p:cNvPr id="34" name="TextBox 33"/>
          <p:cNvSpPr txBox="1"/>
          <p:nvPr/>
        </p:nvSpPr>
        <p:spPr>
          <a:xfrm>
            <a:off x="1530771" y="3587210"/>
            <a:ext cx="1089940" cy="369332"/>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tabLst/>
              <a:defRPr kumimoji="0" b="1" i="0" u="none" strike="noStrike" kern="0" cap="none" spc="0" normalizeH="0" baseline="0">
                <a:ln>
                  <a:noFill/>
                </a:ln>
                <a:solidFill>
                  <a:srgbClr val="00589A"/>
                </a:solidFill>
                <a:uLnTx/>
                <a:uFillTx/>
                <a:latin typeface="微软雅黑" pitchFamily="34" charset="-122"/>
                <a:ea typeface="微软雅黑" pitchFamily="34" charset="-122"/>
              </a:defRPr>
            </a:lvl1pPr>
          </a:lstStyle>
          <a:p>
            <a:pPr>
              <a:defRPr/>
            </a:pPr>
            <a:r>
              <a:rPr lang="zh-CN" altLang="en-US" dirty="0"/>
              <a:t>文本</a:t>
            </a:r>
          </a:p>
        </p:txBody>
      </p:sp>
      <p:sp>
        <p:nvSpPr>
          <p:cNvPr id="35" name="TextBox 34"/>
          <p:cNvSpPr txBox="1"/>
          <p:nvPr/>
        </p:nvSpPr>
        <p:spPr>
          <a:xfrm>
            <a:off x="3513989" y="1698993"/>
            <a:ext cx="1089940" cy="369332"/>
          </a:xfrm>
          <a:prstGeom prst="rect">
            <a:avLst/>
          </a:prstGeom>
          <a:noFill/>
        </p:spPr>
        <p:txBody>
          <a:bodyPr wrap="square" rtlCol="0">
            <a:spAutoFit/>
          </a:bodyPr>
          <a:lstStyle/>
          <a:p>
            <a:pPr algn="ctr" fontAlgn="auto">
              <a:spcBef>
                <a:spcPts val="0"/>
              </a:spcBef>
              <a:spcAft>
                <a:spcPts val="0"/>
              </a:spcAft>
              <a:defRPr/>
            </a:pPr>
            <a:r>
              <a:rPr lang="zh-CN" altLang="en-US" b="1" kern="0" dirty="0">
                <a:solidFill>
                  <a:srgbClr val="00589A"/>
                </a:solidFill>
                <a:latin typeface="微软雅黑" pitchFamily="34" charset="-122"/>
                <a:ea typeface="微软雅黑" pitchFamily="34" charset="-122"/>
              </a:rPr>
              <a:t>文本</a:t>
            </a:r>
          </a:p>
        </p:txBody>
      </p:sp>
      <p:sp>
        <p:nvSpPr>
          <p:cNvPr id="36" name="TextBox 35"/>
          <p:cNvSpPr txBox="1"/>
          <p:nvPr/>
        </p:nvSpPr>
        <p:spPr>
          <a:xfrm>
            <a:off x="5255169" y="2108443"/>
            <a:ext cx="2317244" cy="932563"/>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Text" lastClr="000000">
                    <a:lumMod val="65000"/>
                    <a:lumOff val="35000"/>
                  </a:sysClr>
                </a:solidFill>
              </a:rPr>
              <a:t>您的内容打在这里或者通过复制您的文本后在此框中选择粘贴并选择只保留文字。</a:t>
            </a:r>
            <a:endParaRPr lang="en-US" altLang="zh-CN" sz="1400" dirty="0">
              <a:solidFill>
                <a:sysClr val="windowText" lastClr="000000">
                  <a:lumMod val="65000"/>
                  <a:lumOff val="35000"/>
                </a:sysClr>
              </a:solidFill>
            </a:endParaRPr>
          </a:p>
        </p:txBody>
      </p:sp>
      <p:sp>
        <p:nvSpPr>
          <p:cNvPr id="37" name="TextBox 36"/>
          <p:cNvSpPr txBox="1"/>
          <p:nvPr/>
        </p:nvSpPr>
        <p:spPr>
          <a:xfrm>
            <a:off x="4057010" y="3654581"/>
            <a:ext cx="2030335" cy="369332"/>
          </a:xfrm>
          <a:prstGeom prst="rect">
            <a:avLst/>
          </a:prstGeom>
          <a:noFill/>
        </p:spPr>
        <p:txBody>
          <a:bodyPr wrap="square" rtlCol="0">
            <a:spAutoFit/>
          </a:bodyPr>
          <a:lstStyle/>
          <a:p>
            <a:pPr fontAlgn="auto">
              <a:spcBef>
                <a:spcPts val="0"/>
              </a:spcBef>
              <a:spcAft>
                <a:spcPts val="0"/>
              </a:spcAft>
              <a:defRPr/>
            </a:pPr>
            <a:r>
              <a:rPr lang="zh-CN" altLang="en-US" b="1" kern="0" dirty="0">
                <a:solidFill>
                  <a:srgbClr val="00589A"/>
                </a:solidFill>
                <a:latin typeface="微软雅黑" pitchFamily="34" charset="-122"/>
                <a:ea typeface="微软雅黑" pitchFamily="34" charset="-122"/>
              </a:rPr>
              <a:t>您的标题</a:t>
            </a:r>
          </a:p>
        </p:txBody>
      </p:sp>
      <p:sp>
        <p:nvSpPr>
          <p:cNvPr id="38" name="TextBox 37"/>
          <p:cNvSpPr txBox="1"/>
          <p:nvPr/>
        </p:nvSpPr>
        <p:spPr>
          <a:xfrm>
            <a:off x="5268158" y="1752644"/>
            <a:ext cx="2030335" cy="369332"/>
          </a:xfrm>
          <a:prstGeom prst="rect">
            <a:avLst/>
          </a:prstGeom>
          <a:noFill/>
        </p:spPr>
        <p:txBody>
          <a:bodyPr wrap="square" rtlCol="0">
            <a:spAutoFit/>
          </a:bodyPr>
          <a:lstStyle/>
          <a:p>
            <a:pPr fontAlgn="auto">
              <a:spcBef>
                <a:spcPts val="0"/>
              </a:spcBef>
              <a:spcAft>
                <a:spcPts val="0"/>
              </a:spcAft>
              <a:defRPr/>
            </a:pPr>
            <a:r>
              <a:rPr lang="zh-CN" altLang="en-US" b="1" kern="0" dirty="0">
                <a:solidFill>
                  <a:srgbClr val="00589A"/>
                </a:solidFill>
                <a:latin typeface="微软雅黑" pitchFamily="34" charset="-122"/>
                <a:ea typeface="微软雅黑" pitchFamily="34" charset="-122"/>
              </a:rPr>
              <a:t>您的标题</a:t>
            </a:r>
          </a:p>
        </p:txBody>
      </p:sp>
      <p:pic>
        <p:nvPicPr>
          <p:cNvPr id="39" name="图片 38"/>
          <p:cNvPicPr>
            <a:picLocks noChangeAspect="1"/>
          </p:cNvPicPr>
          <p:nvPr/>
        </p:nvPicPr>
        <p:blipFill rotWithShape="1">
          <a:blip r:embed="rId3">
            <a:extLst>
              <a:ext uri="{28A0092B-C50C-407E-A947-70E740481C1C}">
                <a14:useLocalDpi xmlns:a14="http://schemas.microsoft.com/office/drawing/2010/main" val="0"/>
              </a:ext>
            </a:extLst>
          </a:blip>
          <a:srcRect t="45866" r="40830"/>
          <a:stretch/>
        </p:blipFill>
        <p:spPr>
          <a:xfrm>
            <a:off x="6348277" y="2910491"/>
            <a:ext cx="5410058" cy="37122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down)">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down)">
                                      <p:cBhvr>
                                        <p:cTn id="37" dur="50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down)">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ipe(down)">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anim calcmode="lin" valueType="num">
                                      <p:cBhvr>
                                        <p:cTn id="63" dur="1000" fill="hold"/>
                                        <p:tgtEl>
                                          <p:spTgt spid="39"/>
                                        </p:tgtEl>
                                        <p:attrNameLst>
                                          <p:attrName>ppt_x</p:attrName>
                                        </p:attrNameLst>
                                      </p:cBhvr>
                                      <p:tavLst>
                                        <p:tav tm="0">
                                          <p:val>
                                            <p:strVal val="#ppt_x"/>
                                          </p:val>
                                        </p:tav>
                                        <p:tav tm="100000">
                                          <p:val>
                                            <p:strVal val="#ppt_x"/>
                                          </p:val>
                                        </p:tav>
                                      </p:tavLst>
                                    </p:anim>
                                    <p:anim calcmode="lin" valueType="num">
                                      <p:cBhvr>
                                        <p:cTn id="6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7" grpId="0" animBg="1"/>
      <p:bldP spid="18" grpId="0" animBg="1"/>
      <p:bldP spid="33" grpId="0"/>
      <p:bldP spid="34" grpId="0"/>
      <p:bldP spid="35" grpId="0"/>
      <p:bldP spid="36" grpId="0"/>
      <p:bldP spid="37" grpId="0"/>
      <p:bldP spid="3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833563" y="381000"/>
            <a:ext cx="44497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pic>
        <p:nvPicPr>
          <p:cNvPr id="14" name="Picture 268" descr="Pictur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4601" y="2420889"/>
            <a:ext cx="8784976" cy="353072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5" name="组合 14"/>
          <p:cNvGrpSpPr/>
          <p:nvPr/>
        </p:nvGrpSpPr>
        <p:grpSpPr>
          <a:xfrm>
            <a:off x="2123430" y="4249031"/>
            <a:ext cx="1314450" cy="1381019"/>
            <a:chOff x="683568" y="3960998"/>
            <a:chExt cx="1314450" cy="1381019"/>
          </a:xfrm>
        </p:grpSpPr>
        <p:sp>
          <p:nvSpPr>
            <p:cNvPr id="16" name="Oval 65"/>
            <p:cNvSpPr>
              <a:spLocks noChangeArrowheads="1"/>
            </p:cNvSpPr>
            <p:nvPr/>
          </p:nvSpPr>
          <p:spPr bwMode="auto">
            <a:xfrm>
              <a:off x="800733" y="5188634"/>
              <a:ext cx="1080120" cy="15338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grpSp>
          <p:nvGrpSpPr>
            <p:cNvPr id="17" name="组合 16"/>
            <p:cNvGrpSpPr/>
            <p:nvPr/>
          </p:nvGrpSpPr>
          <p:grpSpPr>
            <a:xfrm>
              <a:off x="683568" y="3960998"/>
              <a:ext cx="1314450" cy="1314452"/>
              <a:chOff x="3133055" y="1546405"/>
              <a:chExt cx="1559482" cy="1559485"/>
            </a:xfrm>
            <a:effectLst>
              <a:outerShdw blurRad="50800" dist="38100" dir="5400000" algn="t" rotWithShape="0">
                <a:prstClr val="black">
                  <a:alpha val="40000"/>
                </a:prstClr>
              </a:outerShdw>
            </a:effectLst>
            <a:scene3d>
              <a:camera prst="orthographicFront">
                <a:rot lat="0" lon="0" rev="0"/>
              </a:camera>
              <a:lightRig rig="glow" dir="t">
                <a:rot lat="0" lon="0" rev="14100000"/>
              </a:lightRig>
            </a:scene3d>
          </p:grpSpPr>
          <p:sp>
            <p:nvSpPr>
              <p:cNvPr id="18" name="椭圆 17"/>
              <p:cNvSpPr/>
              <p:nvPr/>
            </p:nvSpPr>
            <p:spPr bwMode="auto">
              <a:xfrm rot="1267204">
                <a:off x="3133055" y="1546405"/>
                <a:ext cx="1559482" cy="1559485"/>
              </a:xfrm>
              <a:prstGeom prst="ellipse">
                <a:avLst/>
              </a:prstGeom>
              <a:gradFill flip="none" rotWithShape="1">
                <a:gsLst>
                  <a:gs pos="0">
                    <a:srgbClr val="95D228"/>
                  </a:gs>
                  <a:gs pos="97000">
                    <a:srgbClr val="69C119"/>
                  </a:gs>
                  <a:gs pos="28000">
                    <a:srgbClr val="FFC000"/>
                  </a:gs>
                </a:gsLst>
                <a:path path="circle">
                  <a:fillToRect r="100000" b="100000"/>
                </a:path>
                <a:tileRect l="-100000" t="-100000"/>
              </a:gradFill>
              <a:ln w="635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9" name="椭圆 18"/>
              <p:cNvSpPr/>
              <p:nvPr/>
            </p:nvSpPr>
            <p:spPr bwMode="auto">
              <a:xfrm rot="2140418">
                <a:off x="3352291" y="1614365"/>
                <a:ext cx="1284785" cy="1178045"/>
              </a:xfrm>
              <a:prstGeom prst="ellipse">
                <a:avLst/>
              </a:prstGeom>
              <a:gradFill flip="none" rotWithShape="1">
                <a:gsLst>
                  <a:gs pos="0">
                    <a:sysClr val="window" lastClr="FFFFFF">
                      <a:alpha val="0"/>
                    </a:sysClr>
                  </a:gs>
                  <a:gs pos="16000">
                    <a:sysClr val="window" lastClr="FFFFFF">
                      <a:alpha val="87000"/>
                    </a:sysClr>
                  </a:gs>
                  <a:gs pos="30000">
                    <a:sysClr val="window" lastClr="FFFFFF">
                      <a:alpha val="0"/>
                    </a:sysClr>
                  </a:gs>
                </a:gsLst>
                <a:lin ang="2700000" scaled="1"/>
                <a:tileRect/>
              </a:grad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0" name="椭圆 19"/>
              <p:cNvSpPr/>
              <p:nvPr/>
            </p:nvSpPr>
            <p:spPr>
              <a:xfrm>
                <a:off x="3233954" y="1715481"/>
                <a:ext cx="1357682" cy="1357683"/>
              </a:xfrm>
              <a:prstGeom prst="ellipse">
                <a:avLst/>
              </a:prstGeom>
              <a:gradFill flip="none" rotWithShape="1">
                <a:gsLst>
                  <a:gs pos="28000">
                    <a:sysClr val="window" lastClr="FFFFFF">
                      <a:alpha val="0"/>
                    </a:sysClr>
                  </a:gs>
                  <a:gs pos="64000">
                    <a:srgbClr val="B7ECFF">
                      <a:alpha val="0"/>
                    </a:srgbClr>
                  </a:gs>
                  <a:gs pos="100000">
                    <a:srgbClr val="69C119"/>
                  </a:gs>
                </a:gsLst>
                <a:lin ang="5400000" scaled="1"/>
                <a:tileRect/>
              </a:gradFill>
              <a:ln w="25400" cap="flat" cmpd="sng" algn="ctr">
                <a:noFill/>
                <a:prstDash val="solid"/>
              </a:ln>
              <a:effectLst/>
              <a:sp3d prstMaterial="softEdge">
                <a:bevelT w="127000" prst="artDeco"/>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grpSp>
      <p:grpSp>
        <p:nvGrpSpPr>
          <p:cNvPr id="21" name="组合 20"/>
          <p:cNvGrpSpPr/>
          <p:nvPr/>
        </p:nvGrpSpPr>
        <p:grpSpPr>
          <a:xfrm>
            <a:off x="4355678" y="3354424"/>
            <a:ext cx="1314450" cy="1381019"/>
            <a:chOff x="683568" y="3960998"/>
            <a:chExt cx="1314450" cy="1381019"/>
          </a:xfrm>
        </p:grpSpPr>
        <p:sp>
          <p:nvSpPr>
            <p:cNvPr id="22" name="Oval 65"/>
            <p:cNvSpPr>
              <a:spLocks noChangeArrowheads="1"/>
            </p:cNvSpPr>
            <p:nvPr/>
          </p:nvSpPr>
          <p:spPr bwMode="auto">
            <a:xfrm>
              <a:off x="800733" y="5188634"/>
              <a:ext cx="1080120" cy="15338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grpSp>
          <p:nvGrpSpPr>
            <p:cNvPr id="23" name="组合 22"/>
            <p:cNvGrpSpPr/>
            <p:nvPr/>
          </p:nvGrpSpPr>
          <p:grpSpPr>
            <a:xfrm>
              <a:off x="683568" y="3960998"/>
              <a:ext cx="1314450" cy="1314452"/>
              <a:chOff x="3133055" y="1546405"/>
              <a:chExt cx="1559482" cy="1559485"/>
            </a:xfrm>
            <a:effectLst>
              <a:outerShdw blurRad="50800" dist="38100" dir="5400000" algn="t" rotWithShape="0">
                <a:prstClr val="black">
                  <a:alpha val="40000"/>
                </a:prstClr>
              </a:outerShdw>
            </a:effectLst>
            <a:scene3d>
              <a:camera prst="orthographicFront">
                <a:rot lat="0" lon="0" rev="0"/>
              </a:camera>
              <a:lightRig rig="glow" dir="t">
                <a:rot lat="0" lon="0" rev="14100000"/>
              </a:lightRig>
            </a:scene3d>
          </p:grpSpPr>
          <p:sp>
            <p:nvSpPr>
              <p:cNvPr id="24" name="椭圆 23"/>
              <p:cNvSpPr/>
              <p:nvPr/>
            </p:nvSpPr>
            <p:spPr bwMode="auto">
              <a:xfrm rot="1267204">
                <a:off x="3133055" y="1546405"/>
                <a:ext cx="1559482" cy="1559485"/>
              </a:xfrm>
              <a:prstGeom prst="ellipse">
                <a:avLst/>
              </a:prstGeom>
              <a:gradFill flip="none" rotWithShape="1">
                <a:gsLst>
                  <a:gs pos="0">
                    <a:srgbClr val="95D228"/>
                  </a:gs>
                  <a:gs pos="97000">
                    <a:srgbClr val="69C119"/>
                  </a:gs>
                  <a:gs pos="28000">
                    <a:srgbClr val="FFC000"/>
                  </a:gs>
                </a:gsLst>
                <a:path path="circle">
                  <a:fillToRect r="100000" b="100000"/>
                </a:path>
                <a:tileRect l="-100000" t="-100000"/>
              </a:gradFill>
              <a:ln w="635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5" name="椭圆 24"/>
              <p:cNvSpPr/>
              <p:nvPr/>
            </p:nvSpPr>
            <p:spPr bwMode="auto">
              <a:xfrm rot="2140418">
                <a:off x="3352291" y="1614365"/>
                <a:ext cx="1284785" cy="1178045"/>
              </a:xfrm>
              <a:prstGeom prst="ellipse">
                <a:avLst/>
              </a:prstGeom>
              <a:gradFill flip="none" rotWithShape="1">
                <a:gsLst>
                  <a:gs pos="0">
                    <a:sysClr val="window" lastClr="FFFFFF">
                      <a:alpha val="0"/>
                    </a:sysClr>
                  </a:gs>
                  <a:gs pos="16000">
                    <a:sysClr val="window" lastClr="FFFFFF">
                      <a:alpha val="87000"/>
                    </a:sysClr>
                  </a:gs>
                  <a:gs pos="30000">
                    <a:sysClr val="window" lastClr="FFFFFF">
                      <a:alpha val="0"/>
                    </a:sysClr>
                  </a:gs>
                </a:gsLst>
                <a:lin ang="2700000" scaled="1"/>
                <a:tileRect/>
              </a:grad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6" name="椭圆 25"/>
              <p:cNvSpPr/>
              <p:nvPr/>
            </p:nvSpPr>
            <p:spPr>
              <a:xfrm>
                <a:off x="3233954" y="1715481"/>
                <a:ext cx="1357682" cy="1357683"/>
              </a:xfrm>
              <a:prstGeom prst="ellipse">
                <a:avLst/>
              </a:prstGeom>
              <a:gradFill flip="none" rotWithShape="1">
                <a:gsLst>
                  <a:gs pos="28000">
                    <a:sysClr val="window" lastClr="FFFFFF">
                      <a:alpha val="0"/>
                    </a:sysClr>
                  </a:gs>
                  <a:gs pos="64000">
                    <a:srgbClr val="B7ECFF">
                      <a:alpha val="0"/>
                    </a:srgbClr>
                  </a:gs>
                  <a:gs pos="100000">
                    <a:srgbClr val="69C119"/>
                  </a:gs>
                </a:gsLst>
                <a:lin ang="5400000" scaled="1"/>
                <a:tileRect/>
              </a:gradFill>
              <a:ln w="25400" cap="flat" cmpd="sng" algn="ctr">
                <a:noFill/>
                <a:prstDash val="solid"/>
              </a:ln>
              <a:effectLst/>
              <a:sp3d prstMaterial="softEdge">
                <a:bevelT w="127000" prst="artDeco"/>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grpSp>
      <p:grpSp>
        <p:nvGrpSpPr>
          <p:cNvPr id="27" name="组合 26"/>
          <p:cNvGrpSpPr/>
          <p:nvPr/>
        </p:nvGrpSpPr>
        <p:grpSpPr>
          <a:xfrm>
            <a:off x="6443910" y="2204865"/>
            <a:ext cx="1314450" cy="1381019"/>
            <a:chOff x="683568" y="3960998"/>
            <a:chExt cx="1314450" cy="1381019"/>
          </a:xfrm>
        </p:grpSpPr>
        <p:sp>
          <p:nvSpPr>
            <p:cNvPr id="28" name="Oval 65"/>
            <p:cNvSpPr>
              <a:spLocks noChangeArrowheads="1"/>
            </p:cNvSpPr>
            <p:nvPr/>
          </p:nvSpPr>
          <p:spPr bwMode="auto">
            <a:xfrm>
              <a:off x="800733" y="5188634"/>
              <a:ext cx="1080120" cy="15338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grpSp>
          <p:nvGrpSpPr>
            <p:cNvPr id="29" name="组合 28"/>
            <p:cNvGrpSpPr/>
            <p:nvPr/>
          </p:nvGrpSpPr>
          <p:grpSpPr>
            <a:xfrm>
              <a:off x="683568" y="3960998"/>
              <a:ext cx="1314450" cy="1314452"/>
              <a:chOff x="3133055" y="1546405"/>
              <a:chExt cx="1559482" cy="1559485"/>
            </a:xfrm>
            <a:effectLst>
              <a:outerShdw blurRad="50800" dist="38100" dir="5400000" algn="t" rotWithShape="0">
                <a:prstClr val="black">
                  <a:alpha val="40000"/>
                </a:prstClr>
              </a:outerShdw>
            </a:effectLst>
            <a:scene3d>
              <a:camera prst="orthographicFront">
                <a:rot lat="0" lon="0" rev="0"/>
              </a:camera>
              <a:lightRig rig="glow" dir="t">
                <a:rot lat="0" lon="0" rev="14100000"/>
              </a:lightRig>
            </a:scene3d>
          </p:grpSpPr>
          <p:sp>
            <p:nvSpPr>
              <p:cNvPr id="30" name="椭圆 29"/>
              <p:cNvSpPr/>
              <p:nvPr/>
            </p:nvSpPr>
            <p:spPr bwMode="auto">
              <a:xfrm rot="1267204">
                <a:off x="3133055" y="1546405"/>
                <a:ext cx="1559482" cy="1559485"/>
              </a:xfrm>
              <a:prstGeom prst="ellipse">
                <a:avLst/>
              </a:prstGeom>
              <a:gradFill flip="none" rotWithShape="1">
                <a:gsLst>
                  <a:gs pos="0">
                    <a:srgbClr val="95D228"/>
                  </a:gs>
                  <a:gs pos="97000">
                    <a:srgbClr val="69C119"/>
                  </a:gs>
                  <a:gs pos="28000">
                    <a:srgbClr val="FFC000"/>
                  </a:gs>
                </a:gsLst>
                <a:path path="circle">
                  <a:fillToRect r="100000" b="100000"/>
                </a:path>
                <a:tileRect l="-100000" t="-100000"/>
              </a:gradFill>
              <a:ln w="635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1" name="椭圆 30"/>
              <p:cNvSpPr/>
              <p:nvPr/>
            </p:nvSpPr>
            <p:spPr bwMode="auto">
              <a:xfrm rot="2140418">
                <a:off x="3352291" y="1614365"/>
                <a:ext cx="1284785" cy="1178045"/>
              </a:xfrm>
              <a:prstGeom prst="ellipse">
                <a:avLst/>
              </a:prstGeom>
              <a:gradFill flip="none" rotWithShape="1">
                <a:gsLst>
                  <a:gs pos="0">
                    <a:sysClr val="window" lastClr="FFFFFF">
                      <a:alpha val="0"/>
                    </a:sysClr>
                  </a:gs>
                  <a:gs pos="16000">
                    <a:sysClr val="window" lastClr="FFFFFF">
                      <a:alpha val="87000"/>
                    </a:sysClr>
                  </a:gs>
                  <a:gs pos="30000">
                    <a:sysClr val="window" lastClr="FFFFFF">
                      <a:alpha val="0"/>
                    </a:sysClr>
                  </a:gs>
                </a:gsLst>
                <a:lin ang="2700000" scaled="1"/>
                <a:tileRect/>
              </a:grad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2" name="椭圆 31"/>
              <p:cNvSpPr/>
              <p:nvPr/>
            </p:nvSpPr>
            <p:spPr>
              <a:xfrm>
                <a:off x="3233954" y="1715481"/>
                <a:ext cx="1357682" cy="1357683"/>
              </a:xfrm>
              <a:prstGeom prst="ellipse">
                <a:avLst/>
              </a:prstGeom>
              <a:gradFill flip="none" rotWithShape="1">
                <a:gsLst>
                  <a:gs pos="28000">
                    <a:sysClr val="window" lastClr="FFFFFF">
                      <a:alpha val="0"/>
                    </a:sysClr>
                  </a:gs>
                  <a:gs pos="64000">
                    <a:srgbClr val="B7ECFF">
                      <a:alpha val="0"/>
                    </a:srgbClr>
                  </a:gs>
                  <a:gs pos="100000">
                    <a:srgbClr val="69C119"/>
                  </a:gs>
                </a:gsLst>
                <a:lin ang="5400000" scaled="1"/>
                <a:tileRect/>
              </a:gradFill>
              <a:ln w="25400" cap="flat" cmpd="sng" algn="ctr">
                <a:noFill/>
                <a:prstDash val="solid"/>
              </a:ln>
              <a:effectLst/>
              <a:sp3d prstMaterial="softEdge">
                <a:bevelT w="127000" prst="artDeco"/>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grpSp>
      <p:grpSp>
        <p:nvGrpSpPr>
          <p:cNvPr id="33" name="组合 32"/>
          <p:cNvGrpSpPr/>
          <p:nvPr/>
        </p:nvGrpSpPr>
        <p:grpSpPr>
          <a:xfrm>
            <a:off x="8532142" y="1196753"/>
            <a:ext cx="1314450" cy="1381019"/>
            <a:chOff x="683568" y="3960998"/>
            <a:chExt cx="1314450" cy="1381019"/>
          </a:xfrm>
        </p:grpSpPr>
        <p:sp>
          <p:nvSpPr>
            <p:cNvPr id="34" name="Oval 65"/>
            <p:cNvSpPr>
              <a:spLocks noChangeArrowheads="1"/>
            </p:cNvSpPr>
            <p:nvPr/>
          </p:nvSpPr>
          <p:spPr bwMode="auto">
            <a:xfrm>
              <a:off x="800733" y="5188634"/>
              <a:ext cx="1080120" cy="15338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grpSp>
          <p:nvGrpSpPr>
            <p:cNvPr id="35" name="组合 34"/>
            <p:cNvGrpSpPr/>
            <p:nvPr/>
          </p:nvGrpSpPr>
          <p:grpSpPr>
            <a:xfrm>
              <a:off x="683568" y="3960998"/>
              <a:ext cx="1314450" cy="1314452"/>
              <a:chOff x="3133055" y="1546405"/>
              <a:chExt cx="1559482" cy="1559485"/>
            </a:xfrm>
            <a:effectLst>
              <a:outerShdw blurRad="50800" dist="38100" dir="5400000" algn="t" rotWithShape="0">
                <a:prstClr val="black">
                  <a:alpha val="40000"/>
                </a:prstClr>
              </a:outerShdw>
            </a:effectLst>
            <a:scene3d>
              <a:camera prst="orthographicFront">
                <a:rot lat="0" lon="0" rev="0"/>
              </a:camera>
              <a:lightRig rig="glow" dir="t">
                <a:rot lat="0" lon="0" rev="14100000"/>
              </a:lightRig>
            </a:scene3d>
          </p:grpSpPr>
          <p:sp>
            <p:nvSpPr>
              <p:cNvPr id="36" name="椭圆 35"/>
              <p:cNvSpPr/>
              <p:nvPr/>
            </p:nvSpPr>
            <p:spPr bwMode="auto">
              <a:xfrm rot="1267204">
                <a:off x="3133055" y="1546405"/>
                <a:ext cx="1559482" cy="1559485"/>
              </a:xfrm>
              <a:prstGeom prst="ellipse">
                <a:avLst/>
              </a:prstGeom>
              <a:gradFill flip="none" rotWithShape="1">
                <a:gsLst>
                  <a:gs pos="0">
                    <a:srgbClr val="95D228"/>
                  </a:gs>
                  <a:gs pos="97000">
                    <a:srgbClr val="69C119"/>
                  </a:gs>
                  <a:gs pos="28000">
                    <a:srgbClr val="FFC000"/>
                  </a:gs>
                </a:gsLst>
                <a:path path="circle">
                  <a:fillToRect r="100000" b="100000"/>
                </a:path>
                <a:tileRect l="-100000" t="-100000"/>
              </a:gradFill>
              <a:ln w="635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7" name="椭圆 36"/>
              <p:cNvSpPr/>
              <p:nvPr/>
            </p:nvSpPr>
            <p:spPr bwMode="auto">
              <a:xfrm rot="2140418">
                <a:off x="3352291" y="1614365"/>
                <a:ext cx="1284785" cy="1178045"/>
              </a:xfrm>
              <a:prstGeom prst="ellipse">
                <a:avLst/>
              </a:prstGeom>
              <a:gradFill flip="none" rotWithShape="1">
                <a:gsLst>
                  <a:gs pos="0">
                    <a:sysClr val="window" lastClr="FFFFFF">
                      <a:alpha val="0"/>
                    </a:sysClr>
                  </a:gs>
                  <a:gs pos="16000">
                    <a:sysClr val="window" lastClr="FFFFFF">
                      <a:alpha val="87000"/>
                    </a:sysClr>
                  </a:gs>
                  <a:gs pos="30000">
                    <a:sysClr val="window" lastClr="FFFFFF">
                      <a:alpha val="0"/>
                    </a:sysClr>
                  </a:gs>
                </a:gsLst>
                <a:lin ang="2700000" scaled="1"/>
                <a:tileRect/>
              </a:grad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8" name="椭圆 37"/>
              <p:cNvSpPr/>
              <p:nvPr/>
            </p:nvSpPr>
            <p:spPr>
              <a:xfrm>
                <a:off x="3233954" y="1715481"/>
                <a:ext cx="1357682" cy="1357683"/>
              </a:xfrm>
              <a:prstGeom prst="ellipse">
                <a:avLst/>
              </a:prstGeom>
              <a:gradFill flip="none" rotWithShape="1">
                <a:gsLst>
                  <a:gs pos="28000">
                    <a:sysClr val="window" lastClr="FFFFFF">
                      <a:alpha val="0"/>
                    </a:sysClr>
                  </a:gs>
                  <a:gs pos="64000">
                    <a:srgbClr val="B7ECFF">
                      <a:alpha val="0"/>
                    </a:srgbClr>
                  </a:gs>
                  <a:gs pos="100000">
                    <a:srgbClr val="69C119"/>
                  </a:gs>
                </a:gsLst>
                <a:lin ang="5400000" scaled="1"/>
                <a:tileRect/>
              </a:gradFill>
              <a:ln w="25400" cap="flat" cmpd="sng" algn="ctr">
                <a:noFill/>
                <a:prstDash val="solid"/>
              </a:ln>
              <a:effectLst/>
              <a:sp3d prstMaterial="softEdge">
                <a:bevelT w="127000" prst="artDeco"/>
              </a:sp3d>
            </p:spPr>
            <p:txBody>
              <a:bodyPr rtlCol="0"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grpSp>
      <p:sp>
        <p:nvSpPr>
          <p:cNvPr id="39" name="TextBox 38"/>
          <p:cNvSpPr txBox="1"/>
          <p:nvPr/>
        </p:nvSpPr>
        <p:spPr>
          <a:xfrm>
            <a:off x="2157928" y="4764187"/>
            <a:ext cx="1245454" cy="369332"/>
          </a:xfrm>
          <a:prstGeom prst="rect">
            <a:avLst/>
          </a:prstGeom>
          <a:noFill/>
        </p:spPr>
        <p:txBody>
          <a:bodyPr wrap="square" rtlCol="0">
            <a:spAutoFit/>
          </a:bodyPr>
          <a:lstStyle/>
          <a:p>
            <a:pPr algn="ctr" fontAlgn="auto">
              <a:spcBef>
                <a:spcPts val="0"/>
              </a:spcBef>
              <a:spcAft>
                <a:spcPts val="0"/>
              </a:spcAft>
              <a:defRPr/>
            </a:pPr>
            <a:r>
              <a:rPr lang="zh-CN" altLang="en-US" b="1" kern="0" dirty="0">
                <a:solidFill>
                  <a:sysClr val="window" lastClr="FFFFFF"/>
                </a:solidFill>
                <a:latin typeface="微软雅黑" pitchFamily="34" charset="-122"/>
                <a:ea typeface="微软雅黑" pitchFamily="34" charset="-122"/>
              </a:rPr>
              <a:t>您的标题</a:t>
            </a:r>
          </a:p>
        </p:txBody>
      </p:sp>
      <p:sp>
        <p:nvSpPr>
          <p:cNvPr id="40" name="TextBox 39"/>
          <p:cNvSpPr txBox="1"/>
          <p:nvPr/>
        </p:nvSpPr>
        <p:spPr>
          <a:xfrm>
            <a:off x="4391180" y="3815007"/>
            <a:ext cx="1245454" cy="369332"/>
          </a:xfrm>
          <a:prstGeom prst="rect">
            <a:avLst/>
          </a:prstGeom>
          <a:noFill/>
        </p:spPr>
        <p:txBody>
          <a:bodyPr wrap="square" rtlCol="0">
            <a:spAutoFit/>
          </a:bodyPr>
          <a:lstStyle/>
          <a:p>
            <a:pPr algn="ctr" fontAlgn="auto">
              <a:spcBef>
                <a:spcPts val="0"/>
              </a:spcBef>
              <a:spcAft>
                <a:spcPts val="0"/>
              </a:spcAft>
              <a:defRPr/>
            </a:pPr>
            <a:r>
              <a:rPr lang="zh-CN" altLang="en-US" b="1" kern="0" dirty="0">
                <a:solidFill>
                  <a:sysClr val="window" lastClr="FFFFFF"/>
                </a:solidFill>
                <a:latin typeface="微软雅黑" pitchFamily="34" charset="-122"/>
                <a:ea typeface="微软雅黑" pitchFamily="34" charset="-122"/>
              </a:rPr>
              <a:t>您的标题</a:t>
            </a:r>
          </a:p>
        </p:txBody>
      </p:sp>
      <p:sp>
        <p:nvSpPr>
          <p:cNvPr id="41" name="TextBox 40"/>
          <p:cNvSpPr txBox="1"/>
          <p:nvPr/>
        </p:nvSpPr>
        <p:spPr>
          <a:xfrm>
            <a:off x="6504165" y="2703182"/>
            <a:ext cx="1245454" cy="369332"/>
          </a:xfrm>
          <a:prstGeom prst="rect">
            <a:avLst/>
          </a:prstGeom>
          <a:noFill/>
        </p:spPr>
        <p:txBody>
          <a:bodyPr wrap="square" rtlCol="0">
            <a:spAutoFit/>
          </a:bodyPr>
          <a:lstStyle/>
          <a:p>
            <a:pPr algn="ctr" fontAlgn="auto">
              <a:spcBef>
                <a:spcPts val="0"/>
              </a:spcBef>
              <a:spcAft>
                <a:spcPts val="0"/>
              </a:spcAft>
              <a:defRPr/>
            </a:pPr>
            <a:r>
              <a:rPr lang="zh-CN" altLang="en-US" b="1" kern="0" dirty="0">
                <a:solidFill>
                  <a:sysClr val="window" lastClr="FFFFFF"/>
                </a:solidFill>
                <a:latin typeface="微软雅黑" pitchFamily="34" charset="-122"/>
                <a:ea typeface="微软雅黑" pitchFamily="34" charset="-122"/>
              </a:rPr>
              <a:t>您的标题</a:t>
            </a:r>
          </a:p>
        </p:txBody>
      </p:sp>
      <p:sp>
        <p:nvSpPr>
          <p:cNvPr id="43" name="TextBox 42"/>
          <p:cNvSpPr txBox="1"/>
          <p:nvPr/>
        </p:nvSpPr>
        <p:spPr>
          <a:xfrm>
            <a:off x="8566640" y="1688302"/>
            <a:ext cx="1245454" cy="369332"/>
          </a:xfrm>
          <a:prstGeom prst="rect">
            <a:avLst/>
          </a:prstGeom>
          <a:noFill/>
        </p:spPr>
        <p:txBody>
          <a:bodyPr wrap="square" rtlCol="0">
            <a:spAutoFit/>
          </a:bodyPr>
          <a:lstStyle/>
          <a:p>
            <a:pPr algn="ctr" fontAlgn="auto">
              <a:spcBef>
                <a:spcPts val="0"/>
              </a:spcBef>
              <a:spcAft>
                <a:spcPts val="0"/>
              </a:spcAft>
              <a:defRPr/>
            </a:pPr>
            <a:r>
              <a:rPr lang="zh-CN" altLang="en-US" b="1" kern="0" dirty="0">
                <a:solidFill>
                  <a:sysClr val="window" lastClr="FFFFFF"/>
                </a:solidFill>
                <a:latin typeface="微软雅黑" pitchFamily="34" charset="-122"/>
                <a:ea typeface="微软雅黑" pitchFamily="34" charset="-122"/>
              </a:rPr>
              <a:t>您的标题</a:t>
            </a:r>
          </a:p>
        </p:txBody>
      </p:sp>
      <p:sp>
        <p:nvSpPr>
          <p:cNvPr id="45" name="TextBox 44"/>
          <p:cNvSpPr txBox="1"/>
          <p:nvPr/>
        </p:nvSpPr>
        <p:spPr>
          <a:xfrm>
            <a:off x="1586003" y="6088882"/>
            <a:ext cx="1856016"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Text" lastClr="000000">
                    <a:lumMod val="65000"/>
                    <a:lumOff val="35000"/>
                  </a:sysClr>
                </a:solidFill>
              </a:rPr>
              <a:t>您的内容打在这里或者通过复制您的文本</a:t>
            </a:r>
            <a:endParaRPr lang="en-US" altLang="zh-CN" sz="1400" dirty="0">
              <a:solidFill>
                <a:sysClr val="windowText" lastClr="000000">
                  <a:lumMod val="65000"/>
                  <a:lumOff val="35000"/>
                </a:sysClr>
              </a:solidFill>
            </a:endParaRPr>
          </a:p>
        </p:txBody>
      </p:sp>
      <p:sp>
        <p:nvSpPr>
          <p:cNvPr id="46" name="TextBox 45"/>
          <p:cNvSpPr txBox="1"/>
          <p:nvPr/>
        </p:nvSpPr>
        <p:spPr>
          <a:xfrm>
            <a:off x="4011830" y="4967089"/>
            <a:ext cx="1856016"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Text" lastClr="000000">
                    <a:lumMod val="65000"/>
                    <a:lumOff val="35000"/>
                  </a:sysClr>
                </a:solidFill>
              </a:rPr>
              <a:t>您的内容打在这里或者通过复制您的文本</a:t>
            </a:r>
            <a:endParaRPr lang="en-US" altLang="zh-CN" sz="1400" dirty="0">
              <a:solidFill>
                <a:sysClr val="windowText" lastClr="000000">
                  <a:lumMod val="65000"/>
                  <a:lumOff val="35000"/>
                </a:sysClr>
              </a:solidFill>
            </a:endParaRPr>
          </a:p>
        </p:txBody>
      </p:sp>
      <p:sp>
        <p:nvSpPr>
          <p:cNvPr id="47" name="TextBox 46"/>
          <p:cNvSpPr txBox="1"/>
          <p:nvPr/>
        </p:nvSpPr>
        <p:spPr>
          <a:xfrm>
            <a:off x="6227886" y="3915093"/>
            <a:ext cx="1856016"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Text" lastClr="000000">
                    <a:lumMod val="65000"/>
                    <a:lumOff val="35000"/>
                  </a:sysClr>
                </a:solidFill>
              </a:rPr>
              <a:t>您的内容打在这里或者通过复制您的文本</a:t>
            </a:r>
            <a:endParaRPr lang="en-US" altLang="zh-CN" sz="1400" dirty="0">
              <a:solidFill>
                <a:sysClr val="windowText" lastClr="000000">
                  <a:lumMod val="65000"/>
                  <a:lumOff val="35000"/>
                </a:sysClr>
              </a:solidFill>
            </a:endParaRPr>
          </a:p>
        </p:txBody>
      </p:sp>
      <p:sp>
        <p:nvSpPr>
          <p:cNvPr id="48" name="TextBox 47"/>
          <p:cNvSpPr txBox="1"/>
          <p:nvPr/>
        </p:nvSpPr>
        <p:spPr>
          <a:xfrm>
            <a:off x="8529007" y="2862090"/>
            <a:ext cx="1856016"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Text" lastClr="000000">
                    <a:lumMod val="65000"/>
                    <a:lumOff val="35000"/>
                  </a:sysClr>
                </a:solidFill>
              </a:rPr>
              <a:t>您的内容打在这里或者通过复制您的文本</a:t>
            </a:r>
            <a:endParaRPr lang="en-US" altLang="zh-CN" sz="1400" dirty="0">
              <a:solidFill>
                <a:sysClr val="windowText" lastClr="000000">
                  <a:lumMod val="65000"/>
                  <a:lumOff val="35000"/>
                </a:sysClr>
              </a:solidFill>
            </a:endParaRPr>
          </a:p>
        </p:txBody>
      </p:sp>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t="51429" r="-2771"/>
          <a:stretch/>
        </p:blipFill>
        <p:spPr>
          <a:xfrm>
            <a:off x="7695982" y="4391540"/>
            <a:ext cx="3878334" cy="27494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145">
                                          <p:stCondLst>
                                            <p:cond delay="0"/>
                                          </p:stCondLst>
                                        </p:cTn>
                                        <p:tgtEl>
                                          <p:spTgt spid="15"/>
                                        </p:tgtEl>
                                      </p:cBhvr>
                                    </p:animEffect>
                                    <p:anim calcmode="lin" valueType="num">
                                      <p:cBhvr>
                                        <p:cTn id="18" dur="456"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9" dur="166"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0" dur="166" tmFilter="0, 0; 0.125,0.2665; 0.25,0.4; 0.375,0.465; 0.5,0.5;  0.625,0.535; 0.75,0.6; 0.875,0.7335; 1,1">
                                          <p:stCondLst>
                                            <p:cond delay="166"/>
                                          </p:stCondLst>
                                        </p:cTn>
                                        <p:tgtEl>
                                          <p:spTgt spid="15"/>
                                        </p:tgtEl>
                                        <p:attrNameLst>
                                          <p:attrName>ppt_y</p:attrName>
                                        </p:attrNameLst>
                                      </p:cBhvr>
                                      <p:tavLst>
                                        <p:tav tm="0" fmla="#ppt_y-sin(pi*$)/9">
                                          <p:val>
                                            <p:fltVal val="0"/>
                                          </p:val>
                                        </p:tav>
                                        <p:tav tm="100000">
                                          <p:val>
                                            <p:fltVal val="1"/>
                                          </p:val>
                                        </p:tav>
                                      </p:tavLst>
                                    </p:anim>
                                    <p:anim calcmode="lin" valueType="num">
                                      <p:cBhvr>
                                        <p:cTn id="21" dur="83" tmFilter="0, 0; 0.125,0.2665; 0.25,0.4; 0.375,0.465; 0.5,0.5;  0.625,0.535; 0.75,0.6; 0.875,0.7335; 1,1">
                                          <p:stCondLst>
                                            <p:cond delay="331"/>
                                          </p:stCondLst>
                                        </p:cTn>
                                        <p:tgtEl>
                                          <p:spTgt spid="15"/>
                                        </p:tgtEl>
                                        <p:attrNameLst>
                                          <p:attrName>ppt_y</p:attrName>
                                        </p:attrNameLst>
                                      </p:cBhvr>
                                      <p:tavLst>
                                        <p:tav tm="0" fmla="#ppt_y-sin(pi*$)/27">
                                          <p:val>
                                            <p:fltVal val="0"/>
                                          </p:val>
                                        </p:tav>
                                        <p:tav tm="100000">
                                          <p:val>
                                            <p:fltVal val="1"/>
                                          </p:val>
                                        </p:tav>
                                      </p:tavLst>
                                    </p:anim>
                                    <p:anim calcmode="lin" valueType="num">
                                      <p:cBhvr>
                                        <p:cTn id="22" dur="41" tmFilter="0, 0; 0.125,0.2665; 0.25,0.4; 0.375,0.465; 0.5,0.5;  0.625,0.535; 0.75,0.6; 0.875,0.7335; 1,1">
                                          <p:stCondLst>
                                            <p:cond delay="414"/>
                                          </p:stCondLst>
                                        </p:cTn>
                                        <p:tgtEl>
                                          <p:spTgt spid="15"/>
                                        </p:tgtEl>
                                        <p:attrNameLst>
                                          <p:attrName>ppt_y</p:attrName>
                                        </p:attrNameLst>
                                      </p:cBhvr>
                                      <p:tavLst>
                                        <p:tav tm="0" fmla="#ppt_y-sin(pi*$)/81">
                                          <p:val>
                                            <p:fltVal val="0"/>
                                          </p:val>
                                        </p:tav>
                                        <p:tav tm="100000">
                                          <p:val>
                                            <p:fltVal val="1"/>
                                          </p:val>
                                        </p:tav>
                                      </p:tavLst>
                                    </p:anim>
                                    <p:animScale>
                                      <p:cBhvr>
                                        <p:cTn id="23" dur="7">
                                          <p:stCondLst>
                                            <p:cond delay="162"/>
                                          </p:stCondLst>
                                        </p:cTn>
                                        <p:tgtEl>
                                          <p:spTgt spid="15"/>
                                        </p:tgtEl>
                                      </p:cBhvr>
                                      <p:to x="100000" y="60000"/>
                                    </p:animScale>
                                    <p:animScale>
                                      <p:cBhvr>
                                        <p:cTn id="24" dur="41" decel="50000">
                                          <p:stCondLst>
                                            <p:cond delay="169"/>
                                          </p:stCondLst>
                                        </p:cTn>
                                        <p:tgtEl>
                                          <p:spTgt spid="15"/>
                                        </p:tgtEl>
                                      </p:cBhvr>
                                      <p:to x="100000" y="100000"/>
                                    </p:animScale>
                                    <p:animScale>
                                      <p:cBhvr>
                                        <p:cTn id="25" dur="7">
                                          <p:stCondLst>
                                            <p:cond delay="328"/>
                                          </p:stCondLst>
                                        </p:cTn>
                                        <p:tgtEl>
                                          <p:spTgt spid="15"/>
                                        </p:tgtEl>
                                      </p:cBhvr>
                                      <p:to x="100000" y="80000"/>
                                    </p:animScale>
                                    <p:animScale>
                                      <p:cBhvr>
                                        <p:cTn id="26" dur="41" decel="50000">
                                          <p:stCondLst>
                                            <p:cond delay="335"/>
                                          </p:stCondLst>
                                        </p:cTn>
                                        <p:tgtEl>
                                          <p:spTgt spid="15"/>
                                        </p:tgtEl>
                                      </p:cBhvr>
                                      <p:to x="100000" y="100000"/>
                                    </p:animScale>
                                    <p:animScale>
                                      <p:cBhvr>
                                        <p:cTn id="27" dur="7">
                                          <p:stCondLst>
                                            <p:cond delay="410"/>
                                          </p:stCondLst>
                                        </p:cTn>
                                        <p:tgtEl>
                                          <p:spTgt spid="15"/>
                                        </p:tgtEl>
                                      </p:cBhvr>
                                      <p:to x="100000" y="90000"/>
                                    </p:animScale>
                                    <p:animScale>
                                      <p:cBhvr>
                                        <p:cTn id="28" dur="41" decel="50000">
                                          <p:stCondLst>
                                            <p:cond delay="417"/>
                                          </p:stCondLst>
                                        </p:cTn>
                                        <p:tgtEl>
                                          <p:spTgt spid="15"/>
                                        </p:tgtEl>
                                      </p:cBhvr>
                                      <p:to x="100000" y="100000"/>
                                    </p:animScale>
                                    <p:animScale>
                                      <p:cBhvr>
                                        <p:cTn id="29" dur="7">
                                          <p:stCondLst>
                                            <p:cond delay="452"/>
                                          </p:stCondLst>
                                        </p:cTn>
                                        <p:tgtEl>
                                          <p:spTgt spid="15"/>
                                        </p:tgtEl>
                                      </p:cBhvr>
                                      <p:to x="100000" y="95000"/>
                                    </p:animScale>
                                    <p:animScale>
                                      <p:cBhvr>
                                        <p:cTn id="30" dur="41" decel="50000">
                                          <p:stCondLst>
                                            <p:cond delay="459"/>
                                          </p:stCondLst>
                                        </p:cTn>
                                        <p:tgtEl>
                                          <p:spTgt spid="15"/>
                                        </p:tgtEl>
                                      </p:cBhvr>
                                      <p:to x="100000" y="100000"/>
                                    </p:animScale>
                                  </p:childTnLst>
                                </p:cTn>
                              </p:par>
                              <p:par>
                                <p:cTn id="31" presetID="26"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down)">
                                      <p:cBhvr>
                                        <p:cTn id="33" dur="145">
                                          <p:stCondLst>
                                            <p:cond delay="0"/>
                                          </p:stCondLst>
                                        </p:cTn>
                                        <p:tgtEl>
                                          <p:spTgt spid="39"/>
                                        </p:tgtEl>
                                      </p:cBhvr>
                                    </p:animEffect>
                                    <p:anim calcmode="lin" valueType="num">
                                      <p:cBhvr>
                                        <p:cTn id="34" dur="456"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35" dur="166"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36" dur="166" tmFilter="0, 0; 0.125,0.2665; 0.25,0.4; 0.375,0.465; 0.5,0.5;  0.625,0.535; 0.75,0.6; 0.875,0.7335; 1,1">
                                          <p:stCondLst>
                                            <p:cond delay="166"/>
                                          </p:stCondLst>
                                        </p:cTn>
                                        <p:tgtEl>
                                          <p:spTgt spid="39"/>
                                        </p:tgtEl>
                                        <p:attrNameLst>
                                          <p:attrName>ppt_y</p:attrName>
                                        </p:attrNameLst>
                                      </p:cBhvr>
                                      <p:tavLst>
                                        <p:tav tm="0" fmla="#ppt_y-sin(pi*$)/9">
                                          <p:val>
                                            <p:fltVal val="0"/>
                                          </p:val>
                                        </p:tav>
                                        <p:tav tm="100000">
                                          <p:val>
                                            <p:fltVal val="1"/>
                                          </p:val>
                                        </p:tav>
                                      </p:tavLst>
                                    </p:anim>
                                    <p:anim calcmode="lin" valueType="num">
                                      <p:cBhvr>
                                        <p:cTn id="37" dur="83" tmFilter="0, 0; 0.125,0.2665; 0.25,0.4; 0.375,0.465; 0.5,0.5;  0.625,0.535; 0.75,0.6; 0.875,0.7335; 1,1">
                                          <p:stCondLst>
                                            <p:cond delay="331"/>
                                          </p:stCondLst>
                                        </p:cTn>
                                        <p:tgtEl>
                                          <p:spTgt spid="39"/>
                                        </p:tgtEl>
                                        <p:attrNameLst>
                                          <p:attrName>ppt_y</p:attrName>
                                        </p:attrNameLst>
                                      </p:cBhvr>
                                      <p:tavLst>
                                        <p:tav tm="0" fmla="#ppt_y-sin(pi*$)/27">
                                          <p:val>
                                            <p:fltVal val="0"/>
                                          </p:val>
                                        </p:tav>
                                        <p:tav tm="100000">
                                          <p:val>
                                            <p:fltVal val="1"/>
                                          </p:val>
                                        </p:tav>
                                      </p:tavLst>
                                    </p:anim>
                                    <p:anim calcmode="lin" valueType="num">
                                      <p:cBhvr>
                                        <p:cTn id="38" dur="41" tmFilter="0, 0; 0.125,0.2665; 0.25,0.4; 0.375,0.465; 0.5,0.5;  0.625,0.535; 0.75,0.6; 0.875,0.7335; 1,1">
                                          <p:stCondLst>
                                            <p:cond delay="414"/>
                                          </p:stCondLst>
                                        </p:cTn>
                                        <p:tgtEl>
                                          <p:spTgt spid="39"/>
                                        </p:tgtEl>
                                        <p:attrNameLst>
                                          <p:attrName>ppt_y</p:attrName>
                                        </p:attrNameLst>
                                      </p:cBhvr>
                                      <p:tavLst>
                                        <p:tav tm="0" fmla="#ppt_y-sin(pi*$)/81">
                                          <p:val>
                                            <p:fltVal val="0"/>
                                          </p:val>
                                        </p:tav>
                                        <p:tav tm="100000">
                                          <p:val>
                                            <p:fltVal val="1"/>
                                          </p:val>
                                        </p:tav>
                                      </p:tavLst>
                                    </p:anim>
                                    <p:animScale>
                                      <p:cBhvr>
                                        <p:cTn id="39" dur="7">
                                          <p:stCondLst>
                                            <p:cond delay="162"/>
                                          </p:stCondLst>
                                        </p:cTn>
                                        <p:tgtEl>
                                          <p:spTgt spid="39"/>
                                        </p:tgtEl>
                                      </p:cBhvr>
                                      <p:to x="100000" y="60000"/>
                                    </p:animScale>
                                    <p:animScale>
                                      <p:cBhvr>
                                        <p:cTn id="40" dur="41" decel="50000">
                                          <p:stCondLst>
                                            <p:cond delay="169"/>
                                          </p:stCondLst>
                                        </p:cTn>
                                        <p:tgtEl>
                                          <p:spTgt spid="39"/>
                                        </p:tgtEl>
                                      </p:cBhvr>
                                      <p:to x="100000" y="100000"/>
                                    </p:animScale>
                                    <p:animScale>
                                      <p:cBhvr>
                                        <p:cTn id="41" dur="7">
                                          <p:stCondLst>
                                            <p:cond delay="328"/>
                                          </p:stCondLst>
                                        </p:cTn>
                                        <p:tgtEl>
                                          <p:spTgt spid="39"/>
                                        </p:tgtEl>
                                      </p:cBhvr>
                                      <p:to x="100000" y="80000"/>
                                    </p:animScale>
                                    <p:animScale>
                                      <p:cBhvr>
                                        <p:cTn id="42" dur="41" decel="50000">
                                          <p:stCondLst>
                                            <p:cond delay="335"/>
                                          </p:stCondLst>
                                        </p:cTn>
                                        <p:tgtEl>
                                          <p:spTgt spid="39"/>
                                        </p:tgtEl>
                                      </p:cBhvr>
                                      <p:to x="100000" y="100000"/>
                                    </p:animScale>
                                    <p:animScale>
                                      <p:cBhvr>
                                        <p:cTn id="43" dur="7">
                                          <p:stCondLst>
                                            <p:cond delay="410"/>
                                          </p:stCondLst>
                                        </p:cTn>
                                        <p:tgtEl>
                                          <p:spTgt spid="39"/>
                                        </p:tgtEl>
                                      </p:cBhvr>
                                      <p:to x="100000" y="90000"/>
                                    </p:animScale>
                                    <p:animScale>
                                      <p:cBhvr>
                                        <p:cTn id="44" dur="41" decel="50000">
                                          <p:stCondLst>
                                            <p:cond delay="417"/>
                                          </p:stCondLst>
                                        </p:cTn>
                                        <p:tgtEl>
                                          <p:spTgt spid="39"/>
                                        </p:tgtEl>
                                      </p:cBhvr>
                                      <p:to x="100000" y="100000"/>
                                    </p:animScale>
                                    <p:animScale>
                                      <p:cBhvr>
                                        <p:cTn id="45" dur="7">
                                          <p:stCondLst>
                                            <p:cond delay="452"/>
                                          </p:stCondLst>
                                        </p:cTn>
                                        <p:tgtEl>
                                          <p:spTgt spid="39"/>
                                        </p:tgtEl>
                                      </p:cBhvr>
                                      <p:to x="100000" y="95000"/>
                                    </p:animScale>
                                    <p:animScale>
                                      <p:cBhvr>
                                        <p:cTn id="46" dur="41" decel="50000">
                                          <p:stCondLst>
                                            <p:cond delay="459"/>
                                          </p:stCondLst>
                                        </p:cTn>
                                        <p:tgtEl>
                                          <p:spTgt spid="39"/>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145">
                                          <p:stCondLst>
                                            <p:cond delay="0"/>
                                          </p:stCondLst>
                                        </p:cTn>
                                        <p:tgtEl>
                                          <p:spTgt spid="21"/>
                                        </p:tgtEl>
                                      </p:cBhvr>
                                    </p:animEffect>
                                    <p:anim calcmode="lin" valueType="num">
                                      <p:cBhvr>
                                        <p:cTn id="52" dur="456"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3" dur="166"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4" dur="166" tmFilter="0, 0; 0.125,0.2665; 0.25,0.4; 0.375,0.465; 0.5,0.5;  0.625,0.535; 0.75,0.6; 0.875,0.7335; 1,1">
                                          <p:stCondLst>
                                            <p:cond delay="166"/>
                                          </p:stCondLst>
                                        </p:cTn>
                                        <p:tgtEl>
                                          <p:spTgt spid="21"/>
                                        </p:tgtEl>
                                        <p:attrNameLst>
                                          <p:attrName>ppt_y</p:attrName>
                                        </p:attrNameLst>
                                      </p:cBhvr>
                                      <p:tavLst>
                                        <p:tav tm="0" fmla="#ppt_y-sin(pi*$)/9">
                                          <p:val>
                                            <p:fltVal val="0"/>
                                          </p:val>
                                        </p:tav>
                                        <p:tav tm="100000">
                                          <p:val>
                                            <p:fltVal val="1"/>
                                          </p:val>
                                        </p:tav>
                                      </p:tavLst>
                                    </p:anim>
                                    <p:anim calcmode="lin" valueType="num">
                                      <p:cBhvr>
                                        <p:cTn id="55" dur="83" tmFilter="0, 0; 0.125,0.2665; 0.25,0.4; 0.375,0.465; 0.5,0.5;  0.625,0.535; 0.75,0.6; 0.875,0.7335; 1,1">
                                          <p:stCondLst>
                                            <p:cond delay="331"/>
                                          </p:stCondLst>
                                        </p:cTn>
                                        <p:tgtEl>
                                          <p:spTgt spid="21"/>
                                        </p:tgtEl>
                                        <p:attrNameLst>
                                          <p:attrName>ppt_y</p:attrName>
                                        </p:attrNameLst>
                                      </p:cBhvr>
                                      <p:tavLst>
                                        <p:tav tm="0" fmla="#ppt_y-sin(pi*$)/27">
                                          <p:val>
                                            <p:fltVal val="0"/>
                                          </p:val>
                                        </p:tav>
                                        <p:tav tm="100000">
                                          <p:val>
                                            <p:fltVal val="1"/>
                                          </p:val>
                                        </p:tav>
                                      </p:tavLst>
                                    </p:anim>
                                    <p:anim calcmode="lin" valueType="num">
                                      <p:cBhvr>
                                        <p:cTn id="56" dur="41" tmFilter="0, 0; 0.125,0.2665; 0.25,0.4; 0.375,0.465; 0.5,0.5;  0.625,0.535; 0.75,0.6; 0.875,0.7335; 1,1">
                                          <p:stCondLst>
                                            <p:cond delay="414"/>
                                          </p:stCondLst>
                                        </p:cTn>
                                        <p:tgtEl>
                                          <p:spTgt spid="21"/>
                                        </p:tgtEl>
                                        <p:attrNameLst>
                                          <p:attrName>ppt_y</p:attrName>
                                        </p:attrNameLst>
                                      </p:cBhvr>
                                      <p:tavLst>
                                        <p:tav tm="0" fmla="#ppt_y-sin(pi*$)/81">
                                          <p:val>
                                            <p:fltVal val="0"/>
                                          </p:val>
                                        </p:tav>
                                        <p:tav tm="100000">
                                          <p:val>
                                            <p:fltVal val="1"/>
                                          </p:val>
                                        </p:tav>
                                      </p:tavLst>
                                    </p:anim>
                                    <p:animScale>
                                      <p:cBhvr>
                                        <p:cTn id="57" dur="7">
                                          <p:stCondLst>
                                            <p:cond delay="162"/>
                                          </p:stCondLst>
                                        </p:cTn>
                                        <p:tgtEl>
                                          <p:spTgt spid="21"/>
                                        </p:tgtEl>
                                      </p:cBhvr>
                                      <p:to x="100000" y="60000"/>
                                    </p:animScale>
                                    <p:animScale>
                                      <p:cBhvr>
                                        <p:cTn id="58" dur="41" decel="50000">
                                          <p:stCondLst>
                                            <p:cond delay="169"/>
                                          </p:stCondLst>
                                        </p:cTn>
                                        <p:tgtEl>
                                          <p:spTgt spid="21"/>
                                        </p:tgtEl>
                                      </p:cBhvr>
                                      <p:to x="100000" y="100000"/>
                                    </p:animScale>
                                    <p:animScale>
                                      <p:cBhvr>
                                        <p:cTn id="59" dur="7">
                                          <p:stCondLst>
                                            <p:cond delay="328"/>
                                          </p:stCondLst>
                                        </p:cTn>
                                        <p:tgtEl>
                                          <p:spTgt spid="21"/>
                                        </p:tgtEl>
                                      </p:cBhvr>
                                      <p:to x="100000" y="80000"/>
                                    </p:animScale>
                                    <p:animScale>
                                      <p:cBhvr>
                                        <p:cTn id="60" dur="41" decel="50000">
                                          <p:stCondLst>
                                            <p:cond delay="335"/>
                                          </p:stCondLst>
                                        </p:cTn>
                                        <p:tgtEl>
                                          <p:spTgt spid="21"/>
                                        </p:tgtEl>
                                      </p:cBhvr>
                                      <p:to x="100000" y="100000"/>
                                    </p:animScale>
                                    <p:animScale>
                                      <p:cBhvr>
                                        <p:cTn id="61" dur="7">
                                          <p:stCondLst>
                                            <p:cond delay="410"/>
                                          </p:stCondLst>
                                        </p:cTn>
                                        <p:tgtEl>
                                          <p:spTgt spid="21"/>
                                        </p:tgtEl>
                                      </p:cBhvr>
                                      <p:to x="100000" y="90000"/>
                                    </p:animScale>
                                    <p:animScale>
                                      <p:cBhvr>
                                        <p:cTn id="62" dur="41" decel="50000">
                                          <p:stCondLst>
                                            <p:cond delay="417"/>
                                          </p:stCondLst>
                                        </p:cTn>
                                        <p:tgtEl>
                                          <p:spTgt spid="21"/>
                                        </p:tgtEl>
                                      </p:cBhvr>
                                      <p:to x="100000" y="100000"/>
                                    </p:animScale>
                                    <p:animScale>
                                      <p:cBhvr>
                                        <p:cTn id="63" dur="7">
                                          <p:stCondLst>
                                            <p:cond delay="452"/>
                                          </p:stCondLst>
                                        </p:cTn>
                                        <p:tgtEl>
                                          <p:spTgt spid="21"/>
                                        </p:tgtEl>
                                      </p:cBhvr>
                                      <p:to x="100000" y="95000"/>
                                    </p:animScale>
                                    <p:animScale>
                                      <p:cBhvr>
                                        <p:cTn id="64" dur="41" decel="50000">
                                          <p:stCondLst>
                                            <p:cond delay="459"/>
                                          </p:stCondLst>
                                        </p:cTn>
                                        <p:tgtEl>
                                          <p:spTgt spid="21"/>
                                        </p:tgtEl>
                                      </p:cBhvr>
                                      <p:to x="100000" y="100000"/>
                                    </p:animScale>
                                  </p:childTnLst>
                                </p:cTn>
                              </p:par>
                              <p:par>
                                <p:cTn id="65" presetID="26" presetClass="entr" presetSubtype="0"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wipe(down)">
                                      <p:cBhvr>
                                        <p:cTn id="67" dur="145">
                                          <p:stCondLst>
                                            <p:cond delay="0"/>
                                          </p:stCondLst>
                                        </p:cTn>
                                        <p:tgtEl>
                                          <p:spTgt spid="40"/>
                                        </p:tgtEl>
                                      </p:cBhvr>
                                    </p:animEffect>
                                    <p:anim calcmode="lin" valueType="num">
                                      <p:cBhvr>
                                        <p:cTn id="68" dur="456"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69" dur="166"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70" dur="166" tmFilter="0, 0; 0.125,0.2665; 0.25,0.4; 0.375,0.465; 0.5,0.5;  0.625,0.535; 0.75,0.6; 0.875,0.7335; 1,1">
                                          <p:stCondLst>
                                            <p:cond delay="166"/>
                                          </p:stCondLst>
                                        </p:cTn>
                                        <p:tgtEl>
                                          <p:spTgt spid="40"/>
                                        </p:tgtEl>
                                        <p:attrNameLst>
                                          <p:attrName>ppt_y</p:attrName>
                                        </p:attrNameLst>
                                      </p:cBhvr>
                                      <p:tavLst>
                                        <p:tav tm="0" fmla="#ppt_y-sin(pi*$)/9">
                                          <p:val>
                                            <p:fltVal val="0"/>
                                          </p:val>
                                        </p:tav>
                                        <p:tav tm="100000">
                                          <p:val>
                                            <p:fltVal val="1"/>
                                          </p:val>
                                        </p:tav>
                                      </p:tavLst>
                                    </p:anim>
                                    <p:anim calcmode="lin" valueType="num">
                                      <p:cBhvr>
                                        <p:cTn id="71" dur="83" tmFilter="0, 0; 0.125,0.2665; 0.25,0.4; 0.375,0.465; 0.5,0.5;  0.625,0.535; 0.75,0.6; 0.875,0.7335; 1,1">
                                          <p:stCondLst>
                                            <p:cond delay="331"/>
                                          </p:stCondLst>
                                        </p:cTn>
                                        <p:tgtEl>
                                          <p:spTgt spid="40"/>
                                        </p:tgtEl>
                                        <p:attrNameLst>
                                          <p:attrName>ppt_y</p:attrName>
                                        </p:attrNameLst>
                                      </p:cBhvr>
                                      <p:tavLst>
                                        <p:tav tm="0" fmla="#ppt_y-sin(pi*$)/27">
                                          <p:val>
                                            <p:fltVal val="0"/>
                                          </p:val>
                                        </p:tav>
                                        <p:tav tm="100000">
                                          <p:val>
                                            <p:fltVal val="1"/>
                                          </p:val>
                                        </p:tav>
                                      </p:tavLst>
                                    </p:anim>
                                    <p:anim calcmode="lin" valueType="num">
                                      <p:cBhvr>
                                        <p:cTn id="72" dur="41" tmFilter="0, 0; 0.125,0.2665; 0.25,0.4; 0.375,0.465; 0.5,0.5;  0.625,0.535; 0.75,0.6; 0.875,0.7335; 1,1">
                                          <p:stCondLst>
                                            <p:cond delay="414"/>
                                          </p:stCondLst>
                                        </p:cTn>
                                        <p:tgtEl>
                                          <p:spTgt spid="40"/>
                                        </p:tgtEl>
                                        <p:attrNameLst>
                                          <p:attrName>ppt_y</p:attrName>
                                        </p:attrNameLst>
                                      </p:cBhvr>
                                      <p:tavLst>
                                        <p:tav tm="0" fmla="#ppt_y-sin(pi*$)/81">
                                          <p:val>
                                            <p:fltVal val="0"/>
                                          </p:val>
                                        </p:tav>
                                        <p:tav tm="100000">
                                          <p:val>
                                            <p:fltVal val="1"/>
                                          </p:val>
                                        </p:tav>
                                      </p:tavLst>
                                    </p:anim>
                                    <p:animScale>
                                      <p:cBhvr>
                                        <p:cTn id="73" dur="7">
                                          <p:stCondLst>
                                            <p:cond delay="162"/>
                                          </p:stCondLst>
                                        </p:cTn>
                                        <p:tgtEl>
                                          <p:spTgt spid="40"/>
                                        </p:tgtEl>
                                      </p:cBhvr>
                                      <p:to x="100000" y="60000"/>
                                    </p:animScale>
                                    <p:animScale>
                                      <p:cBhvr>
                                        <p:cTn id="74" dur="41" decel="50000">
                                          <p:stCondLst>
                                            <p:cond delay="169"/>
                                          </p:stCondLst>
                                        </p:cTn>
                                        <p:tgtEl>
                                          <p:spTgt spid="40"/>
                                        </p:tgtEl>
                                      </p:cBhvr>
                                      <p:to x="100000" y="100000"/>
                                    </p:animScale>
                                    <p:animScale>
                                      <p:cBhvr>
                                        <p:cTn id="75" dur="7">
                                          <p:stCondLst>
                                            <p:cond delay="328"/>
                                          </p:stCondLst>
                                        </p:cTn>
                                        <p:tgtEl>
                                          <p:spTgt spid="40"/>
                                        </p:tgtEl>
                                      </p:cBhvr>
                                      <p:to x="100000" y="80000"/>
                                    </p:animScale>
                                    <p:animScale>
                                      <p:cBhvr>
                                        <p:cTn id="76" dur="41" decel="50000">
                                          <p:stCondLst>
                                            <p:cond delay="335"/>
                                          </p:stCondLst>
                                        </p:cTn>
                                        <p:tgtEl>
                                          <p:spTgt spid="40"/>
                                        </p:tgtEl>
                                      </p:cBhvr>
                                      <p:to x="100000" y="100000"/>
                                    </p:animScale>
                                    <p:animScale>
                                      <p:cBhvr>
                                        <p:cTn id="77" dur="7">
                                          <p:stCondLst>
                                            <p:cond delay="410"/>
                                          </p:stCondLst>
                                        </p:cTn>
                                        <p:tgtEl>
                                          <p:spTgt spid="40"/>
                                        </p:tgtEl>
                                      </p:cBhvr>
                                      <p:to x="100000" y="90000"/>
                                    </p:animScale>
                                    <p:animScale>
                                      <p:cBhvr>
                                        <p:cTn id="78" dur="41" decel="50000">
                                          <p:stCondLst>
                                            <p:cond delay="417"/>
                                          </p:stCondLst>
                                        </p:cTn>
                                        <p:tgtEl>
                                          <p:spTgt spid="40"/>
                                        </p:tgtEl>
                                      </p:cBhvr>
                                      <p:to x="100000" y="100000"/>
                                    </p:animScale>
                                    <p:animScale>
                                      <p:cBhvr>
                                        <p:cTn id="79" dur="7">
                                          <p:stCondLst>
                                            <p:cond delay="452"/>
                                          </p:stCondLst>
                                        </p:cTn>
                                        <p:tgtEl>
                                          <p:spTgt spid="40"/>
                                        </p:tgtEl>
                                      </p:cBhvr>
                                      <p:to x="100000" y="95000"/>
                                    </p:animScale>
                                    <p:animScale>
                                      <p:cBhvr>
                                        <p:cTn id="80" dur="41" decel="50000">
                                          <p:stCondLst>
                                            <p:cond delay="459"/>
                                          </p:stCondLst>
                                        </p:cTn>
                                        <p:tgtEl>
                                          <p:spTgt spid="40"/>
                                        </p:tgtEl>
                                      </p:cBhvr>
                                      <p:to x="100000" y="100000"/>
                                    </p:animScale>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nodeType="click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wipe(down)">
                                      <p:cBhvr>
                                        <p:cTn id="85" dur="145">
                                          <p:stCondLst>
                                            <p:cond delay="0"/>
                                          </p:stCondLst>
                                        </p:cTn>
                                        <p:tgtEl>
                                          <p:spTgt spid="27"/>
                                        </p:tgtEl>
                                      </p:cBhvr>
                                    </p:animEffect>
                                    <p:anim calcmode="lin" valueType="num">
                                      <p:cBhvr>
                                        <p:cTn id="86" dur="456"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87" dur="166"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88" dur="166" tmFilter="0, 0; 0.125,0.2665; 0.25,0.4; 0.375,0.465; 0.5,0.5;  0.625,0.535; 0.75,0.6; 0.875,0.7335; 1,1">
                                          <p:stCondLst>
                                            <p:cond delay="166"/>
                                          </p:stCondLst>
                                        </p:cTn>
                                        <p:tgtEl>
                                          <p:spTgt spid="27"/>
                                        </p:tgtEl>
                                        <p:attrNameLst>
                                          <p:attrName>ppt_y</p:attrName>
                                        </p:attrNameLst>
                                      </p:cBhvr>
                                      <p:tavLst>
                                        <p:tav tm="0" fmla="#ppt_y-sin(pi*$)/9">
                                          <p:val>
                                            <p:fltVal val="0"/>
                                          </p:val>
                                        </p:tav>
                                        <p:tav tm="100000">
                                          <p:val>
                                            <p:fltVal val="1"/>
                                          </p:val>
                                        </p:tav>
                                      </p:tavLst>
                                    </p:anim>
                                    <p:anim calcmode="lin" valueType="num">
                                      <p:cBhvr>
                                        <p:cTn id="89" dur="83" tmFilter="0, 0; 0.125,0.2665; 0.25,0.4; 0.375,0.465; 0.5,0.5;  0.625,0.535; 0.75,0.6; 0.875,0.7335; 1,1">
                                          <p:stCondLst>
                                            <p:cond delay="331"/>
                                          </p:stCondLst>
                                        </p:cTn>
                                        <p:tgtEl>
                                          <p:spTgt spid="27"/>
                                        </p:tgtEl>
                                        <p:attrNameLst>
                                          <p:attrName>ppt_y</p:attrName>
                                        </p:attrNameLst>
                                      </p:cBhvr>
                                      <p:tavLst>
                                        <p:tav tm="0" fmla="#ppt_y-sin(pi*$)/27">
                                          <p:val>
                                            <p:fltVal val="0"/>
                                          </p:val>
                                        </p:tav>
                                        <p:tav tm="100000">
                                          <p:val>
                                            <p:fltVal val="1"/>
                                          </p:val>
                                        </p:tav>
                                      </p:tavLst>
                                    </p:anim>
                                    <p:anim calcmode="lin" valueType="num">
                                      <p:cBhvr>
                                        <p:cTn id="90" dur="41" tmFilter="0, 0; 0.125,0.2665; 0.25,0.4; 0.375,0.465; 0.5,0.5;  0.625,0.535; 0.75,0.6; 0.875,0.7335; 1,1">
                                          <p:stCondLst>
                                            <p:cond delay="414"/>
                                          </p:stCondLst>
                                        </p:cTn>
                                        <p:tgtEl>
                                          <p:spTgt spid="27"/>
                                        </p:tgtEl>
                                        <p:attrNameLst>
                                          <p:attrName>ppt_y</p:attrName>
                                        </p:attrNameLst>
                                      </p:cBhvr>
                                      <p:tavLst>
                                        <p:tav tm="0" fmla="#ppt_y-sin(pi*$)/81">
                                          <p:val>
                                            <p:fltVal val="0"/>
                                          </p:val>
                                        </p:tav>
                                        <p:tav tm="100000">
                                          <p:val>
                                            <p:fltVal val="1"/>
                                          </p:val>
                                        </p:tav>
                                      </p:tavLst>
                                    </p:anim>
                                    <p:animScale>
                                      <p:cBhvr>
                                        <p:cTn id="91" dur="7">
                                          <p:stCondLst>
                                            <p:cond delay="162"/>
                                          </p:stCondLst>
                                        </p:cTn>
                                        <p:tgtEl>
                                          <p:spTgt spid="27"/>
                                        </p:tgtEl>
                                      </p:cBhvr>
                                      <p:to x="100000" y="60000"/>
                                    </p:animScale>
                                    <p:animScale>
                                      <p:cBhvr>
                                        <p:cTn id="92" dur="41" decel="50000">
                                          <p:stCondLst>
                                            <p:cond delay="169"/>
                                          </p:stCondLst>
                                        </p:cTn>
                                        <p:tgtEl>
                                          <p:spTgt spid="27"/>
                                        </p:tgtEl>
                                      </p:cBhvr>
                                      <p:to x="100000" y="100000"/>
                                    </p:animScale>
                                    <p:animScale>
                                      <p:cBhvr>
                                        <p:cTn id="93" dur="7">
                                          <p:stCondLst>
                                            <p:cond delay="328"/>
                                          </p:stCondLst>
                                        </p:cTn>
                                        <p:tgtEl>
                                          <p:spTgt spid="27"/>
                                        </p:tgtEl>
                                      </p:cBhvr>
                                      <p:to x="100000" y="80000"/>
                                    </p:animScale>
                                    <p:animScale>
                                      <p:cBhvr>
                                        <p:cTn id="94" dur="41" decel="50000">
                                          <p:stCondLst>
                                            <p:cond delay="335"/>
                                          </p:stCondLst>
                                        </p:cTn>
                                        <p:tgtEl>
                                          <p:spTgt spid="27"/>
                                        </p:tgtEl>
                                      </p:cBhvr>
                                      <p:to x="100000" y="100000"/>
                                    </p:animScale>
                                    <p:animScale>
                                      <p:cBhvr>
                                        <p:cTn id="95" dur="7">
                                          <p:stCondLst>
                                            <p:cond delay="410"/>
                                          </p:stCondLst>
                                        </p:cTn>
                                        <p:tgtEl>
                                          <p:spTgt spid="27"/>
                                        </p:tgtEl>
                                      </p:cBhvr>
                                      <p:to x="100000" y="90000"/>
                                    </p:animScale>
                                    <p:animScale>
                                      <p:cBhvr>
                                        <p:cTn id="96" dur="41" decel="50000">
                                          <p:stCondLst>
                                            <p:cond delay="417"/>
                                          </p:stCondLst>
                                        </p:cTn>
                                        <p:tgtEl>
                                          <p:spTgt spid="27"/>
                                        </p:tgtEl>
                                      </p:cBhvr>
                                      <p:to x="100000" y="100000"/>
                                    </p:animScale>
                                    <p:animScale>
                                      <p:cBhvr>
                                        <p:cTn id="97" dur="7">
                                          <p:stCondLst>
                                            <p:cond delay="452"/>
                                          </p:stCondLst>
                                        </p:cTn>
                                        <p:tgtEl>
                                          <p:spTgt spid="27"/>
                                        </p:tgtEl>
                                      </p:cBhvr>
                                      <p:to x="100000" y="95000"/>
                                    </p:animScale>
                                    <p:animScale>
                                      <p:cBhvr>
                                        <p:cTn id="98" dur="41" decel="50000">
                                          <p:stCondLst>
                                            <p:cond delay="459"/>
                                          </p:stCondLst>
                                        </p:cTn>
                                        <p:tgtEl>
                                          <p:spTgt spid="27"/>
                                        </p:tgtEl>
                                      </p:cBhvr>
                                      <p:to x="100000" y="100000"/>
                                    </p:animScale>
                                  </p:childTnLst>
                                </p:cTn>
                              </p:par>
                              <p:par>
                                <p:cTn id="99" presetID="26" presetClass="entr" presetSubtype="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wipe(down)">
                                      <p:cBhvr>
                                        <p:cTn id="101" dur="145">
                                          <p:stCondLst>
                                            <p:cond delay="0"/>
                                          </p:stCondLst>
                                        </p:cTn>
                                        <p:tgtEl>
                                          <p:spTgt spid="41"/>
                                        </p:tgtEl>
                                      </p:cBhvr>
                                    </p:animEffect>
                                    <p:anim calcmode="lin" valueType="num">
                                      <p:cBhvr>
                                        <p:cTn id="102" dur="456"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103" dur="166"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104" dur="166" tmFilter="0, 0; 0.125,0.2665; 0.25,0.4; 0.375,0.465; 0.5,0.5;  0.625,0.535; 0.75,0.6; 0.875,0.7335; 1,1">
                                          <p:stCondLst>
                                            <p:cond delay="166"/>
                                          </p:stCondLst>
                                        </p:cTn>
                                        <p:tgtEl>
                                          <p:spTgt spid="41"/>
                                        </p:tgtEl>
                                        <p:attrNameLst>
                                          <p:attrName>ppt_y</p:attrName>
                                        </p:attrNameLst>
                                      </p:cBhvr>
                                      <p:tavLst>
                                        <p:tav tm="0" fmla="#ppt_y-sin(pi*$)/9">
                                          <p:val>
                                            <p:fltVal val="0"/>
                                          </p:val>
                                        </p:tav>
                                        <p:tav tm="100000">
                                          <p:val>
                                            <p:fltVal val="1"/>
                                          </p:val>
                                        </p:tav>
                                      </p:tavLst>
                                    </p:anim>
                                    <p:anim calcmode="lin" valueType="num">
                                      <p:cBhvr>
                                        <p:cTn id="105" dur="83" tmFilter="0, 0; 0.125,0.2665; 0.25,0.4; 0.375,0.465; 0.5,0.5;  0.625,0.535; 0.75,0.6; 0.875,0.7335; 1,1">
                                          <p:stCondLst>
                                            <p:cond delay="331"/>
                                          </p:stCondLst>
                                        </p:cTn>
                                        <p:tgtEl>
                                          <p:spTgt spid="41"/>
                                        </p:tgtEl>
                                        <p:attrNameLst>
                                          <p:attrName>ppt_y</p:attrName>
                                        </p:attrNameLst>
                                      </p:cBhvr>
                                      <p:tavLst>
                                        <p:tav tm="0" fmla="#ppt_y-sin(pi*$)/27">
                                          <p:val>
                                            <p:fltVal val="0"/>
                                          </p:val>
                                        </p:tav>
                                        <p:tav tm="100000">
                                          <p:val>
                                            <p:fltVal val="1"/>
                                          </p:val>
                                        </p:tav>
                                      </p:tavLst>
                                    </p:anim>
                                    <p:anim calcmode="lin" valueType="num">
                                      <p:cBhvr>
                                        <p:cTn id="106" dur="41" tmFilter="0, 0; 0.125,0.2665; 0.25,0.4; 0.375,0.465; 0.5,0.5;  0.625,0.535; 0.75,0.6; 0.875,0.7335; 1,1">
                                          <p:stCondLst>
                                            <p:cond delay="414"/>
                                          </p:stCondLst>
                                        </p:cTn>
                                        <p:tgtEl>
                                          <p:spTgt spid="41"/>
                                        </p:tgtEl>
                                        <p:attrNameLst>
                                          <p:attrName>ppt_y</p:attrName>
                                        </p:attrNameLst>
                                      </p:cBhvr>
                                      <p:tavLst>
                                        <p:tav tm="0" fmla="#ppt_y-sin(pi*$)/81">
                                          <p:val>
                                            <p:fltVal val="0"/>
                                          </p:val>
                                        </p:tav>
                                        <p:tav tm="100000">
                                          <p:val>
                                            <p:fltVal val="1"/>
                                          </p:val>
                                        </p:tav>
                                      </p:tavLst>
                                    </p:anim>
                                    <p:animScale>
                                      <p:cBhvr>
                                        <p:cTn id="107" dur="7">
                                          <p:stCondLst>
                                            <p:cond delay="162"/>
                                          </p:stCondLst>
                                        </p:cTn>
                                        <p:tgtEl>
                                          <p:spTgt spid="41"/>
                                        </p:tgtEl>
                                      </p:cBhvr>
                                      <p:to x="100000" y="60000"/>
                                    </p:animScale>
                                    <p:animScale>
                                      <p:cBhvr>
                                        <p:cTn id="108" dur="41" decel="50000">
                                          <p:stCondLst>
                                            <p:cond delay="169"/>
                                          </p:stCondLst>
                                        </p:cTn>
                                        <p:tgtEl>
                                          <p:spTgt spid="41"/>
                                        </p:tgtEl>
                                      </p:cBhvr>
                                      <p:to x="100000" y="100000"/>
                                    </p:animScale>
                                    <p:animScale>
                                      <p:cBhvr>
                                        <p:cTn id="109" dur="7">
                                          <p:stCondLst>
                                            <p:cond delay="328"/>
                                          </p:stCondLst>
                                        </p:cTn>
                                        <p:tgtEl>
                                          <p:spTgt spid="41"/>
                                        </p:tgtEl>
                                      </p:cBhvr>
                                      <p:to x="100000" y="80000"/>
                                    </p:animScale>
                                    <p:animScale>
                                      <p:cBhvr>
                                        <p:cTn id="110" dur="41" decel="50000">
                                          <p:stCondLst>
                                            <p:cond delay="335"/>
                                          </p:stCondLst>
                                        </p:cTn>
                                        <p:tgtEl>
                                          <p:spTgt spid="41"/>
                                        </p:tgtEl>
                                      </p:cBhvr>
                                      <p:to x="100000" y="100000"/>
                                    </p:animScale>
                                    <p:animScale>
                                      <p:cBhvr>
                                        <p:cTn id="111" dur="7">
                                          <p:stCondLst>
                                            <p:cond delay="410"/>
                                          </p:stCondLst>
                                        </p:cTn>
                                        <p:tgtEl>
                                          <p:spTgt spid="41"/>
                                        </p:tgtEl>
                                      </p:cBhvr>
                                      <p:to x="100000" y="90000"/>
                                    </p:animScale>
                                    <p:animScale>
                                      <p:cBhvr>
                                        <p:cTn id="112" dur="41" decel="50000">
                                          <p:stCondLst>
                                            <p:cond delay="417"/>
                                          </p:stCondLst>
                                        </p:cTn>
                                        <p:tgtEl>
                                          <p:spTgt spid="41"/>
                                        </p:tgtEl>
                                      </p:cBhvr>
                                      <p:to x="100000" y="100000"/>
                                    </p:animScale>
                                    <p:animScale>
                                      <p:cBhvr>
                                        <p:cTn id="113" dur="7">
                                          <p:stCondLst>
                                            <p:cond delay="452"/>
                                          </p:stCondLst>
                                        </p:cTn>
                                        <p:tgtEl>
                                          <p:spTgt spid="41"/>
                                        </p:tgtEl>
                                      </p:cBhvr>
                                      <p:to x="100000" y="95000"/>
                                    </p:animScale>
                                    <p:animScale>
                                      <p:cBhvr>
                                        <p:cTn id="114" dur="41" decel="50000">
                                          <p:stCondLst>
                                            <p:cond delay="459"/>
                                          </p:stCondLst>
                                        </p:cTn>
                                        <p:tgtEl>
                                          <p:spTgt spid="41"/>
                                        </p:tgtEl>
                                      </p:cBhvr>
                                      <p:to x="100000" y="100000"/>
                                    </p:animScale>
                                  </p:childTnLst>
                                </p:cTn>
                              </p:par>
                            </p:childTnLst>
                          </p:cTn>
                        </p:par>
                      </p:childTnLst>
                    </p:cTn>
                  </p:par>
                  <p:par>
                    <p:cTn id="115" fill="hold">
                      <p:stCondLst>
                        <p:cond delay="indefinite"/>
                      </p:stCondLst>
                      <p:childTnLst>
                        <p:par>
                          <p:cTn id="116" fill="hold">
                            <p:stCondLst>
                              <p:cond delay="0"/>
                            </p:stCondLst>
                            <p:childTnLst>
                              <p:par>
                                <p:cTn id="117" presetID="26" presetClass="entr" presetSubtype="0" fill="hold" nodeType="click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wipe(down)">
                                      <p:cBhvr>
                                        <p:cTn id="119" dur="145">
                                          <p:stCondLst>
                                            <p:cond delay="0"/>
                                          </p:stCondLst>
                                        </p:cTn>
                                        <p:tgtEl>
                                          <p:spTgt spid="33"/>
                                        </p:tgtEl>
                                      </p:cBhvr>
                                    </p:animEffect>
                                    <p:anim calcmode="lin" valueType="num">
                                      <p:cBhvr>
                                        <p:cTn id="120" dur="456"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121" dur="166"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122" dur="166" tmFilter="0, 0; 0.125,0.2665; 0.25,0.4; 0.375,0.465; 0.5,0.5;  0.625,0.535; 0.75,0.6; 0.875,0.7335; 1,1">
                                          <p:stCondLst>
                                            <p:cond delay="166"/>
                                          </p:stCondLst>
                                        </p:cTn>
                                        <p:tgtEl>
                                          <p:spTgt spid="33"/>
                                        </p:tgtEl>
                                        <p:attrNameLst>
                                          <p:attrName>ppt_y</p:attrName>
                                        </p:attrNameLst>
                                      </p:cBhvr>
                                      <p:tavLst>
                                        <p:tav tm="0" fmla="#ppt_y-sin(pi*$)/9">
                                          <p:val>
                                            <p:fltVal val="0"/>
                                          </p:val>
                                        </p:tav>
                                        <p:tav tm="100000">
                                          <p:val>
                                            <p:fltVal val="1"/>
                                          </p:val>
                                        </p:tav>
                                      </p:tavLst>
                                    </p:anim>
                                    <p:anim calcmode="lin" valueType="num">
                                      <p:cBhvr>
                                        <p:cTn id="123" dur="83" tmFilter="0, 0; 0.125,0.2665; 0.25,0.4; 0.375,0.465; 0.5,0.5;  0.625,0.535; 0.75,0.6; 0.875,0.7335; 1,1">
                                          <p:stCondLst>
                                            <p:cond delay="331"/>
                                          </p:stCondLst>
                                        </p:cTn>
                                        <p:tgtEl>
                                          <p:spTgt spid="33"/>
                                        </p:tgtEl>
                                        <p:attrNameLst>
                                          <p:attrName>ppt_y</p:attrName>
                                        </p:attrNameLst>
                                      </p:cBhvr>
                                      <p:tavLst>
                                        <p:tav tm="0" fmla="#ppt_y-sin(pi*$)/27">
                                          <p:val>
                                            <p:fltVal val="0"/>
                                          </p:val>
                                        </p:tav>
                                        <p:tav tm="100000">
                                          <p:val>
                                            <p:fltVal val="1"/>
                                          </p:val>
                                        </p:tav>
                                      </p:tavLst>
                                    </p:anim>
                                    <p:anim calcmode="lin" valueType="num">
                                      <p:cBhvr>
                                        <p:cTn id="124" dur="41" tmFilter="0, 0; 0.125,0.2665; 0.25,0.4; 0.375,0.465; 0.5,0.5;  0.625,0.535; 0.75,0.6; 0.875,0.7335; 1,1">
                                          <p:stCondLst>
                                            <p:cond delay="414"/>
                                          </p:stCondLst>
                                        </p:cTn>
                                        <p:tgtEl>
                                          <p:spTgt spid="33"/>
                                        </p:tgtEl>
                                        <p:attrNameLst>
                                          <p:attrName>ppt_y</p:attrName>
                                        </p:attrNameLst>
                                      </p:cBhvr>
                                      <p:tavLst>
                                        <p:tav tm="0" fmla="#ppt_y-sin(pi*$)/81">
                                          <p:val>
                                            <p:fltVal val="0"/>
                                          </p:val>
                                        </p:tav>
                                        <p:tav tm="100000">
                                          <p:val>
                                            <p:fltVal val="1"/>
                                          </p:val>
                                        </p:tav>
                                      </p:tavLst>
                                    </p:anim>
                                    <p:animScale>
                                      <p:cBhvr>
                                        <p:cTn id="125" dur="7">
                                          <p:stCondLst>
                                            <p:cond delay="162"/>
                                          </p:stCondLst>
                                        </p:cTn>
                                        <p:tgtEl>
                                          <p:spTgt spid="33"/>
                                        </p:tgtEl>
                                      </p:cBhvr>
                                      <p:to x="100000" y="60000"/>
                                    </p:animScale>
                                    <p:animScale>
                                      <p:cBhvr>
                                        <p:cTn id="126" dur="41" decel="50000">
                                          <p:stCondLst>
                                            <p:cond delay="169"/>
                                          </p:stCondLst>
                                        </p:cTn>
                                        <p:tgtEl>
                                          <p:spTgt spid="33"/>
                                        </p:tgtEl>
                                      </p:cBhvr>
                                      <p:to x="100000" y="100000"/>
                                    </p:animScale>
                                    <p:animScale>
                                      <p:cBhvr>
                                        <p:cTn id="127" dur="7">
                                          <p:stCondLst>
                                            <p:cond delay="328"/>
                                          </p:stCondLst>
                                        </p:cTn>
                                        <p:tgtEl>
                                          <p:spTgt spid="33"/>
                                        </p:tgtEl>
                                      </p:cBhvr>
                                      <p:to x="100000" y="80000"/>
                                    </p:animScale>
                                    <p:animScale>
                                      <p:cBhvr>
                                        <p:cTn id="128" dur="41" decel="50000">
                                          <p:stCondLst>
                                            <p:cond delay="335"/>
                                          </p:stCondLst>
                                        </p:cTn>
                                        <p:tgtEl>
                                          <p:spTgt spid="33"/>
                                        </p:tgtEl>
                                      </p:cBhvr>
                                      <p:to x="100000" y="100000"/>
                                    </p:animScale>
                                    <p:animScale>
                                      <p:cBhvr>
                                        <p:cTn id="129" dur="7">
                                          <p:stCondLst>
                                            <p:cond delay="410"/>
                                          </p:stCondLst>
                                        </p:cTn>
                                        <p:tgtEl>
                                          <p:spTgt spid="33"/>
                                        </p:tgtEl>
                                      </p:cBhvr>
                                      <p:to x="100000" y="90000"/>
                                    </p:animScale>
                                    <p:animScale>
                                      <p:cBhvr>
                                        <p:cTn id="130" dur="41" decel="50000">
                                          <p:stCondLst>
                                            <p:cond delay="417"/>
                                          </p:stCondLst>
                                        </p:cTn>
                                        <p:tgtEl>
                                          <p:spTgt spid="33"/>
                                        </p:tgtEl>
                                      </p:cBhvr>
                                      <p:to x="100000" y="100000"/>
                                    </p:animScale>
                                    <p:animScale>
                                      <p:cBhvr>
                                        <p:cTn id="131" dur="7">
                                          <p:stCondLst>
                                            <p:cond delay="452"/>
                                          </p:stCondLst>
                                        </p:cTn>
                                        <p:tgtEl>
                                          <p:spTgt spid="33"/>
                                        </p:tgtEl>
                                      </p:cBhvr>
                                      <p:to x="100000" y="95000"/>
                                    </p:animScale>
                                    <p:animScale>
                                      <p:cBhvr>
                                        <p:cTn id="132" dur="41" decel="50000">
                                          <p:stCondLst>
                                            <p:cond delay="459"/>
                                          </p:stCondLst>
                                        </p:cTn>
                                        <p:tgtEl>
                                          <p:spTgt spid="33"/>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43"/>
                                        </p:tgtEl>
                                        <p:attrNameLst>
                                          <p:attrName>style.visibility</p:attrName>
                                        </p:attrNameLst>
                                      </p:cBhvr>
                                      <p:to>
                                        <p:strVal val="visible"/>
                                      </p:to>
                                    </p:set>
                                    <p:animEffect transition="in" filter="wipe(down)">
                                      <p:cBhvr>
                                        <p:cTn id="135" dur="145">
                                          <p:stCondLst>
                                            <p:cond delay="0"/>
                                          </p:stCondLst>
                                        </p:cTn>
                                        <p:tgtEl>
                                          <p:spTgt spid="43"/>
                                        </p:tgtEl>
                                      </p:cBhvr>
                                    </p:animEffect>
                                    <p:anim calcmode="lin" valueType="num">
                                      <p:cBhvr>
                                        <p:cTn id="136" dur="456"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137" dur="166"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138" dur="166" tmFilter="0, 0; 0.125,0.2665; 0.25,0.4; 0.375,0.465; 0.5,0.5;  0.625,0.535; 0.75,0.6; 0.875,0.7335; 1,1">
                                          <p:stCondLst>
                                            <p:cond delay="166"/>
                                          </p:stCondLst>
                                        </p:cTn>
                                        <p:tgtEl>
                                          <p:spTgt spid="43"/>
                                        </p:tgtEl>
                                        <p:attrNameLst>
                                          <p:attrName>ppt_y</p:attrName>
                                        </p:attrNameLst>
                                      </p:cBhvr>
                                      <p:tavLst>
                                        <p:tav tm="0" fmla="#ppt_y-sin(pi*$)/9">
                                          <p:val>
                                            <p:fltVal val="0"/>
                                          </p:val>
                                        </p:tav>
                                        <p:tav tm="100000">
                                          <p:val>
                                            <p:fltVal val="1"/>
                                          </p:val>
                                        </p:tav>
                                      </p:tavLst>
                                    </p:anim>
                                    <p:anim calcmode="lin" valueType="num">
                                      <p:cBhvr>
                                        <p:cTn id="139" dur="83" tmFilter="0, 0; 0.125,0.2665; 0.25,0.4; 0.375,0.465; 0.5,0.5;  0.625,0.535; 0.75,0.6; 0.875,0.7335; 1,1">
                                          <p:stCondLst>
                                            <p:cond delay="331"/>
                                          </p:stCondLst>
                                        </p:cTn>
                                        <p:tgtEl>
                                          <p:spTgt spid="43"/>
                                        </p:tgtEl>
                                        <p:attrNameLst>
                                          <p:attrName>ppt_y</p:attrName>
                                        </p:attrNameLst>
                                      </p:cBhvr>
                                      <p:tavLst>
                                        <p:tav tm="0" fmla="#ppt_y-sin(pi*$)/27">
                                          <p:val>
                                            <p:fltVal val="0"/>
                                          </p:val>
                                        </p:tav>
                                        <p:tav tm="100000">
                                          <p:val>
                                            <p:fltVal val="1"/>
                                          </p:val>
                                        </p:tav>
                                      </p:tavLst>
                                    </p:anim>
                                    <p:anim calcmode="lin" valueType="num">
                                      <p:cBhvr>
                                        <p:cTn id="140" dur="41" tmFilter="0, 0; 0.125,0.2665; 0.25,0.4; 0.375,0.465; 0.5,0.5;  0.625,0.535; 0.75,0.6; 0.875,0.7335; 1,1">
                                          <p:stCondLst>
                                            <p:cond delay="414"/>
                                          </p:stCondLst>
                                        </p:cTn>
                                        <p:tgtEl>
                                          <p:spTgt spid="43"/>
                                        </p:tgtEl>
                                        <p:attrNameLst>
                                          <p:attrName>ppt_y</p:attrName>
                                        </p:attrNameLst>
                                      </p:cBhvr>
                                      <p:tavLst>
                                        <p:tav tm="0" fmla="#ppt_y-sin(pi*$)/81">
                                          <p:val>
                                            <p:fltVal val="0"/>
                                          </p:val>
                                        </p:tav>
                                        <p:tav tm="100000">
                                          <p:val>
                                            <p:fltVal val="1"/>
                                          </p:val>
                                        </p:tav>
                                      </p:tavLst>
                                    </p:anim>
                                    <p:animScale>
                                      <p:cBhvr>
                                        <p:cTn id="141" dur="7">
                                          <p:stCondLst>
                                            <p:cond delay="162"/>
                                          </p:stCondLst>
                                        </p:cTn>
                                        <p:tgtEl>
                                          <p:spTgt spid="43"/>
                                        </p:tgtEl>
                                      </p:cBhvr>
                                      <p:to x="100000" y="60000"/>
                                    </p:animScale>
                                    <p:animScale>
                                      <p:cBhvr>
                                        <p:cTn id="142" dur="41" decel="50000">
                                          <p:stCondLst>
                                            <p:cond delay="169"/>
                                          </p:stCondLst>
                                        </p:cTn>
                                        <p:tgtEl>
                                          <p:spTgt spid="43"/>
                                        </p:tgtEl>
                                      </p:cBhvr>
                                      <p:to x="100000" y="100000"/>
                                    </p:animScale>
                                    <p:animScale>
                                      <p:cBhvr>
                                        <p:cTn id="143" dur="7">
                                          <p:stCondLst>
                                            <p:cond delay="328"/>
                                          </p:stCondLst>
                                        </p:cTn>
                                        <p:tgtEl>
                                          <p:spTgt spid="43"/>
                                        </p:tgtEl>
                                      </p:cBhvr>
                                      <p:to x="100000" y="80000"/>
                                    </p:animScale>
                                    <p:animScale>
                                      <p:cBhvr>
                                        <p:cTn id="144" dur="41" decel="50000">
                                          <p:stCondLst>
                                            <p:cond delay="335"/>
                                          </p:stCondLst>
                                        </p:cTn>
                                        <p:tgtEl>
                                          <p:spTgt spid="43"/>
                                        </p:tgtEl>
                                      </p:cBhvr>
                                      <p:to x="100000" y="100000"/>
                                    </p:animScale>
                                    <p:animScale>
                                      <p:cBhvr>
                                        <p:cTn id="145" dur="7">
                                          <p:stCondLst>
                                            <p:cond delay="410"/>
                                          </p:stCondLst>
                                        </p:cTn>
                                        <p:tgtEl>
                                          <p:spTgt spid="43"/>
                                        </p:tgtEl>
                                      </p:cBhvr>
                                      <p:to x="100000" y="90000"/>
                                    </p:animScale>
                                    <p:animScale>
                                      <p:cBhvr>
                                        <p:cTn id="146" dur="41" decel="50000">
                                          <p:stCondLst>
                                            <p:cond delay="417"/>
                                          </p:stCondLst>
                                        </p:cTn>
                                        <p:tgtEl>
                                          <p:spTgt spid="43"/>
                                        </p:tgtEl>
                                      </p:cBhvr>
                                      <p:to x="100000" y="100000"/>
                                    </p:animScale>
                                    <p:animScale>
                                      <p:cBhvr>
                                        <p:cTn id="147" dur="7">
                                          <p:stCondLst>
                                            <p:cond delay="452"/>
                                          </p:stCondLst>
                                        </p:cTn>
                                        <p:tgtEl>
                                          <p:spTgt spid="43"/>
                                        </p:tgtEl>
                                      </p:cBhvr>
                                      <p:to x="100000" y="95000"/>
                                    </p:animScale>
                                    <p:animScale>
                                      <p:cBhvr>
                                        <p:cTn id="148" dur="41" decel="50000">
                                          <p:stCondLst>
                                            <p:cond delay="459"/>
                                          </p:stCondLst>
                                        </p:cTn>
                                        <p:tgtEl>
                                          <p:spTgt spid="43"/>
                                        </p:tgtEl>
                                      </p:cBhvr>
                                      <p:to x="100000" y="100000"/>
                                    </p:animScale>
                                  </p:childTnLst>
                                </p:cTn>
                              </p:par>
                            </p:childTnLst>
                          </p:cTn>
                        </p:par>
                      </p:childTnLst>
                    </p:cTn>
                  </p:par>
                  <p:par>
                    <p:cTn id="149" fill="hold">
                      <p:stCondLst>
                        <p:cond delay="indefinite"/>
                      </p:stCondLst>
                      <p:childTnLst>
                        <p:par>
                          <p:cTn id="150" fill="hold">
                            <p:stCondLst>
                              <p:cond delay="0"/>
                            </p:stCondLst>
                            <p:childTnLst>
                              <p:par>
                                <p:cTn id="151" presetID="22" presetClass="entr" presetSubtype="4" fill="hold" grpId="0" nodeType="clickEffect">
                                  <p:stCondLst>
                                    <p:cond delay="0"/>
                                  </p:stCondLst>
                                  <p:childTnLst>
                                    <p:set>
                                      <p:cBhvr>
                                        <p:cTn id="152" dur="1" fill="hold">
                                          <p:stCondLst>
                                            <p:cond delay="0"/>
                                          </p:stCondLst>
                                        </p:cTn>
                                        <p:tgtEl>
                                          <p:spTgt spid="45"/>
                                        </p:tgtEl>
                                        <p:attrNameLst>
                                          <p:attrName>style.visibility</p:attrName>
                                        </p:attrNameLst>
                                      </p:cBhvr>
                                      <p:to>
                                        <p:strVal val="visible"/>
                                      </p:to>
                                    </p:set>
                                    <p:animEffect transition="in" filter="wipe(down)">
                                      <p:cBhvr>
                                        <p:cTn id="153" dur="500"/>
                                        <p:tgtEl>
                                          <p:spTgt spid="45"/>
                                        </p:tgtEl>
                                      </p:cBhvr>
                                    </p:animEffect>
                                  </p:childTnLst>
                                </p:cTn>
                              </p:par>
                            </p:childTnLst>
                          </p:cTn>
                        </p:par>
                      </p:childTnLst>
                    </p:cTn>
                  </p:par>
                  <p:par>
                    <p:cTn id="154" fill="hold">
                      <p:stCondLst>
                        <p:cond delay="indefinite"/>
                      </p:stCondLst>
                      <p:childTnLst>
                        <p:par>
                          <p:cTn id="155" fill="hold">
                            <p:stCondLst>
                              <p:cond delay="0"/>
                            </p:stCondLst>
                            <p:childTnLst>
                              <p:par>
                                <p:cTn id="156" presetID="22" presetClass="entr" presetSubtype="4" fill="hold" grpId="0" nodeType="clickEffect">
                                  <p:stCondLst>
                                    <p:cond delay="0"/>
                                  </p:stCondLst>
                                  <p:childTnLst>
                                    <p:set>
                                      <p:cBhvr>
                                        <p:cTn id="157" dur="1" fill="hold">
                                          <p:stCondLst>
                                            <p:cond delay="0"/>
                                          </p:stCondLst>
                                        </p:cTn>
                                        <p:tgtEl>
                                          <p:spTgt spid="46"/>
                                        </p:tgtEl>
                                        <p:attrNameLst>
                                          <p:attrName>style.visibility</p:attrName>
                                        </p:attrNameLst>
                                      </p:cBhvr>
                                      <p:to>
                                        <p:strVal val="visible"/>
                                      </p:to>
                                    </p:set>
                                    <p:animEffect transition="in" filter="wipe(down)">
                                      <p:cBhvr>
                                        <p:cTn id="158" dur="500"/>
                                        <p:tgtEl>
                                          <p:spTgt spid="46"/>
                                        </p:tgtEl>
                                      </p:cBhvr>
                                    </p:animEffect>
                                  </p:childTnLst>
                                </p:cTn>
                              </p:par>
                            </p:childTnLst>
                          </p:cTn>
                        </p:par>
                      </p:childTnLst>
                    </p:cTn>
                  </p:par>
                  <p:par>
                    <p:cTn id="159" fill="hold">
                      <p:stCondLst>
                        <p:cond delay="indefinite"/>
                      </p:stCondLst>
                      <p:childTnLst>
                        <p:par>
                          <p:cTn id="160" fill="hold">
                            <p:stCondLst>
                              <p:cond delay="0"/>
                            </p:stCondLst>
                            <p:childTnLst>
                              <p:par>
                                <p:cTn id="161" presetID="22" presetClass="entr" presetSubtype="4" fill="hold" grpId="0" nodeType="clickEffect">
                                  <p:stCondLst>
                                    <p:cond delay="0"/>
                                  </p:stCondLst>
                                  <p:childTnLst>
                                    <p:set>
                                      <p:cBhvr>
                                        <p:cTn id="162" dur="1" fill="hold">
                                          <p:stCondLst>
                                            <p:cond delay="0"/>
                                          </p:stCondLst>
                                        </p:cTn>
                                        <p:tgtEl>
                                          <p:spTgt spid="47"/>
                                        </p:tgtEl>
                                        <p:attrNameLst>
                                          <p:attrName>style.visibility</p:attrName>
                                        </p:attrNameLst>
                                      </p:cBhvr>
                                      <p:to>
                                        <p:strVal val="visible"/>
                                      </p:to>
                                    </p:set>
                                    <p:animEffect transition="in" filter="wipe(down)">
                                      <p:cBhvr>
                                        <p:cTn id="163" dur="500"/>
                                        <p:tgtEl>
                                          <p:spTgt spid="47"/>
                                        </p:tgtEl>
                                      </p:cBhvr>
                                    </p:animEffect>
                                  </p:childTnLst>
                                </p:cTn>
                              </p:par>
                            </p:childTnLst>
                          </p:cTn>
                        </p:par>
                      </p:childTnLst>
                    </p:cTn>
                  </p:par>
                  <p:par>
                    <p:cTn id="164" fill="hold">
                      <p:stCondLst>
                        <p:cond delay="indefinite"/>
                      </p:stCondLst>
                      <p:childTnLst>
                        <p:par>
                          <p:cTn id="165" fill="hold">
                            <p:stCondLst>
                              <p:cond delay="0"/>
                            </p:stCondLst>
                            <p:childTnLst>
                              <p:par>
                                <p:cTn id="166" presetID="22" presetClass="entr" presetSubtype="4" fill="hold" grpId="0" nodeType="clickEffect">
                                  <p:stCondLst>
                                    <p:cond delay="0"/>
                                  </p:stCondLst>
                                  <p:childTnLst>
                                    <p:set>
                                      <p:cBhvr>
                                        <p:cTn id="167" dur="1" fill="hold">
                                          <p:stCondLst>
                                            <p:cond delay="0"/>
                                          </p:stCondLst>
                                        </p:cTn>
                                        <p:tgtEl>
                                          <p:spTgt spid="48"/>
                                        </p:tgtEl>
                                        <p:attrNameLst>
                                          <p:attrName>style.visibility</p:attrName>
                                        </p:attrNameLst>
                                      </p:cBhvr>
                                      <p:to>
                                        <p:strVal val="visible"/>
                                      </p:to>
                                    </p:set>
                                    <p:animEffect transition="in" filter="wipe(down)">
                                      <p:cBhvr>
                                        <p:cTn id="168" dur="500"/>
                                        <p:tgtEl>
                                          <p:spTgt spid="48"/>
                                        </p:tgtEl>
                                      </p:cBhvr>
                                    </p:animEffect>
                                  </p:childTnLst>
                                </p:cTn>
                              </p:par>
                            </p:childTnLst>
                          </p:cTn>
                        </p:par>
                      </p:childTnLst>
                    </p:cTn>
                  </p:par>
                  <p:par>
                    <p:cTn id="169" fill="hold">
                      <p:stCondLst>
                        <p:cond delay="indefinite"/>
                      </p:stCondLst>
                      <p:childTnLst>
                        <p:par>
                          <p:cTn id="170" fill="hold">
                            <p:stCondLst>
                              <p:cond delay="0"/>
                            </p:stCondLst>
                            <p:childTnLst>
                              <p:par>
                                <p:cTn id="171" presetID="42" presetClass="entr" presetSubtype="0" fill="hold" nodeType="clickEffect">
                                  <p:stCondLst>
                                    <p:cond delay="0"/>
                                  </p:stCondLst>
                                  <p:childTnLst>
                                    <p:set>
                                      <p:cBhvr>
                                        <p:cTn id="172" dur="1" fill="hold">
                                          <p:stCondLst>
                                            <p:cond delay="0"/>
                                          </p:stCondLst>
                                        </p:cTn>
                                        <p:tgtEl>
                                          <p:spTgt spid="42"/>
                                        </p:tgtEl>
                                        <p:attrNameLst>
                                          <p:attrName>style.visibility</p:attrName>
                                        </p:attrNameLst>
                                      </p:cBhvr>
                                      <p:to>
                                        <p:strVal val="visible"/>
                                      </p:to>
                                    </p:set>
                                    <p:animEffect transition="in" filter="fade">
                                      <p:cBhvr>
                                        <p:cTn id="173" dur="1000"/>
                                        <p:tgtEl>
                                          <p:spTgt spid="42"/>
                                        </p:tgtEl>
                                      </p:cBhvr>
                                    </p:animEffect>
                                    <p:anim calcmode="lin" valueType="num">
                                      <p:cBhvr>
                                        <p:cTn id="174" dur="1000" fill="hold"/>
                                        <p:tgtEl>
                                          <p:spTgt spid="42"/>
                                        </p:tgtEl>
                                        <p:attrNameLst>
                                          <p:attrName>ppt_x</p:attrName>
                                        </p:attrNameLst>
                                      </p:cBhvr>
                                      <p:tavLst>
                                        <p:tav tm="0">
                                          <p:val>
                                            <p:strVal val="#ppt_x"/>
                                          </p:val>
                                        </p:tav>
                                        <p:tav tm="100000">
                                          <p:val>
                                            <p:strVal val="#ppt_x"/>
                                          </p:val>
                                        </p:tav>
                                      </p:tavLst>
                                    </p:anim>
                                    <p:anim calcmode="lin" valueType="num">
                                      <p:cBhvr>
                                        <p:cTn id="175"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39" grpId="0"/>
      <p:bldP spid="40" grpId="0"/>
      <p:bldP spid="41" grpId="0"/>
      <p:bldP spid="43" grpId="0"/>
      <p:bldP spid="45" grpId="0"/>
      <p:bldP spid="46" grpId="0"/>
      <p:bldP spid="47" grpId="0"/>
      <p:bldP spid="4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52"/>
          <p:cNvSpPr>
            <a:spLocks noGrp="1"/>
          </p:cNvSpPr>
          <p:nvPr>
            <p:ph type="title" idx="4294967295"/>
          </p:nvPr>
        </p:nvSpPr>
        <p:spPr bwMode="auto">
          <a:xfrm>
            <a:off x="1439863" y="381080"/>
            <a:ext cx="4363157" cy="654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solidFill>
                  <a:schemeClr val="tx1"/>
                </a:solidFill>
                <a:latin typeface="楷体" pitchFamily="49" charset="-122"/>
                <a:ea typeface="楷体" pitchFamily="49" charset="-122"/>
              </a:rPr>
              <a:t>单击此处添加标题</a:t>
            </a:r>
          </a:p>
        </p:txBody>
      </p:sp>
      <p:grpSp>
        <p:nvGrpSpPr>
          <p:cNvPr id="36" name="组合 35"/>
          <p:cNvGrpSpPr/>
          <p:nvPr/>
        </p:nvGrpSpPr>
        <p:grpSpPr>
          <a:xfrm>
            <a:off x="4633740" y="2337950"/>
            <a:ext cx="5698602" cy="2063582"/>
            <a:chOff x="1211506" y="811722"/>
            <a:chExt cx="6456838" cy="2338155"/>
          </a:xfrm>
        </p:grpSpPr>
        <p:sp>
          <p:nvSpPr>
            <p:cNvPr id="37" name="矩形 3"/>
            <p:cNvSpPr/>
            <p:nvPr/>
          </p:nvSpPr>
          <p:spPr>
            <a:xfrm>
              <a:off x="1211506" y="811722"/>
              <a:ext cx="5737484" cy="2338155"/>
            </a:xfrm>
            <a:custGeom>
              <a:avLst/>
              <a:gdLst>
                <a:gd name="connsiteX0" fmla="*/ 0 w 5400600"/>
                <a:gd name="connsiteY0" fmla="*/ 0 h 1584176"/>
                <a:gd name="connsiteX1" fmla="*/ 5400600 w 5400600"/>
                <a:gd name="connsiteY1" fmla="*/ 0 h 1584176"/>
                <a:gd name="connsiteX2" fmla="*/ 5400600 w 5400600"/>
                <a:gd name="connsiteY2" fmla="*/ 1584176 h 1584176"/>
                <a:gd name="connsiteX3" fmla="*/ 0 w 5400600"/>
                <a:gd name="connsiteY3" fmla="*/ 1584176 h 1584176"/>
                <a:gd name="connsiteX4" fmla="*/ 0 w 5400600"/>
                <a:gd name="connsiteY4" fmla="*/ 0 h 1584176"/>
                <a:gd name="connsiteX0" fmla="*/ 0 w 5400600"/>
                <a:gd name="connsiteY0" fmla="*/ 0 h 2578786"/>
                <a:gd name="connsiteX1" fmla="*/ 5400600 w 5400600"/>
                <a:gd name="connsiteY1" fmla="*/ 0 h 2578786"/>
                <a:gd name="connsiteX2" fmla="*/ 5240179 w 5400600"/>
                <a:gd name="connsiteY2" fmla="*/ 2578786 h 2578786"/>
                <a:gd name="connsiteX3" fmla="*/ 0 w 5400600"/>
                <a:gd name="connsiteY3" fmla="*/ 1584176 h 2578786"/>
                <a:gd name="connsiteX4" fmla="*/ 0 w 5400600"/>
                <a:gd name="connsiteY4" fmla="*/ 0 h 2578786"/>
                <a:gd name="connsiteX0" fmla="*/ 0 w 5384557"/>
                <a:gd name="connsiteY0" fmla="*/ 0 h 2578786"/>
                <a:gd name="connsiteX1" fmla="*/ 5384557 w 5384557"/>
                <a:gd name="connsiteY1" fmla="*/ 1171074 h 2578786"/>
                <a:gd name="connsiteX2" fmla="*/ 5240179 w 5384557"/>
                <a:gd name="connsiteY2" fmla="*/ 2578786 h 2578786"/>
                <a:gd name="connsiteX3" fmla="*/ 0 w 5384557"/>
                <a:gd name="connsiteY3" fmla="*/ 1584176 h 2578786"/>
                <a:gd name="connsiteX4" fmla="*/ 0 w 5384557"/>
                <a:gd name="connsiteY4" fmla="*/ 0 h 2578786"/>
                <a:gd name="connsiteX0" fmla="*/ 0 w 5384557"/>
                <a:gd name="connsiteY0" fmla="*/ 0 h 2257944"/>
                <a:gd name="connsiteX1" fmla="*/ 5384557 w 5384557"/>
                <a:gd name="connsiteY1" fmla="*/ 1171074 h 2257944"/>
                <a:gd name="connsiteX2" fmla="*/ 5240179 w 5384557"/>
                <a:gd name="connsiteY2" fmla="*/ 2257944 h 2257944"/>
                <a:gd name="connsiteX3" fmla="*/ 0 w 5384557"/>
                <a:gd name="connsiteY3" fmla="*/ 1584176 h 2257944"/>
                <a:gd name="connsiteX4" fmla="*/ 0 w 5384557"/>
                <a:gd name="connsiteY4" fmla="*/ 0 h 2257944"/>
                <a:gd name="connsiteX0" fmla="*/ 0 w 5384557"/>
                <a:gd name="connsiteY0" fmla="*/ 0 h 2257944"/>
                <a:gd name="connsiteX1" fmla="*/ 5384557 w 5384557"/>
                <a:gd name="connsiteY1" fmla="*/ 1171074 h 2257944"/>
                <a:gd name="connsiteX2" fmla="*/ 5240179 w 5384557"/>
                <a:gd name="connsiteY2" fmla="*/ 2257944 h 2257944"/>
                <a:gd name="connsiteX3" fmla="*/ 0 w 5384557"/>
                <a:gd name="connsiteY3" fmla="*/ 1840849 h 2257944"/>
                <a:gd name="connsiteX4" fmla="*/ 0 w 5384557"/>
                <a:gd name="connsiteY4" fmla="*/ 0 h 2257944"/>
                <a:gd name="connsiteX0" fmla="*/ 32084 w 5416641"/>
                <a:gd name="connsiteY0" fmla="*/ 0 h 2257944"/>
                <a:gd name="connsiteX1" fmla="*/ 5416641 w 5416641"/>
                <a:gd name="connsiteY1" fmla="*/ 1171074 h 2257944"/>
                <a:gd name="connsiteX2" fmla="*/ 5272263 w 5416641"/>
                <a:gd name="connsiteY2" fmla="*/ 2257944 h 2257944"/>
                <a:gd name="connsiteX3" fmla="*/ 0 w 5416641"/>
                <a:gd name="connsiteY3" fmla="*/ 1664386 h 2257944"/>
                <a:gd name="connsiteX4" fmla="*/ 32084 w 5416641"/>
                <a:gd name="connsiteY4" fmla="*/ 0 h 2257944"/>
                <a:gd name="connsiteX0" fmla="*/ 32084 w 5448726"/>
                <a:gd name="connsiteY0" fmla="*/ 0 h 2562744"/>
                <a:gd name="connsiteX1" fmla="*/ 5416641 w 5448726"/>
                <a:gd name="connsiteY1" fmla="*/ 1171074 h 2562744"/>
                <a:gd name="connsiteX2" fmla="*/ 5448726 w 5448726"/>
                <a:gd name="connsiteY2" fmla="*/ 2562744 h 2562744"/>
                <a:gd name="connsiteX3" fmla="*/ 0 w 5448726"/>
                <a:gd name="connsiteY3" fmla="*/ 1664386 h 2562744"/>
                <a:gd name="connsiteX4" fmla="*/ 32084 w 5448726"/>
                <a:gd name="connsiteY4" fmla="*/ 0 h 2562744"/>
                <a:gd name="connsiteX0" fmla="*/ 32084 w 5737484"/>
                <a:gd name="connsiteY0" fmla="*/ 0 h 2338155"/>
                <a:gd name="connsiteX1" fmla="*/ 5416641 w 5737484"/>
                <a:gd name="connsiteY1" fmla="*/ 1171074 h 2338155"/>
                <a:gd name="connsiteX2" fmla="*/ 5737484 w 5737484"/>
                <a:gd name="connsiteY2" fmla="*/ 2338155 h 2338155"/>
                <a:gd name="connsiteX3" fmla="*/ 0 w 5737484"/>
                <a:gd name="connsiteY3" fmla="*/ 1664386 h 2338155"/>
                <a:gd name="connsiteX4" fmla="*/ 32084 w 5737484"/>
                <a:gd name="connsiteY4" fmla="*/ 0 h 2338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7484" h="2338155">
                  <a:moveTo>
                    <a:pt x="32084" y="0"/>
                  </a:moveTo>
                  <a:lnTo>
                    <a:pt x="5416641" y="1171074"/>
                  </a:lnTo>
                  <a:lnTo>
                    <a:pt x="5737484" y="2338155"/>
                  </a:lnTo>
                  <a:lnTo>
                    <a:pt x="0" y="1664386"/>
                  </a:lnTo>
                  <a:lnTo>
                    <a:pt x="32084" y="0"/>
                  </a:lnTo>
                  <a:close/>
                </a:path>
              </a:pathLst>
            </a:custGeom>
            <a:gradFill flip="none" rotWithShape="1">
              <a:gsLst>
                <a:gs pos="12000">
                  <a:srgbClr val="282828"/>
                </a:gs>
                <a:gs pos="0">
                  <a:sysClr val="windowText" lastClr="000000">
                    <a:lumMod val="75000"/>
                    <a:lumOff val="25000"/>
                    <a:shade val="30000"/>
                    <a:satMod val="115000"/>
                  </a:sysClr>
                </a:gs>
                <a:gs pos="85000">
                  <a:sysClr val="windowText" lastClr="000000">
                    <a:lumMod val="75000"/>
                    <a:lumOff val="25000"/>
                    <a:shade val="100000"/>
                    <a:satMod val="115000"/>
                    <a:alpha val="0"/>
                  </a:sysClr>
                </a:gs>
              </a:gsLst>
              <a:lin ang="0" scaled="1"/>
              <a:tileRect/>
            </a:gradFill>
            <a:ln w="25400" cap="flat" cmpd="sng" algn="ctr">
              <a:noFill/>
              <a:prstDash val="solid"/>
            </a:ln>
            <a:effectLst>
              <a:softEdge rad="127000"/>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sp>
          <p:nvSpPr>
            <p:cNvPr id="38" name="圆角矩形 1"/>
            <p:cNvSpPr/>
            <p:nvPr/>
          </p:nvSpPr>
          <p:spPr>
            <a:xfrm>
              <a:off x="1259632" y="811723"/>
              <a:ext cx="6408712" cy="1584176"/>
            </a:xfrm>
            <a:custGeom>
              <a:avLst/>
              <a:gdLst/>
              <a:ahLst/>
              <a:cxnLst/>
              <a:rect l="l" t="t" r="r" b="b"/>
              <a:pathLst>
                <a:path w="6408712" h="1584176">
                  <a:moveTo>
                    <a:pt x="0" y="0"/>
                  </a:moveTo>
                  <a:lnTo>
                    <a:pt x="5616624" y="0"/>
                  </a:lnTo>
                  <a:cubicBezTo>
                    <a:pt x="6054082" y="0"/>
                    <a:pt x="6408712" y="354630"/>
                    <a:pt x="6408712" y="792088"/>
                  </a:cubicBezTo>
                  <a:cubicBezTo>
                    <a:pt x="6408712" y="1229546"/>
                    <a:pt x="6054082" y="1584176"/>
                    <a:pt x="5616624" y="1584176"/>
                  </a:cubicBezTo>
                  <a:lnTo>
                    <a:pt x="0" y="1584176"/>
                  </a:lnTo>
                  <a:close/>
                </a:path>
              </a:pathLst>
            </a:custGeom>
            <a:gradFill flip="none" rotWithShape="1">
              <a:gsLst>
                <a:gs pos="0">
                  <a:srgbClr val="00B0F0">
                    <a:shade val="67500"/>
                    <a:satMod val="115000"/>
                  </a:srgbClr>
                </a:gs>
                <a:gs pos="100000">
                  <a:srgbClr val="00B0F0">
                    <a:shade val="100000"/>
                    <a:satMod val="115000"/>
                  </a:srgbClr>
                </a:gs>
              </a:gsLst>
              <a:lin ang="0" scaled="1"/>
              <a:tileRect/>
            </a:gradFill>
            <a:ln w="25400" cap="flat" cmpd="sng" algn="ctr">
              <a:solidFill>
                <a:srgbClr val="009ED6"/>
              </a:solid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sp>
          <p:nvSpPr>
            <p:cNvPr id="39" name="椭圆 38"/>
            <p:cNvSpPr/>
            <p:nvPr/>
          </p:nvSpPr>
          <p:spPr>
            <a:xfrm>
              <a:off x="6156176" y="1052736"/>
              <a:ext cx="1152128" cy="1152128"/>
            </a:xfrm>
            <a:prstGeom prst="ellipse">
              <a:avLst/>
            </a:prstGeom>
            <a:solidFill>
              <a:sysClr val="window" lastClr="FFFFFF"/>
            </a:solidFill>
            <a:ln w="25400" cap="flat" cmpd="sng" algn="ctr">
              <a:noFill/>
              <a:prstDash val="solid"/>
            </a:ln>
            <a:effectLst>
              <a:innerShdw blurRad="63500" dist="76200" dir="13500000">
                <a:prstClr val="black">
                  <a:alpha val="50000"/>
                </a:prstClr>
              </a:innerShdw>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grpSp>
      <p:sp>
        <p:nvSpPr>
          <p:cNvPr id="40" name="矩形 3"/>
          <p:cNvSpPr/>
          <p:nvPr/>
        </p:nvSpPr>
        <p:spPr>
          <a:xfrm>
            <a:off x="3235596" y="973440"/>
            <a:ext cx="6270570" cy="2063582"/>
          </a:xfrm>
          <a:custGeom>
            <a:avLst/>
            <a:gdLst>
              <a:gd name="connsiteX0" fmla="*/ 0 w 5400600"/>
              <a:gd name="connsiteY0" fmla="*/ 0 h 1584176"/>
              <a:gd name="connsiteX1" fmla="*/ 5400600 w 5400600"/>
              <a:gd name="connsiteY1" fmla="*/ 0 h 1584176"/>
              <a:gd name="connsiteX2" fmla="*/ 5400600 w 5400600"/>
              <a:gd name="connsiteY2" fmla="*/ 1584176 h 1584176"/>
              <a:gd name="connsiteX3" fmla="*/ 0 w 5400600"/>
              <a:gd name="connsiteY3" fmla="*/ 1584176 h 1584176"/>
              <a:gd name="connsiteX4" fmla="*/ 0 w 5400600"/>
              <a:gd name="connsiteY4" fmla="*/ 0 h 1584176"/>
              <a:gd name="connsiteX0" fmla="*/ 0 w 5400600"/>
              <a:gd name="connsiteY0" fmla="*/ 0 h 2578786"/>
              <a:gd name="connsiteX1" fmla="*/ 5400600 w 5400600"/>
              <a:gd name="connsiteY1" fmla="*/ 0 h 2578786"/>
              <a:gd name="connsiteX2" fmla="*/ 5240179 w 5400600"/>
              <a:gd name="connsiteY2" fmla="*/ 2578786 h 2578786"/>
              <a:gd name="connsiteX3" fmla="*/ 0 w 5400600"/>
              <a:gd name="connsiteY3" fmla="*/ 1584176 h 2578786"/>
              <a:gd name="connsiteX4" fmla="*/ 0 w 5400600"/>
              <a:gd name="connsiteY4" fmla="*/ 0 h 2578786"/>
              <a:gd name="connsiteX0" fmla="*/ 0 w 5384557"/>
              <a:gd name="connsiteY0" fmla="*/ 0 h 2578786"/>
              <a:gd name="connsiteX1" fmla="*/ 5384557 w 5384557"/>
              <a:gd name="connsiteY1" fmla="*/ 1171074 h 2578786"/>
              <a:gd name="connsiteX2" fmla="*/ 5240179 w 5384557"/>
              <a:gd name="connsiteY2" fmla="*/ 2578786 h 2578786"/>
              <a:gd name="connsiteX3" fmla="*/ 0 w 5384557"/>
              <a:gd name="connsiteY3" fmla="*/ 1584176 h 2578786"/>
              <a:gd name="connsiteX4" fmla="*/ 0 w 5384557"/>
              <a:gd name="connsiteY4" fmla="*/ 0 h 2578786"/>
              <a:gd name="connsiteX0" fmla="*/ 0 w 5384557"/>
              <a:gd name="connsiteY0" fmla="*/ 0 h 2257944"/>
              <a:gd name="connsiteX1" fmla="*/ 5384557 w 5384557"/>
              <a:gd name="connsiteY1" fmla="*/ 1171074 h 2257944"/>
              <a:gd name="connsiteX2" fmla="*/ 5240179 w 5384557"/>
              <a:gd name="connsiteY2" fmla="*/ 2257944 h 2257944"/>
              <a:gd name="connsiteX3" fmla="*/ 0 w 5384557"/>
              <a:gd name="connsiteY3" fmla="*/ 1584176 h 2257944"/>
              <a:gd name="connsiteX4" fmla="*/ 0 w 5384557"/>
              <a:gd name="connsiteY4" fmla="*/ 0 h 2257944"/>
              <a:gd name="connsiteX0" fmla="*/ 0 w 5384557"/>
              <a:gd name="connsiteY0" fmla="*/ 0 h 2257944"/>
              <a:gd name="connsiteX1" fmla="*/ 5384557 w 5384557"/>
              <a:gd name="connsiteY1" fmla="*/ 1171074 h 2257944"/>
              <a:gd name="connsiteX2" fmla="*/ 5240179 w 5384557"/>
              <a:gd name="connsiteY2" fmla="*/ 2257944 h 2257944"/>
              <a:gd name="connsiteX3" fmla="*/ 0 w 5384557"/>
              <a:gd name="connsiteY3" fmla="*/ 1840849 h 2257944"/>
              <a:gd name="connsiteX4" fmla="*/ 0 w 5384557"/>
              <a:gd name="connsiteY4" fmla="*/ 0 h 2257944"/>
              <a:gd name="connsiteX0" fmla="*/ 32084 w 5416641"/>
              <a:gd name="connsiteY0" fmla="*/ 0 h 2257944"/>
              <a:gd name="connsiteX1" fmla="*/ 5416641 w 5416641"/>
              <a:gd name="connsiteY1" fmla="*/ 1171074 h 2257944"/>
              <a:gd name="connsiteX2" fmla="*/ 5272263 w 5416641"/>
              <a:gd name="connsiteY2" fmla="*/ 2257944 h 2257944"/>
              <a:gd name="connsiteX3" fmla="*/ 0 w 5416641"/>
              <a:gd name="connsiteY3" fmla="*/ 1664386 h 2257944"/>
              <a:gd name="connsiteX4" fmla="*/ 32084 w 5416641"/>
              <a:gd name="connsiteY4" fmla="*/ 0 h 2257944"/>
              <a:gd name="connsiteX0" fmla="*/ 32084 w 5448726"/>
              <a:gd name="connsiteY0" fmla="*/ 0 h 2562744"/>
              <a:gd name="connsiteX1" fmla="*/ 5416641 w 5448726"/>
              <a:gd name="connsiteY1" fmla="*/ 1171074 h 2562744"/>
              <a:gd name="connsiteX2" fmla="*/ 5448726 w 5448726"/>
              <a:gd name="connsiteY2" fmla="*/ 2562744 h 2562744"/>
              <a:gd name="connsiteX3" fmla="*/ 0 w 5448726"/>
              <a:gd name="connsiteY3" fmla="*/ 1664386 h 2562744"/>
              <a:gd name="connsiteX4" fmla="*/ 32084 w 5448726"/>
              <a:gd name="connsiteY4" fmla="*/ 0 h 2562744"/>
              <a:gd name="connsiteX0" fmla="*/ 32084 w 5737484"/>
              <a:gd name="connsiteY0" fmla="*/ 0 h 2338155"/>
              <a:gd name="connsiteX1" fmla="*/ 5416641 w 5737484"/>
              <a:gd name="connsiteY1" fmla="*/ 1171074 h 2338155"/>
              <a:gd name="connsiteX2" fmla="*/ 5737484 w 5737484"/>
              <a:gd name="connsiteY2" fmla="*/ 2338155 h 2338155"/>
              <a:gd name="connsiteX3" fmla="*/ 0 w 5737484"/>
              <a:gd name="connsiteY3" fmla="*/ 1664386 h 2338155"/>
              <a:gd name="connsiteX4" fmla="*/ 32084 w 5737484"/>
              <a:gd name="connsiteY4" fmla="*/ 0 h 2338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7484" h="2338155">
                <a:moveTo>
                  <a:pt x="32084" y="0"/>
                </a:moveTo>
                <a:lnTo>
                  <a:pt x="5416641" y="1171074"/>
                </a:lnTo>
                <a:lnTo>
                  <a:pt x="5737484" y="2338155"/>
                </a:lnTo>
                <a:lnTo>
                  <a:pt x="0" y="1664386"/>
                </a:lnTo>
                <a:lnTo>
                  <a:pt x="32084" y="0"/>
                </a:lnTo>
                <a:close/>
              </a:path>
            </a:pathLst>
          </a:custGeom>
          <a:gradFill flip="none" rotWithShape="1">
            <a:gsLst>
              <a:gs pos="12000">
                <a:srgbClr val="282828"/>
              </a:gs>
              <a:gs pos="0">
                <a:sysClr val="windowText" lastClr="000000">
                  <a:lumMod val="75000"/>
                  <a:lumOff val="25000"/>
                  <a:shade val="30000"/>
                  <a:satMod val="115000"/>
                </a:sysClr>
              </a:gs>
              <a:gs pos="85000">
                <a:sysClr val="windowText" lastClr="000000">
                  <a:lumMod val="75000"/>
                  <a:lumOff val="25000"/>
                  <a:shade val="100000"/>
                  <a:satMod val="115000"/>
                  <a:alpha val="0"/>
                </a:sysClr>
              </a:gs>
            </a:gsLst>
            <a:lin ang="0" scaled="1"/>
            <a:tileRect/>
          </a:gradFill>
          <a:ln w="25400" cap="flat" cmpd="sng" algn="ctr">
            <a:noFill/>
            <a:prstDash val="solid"/>
          </a:ln>
          <a:effectLst>
            <a:softEdge rad="127000"/>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sp>
        <p:nvSpPr>
          <p:cNvPr id="41" name="圆角矩形 1"/>
          <p:cNvSpPr/>
          <p:nvPr/>
        </p:nvSpPr>
        <p:spPr>
          <a:xfrm>
            <a:off x="3278070" y="973441"/>
            <a:ext cx="5656128" cy="1398144"/>
          </a:xfrm>
          <a:custGeom>
            <a:avLst/>
            <a:gdLst/>
            <a:ahLst/>
            <a:cxnLst/>
            <a:rect l="l" t="t" r="r" b="b"/>
            <a:pathLst>
              <a:path w="6408712" h="1584176">
                <a:moveTo>
                  <a:pt x="0" y="0"/>
                </a:moveTo>
                <a:lnTo>
                  <a:pt x="5616624" y="0"/>
                </a:lnTo>
                <a:cubicBezTo>
                  <a:pt x="6054082" y="0"/>
                  <a:pt x="6408712" y="354630"/>
                  <a:pt x="6408712" y="792088"/>
                </a:cubicBezTo>
                <a:cubicBezTo>
                  <a:pt x="6408712" y="1229546"/>
                  <a:pt x="6054082" y="1584176"/>
                  <a:pt x="5616624" y="1584176"/>
                </a:cubicBezTo>
                <a:lnTo>
                  <a:pt x="0" y="1584176"/>
                </a:lnTo>
                <a:close/>
              </a:path>
            </a:pathLst>
          </a:custGeom>
          <a:gradFill flip="none" rotWithShape="1">
            <a:gsLst>
              <a:gs pos="4000">
                <a:srgbClr val="92D050">
                  <a:shade val="67500"/>
                  <a:satMod val="115000"/>
                </a:srgbClr>
              </a:gs>
              <a:gs pos="100000">
                <a:srgbClr val="92D050">
                  <a:shade val="100000"/>
                  <a:satMod val="115000"/>
                </a:srgbClr>
              </a:gs>
            </a:gsLst>
            <a:lin ang="0" scaled="1"/>
            <a:tileRect/>
          </a:gradFill>
          <a:ln w="25400" cap="flat" cmpd="sng" algn="ctr">
            <a:solidFill>
              <a:srgbClr val="7EC234"/>
            </a:solid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sp>
        <p:nvSpPr>
          <p:cNvPr id="42" name="椭圆 41"/>
          <p:cNvSpPr/>
          <p:nvPr/>
        </p:nvSpPr>
        <p:spPr>
          <a:xfrm>
            <a:off x="7599606" y="1186151"/>
            <a:ext cx="1016832" cy="1016832"/>
          </a:xfrm>
          <a:prstGeom prst="ellipse">
            <a:avLst/>
          </a:prstGeom>
          <a:solidFill>
            <a:sysClr val="window" lastClr="FFFFFF"/>
          </a:solidFill>
          <a:ln w="25400" cap="flat" cmpd="sng" algn="ctr">
            <a:noFill/>
            <a:prstDash val="solid"/>
          </a:ln>
          <a:effectLst>
            <a:innerShdw blurRad="63500" dist="76200" dir="13500000">
              <a:prstClr val="black">
                <a:alpha val="50000"/>
              </a:prstClr>
            </a:innerShdw>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sp>
        <p:nvSpPr>
          <p:cNvPr id="43" name="TextBox 42"/>
          <p:cNvSpPr txBox="1"/>
          <p:nvPr/>
        </p:nvSpPr>
        <p:spPr>
          <a:xfrm flipH="1">
            <a:off x="7731430" y="1335027"/>
            <a:ext cx="821456"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7200" dirty="0">
                <a:ln w="18415" cmpd="sng">
                  <a:solidFill>
                    <a:srgbClr val="FFFF00"/>
                  </a:solidFill>
                  <a:prstDash val="solid"/>
                </a:ln>
                <a:solidFill>
                  <a:srgbClr val="7EC234"/>
                </a:solidFill>
                <a:effectLst>
                  <a:outerShdw blurRad="50800" dist="38100" dir="10800000" algn="r" rotWithShape="0">
                    <a:prstClr val="black">
                      <a:alpha val="40000"/>
                    </a:prstClr>
                  </a:outerShdw>
                </a:effectLst>
                <a:latin typeface="Arial Rounded MT Bold" pitchFamily="34" charset="0"/>
                <a:cs typeface="Times New Roman" pitchFamily="18" charset="0"/>
              </a:rPr>
              <a:t>1</a:t>
            </a:r>
            <a:endParaRPr lang="zh-CN" altLang="en-US" sz="7200" dirty="0">
              <a:ln w="18415" cmpd="sng">
                <a:solidFill>
                  <a:srgbClr val="FFFF00"/>
                </a:solidFill>
                <a:prstDash val="solid"/>
              </a:ln>
              <a:solidFill>
                <a:srgbClr val="7EC234"/>
              </a:solidFill>
              <a:effectLst>
                <a:outerShdw blurRad="50800" dist="38100" dir="10800000" algn="r" rotWithShape="0">
                  <a:prstClr val="black">
                    <a:alpha val="40000"/>
                  </a:prstClr>
                </a:outerShdw>
              </a:effectLst>
              <a:latin typeface="Arial Rounded MT Bold" pitchFamily="34" charset="0"/>
              <a:cs typeface="Times New Roman" pitchFamily="18" charset="0"/>
            </a:endParaRPr>
          </a:p>
        </p:txBody>
      </p:sp>
      <p:sp>
        <p:nvSpPr>
          <p:cNvPr id="44" name="TextBox 43"/>
          <p:cNvSpPr txBox="1"/>
          <p:nvPr/>
        </p:nvSpPr>
        <p:spPr>
          <a:xfrm flipH="1">
            <a:off x="9153081" y="2687720"/>
            <a:ext cx="821456"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7200" dirty="0">
                <a:ln w="18415" cmpd="sng">
                  <a:solidFill>
                    <a:srgbClr val="FFFF00"/>
                  </a:solidFill>
                  <a:prstDash val="solid"/>
                </a:ln>
                <a:solidFill>
                  <a:srgbClr val="009ED6"/>
                </a:solidFill>
                <a:effectLst>
                  <a:outerShdw blurRad="50800" dist="38100" dir="10800000" algn="r" rotWithShape="0">
                    <a:prstClr val="black">
                      <a:alpha val="40000"/>
                    </a:prstClr>
                  </a:outerShdw>
                </a:effectLst>
                <a:latin typeface="Arial Rounded MT Bold" pitchFamily="34" charset="0"/>
                <a:cs typeface="Times New Roman" pitchFamily="18" charset="0"/>
              </a:rPr>
              <a:t>2</a:t>
            </a:r>
            <a:endParaRPr lang="zh-CN" altLang="en-US" sz="7200" dirty="0">
              <a:ln w="18415" cmpd="sng">
                <a:solidFill>
                  <a:srgbClr val="FFFF00"/>
                </a:solidFill>
                <a:prstDash val="solid"/>
              </a:ln>
              <a:solidFill>
                <a:srgbClr val="009ED6"/>
              </a:solidFill>
              <a:effectLst>
                <a:outerShdw blurRad="50800" dist="38100" dir="10800000" algn="r" rotWithShape="0">
                  <a:prstClr val="black">
                    <a:alpha val="40000"/>
                  </a:prstClr>
                </a:outerShdw>
              </a:effectLst>
              <a:latin typeface="Arial Rounded MT Bold" pitchFamily="34" charset="0"/>
              <a:cs typeface="Times New Roman" pitchFamily="18" charset="0"/>
            </a:endParaRPr>
          </a:p>
        </p:txBody>
      </p:sp>
      <p:grpSp>
        <p:nvGrpSpPr>
          <p:cNvPr id="45" name="组合 44"/>
          <p:cNvGrpSpPr/>
          <p:nvPr/>
        </p:nvGrpSpPr>
        <p:grpSpPr>
          <a:xfrm>
            <a:off x="4633740" y="5070686"/>
            <a:ext cx="5698602" cy="2063582"/>
            <a:chOff x="1211506" y="811722"/>
            <a:chExt cx="6456838" cy="2338155"/>
          </a:xfrm>
        </p:grpSpPr>
        <p:sp>
          <p:nvSpPr>
            <p:cNvPr id="46" name="矩形 3"/>
            <p:cNvSpPr/>
            <p:nvPr/>
          </p:nvSpPr>
          <p:spPr>
            <a:xfrm>
              <a:off x="1211506" y="811722"/>
              <a:ext cx="5737484" cy="2338155"/>
            </a:xfrm>
            <a:custGeom>
              <a:avLst/>
              <a:gdLst>
                <a:gd name="connsiteX0" fmla="*/ 0 w 5400600"/>
                <a:gd name="connsiteY0" fmla="*/ 0 h 1584176"/>
                <a:gd name="connsiteX1" fmla="*/ 5400600 w 5400600"/>
                <a:gd name="connsiteY1" fmla="*/ 0 h 1584176"/>
                <a:gd name="connsiteX2" fmla="*/ 5400600 w 5400600"/>
                <a:gd name="connsiteY2" fmla="*/ 1584176 h 1584176"/>
                <a:gd name="connsiteX3" fmla="*/ 0 w 5400600"/>
                <a:gd name="connsiteY3" fmla="*/ 1584176 h 1584176"/>
                <a:gd name="connsiteX4" fmla="*/ 0 w 5400600"/>
                <a:gd name="connsiteY4" fmla="*/ 0 h 1584176"/>
                <a:gd name="connsiteX0" fmla="*/ 0 w 5400600"/>
                <a:gd name="connsiteY0" fmla="*/ 0 h 2578786"/>
                <a:gd name="connsiteX1" fmla="*/ 5400600 w 5400600"/>
                <a:gd name="connsiteY1" fmla="*/ 0 h 2578786"/>
                <a:gd name="connsiteX2" fmla="*/ 5240179 w 5400600"/>
                <a:gd name="connsiteY2" fmla="*/ 2578786 h 2578786"/>
                <a:gd name="connsiteX3" fmla="*/ 0 w 5400600"/>
                <a:gd name="connsiteY3" fmla="*/ 1584176 h 2578786"/>
                <a:gd name="connsiteX4" fmla="*/ 0 w 5400600"/>
                <a:gd name="connsiteY4" fmla="*/ 0 h 2578786"/>
                <a:gd name="connsiteX0" fmla="*/ 0 w 5384557"/>
                <a:gd name="connsiteY0" fmla="*/ 0 h 2578786"/>
                <a:gd name="connsiteX1" fmla="*/ 5384557 w 5384557"/>
                <a:gd name="connsiteY1" fmla="*/ 1171074 h 2578786"/>
                <a:gd name="connsiteX2" fmla="*/ 5240179 w 5384557"/>
                <a:gd name="connsiteY2" fmla="*/ 2578786 h 2578786"/>
                <a:gd name="connsiteX3" fmla="*/ 0 w 5384557"/>
                <a:gd name="connsiteY3" fmla="*/ 1584176 h 2578786"/>
                <a:gd name="connsiteX4" fmla="*/ 0 w 5384557"/>
                <a:gd name="connsiteY4" fmla="*/ 0 h 2578786"/>
                <a:gd name="connsiteX0" fmla="*/ 0 w 5384557"/>
                <a:gd name="connsiteY0" fmla="*/ 0 h 2257944"/>
                <a:gd name="connsiteX1" fmla="*/ 5384557 w 5384557"/>
                <a:gd name="connsiteY1" fmla="*/ 1171074 h 2257944"/>
                <a:gd name="connsiteX2" fmla="*/ 5240179 w 5384557"/>
                <a:gd name="connsiteY2" fmla="*/ 2257944 h 2257944"/>
                <a:gd name="connsiteX3" fmla="*/ 0 w 5384557"/>
                <a:gd name="connsiteY3" fmla="*/ 1584176 h 2257944"/>
                <a:gd name="connsiteX4" fmla="*/ 0 w 5384557"/>
                <a:gd name="connsiteY4" fmla="*/ 0 h 2257944"/>
                <a:gd name="connsiteX0" fmla="*/ 0 w 5384557"/>
                <a:gd name="connsiteY0" fmla="*/ 0 h 2257944"/>
                <a:gd name="connsiteX1" fmla="*/ 5384557 w 5384557"/>
                <a:gd name="connsiteY1" fmla="*/ 1171074 h 2257944"/>
                <a:gd name="connsiteX2" fmla="*/ 5240179 w 5384557"/>
                <a:gd name="connsiteY2" fmla="*/ 2257944 h 2257944"/>
                <a:gd name="connsiteX3" fmla="*/ 0 w 5384557"/>
                <a:gd name="connsiteY3" fmla="*/ 1840849 h 2257944"/>
                <a:gd name="connsiteX4" fmla="*/ 0 w 5384557"/>
                <a:gd name="connsiteY4" fmla="*/ 0 h 2257944"/>
                <a:gd name="connsiteX0" fmla="*/ 32084 w 5416641"/>
                <a:gd name="connsiteY0" fmla="*/ 0 h 2257944"/>
                <a:gd name="connsiteX1" fmla="*/ 5416641 w 5416641"/>
                <a:gd name="connsiteY1" fmla="*/ 1171074 h 2257944"/>
                <a:gd name="connsiteX2" fmla="*/ 5272263 w 5416641"/>
                <a:gd name="connsiteY2" fmla="*/ 2257944 h 2257944"/>
                <a:gd name="connsiteX3" fmla="*/ 0 w 5416641"/>
                <a:gd name="connsiteY3" fmla="*/ 1664386 h 2257944"/>
                <a:gd name="connsiteX4" fmla="*/ 32084 w 5416641"/>
                <a:gd name="connsiteY4" fmla="*/ 0 h 2257944"/>
                <a:gd name="connsiteX0" fmla="*/ 32084 w 5448726"/>
                <a:gd name="connsiteY0" fmla="*/ 0 h 2562744"/>
                <a:gd name="connsiteX1" fmla="*/ 5416641 w 5448726"/>
                <a:gd name="connsiteY1" fmla="*/ 1171074 h 2562744"/>
                <a:gd name="connsiteX2" fmla="*/ 5448726 w 5448726"/>
                <a:gd name="connsiteY2" fmla="*/ 2562744 h 2562744"/>
                <a:gd name="connsiteX3" fmla="*/ 0 w 5448726"/>
                <a:gd name="connsiteY3" fmla="*/ 1664386 h 2562744"/>
                <a:gd name="connsiteX4" fmla="*/ 32084 w 5448726"/>
                <a:gd name="connsiteY4" fmla="*/ 0 h 2562744"/>
                <a:gd name="connsiteX0" fmla="*/ 32084 w 5737484"/>
                <a:gd name="connsiteY0" fmla="*/ 0 h 2338155"/>
                <a:gd name="connsiteX1" fmla="*/ 5416641 w 5737484"/>
                <a:gd name="connsiteY1" fmla="*/ 1171074 h 2338155"/>
                <a:gd name="connsiteX2" fmla="*/ 5737484 w 5737484"/>
                <a:gd name="connsiteY2" fmla="*/ 2338155 h 2338155"/>
                <a:gd name="connsiteX3" fmla="*/ 0 w 5737484"/>
                <a:gd name="connsiteY3" fmla="*/ 1664386 h 2338155"/>
                <a:gd name="connsiteX4" fmla="*/ 32084 w 5737484"/>
                <a:gd name="connsiteY4" fmla="*/ 0 h 2338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7484" h="2338155">
                  <a:moveTo>
                    <a:pt x="32084" y="0"/>
                  </a:moveTo>
                  <a:lnTo>
                    <a:pt x="5416641" y="1171074"/>
                  </a:lnTo>
                  <a:lnTo>
                    <a:pt x="5737484" y="2338155"/>
                  </a:lnTo>
                  <a:lnTo>
                    <a:pt x="0" y="1664386"/>
                  </a:lnTo>
                  <a:lnTo>
                    <a:pt x="32084" y="0"/>
                  </a:lnTo>
                  <a:close/>
                </a:path>
              </a:pathLst>
            </a:custGeom>
            <a:gradFill flip="none" rotWithShape="1">
              <a:gsLst>
                <a:gs pos="12000">
                  <a:srgbClr val="282828"/>
                </a:gs>
                <a:gs pos="0">
                  <a:sysClr val="windowText" lastClr="000000">
                    <a:lumMod val="75000"/>
                    <a:lumOff val="25000"/>
                    <a:shade val="30000"/>
                    <a:satMod val="115000"/>
                  </a:sysClr>
                </a:gs>
                <a:gs pos="85000">
                  <a:sysClr val="windowText" lastClr="000000">
                    <a:lumMod val="75000"/>
                    <a:lumOff val="25000"/>
                    <a:shade val="100000"/>
                    <a:satMod val="115000"/>
                    <a:alpha val="0"/>
                  </a:sysClr>
                </a:gs>
              </a:gsLst>
              <a:lin ang="0" scaled="1"/>
              <a:tileRect/>
            </a:gradFill>
            <a:ln w="25400" cap="flat" cmpd="sng" algn="ctr">
              <a:noFill/>
              <a:prstDash val="solid"/>
            </a:ln>
            <a:effectLst>
              <a:softEdge rad="127000"/>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sp>
          <p:nvSpPr>
            <p:cNvPr id="47" name="圆角矩形 1"/>
            <p:cNvSpPr/>
            <p:nvPr/>
          </p:nvSpPr>
          <p:spPr>
            <a:xfrm>
              <a:off x="1259632" y="811723"/>
              <a:ext cx="6408712" cy="1584176"/>
            </a:xfrm>
            <a:custGeom>
              <a:avLst/>
              <a:gdLst/>
              <a:ahLst/>
              <a:cxnLst/>
              <a:rect l="l" t="t" r="r" b="b"/>
              <a:pathLst>
                <a:path w="6408712" h="1584176">
                  <a:moveTo>
                    <a:pt x="0" y="0"/>
                  </a:moveTo>
                  <a:lnTo>
                    <a:pt x="5616624" y="0"/>
                  </a:lnTo>
                  <a:cubicBezTo>
                    <a:pt x="6054082" y="0"/>
                    <a:pt x="6408712" y="354630"/>
                    <a:pt x="6408712" y="792088"/>
                  </a:cubicBezTo>
                  <a:cubicBezTo>
                    <a:pt x="6408712" y="1229546"/>
                    <a:pt x="6054082" y="1584176"/>
                    <a:pt x="5616624" y="1584176"/>
                  </a:cubicBezTo>
                  <a:lnTo>
                    <a:pt x="0" y="1584176"/>
                  </a:lnTo>
                  <a:close/>
                </a:path>
              </a:pathLst>
            </a:custGeom>
            <a:gradFill flip="none" rotWithShape="1">
              <a:gsLst>
                <a:gs pos="0">
                  <a:srgbClr val="00B0F0">
                    <a:shade val="67500"/>
                    <a:satMod val="115000"/>
                  </a:srgbClr>
                </a:gs>
                <a:gs pos="100000">
                  <a:srgbClr val="00B0F0">
                    <a:shade val="100000"/>
                    <a:satMod val="115000"/>
                  </a:srgbClr>
                </a:gs>
              </a:gsLst>
              <a:lin ang="0" scaled="1"/>
              <a:tileRect/>
            </a:gradFill>
            <a:ln w="25400" cap="flat" cmpd="sng" algn="ctr">
              <a:solidFill>
                <a:srgbClr val="009ED6"/>
              </a:solid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sp>
          <p:nvSpPr>
            <p:cNvPr id="48" name="椭圆 47"/>
            <p:cNvSpPr/>
            <p:nvPr/>
          </p:nvSpPr>
          <p:spPr>
            <a:xfrm>
              <a:off x="6156176" y="1052736"/>
              <a:ext cx="1152128" cy="1152128"/>
            </a:xfrm>
            <a:prstGeom prst="ellipse">
              <a:avLst/>
            </a:prstGeom>
            <a:solidFill>
              <a:sysClr val="window" lastClr="FFFFFF"/>
            </a:solidFill>
            <a:ln w="25400" cap="flat" cmpd="sng" algn="ctr">
              <a:noFill/>
              <a:prstDash val="solid"/>
            </a:ln>
            <a:effectLst>
              <a:innerShdw blurRad="63500" dist="76200" dir="13500000">
                <a:prstClr val="black">
                  <a:alpha val="50000"/>
                </a:prstClr>
              </a:innerShdw>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grpSp>
      <p:sp>
        <p:nvSpPr>
          <p:cNvPr id="49" name="矩形 3"/>
          <p:cNvSpPr/>
          <p:nvPr/>
        </p:nvSpPr>
        <p:spPr>
          <a:xfrm>
            <a:off x="3235596" y="3680405"/>
            <a:ext cx="6270570" cy="2063582"/>
          </a:xfrm>
          <a:custGeom>
            <a:avLst/>
            <a:gdLst>
              <a:gd name="connsiteX0" fmla="*/ 0 w 5400600"/>
              <a:gd name="connsiteY0" fmla="*/ 0 h 1584176"/>
              <a:gd name="connsiteX1" fmla="*/ 5400600 w 5400600"/>
              <a:gd name="connsiteY1" fmla="*/ 0 h 1584176"/>
              <a:gd name="connsiteX2" fmla="*/ 5400600 w 5400600"/>
              <a:gd name="connsiteY2" fmla="*/ 1584176 h 1584176"/>
              <a:gd name="connsiteX3" fmla="*/ 0 w 5400600"/>
              <a:gd name="connsiteY3" fmla="*/ 1584176 h 1584176"/>
              <a:gd name="connsiteX4" fmla="*/ 0 w 5400600"/>
              <a:gd name="connsiteY4" fmla="*/ 0 h 1584176"/>
              <a:gd name="connsiteX0" fmla="*/ 0 w 5400600"/>
              <a:gd name="connsiteY0" fmla="*/ 0 h 2578786"/>
              <a:gd name="connsiteX1" fmla="*/ 5400600 w 5400600"/>
              <a:gd name="connsiteY1" fmla="*/ 0 h 2578786"/>
              <a:gd name="connsiteX2" fmla="*/ 5240179 w 5400600"/>
              <a:gd name="connsiteY2" fmla="*/ 2578786 h 2578786"/>
              <a:gd name="connsiteX3" fmla="*/ 0 w 5400600"/>
              <a:gd name="connsiteY3" fmla="*/ 1584176 h 2578786"/>
              <a:gd name="connsiteX4" fmla="*/ 0 w 5400600"/>
              <a:gd name="connsiteY4" fmla="*/ 0 h 2578786"/>
              <a:gd name="connsiteX0" fmla="*/ 0 w 5384557"/>
              <a:gd name="connsiteY0" fmla="*/ 0 h 2578786"/>
              <a:gd name="connsiteX1" fmla="*/ 5384557 w 5384557"/>
              <a:gd name="connsiteY1" fmla="*/ 1171074 h 2578786"/>
              <a:gd name="connsiteX2" fmla="*/ 5240179 w 5384557"/>
              <a:gd name="connsiteY2" fmla="*/ 2578786 h 2578786"/>
              <a:gd name="connsiteX3" fmla="*/ 0 w 5384557"/>
              <a:gd name="connsiteY3" fmla="*/ 1584176 h 2578786"/>
              <a:gd name="connsiteX4" fmla="*/ 0 w 5384557"/>
              <a:gd name="connsiteY4" fmla="*/ 0 h 2578786"/>
              <a:gd name="connsiteX0" fmla="*/ 0 w 5384557"/>
              <a:gd name="connsiteY0" fmla="*/ 0 h 2257944"/>
              <a:gd name="connsiteX1" fmla="*/ 5384557 w 5384557"/>
              <a:gd name="connsiteY1" fmla="*/ 1171074 h 2257944"/>
              <a:gd name="connsiteX2" fmla="*/ 5240179 w 5384557"/>
              <a:gd name="connsiteY2" fmla="*/ 2257944 h 2257944"/>
              <a:gd name="connsiteX3" fmla="*/ 0 w 5384557"/>
              <a:gd name="connsiteY3" fmla="*/ 1584176 h 2257944"/>
              <a:gd name="connsiteX4" fmla="*/ 0 w 5384557"/>
              <a:gd name="connsiteY4" fmla="*/ 0 h 2257944"/>
              <a:gd name="connsiteX0" fmla="*/ 0 w 5384557"/>
              <a:gd name="connsiteY0" fmla="*/ 0 h 2257944"/>
              <a:gd name="connsiteX1" fmla="*/ 5384557 w 5384557"/>
              <a:gd name="connsiteY1" fmla="*/ 1171074 h 2257944"/>
              <a:gd name="connsiteX2" fmla="*/ 5240179 w 5384557"/>
              <a:gd name="connsiteY2" fmla="*/ 2257944 h 2257944"/>
              <a:gd name="connsiteX3" fmla="*/ 0 w 5384557"/>
              <a:gd name="connsiteY3" fmla="*/ 1840849 h 2257944"/>
              <a:gd name="connsiteX4" fmla="*/ 0 w 5384557"/>
              <a:gd name="connsiteY4" fmla="*/ 0 h 2257944"/>
              <a:gd name="connsiteX0" fmla="*/ 32084 w 5416641"/>
              <a:gd name="connsiteY0" fmla="*/ 0 h 2257944"/>
              <a:gd name="connsiteX1" fmla="*/ 5416641 w 5416641"/>
              <a:gd name="connsiteY1" fmla="*/ 1171074 h 2257944"/>
              <a:gd name="connsiteX2" fmla="*/ 5272263 w 5416641"/>
              <a:gd name="connsiteY2" fmla="*/ 2257944 h 2257944"/>
              <a:gd name="connsiteX3" fmla="*/ 0 w 5416641"/>
              <a:gd name="connsiteY3" fmla="*/ 1664386 h 2257944"/>
              <a:gd name="connsiteX4" fmla="*/ 32084 w 5416641"/>
              <a:gd name="connsiteY4" fmla="*/ 0 h 2257944"/>
              <a:gd name="connsiteX0" fmla="*/ 32084 w 5448726"/>
              <a:gd name="connsiteY0" fmla="*/ 0 h 2562744"/>
              <a:gd name="connsiteX1" fmla="*/ 5416641 w 5448726"/>
              <a:gd name="connsiteY1" fmla="*/ 1171074 h 2562744"/>
              <a:gd name="connsiteX2" fmla="*/ 5448726 w 5448726"/>
              <a:gd name="connsiteY2" fmla="*/ 2562744 h 2562744"/>
              <a:gd name="connsiteX3" fmla="*/ 0 w 5448726"/>
              <a:gd name="connsiteY3" fmla="*/ 1664386 h 2562744"/>
              <a:gd name="connsiteX4" fmla="*/ 32084 w 5448726"/>
              <a:gd name="connsiteY4" fmla="*/ 0 h 2562744"/>
              <a:gd name="connsiteX0" fmla="*/ 32084 w 5737484"/>
              <a:gd name="connsiteY0" fmla="*/ 0 h 2338155"/>
              <a:gd name="connsiteX1" fmla="*/ 5416641 w 5737484"/>
              <a:gd name="connsiteY1" fmla="*/ 1171074 h 2338155"/>
              <a:gd name="connsiteX2" fmla="*/ 5737484 w 5737484"/>
              <a:gd name="connsiteY2" fmla="*/ 2338155 h 2338155"/>
              <a:gd name="connsiteX3" fmla="*/ 0 w 5737484"/>
              <a:gd name="connsiteY3" fmla="*/ 1664386 h 2338155"/>
              <a:gd name="connsiteX4" fmla="*/ 32084 w 5737484"/>
              <a:gd name="connsiteY4" fmla="*/ 0 h 2338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7484" h="2338155">
                <a:moveTo>
                  <a:pt x="32084" y="0"/>
                </a:moveTo>
                <a:lnTo>
                  <a:pt x="5416641" y="1171074"/>
                </a:lnTo>
                <a:lnTo>
                  <a:pt x="5737484" y="2338155"/>
                </a:lnTo>
                <a:lnTo>
                  <a:pt x="0" y="1664386"/>
                </a:lnTo>
                <a:lnTo>
                  <a:pt x="32084" y="0"/>
                </a:lnTo>
                <a:close/>
              </a:path>
            </a:pathLst>
          </a:custGeom>
          <a:gradFill flip="none" rotWithShape="1">
            <a:gsLst>
              <a:gs pos="12000">
                <a:srgbClr val="282828"/>
              </a:gs>
              <a:gs pos="0">
                <a:sysClr val="windowText" lastClr="000000">
                  <a:lumMod val="75000"/>
                  <a:lumOff val="25000"/>
                  <a:shade val="30000"/>
                  <a:satMod val="115000"/>
                </a:sysClr>
              </a:gs>
              <a:gs pos="85000">
                <a:sysClr val="windowText" lastClr="000000">
                  <a:lumMod val="75000"/>
                  <a:lumOff val="25000"/>
                  <a:shade val="100000"/>
                  <a:satMod val="115000"/>
                  <a:alpha val="0"/>
                </a:sysClr>
              </a:gs>
            </a:gsLst>
            <a:lin ang="0" scaled="1"/>
            <a:tileRect/>
          </a:gradFill>
          <a:ln w="25400" cap="flat" cmpd="sng" algn="ctr">
            <a:noFill/>
            <a:prstDash val="solid"/>
          </a:ln>
          <a:effectLst>
            <a:softEdge rad="127000"/>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sp>
        <p:nvSpPr>
          <p:cNvPr id="50" name="圆角矩形 1"/>
          <p:cNvSpPr/>
          <p:nvPr/>
        </p:nvSpPr>
        <p:spPr>
          <a:xfrm>
            <a:off x="3278070" y="3680406"/>
            <a:ext cx="5656128" cy="1398144"/>
          </a:xfrm>
          <a:custGeom>
            <a:avLst/>
            <a:gdLst/>
            <a:ahLst/>
            <a:cxnLst/>
            <a:rect l="l" t="t" r="r" b="b"/>
            <a:pathLst>
              <a:path w="6408712" h="1584176">
                <a:moveTo>
                  <a:pt x="0" y="0"/>
                </a:moveTo>
                <a:lnTo>
                  <a:pt x="5616624" y="0"/>
                </a:lnTo>
                <a:cubicBezTo>
                  <a:pt x="6054082" y="0"/>
                  <a:pt x="6408712" y="354630"/>
                  <a:pt x="6408712" y="792088"/>
                </a:cubicBezTo>
                <a:cubicBezTo>
                  <a:pt x="6408712" y="1229546"/>
                  <a:pt x="6054082" y="1584176"/>
                  <a:pt x="5616624" y="1584176"/>
                </a:cubicBezTo>
                <a:lnTo>
                  <a:pt x="0" y="1584176"/>
                </a:lnTo>
                <a:close/>
              </a:path>
            </a:pathLst>
          </a:custGeom>
          <a:gradFill flip="none" rotWithShape="1">
            <a:gsLst>
              <a:gs pos="4000">
                <a:srgbClr val="92D050">
                  <a:shade val="67500"/>
                  <a:satMod val="115000"/>
                </a:srgbClr>
              </a:gs>
              <a:gs pos="100000">
                <a:srgbClr val="92D050">
                  <a:shade val="100000"/>
                  <a:satMod val="115000"/>
                </a:srgbClr>
              </a:gs>
            </a:gsLst>
            <a:lin ang="0" scaled="1"/>
            <a:tileRect/>
          </a:gradFill>
          <a:ln w="25400" cap="flat" cmpd="sng" algn="ctr">
            <a:solidFill>
              <a:srgbClr val="7EC234"/>
            </a:solid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sp>
        <p:nvSpPr>
          <p:cNvPr id="51" name="椭圆 50"/>
          <p:cNvSpPr/>
          <p:nvPr/>
        </p:nvSpPr>
        <p:spPr>
          <a:xfrm>
            <a:off x="7599606" y="3893116"/>
            <a:ext cx="1016832" cy="1016832"/>
          </a:xfrm>
          <a:prstGeom prst="ellipse">
            <a:avLst/>
          </a:prstGeom>
          <a:solidFill>
            <a:sysClr val="window" lastClr="FFFFFF"/>
          </a:solidFill>
          <a:ln w="25400" cap="flat" cmpd="sng" algn="ctr">
            <a:noFill/>
            <a:prstDash val="solid"/>
          </a:ln>
          <a:effectLst>
            <a:innerShdw blurRad="63500" dist="76200" dir="13500000">
              <a:prstClr val="black">
                <a:alpha val="50000"/>
              </a:prstClr>
            </a:innerShdw>
          </a:effectLst>
        </p:spPr>
        <p:txBody>
          <a:bodyPr rtlCol="0" anchor="ctr"/>
          <a:lstStyle/>
          <a:p>
            <a:pPr algn="ctr" fontAlgn="auto">
              <a:spcBef>
                <a:spcPts val="0"/>
              </a:spcBef>
              <a:spcAft>
                <a:spcPts val="0"/>
              </a:spcAft>
              <a:defRPr/>
            </a:pPr>
            <a:endParaRPr lang="en-US" kern="0">
              <a:solidFill>
                <a:sysClr val="window" lastClr="FFFFFF"/>
              </a:solidFill>
              <a:latin typeface="Calibri"/>
            </a:endParaRPr>
          </a:p>
        </p:txBody>
      </p:sp>
      <p:sp>
        <p:nvSpPr>
          <p:cNvPr id="52" name="TextBox 51"/>
          <p:cNvSpPr txBox="1"/>
          <p:nvPr/>
        </p:nvSpPr>
        <p:spPr>
          <a:xfrm flipH="1">
            <a:off x="7731430" y="4041992"/>
            <a:ext cx="821456"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7200" dirty="0">
                <a:ln w="18415" cmpd="sng">
                  <a:solidFill>
                    <a:srgbClr val="FFFF00"/>
                  </a:solidFill>
                  <a:prstDash val="solid"/>
                </a:ln>
                <a:solidFill>
                  <a:srgbClr val="7EC234"/>
                </a:solidFill>
                <a:effectLst>
                  <a:outerShdw blurRad="50800" dist="38100" dir="10800000" algn="r" rotWithShape="0">
                    <a:prstClr val="black">
                      <a:alpha val="40000"/>
                    </a:prstClr>
                  </a:outerShdw>
                </a:effectLst>
                <a:latin typeface="Arial Rounded MT Bold" pitchFamily="34" charset="0"/>
                <a:cs typeface="Times New Roman" pitchFamily="18" charset="0"/>
              </a:rPr>
              <a:t>3</a:t>
            </a:r>
            <a:endParaRPr lang="zh-CN" altLang="en-US" sz="7200" dirty="0">
              <a:ln w="18415" cmpd="sng">
                <a:solidFill>
                  <a:srgbClr val="FFFF00"/>
                </a:solidFill>
                <a:prstDash val="solid"/>
              </a:ln>
              <a:solidFill>
                <a:srgbClr val="7EC234"/>
              </a:solidFill>
              <a:effectLst>
                <a:outerShdw blurRad="50800" dist="38100" dir="10800000" algn="r" rotWithShape="0">
                  <a:prstClr val="black">
                    <a:alpha val="40000"/>
                  </a:prstClr>
                </a:outerShdw>
              </a:effectLst>
              <a:latin typeface="Arial Rounded MT Bold" pitchFamily="34" charset="0"/>
              <a:cs typeface="Times New Roman" pitchFamily="18" charset="0"/>
            </a:endParaRPr>
          </a:p>
        </p:txBody>
      </p:sp>
      <p:sp>
        <p:nvSpPr>
          <p:cNvPr id="53" name="TextBox 52"/>
          <p:cNvSpPr txBox="1"/>
          <p:nvPr/>
        </p:nvSpPr>
        <p:spPr>
          <a:xfrm flipH="1">
            <a:off x="9153081" y="5420456"/>
            <a:ext cx="821456"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7200" dirty="0">
                <a:ln w="18415" cmpd="sng">
                  <a:solidFill>
                    <a:srgbClr val="FFFF00"/>
                  </a:solidFill>
                  <a:prstDash val="solid"/>
                </a:ln>
                <a:solidFill>
                  <a:srgbClr val="009ED6"/>
                </a:solidFill>
                <a:effectLst>
                  <a:outerShdw blurRad="50800" dist="38100" dir="10800000" algn="r" rotWithShape="0">
                    <a:prstClr val="black">
                      <a:alpha val="40000"/>
                    </a:prstClr>
                  </a:outerShdw>
                </a:effectLst>
                <a:latin typeface="Arial Rounded MT Bold" pitchFamily="34" charset="0"/>
                <a:cs typeface="Times New Roman" pitchFamily="18" charset="0"/>
              </a:rPr>
              <a:t>4</a:t>
            </a:r>
            <a:endParaRPr lang="zh-CN" altLang="en-US" sz="7200" dirty="0">
              <a:ln w="18415" cmpd="sng">
                <a:solidFill>
                  <a:srgbClr val="FFFF00"/>
                </a:solidFill>
                <a:prstDash val="solid"/>
              </a:ln>
              <a:solidFill>
                <a:srgbClr val="009ED6"/>
              </a:solidFill>
              <a:effectLst>
                <a:outerShdw blurRad="50800" dist="38100" dir="10800000" algn="r" rotWithShape="0">
                  <a:prstClr val="black">
                    <a:alpha val="40000"/>
                  </a:prstClr>
                </a:outerShdw>
              </a:effectLst>
              <a:latin typeface="Arial Rounded MT Bold" pitchFamily="34" charset="0"/>
              <a:cs typeface="Times New Roman" pitchFamily="18" charset="0"/>
            </a:endParaRPr>
          </a:p>
        </p:txBody>
      </p:sp>
      <p:sp>
        <p:nvSpPr>
          <p:cNvPr id="54" name="TextBox 53"/>
          <p:cNvSpPr txBox="1"/>
          <p:nvPr/>
        </p:nvSpPr>
        <p:spPr>
          <a:xfrm flipH="1">
            <a:off x="5276386" y="1109660"/>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itchFamily="18" charset="0"/>
              </a:rPr>
              <a:t>点击添加标题</a:t>
            </a:r>
          </a:p>
        </p:txBody>
      </p:sp>
      <p:sp>
        <p:nvSpPr>
          <p:cNvPr id="55" name="TextBox 54"/>
          <p:cNvSpPr txBox="1"/>
          <p:nvPr/>
        </p:nvSpPr>
        <p:spPr>
          <a:xfrm flipH="1">
            <a:off x="3588366" y="1478294"/>
            <a:ext cx="3935664" cy="738664"/>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Click here to add your text. Click here to add your text. Click here to add your text. </a:t>
            </a:r>
          </a:p>
        </p:txBody>
      </p:sp>
      <p:sp>
        <p:nvSpPr>
          <p:cNvPr id="56" name="TextBox 55"/>
          <p:cNvSpPr txBox="1"/>
          <p:nvPr/>
        </p:nvSpPr>
        <p:spPr>
          <a:xfrm flipH="1">
            <a:off x="5276386" y="3852528"/>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itchFamily="18" charset="0"/>
              </a:rPr>
              <a:t>点击添加标题</a:t>
            </a:r>
          </a:p>
        </p:txBody>
      </p:sp>
      <p:sp>
        <p:nvSpPr>
          <p:cNvPr id="57" name="TextBox 56"/>
          <p:cNvSpPr txBox="1"/>
          <p:nvPr/>
        </p:nvSpPr>
        <p:spPr>
          <a:xfrm flipH="1">
            <a:off x="3588368" y="4221162"/>
            <a:ext cx="3935663" cy="738664"/>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Click here to add your text. Click here to add your text. Click here to add your text. </a:t>
            </a:r>
          </a:p>
        </p:txBody>
      </p:sp>
      <p:sp>
        <p:nvSpPr>
          <p:cNvPr id="58" name="TextBox 57"/>
          <p:cNvSpPr txBox="1"/>
          <p:nvPr/>
        </p:nvSpPr>
        <p:spPr>
          <a:xfrm flipH="1">
            <a:off x="6784986" y="2570586"/>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itchFamily="18" charset="0"/>
              </a:rPr>
              <a:t>点击添加标题</a:t>
            </a:r>
          </a:p>
        </p:txBody>
      </p:sp>
      <p:sp>
        <p:nvSpPr>
          <p:cNvPr id="59" name="TextBox 58"/>
          <p:cNvSpPr txBox="1"/>
          <p:nvPr/>
        </p:nvSpPr>
        <p:spPr>
          <a:xfrm flipH="1">
            <a:off x="4880942" y="2939220"/>
            <a:ext cx="4227264" cy="523220"/>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Click here to add your text. </a:t>
            </a:r>
          </a:p>
        </p:txBody>
      </p:sp>
      <p:sp>
        <p:nvSpPr>
          <p:cNvPr id="60" name="TextBox 59"/>
          <p:cNvSpPr txBox="1"/>
          <p:nvPr/>
        </p:nvSpPr>
        <p:spPr>
          <a:xfrm flipH="1">
            <a:off x="6784986" y="5378318"/>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itchFamily="18" charset="0"/>
              </a:rPr>
              <a:t>点击添加标题</a:t>
            </a:r>
          </a:p>
        </p:txBody>
      </p:sp>
      <p:sp>
        <p:nvSpPr>
          <p:cNvPr id="61" name="TextBox 60"/>
          <p:cNvSpPr txBox="1"/>
          <p:nvPr/>
        </p:nvSpPr>
        <p:spPr>
          <a:xfrm flipH="1">
            <a:off x="4880942" y="5746952"/>
            <a:ext cx="4227264" cy="523220"/>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ipe(left)">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0-#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0-#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fill="hold"/>
                                        <p:tgtEl>
                                          <p:spTgt spid="43"/>
                                        </p:tgtEl>
                                        <p:attrNameLst>
                                          <p:attrName>ppt_x</p:attrName>
                                        </p:attrNameLst>
                                      </p:cBhvr>
                                      <p:tavLst>
                                        <p:tav tm="0">
                                          <p:val>
                                            <p:strVal val="0-#ppt_w/2"/>
                                          </p:val>
                                        </p:tav>
                                        <p:tav tm="100000">
                                          <p:val>
                                            <p:strVal val="#ppt_x"/>
                                          </p:val>
                                        </p:tav>
                                      </p:tavLst>
                                    </p:anim>
                                    <p:anim calcmode="lin" valueType="num">
                                      <p:cBhvr additive="base">
                                        <p:cTn id="25" dur="500" fill="hold"/>
                                        <p:tgtEl>
                                          <p:spTgt spid="4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fill="hold"/>
                                        <p:tgtEl>
                                          <p:spTgt spid="54"/>
                                        </p:tgtEl>
                                        <p:attrNameLst>
                                          <p:attrName>ppt_x</p:attrName>
                                        </p:attrNameLst>
                                      </p:cBhvr>
                                      <p:tavLst>
                                        <p:tav tm="0">
                                          <p:val>
                                            <p:strVal val="0-#ppt_w/2"/>
                                          </p:val>
                                        </p:tav>
                                        <p:tav tm="100000">
                                          <p:val>
                                            <p:strVal val="#ppt_x"/>
                                          </p:val>
                                        </p:tav>
                                      </p:tavLst>
                                    </p:anim>
                                    <p:anim calcmode="lin" valueType="num">
                                      <p:cBhvr additive="base">
                                        <p:cTn id="29" dur="500" fill="hold"/>
                                        <p:tgtEl>
                                          <p:spTgt spid="54"/>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0-#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1+#ppt_w/2"/>
                                          </p:val>
                                        </p:tav>
                                        <p:tav tm="100000">
                                          <p:val>
                                            <p:strVal val="#ppt_x"/>
                                          </p:val>
                                        </p:tav>
                                      </p:tavLst>
                                    </p:anim>
                                    <p:anim calcmode="lin" valueType="num">
                                      <p:cBhvr additive="base">
                                        <p:cTn id="39" dur="500" fill="hold"/>
                                        <p:tgtEl>
                                          <p:spTgt spid="59"/>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1+#ppt_w/2"/>
                                          </p:val>
                                        </p:tav>
                                        <p:tav tm="100000">
                                          <p:val>
                                            <p:strVal val="#ppt_x"/>
                                          </p:val>
                                        </p:tav>
                                      </p:tavLst>
                                    </p:anim>
                                    <p:anim calcmode="lin" valueType="num">
                                      <p:cBhvr additive="base">
                                        <p:cTn id="43" dur="500" fill="hold"/>
                                        <p:tgtEl>
                                          <p:spTgt spid="58"/>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fill="hold"/>
                                        <p:tgtEl>
                                          <p:spTgt spid="44"/>
                                        </p:tgtEl>
                                        <p:attrNameLst>
                                          <p:attrName>ppt_x</p:attrName>
                                        </p:attrNameLst>
                                      </p:cBhvr>
                                      <p:tavLst>
                                        <p:tav tm="0">
                                          <p:val>
                                            <p:strVal val="1+#ppt_w/2"/>
                                          </p:val>
                                        </p:tav>
                                        <p:tav tm="100000">
                                          <p:val>
                                            <p:strVal val="#ppt_x"/>
                                          </p:val>
                                        </p:tav>
                                      </p:tavLst>
                                    </p:anim>
                                    <p:anim calcmode="lin" valueType="num">
                                      <p:cBhvr additive="base">
                                        <p:cTn id="47" dur="500" fill="hold"/>
                                        <p:tgtEl>
                                          <p:spTgt spid="44"/>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1+#ppt_w/2"/>
                                          </p:val>
                                        </p:tav>
                                        <p:tav tm="100000">
                                          <p:val>
                                            <p:strVal val="#ppt_x"/>
                                          </p:val>
                                        </p:tav>
                                      </p:tavLst>
                                    </p:anim>
                                    <p:anim calcmode="lin" valueType="num">
                                      <p:cBhvr additive="base">
                                        <p:cTn id="51"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additive="base">
                                        <p:cTn id="56" dur="500" fill="hold"/>
                                        <p:tgtEl>
                                          <p:spTgt spid="49"/>
                                        </p:tgtEl>
                                        <p:attrNameLst>
                                          <p:attrName>ppt_x</p:attrName>
                                        </p:attrNameLst>
                                      </p:cBhvr>
                                      <p:tavLst>
                                        <p:tav tm="0">
                                          <p:val>
                                            <p:strVal val="0-#ppt_w/2"/>
                                          </p:val>
                                        </p:tav>
                                        <p:tav tm="100000">
                                          <p:val>
                                            <p:strVal val="#ppt_x"/>
                                          </p:val>
                                        </p:tav>
                                      </p:tavLst>
                                    </p:anim>
                                    <p:anim calcmode="lin" valueType="num">
                                      <p:cBhvr additive="base">
                                        <p:cTn id="57" dur="500" fill="hold"/>
                                        <p:tgtEl>
                                          <p:spTgt spid="49"/>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cBhvr additive="base">
                                        <p:cTn id="60" dur="500" fill="hold"/>
                                        <p:tgtEl>
                                          <p:spTgt spid="50"/>
                                        </p:tgtEl>
                                        <p:attrNameLst>
                                          <p:attrName>ppt_x</p:attrName>
                                        </p:attrNameLst>
                                      </p:cBhvr>
                                      <p:tavLst>
                                        <p:tav tm="0">
                                          <p:val>
                                            <p:strVal val="0-#ppt_w/2"/>
                                          </p:val>
                                        </p:tav>
                                        <p:tav tm="100000">
                                          <p:val>
                                            <p:strVal val="#ppt_x"/>
                                          </p:val>
                                        </p:tav>
                                      </p:tavLst>
                                    </p:anim>
                                    <p:anim calcmode="lin" valueType="num">
                                      <p:cBhvr additive="base">
                                        <p:cTn id="61" dur="500" fill="hold"/>
                                        <p:tgtEl>
                                          <p:spTgt spid="50"/>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additive="base">
                                        <p:cTn id="64" dur="500" fill="hold"/>
                                        <p:tgtEl>
                                          <p:spTgt spid="51"/>
                                        </p:tgtEl>
                                        <p:attrNameLst>
                                          <p:attrName>ppt_x</p:attrName>
                                        </p:attrNameLst>
                                      </p:cBhvr>
                                      <p:tavLst>
                                        <p:tav tm="0">
                                          <p:val>
                                            <p:strVal val="0-#ppt_w/2"/>
                                          </p:val>
                                        </p:tav>
                                        <p:tav tm="100000">
                                          <p:val>
                                            <p:strVal val="#ppt_x"/>
                                          </p:val>
                                        </p:tav>
                                      </p:tavLst>
                                    </p:anim>
                                    <p:anim calcmode="lin" valueType="num">
                                      <p:cBhvr additive="base">
                                        <p:cTn id="65" dur="500" fill="hold"/>
                                        <p:tgtEl>
                                          <p:spTgt spid="51"/>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0-#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500" fill="hold"/>
                                        <p:tgtEl>
                                          <p:spTgt spid="56"/>
                                        </p:tgtEl>
                                        <p:attrNameLst>
                                          <p:attrName>ppt_x</p:attrName>
                                        </p:attrNameLst>
                                      </p:cBhvr>
                                      <p:tavLst>
                                        <p:tav tm="0">
                                          <p:val>
                                            <p:strVal val="0-#ppt_w/2"/>
                                          </p:val>
                                        </p:tav>
                                        <p:tav tm="100000">
                                          <p:val>
                                            <p:strVal val="#ppt_x"/>
                                          </p:val>
                                        </p:tav>
                                      </p:tavLst>
                                    </p:anim>
                                    <p:anim calcmode="lin" valueType="num">
                                      <p:cBhvr additive="base">
                                        <p:cTn id="73" dur="500" fill="hold"/>
                                        <p:tgtEl>
                                          <p:spTgt spid="56"/>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57"/>
                                        </p:tgtEl>
                                        <p:attrNameLst>
                                          <p:attrName>style.visibility</p:attrName>
                                        </p:attrNameLst>
                                      </p:cBhvr>
                                      <p:to>
                                        <p:strVal val="visible"/>
                                      </p:to>
                                    </p:set>
                                    <p:anim calcmode="lin" valueType="num">
                                      <p:cBhvr additive="base">
                                        <p:cTn id="76" dur="500" fill="hold"/>
                                        <p:tgtEl>
                                          <p:spTgt spid="57"/>
                                        </p:tgtEl>
                                        <p:attrNameLst>
                                          <p:attrName>ppt_x</p:attrName>
                                        </p:attrNameLst>
                                      </p:cBhvr>
                                      <p:tavLst>
                                        <p:tav tm="0">
                                          <p:val>
                                            <p:strVal val="0-#ppt_w/2"/>
                                          </p:val>
                                        </p:tav>
                                        <p:tav tm="100000">
                                          <p:val>
                                            <p:strVal val="#ppt_x"/>
                                          </p:val>
                                        </p:tav>
                                      </p:tavLst>
                                    </p:anim>
                                    <p:anim calcmode="lin" valueType="num">
                                      <p:cBhvr additive="base">
                                        <p:cTn id="77"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2" fill="hold" grpId="0" nodeType="clickEffect">
                                  <p:stCondLst>
                                    <p:cond delay="0"/>
                                  </p:stCondLst>
                                  <p:childTnLst>
                                    <p:set>
                                      <p:cBhvr>
                                        <p:cTn id="81" dur="1" fill="hold">
                                          <p:stCondLst>
                                            <p:cond delay="0"/>
                                          </p:stCondLst>
                                        </p:cTn>
                                        <p:tgtEl>
                                          <p:spTgt spid="53"/>
                                        </p:tgtEl>
                                        <p:attrNameLst>
                                          <p:attrName>style.visibility</p:attrName>
                                        </p:attrNameLst>
                                      </p:cBhvr>
                                      <p:to>
                                        <p:strVal val="visible"/>
                                      </p:to>
                                    </p:set>
                                    <p:anim calcmode="lin" valueType="num">
                                      <p:cBhvr additive="base">
                                        <p:cTn id="82" dur="500" fill="hold"/>
                                        <p:tgtEl>
                                          <p:spTgt spid="53"/>
                                        </p:tgtEl>
                                        <p:attrNameLst>
                                          <p:attrName>ppt_x</p:attrName>
                                        </p:attrNameLst>
                                      </p:cBhvr>
                                      <p:tavLst>
                                        <p:tav tm="0">
                                          <p:val>
                                            <p:strVal val="1+#ppt_w/2"/>
                                          </p:val>
                                        </p:tav>
                                        <p:tav tm="100000">
                                          <p:val>
                                            <p:strVal val="#ppt_x"/>
                                          </p:val>
                                        </p:tav>
                                      </p:tavLst>
                                    </p:anim>
                                    <p:anim calcmode="lin" valueType="num">
                                      <p:cBhvr additive="base">
                                        <p:cTn id="83" dur="500" fill="hold"/>
                                        <p:tgtEl>
                                          <p:spTgt spid="53"/>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 calcmode="lin" valueType="num">
                                      <p:cBhvr additive="base">
                                        <p:cTn id="86" dur="500" fill="hold"/>
                                        <p:tgtEl>
                                          <p:spTgt spid="60"/>
                                        </p:tgtEl>
                                        <p:attrNameLst>
                                          <p:attrName>ppt_x</p:attrName>
                                        </p:attrNameLst>
                                      </p:cBhvr>
                                      <p:tavLst>
                                        <p:tav tm="0">
                                          <p:val>
                                            <p:strVal val="1+#ppt_w/2"/>
                                          </p:val>
                                        </p:tav>
                                        <p:tav tm="100000">
                                          <p:val>
                                            <p:strVal val="#ppt_x"/>
                                          </p:val>
                                        </p:tav>
                                      </p:tavLst>
                                    </p:anim>
                                    <p:anim calcmode="lin" valueType="num">
                                      <p:cBhvr additive="base">
                                        <p:cTn id="87" dur="500" fill="hold"/>
                                        <p:tgtEl>
                                          <p:spTgt spid="60"/>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61"/>
                                        </p:tgtEl>
                                        <p:attrNameLst>
                                          <p:attrName>style.visibility</p:attrName>
                                        </p:attrNameLst>
                                      </p:cBhvr>
                                      <p:to>
                                        <p:strVal val="visible"/>
                                      </p:to>
                                    </p:set>
                                    <p:anim calcmode="lin" valueType="num">
                                      <p:cBhvr additive="base">
                                        <p:cTn id="90" dur="500" fill="hold"/>
                                        <p:tgtEl>
                                          <p:spTgt spid="61"/>
                                        </p:tgtEl>
                                        <p:attrNameLst>
                                          <p:attrName>ppt_x</p:attrName>
                                        </p:attrNameLst>
                                      </p:cBhvr>
                                      <p:tavLst>
                                        <p:tav tm="0">
                                          <p:val>
                                            <p:strVal val="1+#ppt_w/2"/>
                                          </p:val>
                                        </p:tav>
                                        <p:tav tm="100000">
                                          <p:val>
                                            <p:strVal val="#ppt_x"/>
                                          </p:val>
                                        </p:tav>
                                      </p:tavLst>
                                    </p:anim>
                                    <p:anim calcmode="lin" valueType="num">
                                      <p:cBhvr additive="base">
                                        <p:cTn id="91" dur="500" fill="hold"/>
                                        <p:tgtEl>
                                          <p:spTgt spid="61"/>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45"/>
                                        </p:tgtEl>
                                        <p:attrNameLst>
                                          <p:attrName>style.visibility</p:attrName>
                                        </p:attrNameLst>
                                      </p:cBhvr>
                                      <p:to>
                                        <p:strVal val="visible"/>
                                      </p:to>
                                    </p:set>
                                    <p:anim calcmode="lin" valueType="num">
                                      <p:cBhvr additive="base">
                                        <p:cTn id="94" dur="500" fill="hold"/>
                                        <p:tgtEl>
                                          <p:spTgt spid="45"/>
                                        </p:tgtEl>
                                        <p:attrNameLst>
                                          <p:attrName>ppt_x</p:attrName>
                                        </p:attrNameLst>
                                      </p:cBhvr>
                                      <p:tavLst>
                                        <p:tav tm="0">
                                          <p:val>
                                            <p:strVal val="1+#ppt_w/2"/>
                                          </p:val>
                                        </p:tav>
                                        <p:tav tm="100000">
                                          <p:val>
                                            <p:strVal val="#ppt_x"/>
                                          </p:val>
                                        </p:tav>
                                      </p:tavLst>
                                    </p:anim>
                                    <p:anim calcmode="lin" valueType="num">
                                      <p:cBhvr additive="base">
                                        <p:cTn id="95"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40" grpId="0" animBg="1"/>
      <p:bldP spid="41" grpId="0" animBg="1"/>
      <p:bldP spid="42" grpId="0" animBg="1"/>
      <p:bldP spid="43" grpId="0"/>
      <p:bldP spid="44" grpId="0"/>
      <p:bldP spid="49" grpId="0" animBg="1"/>
      <p:bldP spid="50" grpId="0" animBg="1"/>
      <p:bldP spid="51" grpId="0" animBg="1"/>
      <p:bldP spid="52" grpId="0"/>
      <p:bldP spid="53" grpId="0"/>
      <p:bldP spid="54" grpId="0"/>
      <p:bldP spid="55" grpId="0"/>
      <p:bldP spid="56" grpId="0"/>
      <p:bldP spid="57" grpId="0"/>
      <p:bldP spid="58" grpId="0"/>
      <p:bldP spid="59" grpId="0"/>
      <p:bldP spid="60" grpId="0"/>
      <p:bldP spid="6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52"/>
          <p:cNvSpPr>
            <a:spLocks noChangeArrowheads="1"/>
          </p:cNvSpPr>
          <p:nvPr/>
        </p:nvSpPr>
        <p:spPr bwMode="auto">
          <a:xfrm>
            <a:off x="1756343" y="253531"/>
            <a:ext cx="46561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itchFamily="49" charset="-122"/>
                <a:ea typeface="楷体" pitchFamily="49" charset="-122"/>
                <a:cs typeface="Arial Unicode MS" pitchFamily="34" charset="-122"/>
              </a:rPr>
              <a:t>单击此处添加标题</a:t>
            </a:r>
          </a:p>
        </p:txBody>
      </p:sp>
      <p:sp>
        <p:nvSpPr>
          <p:cNvPr id="86" name="Oval 65"/>
          <p:cNvSpPr>
            <a:spLocks noChangeArrowheads="1"/>
          </p:cNvSpPr>
          <p:nvPr/>
        </p:nvSpPr>
        <p:spPr bwMode="auto">
          <a:xfrm rot="10800000" flipV="1">
            <a:off x="6050407" y="5671430"/>
            <a:ext cx="3857080" cy="297849"/>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sp>
        <p:nvSpPr>
          <p:cNvPr id="87" name="Oval 65"/>
          <p:cNvSpPr>
            <a:spLocks noChangeArrowheads="1"/>
          </p:cNvSpPr>
          <p:nvPr/>
        </p:nvSpPr>
        <p:spPr bwMode="auto">
          <a:xfrm rot="10800000" flipV="1">
            <a:off x="2044796" y="5671430"/>
            <a:ext cx="3857080" cy="297849"/>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ea typeface="宋体"/>
            </a:endParaRPr>
          </a:p>
        </p:txBody>
      </p:sp>
      <p:pic>
        <p:nvPicPr>
          <p:cNvPr id="88" name="图片 8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87" y="2209832"/>
            <a:ext cx="3577703" cy="3659221"/>
          </a:xfrm>
          <a:prstGeom prst="rect">
            <a:avLst/>
          </a:prstGeom>
        </p:spPr>
      </p:pic>
      <p:pic>
        <p:nvPicPr>
          <p:cNvPr id="89" name="图片 8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2480" y="2209832"/>
            <a:ext cx="3577703" cy="3659221"/>
          </a:xfrm>
          <a:prstGeom prst="rect">
            <a:avLst/>
          </a:prstGeom>
        </p:spPr>
      </p:pic>
      <p:sp>
        <p:nvSpPr>
          <p:cNvPr id="90" name="TextBox 89"/>
          <p:cNvSpPr txBox="1"/>
          <p:nvPr/>
        </p:nvSpPr>
        <p:spPr>
          <a:xfrm flipH="1">
            <a:off x="3412122" y="2985226"/>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itchFamily="18" charset="0"/>
              </a:rPr>
              <a:t>点击添加标题</a:t>
            </a:r>
          </a:p>
        </p:txBody>
      </p:sp>
      <p:sp>
        <p:nvSpPr>
          <p:cNvPr id="91" name="TextBox 90"/>
          <p:cNvSpPr txBox="1"/>
          <p:nvPr/>
        </p:nvSpPr>
        <p:spPr>
          <a:xfrm flipH="1">
            <a:off x="2666380" y="3418867"/>
            <a:ext cx="2762792" cy="2031325"/>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a:t>
            </a:r>
          </a:p>
        </p:txBody>
      </p:sp>
      <p:sp>
        <p:nvSpPr>
          <p:cNvPr id="92" name="TextBox 91"/>
          <p:cNvSpPr txBox="1"/>
          <p:nvPr/>
        </p:nvSpPr>
        <p:spPr>
          <a:xfrm flipH="1">
            <a:off x="7517404" y="3057234"/>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itchFamily="18" charset="0"/>
              </a:rPr>
              <a:t>点击添加标题</a:t>
            </a:r>
          </a:p>
        </p:txBody>
      </p:sp>
      <p:sp>
        <p:nvSpPr>
          <p:cNvPr id="93" name="TextBox 92"/>
          <p:cNvSpPr txBox="1"/>
          <p:nvPr/>
        </p:nvSpPr>
        <p:spPr>
          <a:xfrm flipH="1">
            <a:off x="6771662" y="3490875"/>
            <a:ext cx="2762792" cy="2031325"/>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itchFamily="34" charset="-122"/>
                <a:cs typeface="Arial" pitchFamily="34" charset="0"/>
              </a:rPr>
              <a:t>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p:cTn id="12" dur="500" decel="50000" fill="hold">
                                          <p:stCondLst>
                                            <p:cond delay="0"/>
                                          </p:stCondLst>
                                        </p:cTn>
                                        <p:tgtEl>
                                          <p:spTgt spid="88"/>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88"/>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88"/>
                                        </p:tgtEl>
                                        <p:attrNameLst>
                                          <p:attrName>ppt_w</p:attrName>
                                        </p:attrNameLst>
                                      </p:cBhvr>
                                      <p:tavLst>
                                        <p:tav tm="0">
                                          <p:val>
                                            <p:strVal val="#ppt_w*.05"/>
                                          </p:val>
                                        </p:tav>
                                        <p:tav tm="100000">
                                          <p:val>
                                            <p:strVal val="#ppt_w"/>
                                          </p:val>
                                        </p:tav>
                                      </p:tavLst>
                                    </p:anim>
                                    <p:anim calcmode="lin" valueType="num">
                                      <p:cBhvr>
                                        <p:cTn id="15" dur="1000" fill="hold"/>
                                        <p:tgtEl>
                                          <p:spTgt spid="88"/>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88"/>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88"/>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88"/>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8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fade">
                                      <p:cBhvr>
                                        <p:cTn id="24" dur="500"/>
                                        <p:tgtEl>
                                          <p:spTgt spid="87"/>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89"/>
                                        </p:tgtEl>
                                        <p:attrNameLst>
                                          <p:attrName>style.visibility</p:attrName>
                                        </p:attrNameLst>
                                      </p:cBhvr>
                                      <p:to>
                                        <p:strVal val="visible"/>
                                      </p:to>
                                    </p:set>
                                    <p:anim calcmode="lin" valueType="num">
                                      <p:cBhvr>
                                        <p:cTn id="29" dur="500" decel="50000" fill="hold">
                                          <p:stCondLst>
                                            <p:cond delay="0"/>
                                          </p:stCondLst>
                                        </p:cTn>
                                        <p:tgtEl>
                                          <p:spTgt spid="89"/>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89"/>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89"/>
                                        </p:tgtEl>
                                        <p:attrNameLst>
                                          <p:attrName>ppt_w</p:attrName>
                                        </p:attrNameLst>
                                      </p:cBhvr>
                                      <p:tavLst>
                                        <p:tav tm="0">
                                          <p:val>
                                            <p:strVal val="#ppt_w*.05"/>
                                          </p:val>
                                        </p:tav>
                                        <p:tav tm="100000">
                                          <p:val>
                                            <p:strVal val="#ppt_w"/>
                                          </p:val>
                                        </p:tav>
                                      </p:tavLst>
                                    </p:anim>
                                    <p:anim calcmode="lin" valueType="num">
                                      <p:cBhvr>
                                        <p:cTn id="32" dur="1000" fill="hold"/>
                                        <p:tgtEl>
                                          <p:spTgt spid="89"/>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89"/>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89"/>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89"/>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89"/>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91"/>
                                        </p:tgtEl>
                                        <p:attrNameLst>
                                          <p:attrName>style.visibility</p:attrName>
                                        </p:attrNameLst>
                                      </p:cBhvr>
                                      <p:to>
                                        <p:strVal val="visible"/>
                                      </p:to>
                                    </p:set>
                                    <p:animEffect transition="in" filter="circle(in)">
                                      <p:cBhvr>
                                        <p:cTn id="41" dur="2000"/>
                                        <p:tgtEl>
                                          <p:spTgt spid="91"/>
                                        </p:tgtEl>
                                      </p:cBhvr>
                                    </p:animEffect>
                                  </p:childTnLst>
                                </p:cTn>
                              </p:par>
                              <p:par>
                                <p:cTn id="42" presetID="6" presetClass="entr" presetSubtype="16" fill="hold" grpId="0" nodeType="with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circle(in)">
                                      <p:cBhvr>
                                        <p:cTn id="44" dur="2000"/>
                                        <p:tgtEl>
                                          <p:spTgt spid="90"/>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93"/>
                                        </p:tgtEl>
                                        <p:attrNameLst>
                                          <p:attrName>style.visibility</p:attrName>
                                        </p:attrNameLst>
                                      </p:cBhvr>
                                      <p:to>
                                        <p:strVal val="visible"/>
                                      </p:to>
                                    </p:set>
                                    <p:animEffect transition="in" filter="circle(in)">
                                      <p:cBhvr>
                                        <p:cTn id="49" dur="2000"/>
                                        <p:tgtEl>
                                          <p:spTgt spid="93"/>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circle(in)">
                                      <p:cBhvr>
                                        <p:cTn id="52" dur="2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7" grpId="0" animBg="1"/>
      <p:bldP spid="90" grpId="0"/>
      <p:bldP spid="91" grpId="0"/>
      <p:bldP spid="92" grpId="0"/>
      <p:bldP spid="93"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l="-1000" r="-1000"/>
          </a:stretch>
        </a:blipFill>
        <a:effectLst/>
      </p:bgPr>
    </p:bg>
    <p:spTree>
      <p:nvGrpSpPr>
        <p:cNvPr id="1" name=""/>
        <p:cNvGrpSpPr/>
        <p:nvPr/>
      </p:nvGrpSpPr>
      <p:grpSpPr>
        <a:xfrm>
          <a:off x="0" y="0"/>
          <a:ext cx="0" cy="0"/>
          <a:chOff x="0" y="0"/>
          <a:chExt cx="0" cy="0"/>
        </a:xfrm>
      </p:grpSpPr>
      <p:sp>
        <p:nvSpPr>
          <p:cNvPr id="3" name="TextBox 2"/>
          <p:cNvSpPr txBox="1"/>
          <p:nvPr/>
        </p:nvSpPr>
        <p:spPr>
          <a:xfrm>
            <a:off x="3649724" y="2514624"/>
            <a:ext cx="4288353" cy="1323439"/>
          </a:xfrm>
          <a:prstGeom prst="rect">
            <a:avLst/>
          </a:prstGeom>
          <a:noFill/>
        </p:spPr>
        <p:txBody>
          <a:bodyPr wrap="none" rtlCol="0">
            <a:spAutoFit/>
          </a:bodyPr>
          <a:lstStyle/>
          <a:p>
            <a:r>
              <a:rPr lang="zh-CN" altLang="en-US" sz="8000" b="1" dirty="0">
                <a:solidFill>
                  <a:schemeClr val="accent1">
                    <a:lumMod val="50000"/>
                  </a:schemeClr>
                </a:solidFill>
              </a:rPr>
              <a:t>谢谢观看</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新学期开学典礼汇报PPT模板"/>
  <p:tag name="ISPRING_FIRST_PUBLISH" val="1"/>
</p:tagLst>
</file>

<file path=ppt/theme/theme1.xml><?xml version="1.0" encoding="utf-8"?>
<a:theme xmlns:a="http://schemas.openxmlformats.org/drawingml/2006/main" name="Default Design">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17640</TotalTime>
  <Pages>0</Pages>
  <Words>2689</Words>
  <Characters>0</Characters>
  <Application>Microsoft Office PowerPoint</Application>
  <DocSecurity>0</DocSecurity>
  <PresentationFormat>自定义</PresentationFormat>
  <Lines>0</Lines>
  <Paragraphs>357</Paragraphs>
  <Slides>37</Slides>
  <Notes>37</Notes>
  <HiddenSlides>0</HiddenSlides>
  <MMClips>1</MMClips>
  <ScaleCrop>false</ScaleCrop>
  <HeadingPairs>
    <vt:vector size="8" baseType="variant">
      <vt:variant>
        <vt:lpstr>已用的字体</vt:lpstr>
      </vt:variant>
      <vt:variant>
        <vt:i4>16</vt:i4>
      </vt:variant>
      <vt:variant>
        <vt:lpstr>主题</vt:lpstr>
      </vt:variant>
      <vt:variant>
        <vt:i4>2</vt:i4>
      </vt:variant>
      <vt:variant>
        <vt:lpstr>幻灯片标题</vt:lpstr>
      </vt:variant>
      <vt:variant>
        <vt:i4>37</vt:i4>
      </vt:variant>
      <vt:variant>
        <vt:lpstr>自定义放映</vt:lpstr>
      </vt:variant>
      <vt:variant>
        <vt:i4>1</vt:i4>
      </vt:variant>
    </vt:vector>
  </HeadingPairs>
  <TitlesOfParts>
    <vt:vector size="56" baseType="lpstr">
      <vt:lpstr>Adidas Unity</vt:lpstr>
      <vt:lpstr>Arial Unicode MS</vt:lpstr>
      <vt:lpstr>굴림</vt:lpstr>
      <vt:lpstr>Gungsuh</vt:lpstr>
      <vt:lpstr>方正大黑简体</vt:lpstr>
      <vt:lpstr>楷体</vt:lpstr>
      <vt:lpstr>宋体</vt:lpstr>
      <vt:lpstr>微软雅黑</vt:lpstr>
      <vt:lpstr>Agency FB</vt:lpstr>
      <vt:lpstr>Arial</vt:lpstr>
      <vt:lpstr>Arial Black</vt:lpstr>
      <vt:lpstr>Arial Rounded MT Bold</vt:lpstr>
      <vt:lpstr>Britannic Bold</vt:lpstr>
      <vt:lpstr>Calibri</vt:lpstr>
      <vt:lpstr>Candara</vt:lpstr>
      <vt:lpstr>Times New Roman</vt:lpstr>
      <vt:lpstr>Default Design</vt:lpstr>
      <vt:lpstr>1_Default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单击此处添加标题</vt:lpstr>
      <vt:lpstr>PowerPoint 演示文稿</vt:lpstr>
      <vt:lpstr>PowerPoint 演示文稿</vt:lpstr>
      <vt:lpstr>PowerPoint 演示文稿</vt:lpstr>
      <vt:lpstr>PowerPoint 演示文稿</vt:lpstr>
      <vt:lpstr>PowerPoint 演示文稿</vt:lpstr>
      <vt:lpstr>PowerPoint 演示文稿</vt:lpstr>
      <vt:lpstr>单击此处添加标题</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新学期开学典礼汇报PPT模板</dc:title>
  <dc:creator>www.themegallery.com</dc:creator>
  <cp:lastModifiedBy>faith123</cp:lastModifiedBy>
  <cp:revision>1266</cp:revision>
  <cp:lastPrinted>1899-12-30T00:00:00Z</cp:lastPrinted>
  <dcterms:created xsi:type="dcterms:W3CDTF">2008-02-28T09:07:44Z</dcterms:created>
  <dcterms:modified xsi:type="dcterms:W3CDTF">2018-05-31T02:41:02Z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2052-8.1.0.3089</vt:lpwstr>
  </property>
</Properties>
</file>