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257" r:id="rId3"/>
    <p:sldId id="260" r:id="rId5"/>
    <p:sldId id="259" r:id="rId6"/>
    <p:sldId id="271" r:id="rId7"/>
    <p:sldId id="290" r:id="rId8"/>
    <p:sldId id="289" r:id="rId9"/>
    <p:sldId id="291" r:id="rId10"/>
    <p:sldId id="292" r:id="rId11"/>
    <p:sldId id="275" r:id="rId12"/>
    <p:sldId id="265" r:id="rId13"/>
    <p:sldId id="293" r:id="rId14"/>
    <p:sldId id="267" r:id="rId15"/>
    <p:sldId id="261" r:id="rId16"/>
    <p:sldId id="262" r:id="rId17"/>
    <p:sldId id="294" r:id="rId18"/>
    <p:sldId id="268" r:id="rId19"/>
    <p:sldId id="295" r:id="rId20"/>
    <p:sldId id="264" r:id="rId21"/>
    <p:sldId id="296" r:id="rId22"/>
    <p:sldId id="269" r:id="rId23"/>
  </p:sldIdLst>
  <p:sldSz cx="12192000" cy="6858000"/>
  <p:notesSz cx="6858000" cy="9144000"/>
  <p:embeddedFontLst>
    <p:embeddedFont>
      <p:font typeface="站酷小薇LOGO体" panose="02010600010101010101" pitchFamily="2" charset="-122"/>
      <p:regular r:id="rId27"/>
    </p:embeddedFont>
    <p:embeddedFont>
      <p:font typeface="微软雅黑" panose="020B0503020204020204" pitchFamily="34" charset="-122"/>
      <p:regular r:id="rId28"/>
    </p:embeddedFont>
    <p:embeddedFont>
      <p:font typeface="Calibri" panose="020F0502020204030204" charset="0"/>
      <p:regular r:id="rId29"/>
      <p:bold r:id="rId30"/>
      <p:italic r:id="rId31"/>
      <p:boldItalic r:id="rId32"/>
    </p:embeddedFont>
  </p:embeddedFontLst>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352C6B"/>
    <a:srgbClr val="FE85A3"/>
    <a:srgbClr val="B582D6"/>
    <a:srgbClr val="C996EA"/>
    <a:srgbClr val="D784CB"/>
    <a:srgbClr val="58587E"/>
    <a:srgbClr val="342C67"/>
    <a:srgbClr val="9C9E9F"/>
    <a:srgbClr val="696A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p:scale>
          <a:sx n="75" d="100"/>
          <a:sy n="75" d="100"/>
        </p:scale>
        <p:origin x="714" y="732"/>
      </p:cViewPr>
      <p:guideLst>
        <p:guide orient="horz" pos="2291"/>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3" Type="http://schemas.openxmlformats.org/officeDocument/2006/relationships/tags" Target="tags/tag67.xml"/><Relationship Id="rId32" Type="http://schemas.openxmlformats.org/officeDocument/2006/relationships/font" Target="fonts/font6.fntdata"/><Relationship Id="rId31" Type="http://schemas.openxmlformats.org/officeDocument/2006/relationships/font" Target="fonts/font5.fntdata"/><Relationship Id="rId30" Type="http://schemas.openxmlformats.org/officeDocument/2006/relationships/font" Target="fonts/font4.fntdata"/><Relationship Id="rId3" Type="http://schemas.openxmlformats.org/officeDocument/2006/relationships/slide" Target="slides/slide1.xml"/><Relationship Id="rId29" Type="http://schemas.openxmlformats.org/officeDocument/2006/relationships/font" Target="fonts/font3.fntdata"/><Relationship Id="rId28" Type="http://schemas.openxmlformats.org/officeDocument/2006/relationships/font" Target="fonts/font2.fntdata"/><Relationship Id="rId27" Type="http://schemas.openxmlformats.org/officeDocument/2006/relationships/font" Target="fonts/font1.fntdata"/><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1">
                <a:alpha val="70000"/>
              </a:schemeClr>
            </a:solidFill>
            <a:ln>
              <a:noFill/>
            </a:ln>
            <a:effectLst/>
          </c:spPr>
          <c:invertIfNegative val="0"/>
          <c:dLbls>
            <c:delete val="1"/>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chemeClr val="accent2">
                <a:alpha val="70000"/>
              </a:schemeClr>
            </a:solidFill>
            <a:ln>
              <a:noFill/>
            </a:ln>
            <a:effectLst/>
          </c:spPr>
          <c:invertIfNegative val="0"/>
          <c:dLbls>
            <c:delete val="1"/>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c:v>
                </c:pt>
                <c:pt idx="2">
                  <c:v>1.8</c:v>
                </c:pt>
                <c:pt idx="3">
                  <c:v>2.8</c:v>
                </c:pt>
              </c:numCache>
            </c:numRef>
          </c:val>
        </c:ser>
        <c:ser>
          <c:idx val="2"/>
          <c:order val="2"/>
          <c:tx>
            <c:strRef>
              <c:f>Sheet1!$D$1</c:f>
              <c:strCache>
                <c:ptCount val="1"/>
                <c:pt idx="0">
                  <c:v>系列 3</c:v>
                </c:pt>
              </c:strCache>
            </c:strRef>
          </c:tx>
          <c:spPr>
            <a:solidFill>
              <a:srgbClr val="352C6B"/>
            </a:solidFill>
            <a:ln>
              <a:noFill/>
            </a:ln>
            <a:effectLst/>
          </c:spPr>
          <c:invertIfNegative val="0"/>
          <c:dLbls>
            <c:delete val="1"/>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4</c:v>
                </c:pt>
              </c:numCache>
            </c:numRef>
          </c:val>
        </c:ser>
        <c:ser>
          <c:idx val="3"/>
          <c:order val="3"/>
          <c:tx>
            <c:strRef>
              <c:f>Sheet1!$E$1</c:f>
              <c:strCache>
                <c:ptCount val="1"/>
                <c:pt idx="0">
                  <c:v>系列3</c:v>
                </c:pt>
              </c:strCache>
            </c:strRef>
          </c:tx>
          <c:spPr>
            <a:solidFill>
              <a:schemeClr val="accent4">
                <a:alpha val="70000"/>
              </a:schemeClr>
            </a:solidFill>
            <a:ln>
              <a:noFill/>
            </a:ln>
            <a:effectLst/>
          </c:spPr>
          <c:invertIfNegative val="0"/>
          <c:dLbls>
            <c:delete val="1"/>
          </c:dLbls>
          <c:cat>
            <c:strRef>
              <c:f>Sheet1!$A$2:$A$5</c:f>
              <c:strCache>
                <c:ptCount val="4"/>
                <c:pt idx="0">
                  <c:v>类别 1</c:v>
                </c:pt>
                <c:pt idx="1">
                  <c:v>类别 2</c:v>
                </c:pt>
                <c:pt idx="2">
                  <c:v>类别 3</c:v>
                </c:pt>
                <c:pt idx="3">
                  <c:v>类别 4</c:v>
                </c:pt>
              </c:strCache>
            </c:strRef>
          </c:cat>
          <c:val>
            <c:numRef>
              <c:f>Sheet1!$E$2:$E$5</c:f>
              <c:numCache>
                <c:formatCode>General</c:formatCode>
                <c:ptCount val="4"/>
                <c:pt idx="0">
                  <c:v>3.1</c:v>
                </c:pt>
                <c:pt idx="1">
                  <c:v>2.7</c:v>
                </c:pt>
                <c:pt idx="2">
                  <c:v>3.7</c:v>
                </c:pt>
                <c:pt idx="3">
                  <c:v>2.5</c:v>
                </c:pt>
              </c:numCache>
            </c:numRef>
          </c:val>
        </c:ser>
        <c:dLbls>
          <c:showLegendKey val="0"/>
          <c:showVal val="0"/>
          <c:showCatName val="0"/>
          <c:showSerName val="0"/>
          <c:showPercent val="0"/>
          <c:showBubbleSize val="0"/>
        </c:dLbls>
        <c:gapWidth val="80"/>
        <c:overlap val="25"/>
        <c:axId val="802204096"/>
        <c:axId val="802204424"/>
      </c:barChart>
      <c:catAx>
        <c:axId val="802204096"/>
        <c:scaling>
          <c:orientation val="minMax"/>
        </c:scaling>
        <c:delete val="0"/>
        <c:axPos val="b"/>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lang="zh-CN" sz="1400" b="0" i="0" u="none" strike="noStrike" kern="1200" cap="none" spc="20" normalizeH="0" baseline="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p>
        </c:txPr>
        <c:crossAx val="802204424"/>
        <c:crosses val="autoZero"/>
        <c:auto val="1"/>
        <c:lblAlgn val="ctr"/>
        <c:lblOffset val="100"/>
        <c:noMultiLvlLbl val="0"/>
      </c:catAx>
      <c:valAx>
        <c:axId val="802204424"/>
        <c:scaling>
          <c:orientation val="minMax"/>
        </c:scaling>
        <c:delete val="0"/>
        <c:axPos val="l"/>
        <c:majorGridlines>
          <c:spPr>
            <a:ln w="9525" cap="flat" cmpd="sng" algn="ctr">
              <a:solidFill>
                <a:schemeClr val="bg1">
                  <a:lumMod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400" b="0" i="0" u="none" strike="noStrike" kern="1200" spc="20" baseline="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p>
        </c:txPr>
        <c:crossAx val="80220409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lang="zh-CN" sz="14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p>
        </c:txPr>
      </c:legendEntry>
      <c:legendEntry>
        <c:idx val="1"/>
        <c:txPr>
          <a:bodyPr rot="0" spcFirstLastPara="1" vertOverflow="ellipsis" vert="horz" wrap="square" anchor="ctr" anchorCtr="1"/>
          <a:lstStyle/>
          <a:p>
            <a:pPr>
              <a:defRPr lang="zh-CN" sz="14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p>
        </c:txPr>
      </c:legendEntry>
      <c:legendEntry>
        <c:idx val="2"/>
        <c:txPr>
          <a:bodyPr rot="0" spcFirstLastPara="1" vertOverflow="ellipsis" vert="horz" wrap="square" anchor="ctr" anchorCtr="1"/>
          <a:lstStyle/>
          <a:p>
            <a:pPr>
              <a:defRPr lang="zh-CN" sz="14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p>
        </c:txPr>
      </c:legendEntry>
      <c:legendEntry>
        <c:idx val="3"/>
        <c:txPr>
          <a:bodyPr rot="0" spcFirstLastPara="1" vertOverflow="ellipsis" vert="horz" wrap="square" anchor="ctr" anchorCtr="1"/>
          <a:lstStyle/>
          <a:p>
            <a:pPr>
              <a:defRPr lang="zh-CN" sz="14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p>
        </c:txPr>
      </c:legendEntry>
      <c:layout/>
      <c:overlay val="0"/>
      <c:spPr>
        <a:noFill/>
        <a:ln>
          <a:noFill/>
        </a:ln>
        <a:effectLst/>
      </c:spPr>
      <c:txPr>
        <a:bodyPr rot="0" spcFirstLastPara="1" vertOverflow="ellipsis" vert="horz" wrap="square" anchor="ctr" anchorCtr="1"/>
        <a:lstStyle/>
        <a:p>
          <a:pPr>
            <a:defRPr lang="zh-CN" sz="14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p>
      </c:txPr>
    </c:legend>
    <c:plotVisOnly val="1"/>
    <c:dispBlanksAs val="gap"/>
    <c:showDLblsOverMax val="0"/>
  </c:chart>
  <c:spPr>
    <a:noFill/>
    <a:ln w="9525" cap="flat" cmpd="sng" algn="ctr">
      <a:noFill/>
      <a:round/>
    </a:ln>
    <a:effectLst/>
  </c:spPr>
  <c:txPr>
    <a:bodyPr/>
    <a:lstStyle/>
    <a:p>
      <a:pPr>
        <a:defRPr lang="zh-CN" sz="140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1195"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5"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bg1"/>
    </cs:fontRef>
    <cs:spPr>
      <a:solidFill>
        <a:schemeClr val="tx1">
          <a:lumMod val="50000"/>
          <a:lumOff val="50000"/>
        </a:schemeClr>
      </a:solidFill>
    </cs:spPr>
    <cs:defRPr sz="1195"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5"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5"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130"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5" kern="1200" spc="20" baseline="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552CB-95D0-43B7-AE46-A774EA7FD86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DB46B9-E9F5-4FE1-B0DE-A8B74E3C24F8}"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6DB46B9-E9F5-4FE1-B0DE-A8B74E3C24F8}"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6DB46B9-E9F5-4FE1-B0DE-A8B74E3C24F8}"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6DB46B9-E9F5-4FE1-B0DE-A8B74E3C24F8}"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6DB46B9-E9F5-4FE1-B0DE-A8B74E3C24F8}"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6DB46B9-E9F5-4FE1-B0DE-A8B74E3C24F8}"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6DB46B9-E9F5-4FE1-B0DE-A8B74E3C24F8}"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6DB46B9-E9F5-4FE1-B0DE-A8B74E3C24F8}"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6DB46B9-E9F5-4FE1-B0DE-A8B74E3C24F8}"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6DB46B9-E9F5-4FE1-B0DE-A8B74E3C24F8}"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6DB46B9-E9F5-4FE1-B0DE-A8B74E3C24F8}"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6DB46B9-E9F5-4FE1-B0DE-A8B74E3C24F8}"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6DB46B9-E9F5-4FE1-B0DE-A8B74E3C24F8}"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6DB46B9-E9F5-4FE1-B0DE-A8B74E3C24F8}"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6DB46B9-E9F5-4FE1-B0DE-A8B74E3C24F8}"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6DB46B9-E9F5-4FE1-B0DE-A8B74E3C24F8}"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6DB46B9-E9F5-4FE1-B0DE-A8B74E3C24F8}"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6DB46B9-E9F5-4FE1-B0DE-A8B74E3C24F8}"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6DB46B9-E9F5-4FE1-B0DE-A8B74E3C24F8}"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6DB46B9-E9F5-4FE1-B0DE-A8B74E3C24F8}"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6DB46B9-E9F5-4FE1-B0DE-A8B74E3C24F8}"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309600" y="140400"/>
            <a:ext cx="5550456" cy="489061"/>
          </a:xfrm>
          <a:prstGeom prst="parallelogram">
            <a:avLst>
              <a:gd name="adj" fmla="val 59080"/>
            </a:avLst>
          </a:prstGeom>
          <a:solidFill>
            <a:schemeClr val="accent4"/>
          </a:solidFill>
        </p:spPr>
        <p:txBody>
          <a:bodyPr wrap="none" lIns="0" tIns="0" rIns="0" bIns="0">
            <a:spAutoFit/>
          </a:bodyPr>
          <a:lstStyle>
            <a:lvl1pPr algn="l">
              <a:defRPr sz="2800">
                <a:solidFill>
                  <a:srgbClr val="FFFFFF"/>
                </a:solidFill>
              </a:defRPr>
            </a:lvl1pPr>
          </a:lstStyle>
          <a:p>
            <a:r>
              <a:rPr lang="zh-CN" altLang="en-US" dirty="0"/>
              <a:t>单击此处编辑母版标题样式</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1"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309600" y="140400"/>
            <a:ext cx="5550456" cy="489061"/>
          </a:xfrm>
          <a:prstGeom prst="parallelogram">
            <a:avLst>
              <a:gd name="adj" fmla="val 59080"/>
            </a:avLst>
          </a:prstGeom>
          <a:solidFill>
            <a:schemeClr val="accent1"/>
          </a:solidFill>
        </p:spPr>
        <p:txBody>
          <a:bodyPr wrap="none" lIns="0" tIns="0" rIns="0" bIns="0">
            <a:spAutoFit/>
          </a:bodyPr>
          <a:lstStyle>
            <a:lvl1pPr algn="l">
              <a:defRPr sz="2800">
                <a:solidFill>
                  <a:srgbClr val="FFFFFF"/>
                </a:solidFill>
              </a:defRPr>
            </a:lvl1pPr>
          </a:lstStyle>
          <a:p>
            <a:r>
              <a:rPr lang="zh-CN" altLang="en-US" dirty="0"/>
              <a:t>单击此处编辑母版标题样式</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682647-B59B-42CA-BCC2-844C7A6D3FF1}"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3F5D6A-B38A-4E1D-808A-1F0647A0429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image" Target="../media/image1.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0" Type="http://schemas.openxmlformats.org/officeDocument/2006/relationships/notesSlide" Target="../notesSlides/notesSlide5.xml"/><Relationship Id="rId4" Type="http://schemas.openxmlformats.org/officeDocument/2006/relationships/tags" Target="../tags/tag4.xml"/><Relationship Id="rId39" Type="http://schemas.openxmlformats.org/officeDocument/2006/relationships/slideLayout" Target="../slideLayouts/slideLayout2.xml"/><Relationship Id="rId38" Type="http://schemas.openxmlformats.org/officeDocument/2006/relationships/tags" Target="../tags/tag38.xml"/><Relationship Id="rId37" Type="http://schemas.openxmlformats.org/officeDocument/2006/relationships/tags" Target="../tags/tag37.xml"/><Relationship Id="rId36" Type="http://schemas.openxmlformats.org/officeDocument/2006/relationships/tags" Target="../tags/tag36.xml"/><Relationship Id="rId35" Type="http://schemas.openxmlformats.org/officeDocument/2006/relationships/tags" Target="../tags/tag35.xml"/><Relationship Id="rId34" Type="http://schemas.openxmlformats.org/officeDocument/2006/relationships/tags" Target="../tags/tag34.xml"/><Relationship Id="rId33" Type="http://schemas.openxmlformats.org/officeDocument/2006/relationships/tags" Target="../tags/tag33.xml"/><Relationship Id="rId32" Type="http://schemas.openxmlformats.org/officeDocument/2006/relationships/tags" Target="../tags/tag32.xml"/><Relationship Id="rId31" Type="http://schemas.openxmlformats.org/officeDocument/2006/relationships/tags" Target="../tags/tag31.xml"/><Relationship Id="rId30" Type="http://schemas.openxmlformats.org/officeDocument/2006/relationships/tags" Target="../tags/tag30.xml"/><Relationship Id="rId3" Type="http://schemas.openxmlformats.org/officeDocument/2006/relationships/tags" Target="../tags/tag3.xml"/><Relationship Id="rId29" Type="http://schemas.openxmlformats.org/officeDocument/2006/relationships/tags" Target="../tags/tag29.xml"/><Relationship Id="rId28" Type="http://schemas.openxmlformats.org/officeDocument/2006/relationships/tags" Target="../tags/tag28.xml"/><Relationship Id="rId27" Type="http://schemas.openxmlformats.org/officeDocument/2006/relationships/tags" Target="../tags/tag27.xml"/><Relationship Id="rId26" Type="http://schemas.openxmlformats.org/officeDocument/2006/relationships/tags" Target="../tags/tag26.xml"/><Relationship Id="rId25" Type="http://schemas.openxmlformats.org/officeDocument/2006/relationships/tags" Target="../tags/tag25.xml"/><Relationship Id="rId24" Type="http://schemas.openxmlformats.org/officeDocument/2006/relationships/tags" Target="../tags/tag24.xml"/><Relationship Id="rId23" Type="http://schemas.openxmlformats.org/officeDocument/2006/relationships/tags" Target="../tags/tag23.xml"/><Relationship Id="rId22" Type="http://schemas.openxmlformats.org/officeDocument/2006/relationships/tags" Target="../tags/tag22.xml"/><Relationship Id="rId21" Type="http://schemas.openxmlformats.org/officeDocument/2006/relationships/tags" Target="../tags/tag21.xml"/><Relationship Id="rId20" Type="http://schemas.openxmlformats.org/officeDocument/2006/relationships/tags" Target="../tags/tag20.xml"/><Relationship Id="rId2" Type="http://schemas.openxmlformats.org/officeDocument/2006/relationships/tags" Target="../tags/tag2.xml"/><Relationship Id="rId19" Type="http://schemas.openxmlformats.org/officeDocument/2006/relationships/tags" Target="../tags/tag19.xml"/><Relationship Id="rId18" Type="http://schemas.openxmlformats.org/officeDocument/2006/relationships/tags" Target="../tags/tag18.xml"/><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9" Type="http://schemas.openxmlformats.org/officeDocument/2006/relationships/tags" Target="../tags/tag47.xml"/><Relationship Id="rId8" Type="http://schemas.openxmlformats.org/officeDocument/2006/relationships/tags" Target="../tags/tag46.xml"/><Relationship Id="rId7" Type="http://schemas.openxmlformats.org/officeDocument/2006/relationships/tags" Target="../tags/tag45.xml"/><Relationship Id="rId6" Type="http://schemas.openxmlformats.org/officeDocument/2006/relationships/tags" Target="../tags/tag44.xml"/><Relationship Id="rId5" Type="http://schemas.openxmlformats.org/officeDocument/2006/relationships/tags" Target="../tags/tag43.xml"/><Relationship Id="rId4" Type="http://schemas.openxmlformats.org/officeDocument/2006/relationships/tags" Target="../tags/tag42.xml"/><Relationship Id="rId30" Type="http://schemas.openxmlformats.org/officeDocument/2006/relationships/notesSlide" Target="../notesSlides/notesSlide8.xml"/><Relationship Id="rId3" Type="http://schemas.openxmlformats.org/officeDocument/2006/relationships/tags" Target="../tags/tag41.xml"/><Relationship Id="rId29" Type="http://schemas.openxmlformats.org/officeDocument/2006/relationships/slideLayout" Target="../slideLayouts/slideLayout2.xml"/><Relationship Id="rId28" Type="http://schemas.openxmlformats.org/officeDocument/2006/relationships/tags" Target="../tags/tag66.xml"/><Relationship Id="rId27" Type="http://schemas.openxmlformats.org/officeDocument/2006/relationships/tags" Target="../tags/tag65.xml"/><Relationship Id="rId26" Type="http://schemas.openxmlformats.org/officeDocument/2006/relationships/tags" Target="../tags/tag64.xml"/><Relationship Id="rId25" Type="http://schemas.openxmlformats.org/officeDocument/2006/relationships/tags" Target="../tags/tag63.xml"/><Relationship Id="rId24" Type="http://schemas.openxmlformats.org/officeDocument/2006/relationships/tags" Target="../tags/tag62.xml"/><Relationship Id="rId23" Type="http://schemas.openxmlformats.org/officeDocument/2006/relationships/tags" Target="../tags/tag61.xml"/><Relationship Id="rId22" Type="http://schemas.openxmlformats.org/officeDocument/2006/relationships/tags" Target="../tags/tag60.xml"/><Relationship Id="rId21" Type="http://schemas.openxmlformats.org/officeDocument/2006/relationships/tags" Target="../tags/tag59.xml"/><Relationship Id="rId20" Type="http://schemas.openxmlformats.org/officeDocument/2006/relationships/tags" Target="../tags/tag58.xml"/><Relationship Id="rId2" Type="http://schemas.openxmlformats.org/officeDocument/2006/relationships/tags" Target="../tags/tag40.xml"/><Relationship Id="rId19" Type="http://schemas.openxmlformats.org/officeDocument/2006/relationships/tags" Target="../tags/tag57.xml"/><Relationship Id="rId18" Type="http://schemas.openxmlformats.org/officeDocument/2006/relationships/tags" Target="../tags/tag56.xml"/><Relationship Id="rId17" Type="http://schemas.openxmlformats.org/officeDocument/2006/relationships/tags" Target="../tags/tag55.xml"/><Relationship Id="rId16" Type="http://schemas.openxmlformats.org/officeDocument/2006/relationships/tags" Target="../tags/tag54.xml"/><Relationship Id="rId15" Type="http://schemas.openxmlformats.org/officeDocument/2006/relationships/tags" Target="../tags/tag53.xml"/><Relationship Id="rId14" Type="http://schemas.openxmlformats.org/officeDocument/2006/relationships/tags" Target="../tags/tag52.xml"/><Relationship Id="rId13" Type="http://schemas.openxmlformats.org/officeDocument/2006/relationships/tags" Target="../tags/tag51.xml"/><Relationship Id="rId12" Type="http://schemas.openxmlformats.org/officeDocument/2006/relationships/tags" Target="../tags/tag50.xml"/><Relationship Id="rId11" Type="http://schemas.openxmlformats.org/officeDocument/2006/relationships/tags" Target="../tags/tag49.xml"/><Relationship Id="rId10" Type="http://schemas.openxmlformats.org/officeDocument/2006/relationships/tags" Target="../tags/tag48.xml"/><Relationship Id="rId1" Type="http://schemas.openxmlformats.org/officeDocument/2006/relationships/tags" Target="../tags/tag3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image" Target="../media/image4.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chart" Target="../charts/chart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image" Target="../media/image1.png"/><Relationship Id="rId2" Type="http://schemas.microsoft.com/office/2007/relationships/media" Target="../media/media1.mp3"/><Relationship Id="rId1" Type="http://schemas.openxmlformats.org/officeDocument/2006/relationships/audio" Target="../media/media1.mp3"/></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5" name="Freeform 9"/>
          <p:cNvSpPr/>
          <p:nvPr/>
        </p:nvSpPr>
        <p:spPr bwMode="auto">
          <a:xfrm rot="5400000">
            <a:off x="-601839" y="1951565"/>
            <a:ext cx="6858001" cy="2954867"/>
          </a:xfrm>
          <a:custGeom>
            <a:avLst/>
            <a:gdLst>
              <a:gd name="T0" fmla="*/ 1013 w 4956"/>
              <a:gd name="T1" fmla="*/ 1500 h 1701"/>
              <a:gd name="T2" fmla="*/ 0 w 4956"/>
              <a:gd name="T3" fmla="*/ 1301 h 1701"/>
              <a:gd name="T4" fmla="*/ 0 w 4956"/>
              <a:gd name="T5" fmla="*/ 1052 h 1701"/>
              <a:gd name="T6" fmla="*/ 1485 w 4956"/>
              <a:gd name="T7" fmla="*/ 1207 h 1701"/>
              <a:gd name="T8" fmla="*/ 4956 w 4956"/>
              <a:gd name="T9" fmla="*/ 0 h 1701"/>
              <a:gd name="T10" fmla="*/ 4956 w 4956"/>
              <a:gd name="T11" fmla="*/ 1066 h 1701"/>
              <a:gd name="T12" fmla="*/ 1013 w 4956"/>
              <a:gd name="T13" fmla="*/ 1500 h 1701"/>
            </a:gdLst>
            <a:ahLst/>
            <a:cxnLst>
              <a:cxn ang="0">
                <a:pos x="T0" y="T1"/>
              </a:cxn>
              <a:cxn ang="0">
                <a:pos x="T2" y="T3"/>
              </a:cxn>
              <a:cxn ang="0">
                <a:pos x="T4" y="T5"/>
              </a:cxn>
              <a:cxn ang="0">
                <a:pos x="T6" y="T7"/>
              </a:cxn>
              <a:cxn ang="0">
                <a:pos x="T8" y="T9"/>
              </a:cxn>
              <a:cxn ang="0">
                <a:pos x="T10" y="T11"/>
              </a:cxn>
              <a:cxn ang="0">
                <a:pos x="T12" y="T13"/>
              </a:cxn>
            </a:cxnLst>
            <a:rect l="0" t="0" r="r" b="b"/>
            <a:pathLst>
              <a:path w="4956" h="1701">
                <a:moveTo>
                  <a:pt x="1013" y="1500"/>
                </a:moveTo>
                <a:cubicBezTo>
                  <a:pt x="656" y="1452"/>
                  <a:pt x="317" y="1384"/>
                  <a:pt x="0" y="1301"/>
                </a:cubicBezTo>
                <a:cubicBezTo>
                  <a:pt x="0" y="1052"/>
                  <a:pt x="0" y="1052"/>
                  <a:pt x="0" y="1052"/>
                </a:cubicBezTo>
                <a:cubicBezTo>
                  <a:pt x="440" y="1160"/>
                  <a:pt x="943" y="1216"/>
                  <a:pt x="1485" y="1207"/>
                </a:cubicBezTo>
                <a:cubicBezTo>
                  <a:pt x="2961" y="1184"/>
                  <a:pt x="4307" y="687"/>
                  <a:pt x="4956" y="0"/>
                </a:cubicBezTo>
                <a:cubicBezTo>
                  <a:pt x="4956" y="1066"/>
                  <a:pt x="4956" y="1066"/>
                  <a:pt x="4956" y="1066"/>
                </a:cubicBezTo>
                <a:cubicBezTo>
                  <a:pt x="3963" y="1515"/>
                  <a:pt x="2509" y="1701"/>
                  <a:pt x="1013" y="1500"/>
                </a:cubicBezTo>
                <a:close/>
              </a:path>
            </a:pathLst>
          </a:custGeom>
          <a:solidFill>
            <a:srgbClr val="B582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 name="Freeform 8"/>
          <p:cNvSpPr/>
          <p:nvPr/>
        </p:nvSpPr>
        <p:spPr bwMode="auto">
          <a:xfrm rot="5400000">
            <a:off x="-1945923" y="2439809"/>
            <a:ext cx="6858001" cy="1978378"/>
          </a:xfrm>
          <a:custGeom>
            <a:avLst/>
            <a:gdLst>
              <a:gd name="T0" fmla="*/ 1013 w 4956"/>
              <a:gd name="T1" fmla="*/ 434 h 1140"/>
              <a:gd name="T2" fmla="*/ 4956 w 4956"/>
              <a:gd name="T3" fmla="*/ 0 h 1140"/>
              <a:gd name="T4" fmla="*/ 4956 w 4956"/>
              <a:gd name="T5" fmla="*/ 349 h 1140"/>
              <a:gd name="T6" fmla="*/ 1398 w 4956"/>
              <a:gd name="T7" fmla="*/ 1135 h 1140"/>
              <a:gd name="T8" fmla="*/ 0 w 4956"/>
              <a:gd name="T9" fmla="*/ 1040 h 1140"/>
              <a:gd name="T10" fmla="*/ 0 w 4956"/>
              <a:gd name="T11" fmla="*/ 235 h 1140"/>
              <a:gd name="T12" fmla="*/ 1013 w 4956"/>
              <a:gd name="T13" fmla="*/ 434 h 1140"/>
            </a:gdLst>
            <a:ahLst/>
            <a:cxnLst>
              <a:cxn ang="0">
                <a:pos x="T0" y="T1"/>
              </a:cxn>
              <a:cxn ang="0">
                <a:pos x="T2" y="T3"/>
              </a:cxn>
              <a:cxn ang="0">
                <a:pos x="T4" y="T5"/>
              </a:cxn>
              <a:cxn ang="0">
                <a:pos x="T6" y="T7"/>
              </a:cxn>
              <a:cxn ang="0">
                <a:pos x="T8" y="T9"/>
              </a:cxn>
              <a:cxn ang="0">
                <a:pos x="T10" y="T11"/>
              </a:cxn>
              <a:cxn ang="0">
                <a:pos x="T12" y="T13"/>
              </a:cxn>
            </a:cxnLst>
            <a:rect l="0" t="0" r="r" b="b"/>
            <a:pathLst>
              <a:path w="4956" h="1140">
                <a:moveTo>
                  <a:pt x="1013" y="434"/>
                </a:moveTo>
                <a:cubicBezTo>
                  <a:pt x="2509" y="635"/>
                  <a:pt x="3963" y="449"/>
                  <a:pt x="4956" y="0"/>
                </a:cubicBezTo>
                <a:cubicBezTo>
                  <a:pt x="4956" y="349"/>
                  <a:pt x="4956" y="349"/>
                  <a:pt x="4956" y="349"/>
                </a:cubicBezTo>
                <a:cubicBezTo>
                  <a:pt x="3996" y="821"/>
                  <a:pt x="2737" y="1120"/>
                  <a:pt x="1398" y="1135"/>
                </a:cubicBezTo>
                <a:cubicBezTo>
                  <a:pt x="906" y="1140"/>
                  <a:pt x="437" y="1107"/>
                  <a:pt x="0" y="1040"/>
                </a:cubicBezTo>
                <a:cubicBezTo>
                  <a:pt x="0" y="235"/>
                  <a:pt x="0" y="235"/>
                  <a:pt x="0" y="235"/>
                </a:cubicBezTo>
                <a:cubicBezTo>
                  <a:pt x="317" y="318"/>
                  <a:pt x="656" y="386"/>
                  <a:pt x="1013" y="434"/>
                </a:cubicBezTo>
                <a:close/>
              </a:path>
            </a:pathLst>
          </a:custGeom>
          <a:solidFill>
            <a:srgbClr val="C996EA"/>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pic>
        <p:nvPicPr>
          <p:cNvPr id="13" name="Lenka - Lucky">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740128" y="-1275704"/>
            <a:ext cx="609600" cy="609600"/>
          </a:xfrm>
          <a:prstGeom prst="rect">
            <a:avLst/>
          </a:prstGeom>
        </p:spPr>
      </p:pic>
      <p:pic>
        <p:nvPicPr>
          <p:cNvPr id="2" name="图片 1" descr="预览图_千图网_编号35702178"/>
          <p:cNvPicPr>
            <a:picLocks noChangeAspect="1"/>
          </p:cNvPicPr>
          <p:nvPr/>
        </p:nvPicPr>
        <p:blipFill>
          <a:blip r:embed="rId4"/>
          <a:srcRect l="45973" b="5457"/>
          <a:stretch>
            <a:fillRect/>
          </a:stretch>
        </p:blipFill>
        <p:spPr>
          <a:xfrm>
            <a:off x="0" y="-91440"/>
            <a:ext cx="8208010" cy="7040245"/>
          </a:xfrm>
          <a:prstGeom prst="rect">
            <a:avLst/>
          </a:prstGeom>
        </p:spPr>
      </p:pic>
      <p:sp>
        <p:nvSpPr>
          <p:cNvPr id="3" name="文本框 2"/>
          <p:cNvSpPr txBox="1"/>
          <p:nvPr/>
        </p:nvSpPr>
        <p:spPr>
          <a:xfrm>
            <a:off x="2399516" y="-91574"/>
            <a:ext cx="9879628" cy="2785378"/>
          </a:xfrm>
          <a:prstGeom prst="rect">
            <a:avLst/>
          </a:prstGeom>
          <a:noFill/>
        </p:spPr>
        <p:txBody>
          <a:bodyPr wrap="non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7500" b="1" i="0" u="none" strike="noStrike" kern="1200" cap="none" spc="0" normalizeH="0" baseline="0" noProof="0" dirty="0">
                <a:ln>
                  <a:noFill/>
                </a:ln>
                <a:solidFill>
                  <a:prstClr val="black">
                    <a:alpha val="5000"/>
                  </a:prstClr>
                </a:solidFill>
                <a:effectLst/>
                <a:uLnTx/>
                <a:uFillTx/>
                <a:latin typeface="Century Gothic" panose="020B0502020202020204" pitchFamily="34" charset="0"/>
                <a:ea typeface="思源黑体 CN Bold"/>
                <a:cs typeface="+mn-ea"/>
              </a:rPr>
              <a:t>BUSINESS</a:t>
            </a:r>
            <a:endParaRPr kumimoji="0" lang="zh-CN" altLang="en-US" sz="17500" b="1" i="0" u="none" strike="noStrike" kern="1200" cap="none" spc="0" normalizeH="0" baseline="0" noProof="0" dirty="0">
              <a:ln>
                <a:noFill/>
              </a:ln>
              <a:solidFill>
                <a:prstClr val="black">
                  <a:alpha val="5000"/>
                </a:prstClr>
              </a:solidFill>
              <a:effectLst/>
              <a:uLnTx/>
              <a:uFillTx/>
              <a:latin typeface="Century Gothic" panose="020B0502020202020204" pitchFamily="34" charset="0"/>
              <a:ea typeface="思源黑体 CN Bold"/>
              <a:cs typeface="+mn-ea"/>
            </a:endParaRPr>
          </a:p>
        </p:txBody>
      </p:sp>
      <p:sp>
        <p:nvSpPr>
          <p:cNvPr id="8" name="矩形 7"/>
          <p:cNvSpPr/>
          <p:nvPr/>
        </p:nvSpPr>
        <p:spPr>
          <a:xfrm>
            <a:off x="5127708" y="2108211"/>
            <a:ext cx="6417141" cy="1446550"/>
          </a:xfrm>
          <a:prstGeom prst="rect">
            <a:avLst/>
          </a:prstGeom>
        </p:spPr>
        <p:txBody>
          <a:bodyPr wrap="none">
            <a:spAutoFit/>
          </a:bodyPr>
          <a:p>
            <a:r>
              <a:rPr lang="zh-CN" altLang="en-US" sz="8800" dirty="0">
                <a:solidFill>
                  <a:schemeClr val="tx1">
                    <a:lumMod val="85000"/>
                    <a:lumOff val="15000"/>
                  </a:schemeClr>
                </a:solidFill>
                <a:latin typeface="YouSheBiaoTiHei" pitchFamily="2" charset="-122"/>
                <a:ea typeface="YouSheBiaoTiHei" pitchFamily="2" charset="-122"/>
                <a:cs typeface="+mn-ea"/>
                <a:sym typeface="+mn-lt"/>
              </a:rPr>
              <a:t>市场调查报告</a:t>
            </a:r>
            <a:endParaRPr lang="zh-CN" altLang="en-US" sz="8800" dirty="0">
              <a:solidFill>
                <a:schemeClr val="tx1">
                  <a:lumMod val="85000"/>
                  <a:lumOff val="15000"/>
                </a:schemeClr>
              </a:solidFill>
              <a:latin typeface="YouSheBiaoTiHei" pitchFamily="2" charset="-122"/>
              <a:ea typeface="YouSheBiaoTiHei" pitchFamily="2" charset="-122"/>
              <a:cs typeface="+mn-ea"/>
              <a:sym typeface="+mn-lt"/>
            </a:endParaRPr>
          </a:p>
        </p:txBody>
      </p:sp>
      <p:sp>
        <p:nvSpPr>
          <p:cNvPr id="9" name="矩形 8"/>
          <p:cNvSpPr/>
          <p:nvPr/>
        </p:nvSpPr>
        <p:spPr>
          <a:xfrm>
            <a:off x="5315669" y="1484448"/>
            <a:ext cx="6417141" cy="523220"/>
          </a:xfrm>
          <a:prstGeom prst="rect">
            <a:avLst/>
          </a:prstGeom>
        </p:spPr>
        <p:txBody>
          <a:bodyPr wrap="square">
            <a:spAutoFit/>
          </a:bodyPr>
          <a:p>
            <a:pPr algn="dist"/>
            <a:r>
              <a:rPr lang="en-US" altLang="zh-CN" sz="2800" dirty="0">
                <a:solidFill>
                  <a:schemeClr val="accent1"/>
                </a:solidFill>
                <a:latin typeface="Source Han Sans SC" panose="020B0500000000000000" pitchFamily="34" charset="-128"/>
                <a:ea typeface="Source Han Sans SC" panose="020B0500000000000000" pitchFamily="34" charset="-128"/>
                <a:cs typeface="+mn-ea"/>
                <a:sym typeface="+mn-lt"/>
              </a:rPr>
              <a:t>INVESTIGATION REPORT</a:t>
            </a:r>
            <a:endParaRPr lang="zh-CN" altLang="en-US" sz="2800" dirty="0">
              <a:solidFill>
                <a:schemeClr val="accent1"/>
              </a:solidFill>
              <a:latin typeface="Source Han Sans SC" panose="020B0500000000000000" pitchFamily="34" charset="-128"/>
              <a:ea typeface="Source Han Sans SC" panose="020B0500000000000000" pitchFamily="34" charset="-128"/>
              <a:cs typeface="+mn-ea"/>
              <a:sym typeface="+mn-lt"/>
            </a:endParaRPr>
          </a:p>
        </p:txBody>
      </p:sp>
      <p:sp>
        <p:nvSpPr>
          <p:cNvPr id="11" name="矩形: 圆角 11"/>
          <p:cNvSpPr/>
          <p:nvPr/>
        </p:nvSpPr>
        <p:spPr>
          <a:xfrm>
            <a:off x="9671236" y="5538298"/>
            <a:ext cx="1717933" cy="528931"/>
          </a:xfrm>
          <a:prstGeom prst="roundRect">
            <a:avLst>
              <a:gd name="adj" fmla="val 50000"/>
            </a:avLst>
          </a:prstGeom>
          <a:solidFill>
            <a:schemeClr val="accent2"/>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400" dirty="0">
                <a:solidFill>
                  <a:schemeClr val="bg1"/>
                </a:solidFill>
                <a:latin typeface="Source Han Sans SC" panose="020B0500000000000000" pitchFamily="34" charset="-128"/>
                <a:ea typeface="Source Han Sans SC" panose="020B0500000000000000" pitchFamily="34" charset="-128"/>
                <a:cs typeface="+mn-ea"/>
                <a:sym typeface="+mn-lt"/>
              </a:rPr>
              <a:t>调研人</a:t>
            </a:r>
            <a:r>
              <a:rPr lang="en-US" altLang="zh-CN" sz="1400" dirty="0">
                <a:solidFill>
                  <a:schemeClr val="bg1"/>
                </a:solidFill>
                <a:latin typeface="Source Han Sans SC" panose="020B0500000000000000" pitchFamily="34" charset="-128"/>
                <a:ea typeface="Source Han Sans SC" panose="020B0500000000000000" pitchFamily="34" charset="-128"/>
                <a:cs typeface="+mn-ea"/>
                <a:sym typeface="+mn-lt"/>
              </a:rPr>
              <a:t>:</a:t>
            </a:r>
            <a:r>
              <a:rPr lang="en-US" altLang="zh-CN" sz="1400" dirty="0">
                <a:solidFill>
                  <a:schemeClr val="bg1"/>
                </a:solidFill>
                <a:latin typeface="Source Han Sans SC" panose="020B0500000000000000" pitchFamily="34" charset="-128"/>
                <a:ea typeface="Source Han Sans SC" panose="020B0500000000000000" pitchFamily="34" charset="-128"/>
                <a:cs typeface="+mn-ea"/>
                <a:sym typeface="+mn-lt"/>
              </a:rPr>
              <a:t>CN</a:t>
            </a:r>
            <a:endParaRPr lang="en-US" altLang="zh-CN" sz="1400" dirty="0">
              <a:solidFill>
                <a:schemeClr val="bg1"/>
              </a:solidFill>
              <a:latin typeface="Source Han Sans SC" panose="020B0500000000000000" pitchFamily="34" charset="-128"/>
              <a:ea typeface="Source Han Sans SC" panose="020B0500000000000000" pitchFamily="34" charset="-128"/>
              <a:cs typeface="+mn-ea"/>
              <a:sym typeface="+mn-lt"/>
            </a:endParaRPr>
          </a:p>
        </p:txBody>
      </p:sp>
      <p:sp>
        <p:nvSpPr>
          <p:cNvPr id="164" name="矩形 163"/>
          <p:cNvSpPr/>
          <p:nvPr/>
        </p:nvSpPr>
        <p:spPr>
          <a:xfrm>
            <a:off x="7516495" y="3740150"/>
            <a:ext cx="4115435" cy="1383665"/>
          </a:xfrm>
          <a:prstGeom prst="rect">
            <a:avLst/>
          </a:prstGeom>
        </p:spPr>
        <p:txBody>
          <a:bodyPr wrap="square">
            <a:spAutoFit/>
          </a:bodyPr>
          <a:p>
            <a:pPr marL="0" marR="0" lvl="0" indent="0" algn="r" defTabSz="914400" rtl="0" eaLnBrk="1" fontAlgn="auto" latinLnBrk="0" hangingPunct="1">
              <a:lnSpc>
                <a:spcPct val="150000"/>
              </a:lnSpc>
              <a:spcBef>
                <a:spcPts val="0"/>
              </a:spcBef>
              <a:spcAft>
                <a:spcPts val="0"/>
              </a:spcAft>
              <a:buClrTx/>
              <a:buSzTx/>
              <a:buFontTx/>
              <a:buNone/>
              <a:defRPr/>
            </a:pPr>
            <a:r>
              <a:rPr kumimoji="0" lang="en-US" altLang="zh-CN" sz="1400" i="0" u="none" strike="noStrike" kern="1200" cap="none" spc="0" normalizeH="0" baseline="0" noProof="0" dirty="0">
                <a:ln>
                  <a:noFill/>
                </a:ln>
                <a:solidFill>
                  <a:srgbClr val="60605F"/>
                </a:solidFill>
                <a:effectLst/>
                <a:uLnTx/>
                <a:uFillTx/>
                <a:latin typeface="微软雅黑" panose="020B0503020204020204" pitchFamily="34" charset="-122"/>
                <a:ea typeface="微软雅黑" panose="020B0503020204020204" pitchFamily="34" charset="-122"/>
                <a:cs typeface="+mn-ea"/>
                <a:sym typeface="+mn-lt"/>
              </a:rPr>
              <a:t>Please add your title text here, and then fill in the text. Please add your title text here, and then fill in the text. Please. Please add your title text here.</a:t>
            </a:r>
            <a:endParaRPr kumimoji="0" lang="en-US" altLang="zh-CN" sz="1400" i="0" u="none" strike="noStrike" kern="1200" cap="none" spc="0" normalizeH="0" baseline="0" noProof="0" dirty="0">
              <a:ln>
                <a:noFill/>
              </a:ln>
              <a:solidFill>
                <a:srgbClr val="60605F"/>
              </a:solidFill>
              <a:effectLst/>
              <a:uLnTx/>
              <a:uFillTx/>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3000" advTm="4000">
        <p:split orient="vert"/>
      </p:transition>
    </mc:Choice>
    <mc:Fallback>
      <p:transition spd="slow" advTm="4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3"/>
                                        </p:tgtEl>
                                      </p:cBhvr>
                                    </p:cmd>
                                  </p:childTnLst>
                                </p:cTn>
                              </p:par>
                              <p:par>
                                <p:cTn id="7" presetID="22" presetClass="entr" presetSubtype="1" fill="hold" grpId="0" nodeType="withEffect">
                                  <p:stCondLst>
                                    <p:cond delay="500"/>
                                  </p:stCondLst>
                                  <p:childTnLst>
                                    <p:set>
                                      <p:cBhvr>
                                        <p:cTn id="8" dur="1" fill="hold">
                                          <p:stCondLst>
                                            <p:cond delay="0"/>
                                          </p:stCondLst>
                                        </p:cTn>
                                        <p:tgtEl>
                                          <p:spTgt spid="5"/>
                                        </p:tgtEl>
                                        <p:attrNameLst>
                                          <p:attrName>style.visibility</p:attrName>
                                        </p:attrNameLst>
                                      </p:cBhvr>
                                      <p:to>
                                        <p:strVal val="visible"/>
                                      </p:to>
                                    </p:set>
                                    <p:animEffect transition="in" filter="wipe(up)">
                                      <p:cBhvr>
                                        <p:cTn id="9" dur="500"/>
                                        <p:tgtEl>
                                          <p:spTgt spid="5"/>
                                        </p:tgtEl>
                                      </p:cBhvr>
                                    </p:animEffect>
                                  </p:childTnLst>
                                </p:cTn>
                              </p:par>
                              <p:par>
                                <p:cTn id="10" presetID="22" presetClass="entr" presetSubtype="1" fill="hold" grpId="0" nodeType="withEffect">
                                  <p:stCondLst>
                                    <p:cond delay="50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childTnLst>
                          </p:cTn>
                        </p:par>
                        <p:par>
                          <p:cTn id="13" fill="hold">
                            <p:stCondLst>
                              <p:cond delay="0"/>
                            </p:stCondLst>
                            <p:childTnLst>
                              <p:par>
                                <p:cTn id="14" presetID="53" presetClass="entr" presetSubtype="16"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9" repeatCount="indefinite" fill="remove" display="0">
                  <p:stCondLst>
                    <p:cond delay="indefinite"/>
                  </p:stCondLst>
                  <p:endCondLst>
                    <p:cond evt="onStopAudio" delay="0">
                      <p:tgtEl>
                        <p:sldTgt/>
                      </p:tgtEl>
                    </p:cond>
                  </p:endCondLst>
                </p:cTn>
                <p:tgtEl>
                  <p:spTgt spid="13"/>
                </p:tgtEl>
              </p:cMediaNode>
            </p:audio>
          </p:childTnLst>
        </p:cTn>
      </p:par>
    </p:tnLst>
    <p:bldLst>
      <p:bldP spid="5" grpId="0" animBg="1"/>
      <p:bldP spid="4" grpId="0" animBg="1"/>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pic>
        <p:nvPicPr>
          <p:cNvPr id="2" name="图片 1" descr="预览图_千图网_编号35702178"/>
          <p:cNvPicPr>
            <a:picLocks noChangeAspect="1"/>
          </p:cNvPicPr>
          <p:nvPr/>
        </p:nvPicPr>
        <p:blipFill>
          <a:blip r:embed="rId1"/>
          <a:srcRect l="5012" t="7675" r="48588" b="39153"/>
          <a:stretch>
            <a:fillRect/>
          </a:stretch>
        </p:blipFill>
        <p:spPr>
          <a:xfrm>
            <a:off x="0" y="0"/>
            <a:ext cx="12218670" cy="6863080"/>
          </a:xfrm>
          <a:prstGeom prst="rect">
            <a:avLst/>
          </a:prstGeom>
        </p:spPr>
      </p:pic>
      <p:sp>
        <p:nvSpPr>
          <p:cNvPr id="15" name="文本框 14"/>
          <p:cNvSpPr txBox="1"/>
          <p:nvPr/>
        </p:nvSpPr>
        <p:spPr>
          <a:xfrm>
            <a:off x="1188180" y="2211392"/>
            <a:ext cx="2983146" cy="517441"/>
          </a:xfrm>
          <a:prstGeom prst="roundRect">
            <a:avLst/>
          </a:prstGeom>
          <a:solidFill>
            <a:srgbClr val="FE85A3"/>
          </a:solidFill>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单击添加您的标题一</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1188180" y="3183218"/>
            <a:ext cx="2983146" cy="517441"/>
          </a:xfrm>
          <a:prstGeom prst="roundRect">
            <a:avLst/>
          </a:prstGeom>
          <a:solidFill>
            <a:srgbClr val="FE85A3"/>
          </a:solidFill>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单击添加您的标题二</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1188180" y="4210862"/>
            <a:ext cx="2983146" cy="517441"/>
          </a:xfrm>
          <a:prstGeom prst="roundRect">
            <a:avLst/>
          </a:prstGeom>
          <a:solidFill>
            <a:srgbClr val="FE85A3"/>
          </a:solidFill>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单击添加您的标题三</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1188180" y="5253976"/>
            <a:ext cx="2983146" cy="517441"/>
          </a:xfrm>
          <a:prstGeom prst="roundRect">
            <a:avLst/>
          </a:prstGeom>
          <a:solidFill>
            <a:srgbClr val="FE85A3"/>
          </a:solidFill>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单击添加您的标题四</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7" name="任意多边形: 形状 26"/>
          <p:cNvSpPr/>
          <p:nvPr/>
        </p:nvSpPr>
        <p:spPr bwMode="auto">
          <a:xfrm rot="19226598">
            <a:off x="11349933" y="6423370"/>
            <a:ext cx="1162068" cy="566388"/>
          </a:xfrm>
          <a:custGeom>
            <a:avLst/>
            <a:gdLst>
              <a:gd name="connsiteX0" fmla="*/ 2122859 w 2122859"/>
              <a:gd name="connsiteY0" fmla="*/ 0 h 1034676"/>
              <a:gd name="connsiteX1" fmla="*/ 1270788 w 2122859"/>
              <a:gd name="connsiteY1" fmla="*/ 1031563 h 1034676"/>
              <a:gd name="connsiteX2" fmla="*/ 1246815 w 2122859"/>
              <a:gd name="connsiteY2" fmla="*/ 1034676 h 1034676"/>
              <a:gd name="connsiteX3" fmla="*/ 0 w 2122859"/>
              <a:gd name="connsiteY3" fmla="*/ 4807 h 1034676"/>
              <a:gd name="connsiteX4" fmla="*/ 158348 w 2122859"/>
              <a:gd name="connsiteY4" fmla="*/ 22141 h 1034676"/>
              <a:gd name="connsiteX5" fmla="*/ 2021027 w 2122859"/>
              <a:gd name="connsiteY5" fmla="*/ 12592 h 1034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22859" h="1034676">
                <a:moveTo>
                  <a:pt x="2122859" y="0"/>
                </a:moveTo>
                <a:lnTo>
                  <a:pt x="1270788" y="1031563"/>
                </a:lnTo>
                <a:lnTo>
                  <a:pt x="1246815" y="1034676"/>
                </a:lnTo>
                <a:lnTo>
                  <a:pt x="0" y="4807"/>
                </a:lnTo>
                <a:lnTo>
                  <a:pt x="158348" y="22141"/>
                </a:lnTo>
                <a:cubicBezTo>
                  <a:pt x="797893" y="79729"/>
                  <a:pt x="1424684" y="74357"/>
                  <a:pt x="2021027" y="12592"/>
                </a:cubicBezTo>
                <a:close/>
              </a:path>
            </a:pathLst>
          </a:custGeom>
          <a:solidFill>
            <a:srgbClr val="C996EA"/>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sp>
        <p:nvSpPr>
          <p:cNvPr id="26" name="任意多边形: 形状 25"/>
          <p:cNvSpPr/>
          <p:nvPr/>
        </p:nvSpPr>
        <p:spPr bwMode="auto">
          <a:xfrm rot="19226598">
            <a:off x="10525125" y="5748097"/>
            <a:ext cx="2176814" cy="795813"/>
          </a:xfrm>
          <a:custGeom>
            <a:avLst/>
            <a:gdLst>
              <a:gd name="connsiteX0" fmla="*/ 3976593 w 3976593"/>
              <a:gd name="connsiteY0" fmla="*/ 0 h 1453788"/>
              <a:gd name="connsiteX1" fmla="*/ 2825366 w 3976593"/>
              <a:gd name="connsiteY1" fmla="*/ 1393738 h 1453788"/>
              <a:gd name="connsiteX2" fmla="*/ 2742194 w 3976593"/>
              <a:gd name="connsiteY2" fmla="*/ 1404032 h 1453788"/>
              <a:gd name="connsiteX3" fmla="*/ 879515 w 3976593"/>
              <a:gd name="connsiteY3" fmla="*/ 1413591 h 1453788"/>
              <a:gd name="connsiteX4" fmla="*/ 749477 w 3976593"/>
              <a:gd name="connsiteY4" fmla="*/ 1399342 h 1453788"/>
              <a:gd name="connsiteX5" fmla="*/ 0 w 3976593"/>
              <a:gd name="connsiteY5" fmla="*/ 780273 h 1453788"/>
              <a:gd name="connsiteX6" fmla="*/ 208348 w 3976593"/>
              <a:gd name="connsiteY6" fmla="*/ 795674 h 1453788"/>
              <a:gd name="connsiteX7" fmla="*/ 760216 w 3976593"/>
              <a:gd name="connsiteY7" fmla="*/ 804766 h 1453788"/>
              <a:gd name="connsiteX8" fmla="*/ 3896461 w 3976593"/>
              <a:gd name="connsiteY8" fmla="*/ 43560 h 1453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76593" h="1453788">
                <a:moveTo>
                  <a:pt x="3976593" y="0"/>
                </a:moveTo>
                <a:lnTo>
                  <a:pt x="2825366" y="1393738"/>
                </a:lnTo>
                <a:lnTo>
                  <a:pt x="2742194" y="1404032"/>
                </a:lnTo>
                <a:cubicBezTo>
                  <a:pt x="2145851" y="1465858"/>
                  <a:pt x="1519059" y="1471236"/>
                  <a:pt x="879515" y="1413591"/>
                </a:cubicBezTo>
                <a:lnTo>
                  <a:pt x="749477" y="1399342"/>
                </a:lnTo>
                <a:lnTo>
                  <a:pt x="0" y="780273"/>
                </a:lnTo>
                <a:lnTo>
                  <a:pt x="208348" y="795674"/>
                </a:lnTo>
                <a:cubicBezTo>
                  <a:pt x="388585" y="805526"/>
                  <a:pt x="572714" y="808675"/>
                  <a:pt x="760216" y="804766"/>
                </a:cubicBezTo>
                <a:cubicBezTo>
                  <a:pt x="1909097" y="782292"/>
                  <a:pt x="3001059" y="499288"/>
                  <a:pt x="3896461" y="43560"/>
                </a:cubicBezTo>
                <a:close/>
              </a:path>
            </a:pathLst>
          </a:custGeom>
          <a:solidFill>
            <a:srgbClr val="B582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sp>
        <p:nvSpPr>
          <p:cNvPr id="28" name="文本框 27"/>
          <p:cNvSpPr txBox="1"/>
          <p:nvPr/>
        </p:nvSpPr>
        <p:spPr>
          <a:xfrm>
            <a:off x="4933754" y="4103498"/>
            <a:ext cx="876300" cy="2215515"/>
          </a:xfrm>
          <a:prstGeom prst="rect">
            <a:avLst/>
          </a:prstGeom>
          <a:noFill/>
          <a:extLst>
            <a:ext uri="{909E8E84-426E-40DD-AFC4-6F175D3DCCD1}">
              <a14:hiddenFill xmlns:a14="http://schemas.microsoft.com/office/drawing/2010/main">
                <a:solidFill>
                  <a:srgbClr val="FE85A3"/>
                </a:solidFill>
              </a14:hiddenFill>
            </a:ext>
          </a:extLst>
        </p:spPr>
        <p:txBody>
          <a:bodyPr wrap="none" lIns="0" tIns="0" rIns="0" bIns="0" rtlCol="0">
            <a:spAutoFit/>
          </a:bodyPr>
          <a:lstStyle/>
          <a:p>
            <a:r>
              <a:rPr lang="zh-CN" altLang="en-US" sz="7200" spc="-300" dirty="0">
                <a:solidFill>
                  <a:schemeClr val="bg1"/>
                </a:solidFill>
                <a:latin typeface="微软雅黑" panose="020B0503020204020204" pitchFamily="34" charset="-122"/>
                <a:ea typeface="微软雅黑" panose="020B0503020204020204" pitchFamily="34" charset="-122"/>
              </a:rPr>
              <a:t>目</a:t>
            </a:r>
            <a:endParaRPr lang="en-US" altLang="zh-CN" sz="7200" spc="-300" dirty="0">
              <a:solidFill>
                <a:schemeClr val="bg1"/>
              </a:solidFill>
              <a:latin typeface="微软雅黑" panose="020B0503020204020204" pitchFamily="34" charset="-122"/>
              <a:ea typeface="微软雅黑" panose="020B0503020204020204" pitchFamily="34" charset="-122"/>
            </a:endParaRPr>
          </a:p>
          <a:p>
            <a:r>
              <a:rPr lang="zh-CN" altLang="en-US" sz="7200" spc="-300" dirty="0">
                <a:solidFill>
                  <a:schemeClr val="bg1"/>
                </a:solidFill>
                <a:latin typeface="微软雅黑" panose="020B0503020204020204" pitchFamily="34" charset="-122"/>
                <a:ea typeface="微软雅黑" panose="020B0503020204020204" pitchFamily="34" charset="-122"/>
              </a:rPr>
              <a:t>录</a:t>
            </a:r>
            <a:endParaRPr lang="zh-CN" altLang="en-US" sz="7200" spc="-3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Tm="4000">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19" name="任意多边形: 形状 18"/>
          <p:cNvSpPr/>
          <p:nvPr/>
        </p:nvSpPr>
        <p:spPr>
          <a:xfrm flipH="1">
            <a:off x="9639840" y="4180108"/>
            <a:ext cx="1611694" cy="2677891"/>
          </a:xfrm>
          <a:custGeom>
            <a:avLst/>
            <a:gdLst>
              <a:gd name="connsiteX0" fmla="*/ 0 w 1651000"/>
              <a:gd name="connsiteY0" fmla="*/ 2528888 h 2528888"/>
              <a:gd name="connsiteX1" fmla="*/ 662535 w 1651000"/>
              <a:gd name="connsiteY1" fmla="*/ 125414 h 2528888"/>
              <a:gd name="connsiteX2" fmla="*/ 667146 w 1651000"/>
              <a:gd name="connsiteY2" fmla="*/ 125414 h 2528888"/>
              <a:gd name="connsiteX3" fmla="*/ 671912 w 1651000"/>
              <a:gd name="connsiteY3" fmla="*/ 101806 h 2528888"/>
              <a:gd name="connsiteX4" fmla="*/ 825501 w 1651000"/>
              <a:gd name="connsiteY4" fmla="*/ 0 h 2528888"/>
              <a:gd name="connsiteX5" fmla="*/ 979090 w 1651000"/>
              <a:gd name="connsiteY5" fmla="*/ 101806 h 2528888"/>
              <a:gd name="connsiteX6" fmla="*/ 983856 w 1651000"/>
              <a:gd name="connsiteY6" fmla="*/ 125414 h 2528888"/>
              <a:gd name="connsiteX7" fmla="*/ 988465 w 1651000"/>
              <a:gd name="connsiteY7" fmla="*/ 125414 h 2528888"/>
              <a:gd name="connsiteX8" fmla="*/ 1651000 w 1651000"/>
              <a:gd name="connsiteY8" fmla="*/ 2528888 h 2528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1000" h="2528888">
                <a:moveTo>
                  <a:pt x="0" y="2528888"/>
                </a:moveTo>
                <a:lnTo>
                  <a:pt x="662535" y="125414"/>
                </a:lnTo>
                <a:lnTo>
                  <a:pt x="667146" y="125414"/>
                </a:lnTo>
                <a:lnTo>
                  <a:pt x="671912" y="101806"/>
                </a:lnTo>
                <a:cubicBezTo>
                  <a:pt x="697217" y="41979"/>
                  <a:pt x="756457" y="0"/>
                  <a:pt x="825501" y="0"/>
                </a:cubicBezTo>
                <a:cubicBezTo>
                  <a:pt x="894545" y="0"/>
                  <a:pt x="953785" y="41979"/>
                  <a:pt x="979090" y="101806"/>
                </a:cubicBezTo>
                <a:lnTo>
                  <a:pt x="983856" y="125414"/>
                </a:lnTo>
                <a:lnTo>
                  <a:pt x="988465" y="125414"/>
                </a:lnTo>
                <a:lnTo>
                  <a:pt x="1651000" y="2528888"/>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8" name="任意多边形: 形状 17"/>
          <p:cNvSpPr/>
          <p:nvPr/>
        </p:nvSpPr>
        <p:spPr>
          <a:xfrm flipH="1">
            <a:off x="9944228" y="2851342"/>
            <a:ext cx="2411415" cy="4006658"/>
          </a:xfrm>
          <a:custGeom>
            <a:avLst/>
            <a:gdLst>
              <a:gd name="connsiteX0" fmla="*/ 0 w 1651000"/>
              <a:gd name="connsiteY0" fmla="*/ 2528888 h 2528888"/>
              <a:gd name="connsiteX1" fmla="*/ 662535 w 1651000"/>
              <a:gd name="connsiteY1" fmla="*/ 125414 h 2528888"/>
              <a:gd name="connsiteX2" fmla="*/ 667146 w 1651000"/>
              <a:gd name="connsiteY2" fmla="*/ 125414 h 2528888"/>
              <a:gd name="connsiteX3" fmla="*/ 671912 w 1651000"/>
              <a:gd name="connsiteY3" fmla="*/ 101806 h 2528888"/>
              <a:gd name="connsiteX4" fmla="*/ 825501 w 1651000"/>
              <a:gd name="connsiteY4" fmla="*/ 0 h 2528888"/>
              <a:gd name="connsiteX5" fmla="*/ 979090 w 1651000"/>
              <a:gd name="connsiteY5" fmla="*/ 101806 h 2528888"/>
              <a:gd name="connsiteX6" fmla="*/ 983856 w 1651000"/>
              <a:gd name="connsiteY6" fmla="*/ 125414 h 2528888"/>
              <a:gd name="connsiteX7" fmla="*/ 988465 w 1651000"/>
              <a:gd name="connsiteY7" fmla="*/ 125414 h 2528888"/>
              <a:gd name="connsiteX8" fmla="*/ 1651000 w 1651000"/>
              <a:gd name="connsiteY8" fmla="*/ 2528888 h 2528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1000" h="2528888">
                <a:moveTo>
                  <a:pt x="0" y="2528888"/>
                </a:moveTo>
                <a:lnTo>
                  <a:pt x="662535" y="125414"/>
                </a:lnTo>
                <a:lnTo>
                  <a:pt x="667146" y="125414"/>
                </a:lnTo>
                <a:lnTo>
                  <a:pt x="671912" y="101806"/>
                </a:lnTo>
                <a:cubicBezTo>
                  <a:pt x="697217" y="41979"/>
                  <a:pt x="756457" y="0"/>
                  <a:pt x="825501" y="0"/>
                </a:cubicBezTo>
                <a:cubicBezTo>
                  <a:pt x="894545" y="0"/>
                  <a:pt x="953785" y="41979"/>
                  <a:pt x="979090" y="101806"/>
                </a:cubicBezTo>
                <a:lnTo>
                  <a:pt x="983856" y="125414"/>
                </a:lnTo>
                <a:lnTo>
                  <a:pt x="988465" y="125414"/>
                </a:lnTo>
                <a:lnTo>
                  <a:pt x="1651000" y="2528888"/>
                </a:lnTo>
                <a:close/>
              </a:path>
            </a:pathLst>
          </a:custGeom>
          <a:solidFill>
            <a:srgbClr val="B582D6">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1" name="椭圆 20"/>
          <p:cNvSpPr/>
          <p:nvPr/>
        </p:nvSpPr>
        <p:spPr>
          <a:xfrm>
            <a:off x="1403490" y="3057049"/>
            <a:ext cx="360000" cy="360000"/>
          </a:xfrm>
          <a:prstGeom prst="ellipse">
            <a:avLst/>
          </a:prstGeom>
          <a:solidFill>
            <a:srgbClr val="FEB6C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800"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22" name="椭圆 21"/>
          <p:cNvSpPr/>
          <p:nvPr/>
        </p:nvSpPr>
        <p:spPr>
          <a:xfrm>
            <a:off x="1158924" y="2900083"/>
            <a:ext cx="468000" cy="46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800">
              <a:solidFill>
                <a:schemeClr val="tx1">
                  <a:lumMod val="75000"/>
                </a:schemeClr>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1763490" y="2743067"/>
            <a:ext cx="5763116" cy="830997"/>
          </a:xfrm>
          <a:prstGeom prst="rect">
            <a:avLst/>
          </a:prstGeom>
          <a:noFill/>
        </p:spPr>
        <p:txBody>
          <a:bodyPr wrap="none" rtlCol="0">
            <a:spAutoFit/>
          </a:bodyPr>
          <a:lstStyle/>
          <a:p>
            <a:r>
              <a:rPr lang="zh-CN" altLang="en-US" sz="4800" dirty="0">
                <a:solidFill>
                  <a:schemeClr val="tx1">
                    <a:lumMod val="75000"/>
                  </a:schemeClr>
                </a:solidFill>
                <a:latin typeface="微软雅黑" panose="020B0503020204020204" pitchFamily="34" charset="-122"/>
                <a:ea typeface="微软雅黑" panose="020B0503020204020204" pitchFamily="34" charset="-122"/>
              </a:rPr>
              <a:t>单击添加您的标题</a:t>
            </a:r>
            <a:r>
              <a:rPr lang="zh-CN" altLang="en-US" sz="4800" spc="300" dirty="0">
                <a:solidFill>
                  <a:schemeClr val="tx1">
                    <a:lumMod val="75000"/>
                  </a:schemeClr>
                </a:solidFill>
                <a:latin typeface="微软雅黑" panose="020B0503020204020204" pitchFamily="34" charset="-122"/>
                <a:ea typeface="微软雅黑" panose="020B0503020204020204" pitchFamily="34" charset="-122"/>
              </a:rPr>
              <a:t>一</a:t>
            </a:r>
            <a:endParaRPr lang="zh-CN" altLang="en-US" sz="4800" spc="300"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5348267" y="3417049"/>
            <a:ext cx="2087431" cy="461665"/>
          </a:xfrm>
          <a:prstGeom prst="rect">
            <a:avLst/>
          </a:prstGeom>
          <a:noFill/>
        </p:spPr>
        <p:txBody>
          <a:bodyPr wrap="none" rtlCol="0">
            <a:spAutoFit/>
          </a:bodyPr>
          <a:lstStyle/>
          <a:p>
            <a:r>
              <a:rPr lang="en-US" altLang="zh-CN" sz="2400" dirty="0">
                <a:solidFill>
                  <a:schemeClr val="tx1">
                    <a:lumMod val="75000"/>
                  </a:schemeClr>
                </a:solidFill>
                <a:latin typeface="微软雅黑" panose="020B0503020204020204" pitchFamily="34" charset="-122"/>
                <a:ea typeface="微软雅黑" panose="020B0503020204020204" pitchFamily="34" charset="-122"/>
              </a:rPr>
              <a:t>Title text block</a:t>
            </a:r>
            <a:endParaRPr lang="en-US" altLang="zh-CN" sz="2400" dirty="0">
              <a:solidFill>
                <a:schemeClr val="tx1">
                  <a:lumMod val="75000"/>
                </a:schemeClr>
              </a:solidFill>
              <a:latin typeface="微软雅黑" panose="020B0503020204020204" pitchFamily="34" charset="-122"/>
              <a:ea typeface="微软雅黑" panose="020B0503020204020204" pitchFamily="34" charset="-122"/>
              <a:cs typeface="Times New Roman" panose="02020603050405020304" pitchFamily="18" charset="0"/>
              <a:sym typeface="Poppins Medium" charset="0"/>
            </a:endParaRPr>
          </a:p>
        </p:txBody>
      </p:sp>
      <p:sp>
        <p:nvSpPr>
          <p:cNvPr id="30" name="任意多边形: 形状 29"/>
          <p:cNvSpPr/>
          <p:nvPr/>
        </p:nvSpPr>
        <p:spPr>
          <a:xfrm rot="10800000" flipH="1">
            <a:off x="686489" y="1"/>
            <a:ext cx="1170887" cy="1945472"/>
          </a:xfrm>
          <a:custGeom>
            <a:avLst/>
            <a:gdLst>
              <a:gd name="connsiteX0" fmla="*/ 0 w 1651000"/>
              <a:gd name="connsiteY0" fmla="*/ 2528888 h 2528888"/>
              <a:gd name="connsiteX1" fmla="*/ 662535 w 1651000"/>
              <a:gd name="connsiteY1" fmla="*/ 125414 h 2528888"/>
              <a:gd name="connsiteX2" fmla="*/ 667146 w 1651000"/>
              <a:gd name="connsiteY2" fmla="*/ 125414 h 2528888"/>
              <a:gd name="connsiteX3" fmla="*/ 671912 w 1651000"/>
              <a:gd name="connsiteY3" fmla="*/ 101806 h 2528888"/>
              <a:gd name="connsiteX4" fmla="*/ 825501 w 1651000"/>
              <a:gd name="connsiteY4" fmla="*/ 0 h 2528888"/>
              <a:gd name="connsiteX5" fmla="*/ 979090 w 1651000"/>
              <a:gd name="connsiteY5" fmla="*/ 101806 h 2528888"/>
              <a:gd name="connsiteX6" fmla="*/ 983856 w 1651000"/>
              <a:gd name="connsiteY6" fmla="*/ 125414 h 2528888"/>
              <a:gd name="connsiteX7" fmla="*/ 988465 w 1651000"/>
              <a:gd name="connsiteY7" fmla="*/ 125414 h 2528888"/>
              <a:gd name="connsiteX8" fmla="*/ 1651000 w 1651000"/>
              <a:gd name="connsiteY8" fmla="*/ 2528888 h 2528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1000" h="2528888">
                <a:moveTo>
                  <a:pt x="0" y="2528888"/>
                </a:moveTo>
                <a:lnTo>
                  <a:pt x="662535" y="125414"/>
                </a:lnTo>
                <a:lnTo>
                  <a:pt x="667146" y="125414"/>
                </a:lnTo>
                <a:lnTo>
                  <a:pt x="671912" y="101806"/>
                </a:lnTo>
                <a:cubicBezTo>
                  <a:pt x="697217" y="41979"/>
                  <a:pt x="756457" y="0"/>
                  <a:pt x="825501" y="0"/>
                </a:cubicBezTo>
                <a:cubicBezTo>
                  <a:pt x="894545" y="0"/>
                  <a:pt x="953785" y="41979"/>
                  <a:pt x="979090" y="101806"/>
                </a:cubicBezTo>
                <a:lnTo>
                  <a:pt x="983856" y="125414"/>
                </a:lnTo>
                <a:lnTo>
                  <a:pt x="988465" y="125414"/>
                </a:lnTo>
                <a:lnTo>
                  <a:pt x="1651000" y="2528888"/>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1" name="任意多边形: 形状 30"/>
          <p:cNvSpPr/>
          <p:nvPr/>
        </p:nvSpPr>
        <p:spPr>
          <a:xfrm rot="10800000" flipH="1">
            <a:off x="-189451" y="1"/>
            <a:ext cx="1751879" cy="2910813"/>
          </a:xfrm>
          <a:custGeom>
            <a:avLst/>
            <a:gdLst>
              <a:gd name="connsiteX0" fmla="*/ 0 w 1651000"/>
              <a:gd name="connsiteY0" fmla="*/ 2528888 h 2528888"/>
              <a:gd name="connsiteX1" fmla="*/ 662535 w 1651000"/>
              <a:gd name="connsiteY1" fmla="*/ 125414 h 2528888"/>
              <a:gd name="connsiteX2" fmla="*/ 667146 w 1651000"/>
              <a:gd name="connsiteY2" fmla="*/ 125414 h 2528888"/>
              <a:gd name="connsiteX3" fmla="*/ 671912 w 1651000"/>
              <a:gd name="connsiteY3" fmla="*/ 101806 h 2528888"/>
              <a:gd name="connsiteX4" fmla="*/ 825501 w 1651000"/>
              <a:gd name="connsiteY4" fmla="*/ 0 h 2528888"/>
              <a:gd name="connsiteX5" fmla="*/ 979090 w 1651000"/>
              <a:gd name="connsiteY5" fmla="*/ 101806 h 2528888"/>
              <a:gd name="connsiteX6" fmla="*/ 983856 w 1651000"/>
              <a:gd name="connsiteY6" fmla="*/ 125414 h 2528888"/>
              <a:gd name="connsiteX7" fmla="*/ 988465 w 1651000"/>
              <a:gd name="connsiteY7" fmla="*/ 125414 h 2528888"/>
              <a:gd name="connsiteX8" fmla="*/ 1651000 w 1651000"/>
              <a:gd name="connsiteY8" fmla="*/ 2528888 h 2528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1000" h="2528888">
                <a:moveTo>
                  <a:pt x="0" y="2528888"/>
                </a:moveTo>
                <a:lnTo>
                  <a:pt x="662535" y="125414"/>
                </a:lnTo>
                <a:lnTo>
                  <a:pt x="667146" y="125414"/>
                </a:lnTo>
                <a:lnTo>
                  <a:pt x="671912" y="101806"/>
                </a:lnTo>
                <a:cubicBezTo>
                  <a:pt x="697217" y="41979"/>
                  <a:pt x="756457" y="0"/>
                  <a:pt x="825501" y="0"/>
                </a:cubicBezTo>
                <a:cubicBezTo>
                  <a:pt x="894545" y="0"/>
                  <a:pt x="953785" y="41979"/>
                  <a:pt x="979090" y="101806"/>
                </a:cubicBezTo>
                <a:lnTo>
                  <a:pt x="983856" y="125414"/>
                </a:lnTo>
                <a:lnTo>
                  <a:pt x="988465" y="125414"/>
                </a:lnTo>
                <a:lnTo>
                  <a:pt x="1651000" y="2528888"/>
                </a:lnTo>
                <a:close/>
              </a:path>
            </a:pathLst>
          </a:cu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pic>
        <p:nvPicPr>
          <p:cNvPr id="2" name="图片 1" descr="预览图_千图网_编号35702178"/>
          <p:cNvPicPr>
            <a:picLocks noChangeAspect="1"/>
          </p:cNvPicPr>
          <p:nvPr/>
        </p:nvPicPr>
        <p:blipFill>
          <a:blip r:embed="rId1"/>
          <a:srcRect l="32303" t="7578" r="4797" b="3475"/>
          <a:stretch>
            <a:fillRect/>
          </a:stretch>
        </p:blipFill>
        <p:spPr>
          <a:xfrm flipH="1">
            <a:off x="4471670" y="1577975"/>
            <a:ext cx="7720330" cy="5351145"/>
          </a:xfrm>
          <a:prstGeom prst="rect">
            <a:avLst/>
          </a:prstGeom>
        </p:spPr>
      </p:pic>
    </p:spTree>
  </p:cSld>
  <p:clrMapOvr>
    <a:masterClrMapping/>
  </p:clrMapOvr>
  <p:transition spd="slow" advTm="3000">
    <p:push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228600" y="227965"/>
            <a:ext cx="12419965" cy="6630035"/>
            <a:chOff x="-360" y="359"/>
            <a:chExt cx="19559" cy="10441"/>
          </a:xfrm>
        </p:grpSpPr>
        <p:grpSp>
          <p:nvGrpSpPr>
            <p:cNvPr id="2" name="组合 1"/>
            <p:cNvGrpSpPr/>
            <p:nvPr/>
          </p:nvGrpSpPr>
          <p:grpSpPr>
            <a:xfrm>
              <a:off x="13679" y="9470"/>
              <a:ext cx="5520" cy="1330"/>
              <a:chOff x="13679" y="9470"/>
              <a:chExt cx="5520" cy="1330"/>
            </a:xfrm>
          </p:grpSpPr>
          <p:sp>
            <p:nvSpPr>
              <p:cNvPr id="7" name="等腰三角形 6"/>
              <p:cNvSpPr/>
              <p:nvPr/>
            </p:nvSpPr>
            <p:spPr>
              <a:xfrm>
                <a:off x="13785" y="9530"/>
                <a:ext cx="5415" cy="1270"/>
              </a:xfrm>
              <a:prstGeom prst="triangle">
                <a:avLst>
                  <a:gd name="adj" fmla="val 10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形状 31"/>
              <p:cNvSpPr/>
              <p:nvPr/>
            </p:nvSpPr>
            <p:spPr>
              <a:xfrm>
                <a:off x="13679" y="9470"/>
                <a:ext cx="5521" cy="1330"/>
              </a:xfrm>
              <a:custGeom>
                <a:avLst/>
                <a:gdLst>
                  <a:gd name="connsiteX0" fmla="*/ 12192000 w 12192000"/>
                  <a:gd name="connsiteY0" fmla="*/ 0 h 3558188"/>
                  <a:gd name="connsiteX1" fmla="*/ 12192000 w 12192000"/>
                  <a:gd name="connsiteY1" fmla="*/ 614595 h 3558188"/>
                  <a:gd name="connsiteX2" fmla="*/ 11956516 w 12192000"/>
                  <a:gd name="connsiteY2" fmla="*/ 631560 h 3558188"/>
                  <a:gd name="connsiteX3" fmla="*/ 8854628 w 12192000"/>
                  <a:gd name="connsiteY3" fmla="*/ 1178053 h 3558188"/>
                  <a:gd name="connsiteX4" fmla="*/ 3598947 w 12192000"/>
                  <a:gd name="connsiteY4" fmla="*/ 3354920 h 3558188"/>
                  <a:gd name="connsiteX5" fmla="*/ 3278316 w 12192000"/>
                  <a:gd name="connsiteY5" fmla="*/ 3558188 h 3558188"/>
                  <a:gd name="connsiteX6" fmla="*/ 0 w 12192000"/>
                  <a:gd name="connsiteY6" fmla="*/ 3558188 h 3558188"/>
                  <a:gd name="connsiteX7" fmla="*/ 0 w 12192000"/>
                  <a:gd name="connsiteY7" fmla="*/ 3551238 h 3558188"/>
                  <a:gd name="connsiteX8" fmla="*/ 133610 w 12192000"/>
                  <a:gd name="connsiteY8" fmla="*/ 3459823 h 3558188"/>
                  <a:gd name="connsiteX9" fmla="*/ 9944673 w 12192000"/>
                  <a:gd name="connsiteY9" fmla="*/ 173876 h 3558188"/>
                  <a:gd name="connsiteX10" fmla="*/ 12084709 w 12192000"/>
                  <a:gd name="connsiteY10" fmla="*/ 2633 h 3558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558188">
                    <a:moveTo>
                      <a:pt x="12192000" y="0"/>
                    </a:moveTo>
                    <a:lnTo>
                      <a:pt x="12192000" y="614595"/>
                    </a:lnTo>
                    <a:lnTo>
                      <a:pt x="11956516" y="631560"/>
                    </a:lnTo>
                    <a:cubicBezTo>
                      <a:pt x="10980039" y="716814"/>
                      <a:pt x="9936004" y="896836"/>
                      <a:pt x="8854628" y="1178053"/>
                    </a:cubicBezTo>
                    <a:cubicBezTo>
                      <a:pt x="6890955" y="1686811"/>
                      <a:pt x="5082857" y="2455964"/>
                      <a:pt x="3598947" y="3354920"/>
                    </a:cubicBezTo>
                    <a:lnTo>
                      <a:pt x="3278316" y="3558188"/>
                    </a:lnTo>
                    <a:lnTo>
                      <a:pt x="0" y="3558188"/>
                    </a:lnTo>
                    <a:lnTo>
                      <a:pt x="0" y="3551238"/>
                    </a:lnTo>
                    <a:lnTo>
                      <a:pt x="133610" y="3459823"/>
                    </a:lnTo>
                    <a:cubicBezTo>
                      <a:pt x="2532964" y="1892315"/>
                      <a:pt x="6090794" y="640993"/>
                      <a:pt x="9944673" y="173876"/>
                    </a:cubicBezTo>
                    <a:cubicBezTo>
                      <a:pt x="10680429" y="84760"/>
                      <a:pt x="11395684" y="28983"/>
                      <a:pt x="12084709" y="2633"/>
                    </a:cubicBezTo>
                    <a:close/>
                  </a:path>
                </a:pathLst>
              </a:custGeom>
              <a:solidFill>
                <a:srgbClr val="B582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360" y="359"/>
              <a:ext cx="6686" cy="818"/>
              <a:chOff x="-360" y="340"/>
              <a:chExt cx="5373" cy="657"/>
            </a:xfrm>
          </p:grpSpPr>
          <p:sp>
            <p:nvSpPr>
              <p:cNvPr id="4" name="对角圆角矩形 3"/>
              <p:cNvSpPr/>
              <p:nvPr/>
            </p:nvSpPr>
            <p:spPr>
              <a:xfrm>
                <a:off x="-360" y="340"/>
                <a:ext cx="5042" cy="657"/>
              </a:xfrm>
              <a:prstGeom prst="round2DiagRect">
                <a:avLst>
                  <a:gd name="adj1" fmla="val 16667"/>
                  <a:gd name="adj2" fmla="val 45662"/>
                </a:avLst>
              </a:prstGeom>
              <a:solidFill>
                <a:srgbClr val="352C6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315" y="340"/>
                <a:ext cx="4698" cy="647"/>
              </a:xfrm>
              <a:prstGeom prst="roundRect">
                <a:avLst/>
              </a:prstGeom>
              <a:noFill/>
              <a:extLst>
                <a:ext uri="{909E8E84-426E-40DD-AFC4-6F175D3DCCD1}">
                  <a14:hiddenFill xmlns:a14="http://schemas.microsoft.com/office/drawing/2010/main">
                    <a:solidFill>
                      <a:srgbClr val="FE85A3"/>
                    </a:solidFill>
                  </a14:hiddenFill>
                </a:ext>
              </a:extLst>
            </p:spPr>
            <p:txBody>
              <a:bodyPr wrap="square" rtlCol="0">
                <a:spAutoFit/>
              </a:bodyPr>
              <a:p>
                <a:r>
                  <a:rPr lang="zh-CN" altLang="en-US" sz="2400" dirty="0">
                    <a:solidFill>
                      <a:schemeClr val="bg1"/>
                    </a:solidFill>
                    <a:latin typeface="微软雅黑" panose="020B0503020204020204" pitchFamily="34" charset="-122"/>
                    <a:ea typeface="微软雅黑" panose="020B0503020204020204" pitchFamily="34" charset="-122"/>
                  </a:rPr>
                  <a:t>单击添加您的标题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sp>
        <p:nvSpPr>
          <p:cNvPr id="93" name="文本框 92"/>
          <p:cNvSpPr txBox="1"/>
          <p:nvPr/>
        </p:nvSpPr>
        <p:spPr>
          <a:xfrm>
            <a:off x="1559097" y="1911054"/>
            <a:ext cx="2316480" cy="975995"/>
          </a:xfrm>
          <a:prstGeom prst="rect">
            <a:avLst/>
          </a:prstGeom>
          <a:noFill/>
          <a:effectLst/>
        </p:spPr>
        <p:txBody>
          <a:bodyPr wrap="none" rtlCol="0">
            <a:spAutoFit/>
          </a:bodyPr>
          <a:p>
            <a:pPr algn="ctr"/>
            <a:r>
              <a:rPr lang="zh-CN" altLang="en-US" sz="2400" dirty="0" smtClean="0">
                <a:solidFill>
                  <a:schemeClr val="bg2">
                    <a:lumMod val="25000"/>
                  </a:schemeClr>
                </a:solidFill>
                <a:latin typeface="微软雅黑" panose="020B0503020204020204" pitchFamily="34" charset="-122"/>
                <a:ea typeface="微软雅黑" panose="020B0503020204020204" pitchFamily="34" charset="-122"/>
              </a:rPr>
              <a:t>输入标题内容</a:t>
            </a:r>
            <a:endParaRPr lang="en-US" altLang="zh-CN" sz="2400" dirty="0">
              <a:solidFill>
                <a:schemeClr val="bg2">
                  <a:lumMod val="25000"/>
                </a:schemeClr>
              </a:solidFill>
              <a:latin typeface="微软雅黑" panose="020B0503020204020204" pitchFamily="34" charset="-122"/>
              <a:ea typeface="微软雅黑" panose="020B0503020204020204" pitchFamily="34" charset="-122"/>
            </a:endParaRPr>
          </a:p>
          <a:p>
            <a:pPr algn="ctr" defTabSz="1216660">
              <a:lnSpc>
                <a:spcPct val="120000"/>
              </a:lnSpc>
              <a:spcBef>
                <a:spcPct val="20000"/>
              </a:spcBef>
            </a:pPr>
            <a:r>
              <a:rPr lang="zh-CN" altLang="en-US" sz="1200" dirty="0">
                <a:solidFill>
                  <a:schemeClr val="bg2">
                    <a:lumMod val="25000"/>
                  </a:schemeClr>
                </a:solidFill>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rPr>
              <a:t>单击此处编辑您要的内容，建</a:t>
            </a:r>
            <a:endParaRPr lang="zh-CN" altLang="en-US" sz="1200" dirty="0">
              <a:solidFill>
                <a:schemeClr val="bg2">
                  <a:lumMod val="25000"/>
                </a:schemeClr>
              </a:solidFill>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endParaRPr>
          </a:p>
          <a:p>
            <a:pPr algn="ctr" defTabSz="1216660">
              <a:lnSpc>
                <a:spcPct val="120000"/>
              </a:lnSpc>
              <a:spcBef>
                <a:spcPct val="20000"/>
              </a:spcBef>
            </a:pPr>
            <a:r>
              <a:rPr lang="zh-CN" altLang="en-US" sz="1200" dirty="0">
                <a:solidFill>
                  <a:schemeClr val="bg2">
                    <a:lumMod val="25000"/>
                  </a:schemeClr>
                </a:solidFill>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rPr>
              <a:t>议您在展示时采用微软雅黑字体</a:t>
            </a:r>
            <a:endParaRPr lang="en-US" altLang="zh-CN" sz="1200" dirty="0">
              <a:solidFill>
                <a:schemeClr val="bg2">
                  <a:lumMod val="25000"/>
                </a:schemeClr>
              </a:solidFill>
              <a:latin typeface="微软雅黑" panose="020B0503020204020204" pitchFamily="34" charset="-122"/>
              <a:ea typeface="微软雅黑" panose="020B0503020204020204" pitchFamily="34" charset="-122"/>
            </a:endParaRPr>
          </a:p>
        </p:txBody>
      </p:sp>
      <p:grpSp>
        <p:nvGrpSpPr>
          <p:cNvPr id="94" name="组合 93"/>
          <p:cNvGrpSpPr/>
          <p:nvPr/>
        </p:nvGrpSpPr>
        <p:grpSpPr>
          <a:xfrm flipV="1">
            <a:off x="3544603" y="3940926"/>
            <a:ext cx="1966888" cy="951313"/>
            <a:chOff x="6132651" y="3742005"/>
            <a:chExt cx="1882345" cy="910422"/>
          </a:xfrm>
          <a:solidFill>
            <a:srgbClr val="352C6B"/>
          </a:solidFill>
        </p:grpSpPr>
        <p:sp>
          <p:nvSpPr>
            <p:cNvPr id="95" name="任意多边形 94"/>
            <p:cNvSpPr/>
            <p:nvPr/>
          </p:nvSpPr>
          <p:spPr>
            <a:xfrm>
              <a:off x="6132651" y="3742006"/>
              <a:ext cx="932447" cy="907366"/>
            </a:xfrm>
            <a:custGeom>
              <a:avLst/>
              <a:gdLst>
                <a:gd name="connsiteX0" fmla="*/ 828733 w 932447"/>
                <a:gd name="connsiteY0" fmla="*/ 0 h 907366"/>
                <a:gd name="connsiteX1" fmla="*/ 913595 w 932447"/>
                <a:gd name="connsiteY1" fmla="*/ 4830 h 907366"/>
                <a:gd name="connsiteX2" fmla="*/ 932447 w 932447"/>
                <a:gd name="connsiteY2" fmla="*/ 8073 h 907366"/>
                <a:gd name="connsiteX3" fmla="*/ 868889 w 932447"/>
                <a:gd name="connsiteY3" fmla="*/ 19006 h 907366"/>
                <a:gd name="connsiteX4" fmla="*/ 219131 w 932447"/>
                <a:gd name="connsiteY4" fmla="*/ 769903 h 907366"/>
                <a:gd name="connsiteX5" fmla="*/ 208370 w 932447"/>
                <a:gd name="connsiteY5" fmla="*/ 907366 h 907366"/>
                <a:gd name="connsiteX6" fmla="*/ 0 w 932447"/>
                <a:gd name="connsiteY6" fmla="*/ 907366 h 907366"/>
                <a:gd name="connsiteX7" fmla="*/ 3024 w 932447"/>
                <a:gd name="connsiteY7" fmla="*/ 839853 h 907366"/>
                <a:gd name="connsiteX8" fmla="*/ 828733 w 932447"/>
                <a:gd name="connsiteY8" fmla="*/ 0 h 907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447" h="907366">
                  <a:moveTo>
                    <a:pt x="828733" y="0"/>
                  </a:moveTo>
                  <a:cubicBezTo>
                    <a:pt x="857383" y="0"/>
                    <a:pt x="885693" y="1636"/>
                    <a:pt x="913595" y="4830"/>
                  </a:cubicBezTo>
                  <a:lnTo>
                    <a:pt x="932447" y="8073"/>
                  </a:lnTo>
                  <a:lnTo>
                    <a:pt x="868889" y="19006"/>
                  </a:lnTo>
                  <a:cubicBezTo>
                    <a:pt x="537951" y="95334"/>
                    <a:pt x="278758" y="393657"/>
                    <a:pt x="219131" y="769903"/>
                  </a:cubicBezTo>
                  <a:lnTo>
                    <a:pt x="208370" y="907366"/>
                  </a:lnTo>
                  <a:lnTo>
                    <a:pt x="0" y="907366"/>
                  </a:lnTo>
                  <a:lnTo>
                    <a:pt x="3024" y="839853"/>
                  </a:lnTo>
                  <a:cubicBezTo>
                    <a:pt x="45528" y="368120"/>
                    <a:pt x="398990" y="0"/>
                    <a:pt x="82873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sp>
          <p:nvSpPr>
            <p:cNvPr id="96" name="任意多边形 95"/>
            <p:cNvSpPr/>
            <p:nvPr/>
          </p:nvSpPr>
          <p:spPr>
            <a:xfrm flipV="1">
              <a:off x="6990561" y="3742005"/>
              <a:ext cx="1024435" cy="910422"/>
            </a:xfrm>
            <a:custGeom>
              <a:avLst/>
              <a:gdLst>
                <a:gd name="connsiteX0" fmla="*/ 103714 w 1024435"/>
                <a:gd name="connsiteY0" fmla="*/ 910422 h 910422"/>
                <a:gd name="connsiteX1" fmla="*/ 842907 w 1024435"/>
                <a:gd name="connsiteY1" fmla="*/ 400808 h 910422"/>
                <a:gd name="connsiteX2" fmla="*/ 888121 w 1024435"/>
                <a:gd name="connsiteY2" fmla="*/ 273707 h 910422"/>
                <a:gd name="connsiteX3" fmla="*/ 1024435 w 1024435"/>
                <a:gd name="connsiteY3" fmla="*/ 273707 h 910422"/>
                <a:gd name="connsiteX4" fmla="*/ 785622 w 1024435"/>
                <a:gd name="connsiteY4" fmla="*/ 0 h 910422"/>
                <a:gd name="connsiteX5" fmla="*/ 544424 w 1024435"/>
                <a:gd name="connsiteY5" fmla="*/ 273707 h 910422"/>
                <a:gd name="connsiteX6" fmla="*/ 682762 w 1024435"/>
                <a:gd name="connsiteY6" fmla="*/ 273707 h 910422"/>
                <a:gd name="connsiteX7" fmla="*/ 681851 w 1024435"/>
                <a:gd name="connsiteY7" fmla="*/ 277677 h 910422"/>
                <a:gd name="connsiteX8" fmla="*/ 63558 w 1024435"/>
                <a:gd name="connsiteY8" fmla="*/ 891416 h 910422"/>
                <a:gd name="connsiteX9" fmla="*/ 0 w 1024435"/>
                <a:gd name="connsiteY9" fmla="*/ 902349 h 910422"/>
                <a:gd name="connsiteX10" fmla="*/ 18852 w 1024435"/>
                <a:gd name="connsiteY10" fmla="*/ 905592 h 910422"/>
                <a:gd name="connsiteX11" fmla="*/ 103714 w 1024435"/>
                <a:gd name="connsiteY11" fmla="*/ 910422 h 91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24435" h="910422">
                  <a:moveTo>
                    <a:pt x="103714" y="910422"/>
                  </a:moveTo>
                  <a:cubicBezTo>
                    <a:pt x="426021" y="910422"/>
                    <a:pt x="705420" y="703354"/>
                    <a:pt x="842907" y="400808"/>
                  </a:cubicBezTo>
                  <a:lnTo>
                    <a:pt x="888121" y="273707"/>
                  </a:lnTo>
                  <a:lnTo>
                    <a:pt x="1024435" y="273707"/>
                  </a:lnTo>
                  <a:lnTo>
                    <a:pt x="785622" y="0"/>
                  </a:lnTo>
                  <a:lnTo>
                    <a:pt x="544424" y="273707"/>
                  </a:lnTo>
                  <a:lnTo>
                    <a:pt x="682762" y="273707"/>
                  </a:lnTo>
                  <a:lnTo>
                    <a:pt x="681851" y="277677"/>
                  </a:lnTo>
                  <a:cubicBezTo>
                    <a:pt x="587770" y="587877"/>
                    <a:pt x="353129" y="824629"/>
                    <a:pt x="63558" y="891416"/>
                  </a:cubicBezTo>
                  <a:lnTo>
                    <a:pt x="0" y="902349"/>
                  </a:lnTo>
                  <a:lnTo>
                    <a:pt x="18852" y="905592"/>
                  </a:lnTo>
                  <a:cubicBezTo>
                    <a:pt x="46754" y="908786"/>
                    <a:pt x="75064" y="910422"/>
                    <a:pt x="103714" y="9104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97" name="组合 96"/>
          <p:cNvGrpSpPr/>
          <p:nvPr/>
        </p:nvGrpSpPr>
        <p:grpSpPr>
          <a:xfrm>
            <a:off x="5157894" y="2989614"/>
            <a:ext cx="1966888" cy="951313"/>
            <a:chOff x="6132651" y="3742005"/>
            <a:chExt cx="1882345" cy="910422"/>
          </a:xfrm>
          <a:solidFill>
            <a:srgbClr val="B582D6"/>
          </a:solidFill>
        </p:grpSpPr>
        <p:sp>
          <p:nvSpPr>
            <p:cNvPr id="98" name="任意多边形 97"/>
            <p:cNvSpPr/>
            <p:nvPr/>
          </p:nvSpPr>
          <p:spPr>
            <a:xfrm>
              <a:off x="6132651" y="3742006"/>
              <a:ext cx="932447" cy="907366"/>
            </a:xfrm>
            <a:custGeom>
              <a:avLst/>
              <a:gdLst>
                <a:gd name="connsiteX0" fmla="*/ 828733 w 932447"/>
                <a:gd name="connsiteY0" fmla="*/ 0 h 907366"/>
                <a:gd name="connsiteX1" fmla="*/ 913595 w 932447"/>
                <a:gd name="connsiteY1" fmla="*/ 4830 h 907366"/>
                <a:gd name="connsiteX2" fmla="*/ 932447 w 932447"/>
                <a:gd name="connsiteY2" fmla="*/ 8073 h 907366"/>
                <a:gd name="connsiteX3" fmla="*/ 868889 w 932447"/>
                <a:gd name="connsiteY3" fmla="*/ 19006 h 907366"/>
                <a:gd name="connsiteX4" fmla="*/ 219131 w 932447"/>
                <a:gd name="connsiteY4" fmla="*/ 769903 h 907366"/>
                <a:gd name="connsiteX5" fmla="*/ 208370 w 932447"/>
                <a:gd name="connsiteY5" fmla="*/ 907366 h 907366"/>
                <a:gd name="connsiteX6" fmla="*/ 0 w 932447"/>
                <a:gd name="connsiteY6" fmla="*/ 907366 h 907366"/>
                <a:gd name="connsiteX7" fmla="*/ 3024 w 932447"/>
                <a:gd name="connsiteY7" fmla="*/ 839853 h 907366"/>
                <a:gd name="connsiteX8" fmla="*/ 828733 w 932447"/>
                <a:gd name="connsiteY8" fmla="*/ 0 h 907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447" h="907366">
                  <a:moveTo>
                    <a:pt x="828733" y="0"/>
                  </a:moveTo>
                  <a:cubicBezTo>
                    <a:pt x="857383" y="0"/>
                    <a:pt x="885693" y="1636"/>
                    <a:pt x="913595" y="4830"/>
                  </a:cubicBezTo>
                  <a:lnTo>
                    <a:pt x="932447" y="8073"/>
                  </a:lnTo>
                  <a:lnTo>
                    <a:pt x="868889" y="19006"/>
                  </a:lnTo>
                  <a:cubicBezTo>
                    <a:pt x="537951" y="95334"/>
                    <a:pt x="278758" y="393657"/>
                    <a:pt x="219131" y="769903"/>
                  </a:cubicBezTo>
                  <a:lnTo>
                    <a:pt x="208370" y="907366"/>
                  </a:lnTo>
                  <a:lnTo>
                    <a:pt x="0" y="907366"/>
                  </a:lnTo>
                  <a:lnTo>
                    <a:pt x="3024" y="839853"/>
                  </a:lnTo>
                  <a:cubicBezTo>
                    <a:pt x="45528" y="368120"/>
                    <a:pt x="398990" y="0"/>
                    <a:pt x="82873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sp>
          <p:nvSpPr>
            <p:cNvPr id="99" name="任意多边形 98"/>
            <p:cNvSpPr/>
            <p:nvPr/>
          </p:nvSpPr>
          <p:spPr>
            <a:xfrm flipV="1">
              <a:off x="6990561" y="3742005"/>
              <a:ext cx="1024435" cy="910422"/>
            </a:xfrm>
            <a:custGeom>
              <a:avLst/>
              <a:gdLst>
                <a:gd name="connsiteX0" fmla="*/ 103714 w 1024435"/>
                <a:gd name="connsiteY0" fmla="*/ 910422 h 910422"/>
                <a:gd name="connsiteX1" fmla="*/ 842907 w 1024435"/>
                <a:gd name="connsiteY1" fmla="*/ 400808 h 910422"/>
                <a:gd name="connsiteX2" fmla="*/ 888121 w 1024435"/>
                <a:gd name="connsiteY2" fmla="*/ 273707 h 910422"/>
                <a:gd name="connsiteX3" fmla="*/ 1024435 w 1024435"/>
                <a:gd name="connsiteY3" fmla="*/ 273707 h 910422"/>
                <a:gd name="connsiteX4" fmla="*/ 785622 w 1024435"/>
                <a:gd name="connsiteY4" fmla="*/ 0 h 910422"/>
                <a:gd name="connsiteX5" fmla="*/ 544424 w 1024435"/>
                <a:gd name="connsiteY5" fmla="*/ 273707 h 910422"/>
                <a:gd name="connsiteX6" fmla="*/ 682762 w 1024435"/>
                <a:gd name="connsiteY6" fmla="*/ 273707 h 910422"/>
                <a:gd name="connsiteX7" fmla="*/ 681851 w 1024435"/>
                <a:gd name="connsiteY7" fmla="*/ 277677 h 910422"/>
                <a:gd name="connsiteX8" fmla="*/ 63558 w 1024435"/>
                <a:gd name="connsiteY8" fmla="*/ 891416 h 910422"/>
                <a:gd name="connsiteX9" fmla="*/ 0 w 1024435"/>
                <a:gd name="connsiteY9" fmla="*/ 902349 h 910422"/>
                <a:gd name="connsiteX10" fmla="*/ 18852 w 1024435"/>
                <a:gd name="connsiteY10" fmla="*/ 905592 h 910422"/>
                <a:gd name="connsiteX11" fmla="*/ 103714 w 1024435"/>
                <a:gd name="connsiteY11" fmla="*/ 910422 h 91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24435" h="910422">
                  <a:moveTo>
                    <a:pt x="103714" y="910422"/>
                  </a:moveTo>
                  <a:cubicBezTo>
                    <a:pt x="426021" y="910422"/>
                    <a:pt x="705420" y="703354"/>
                    <a:pt x="842907" y="400808"/>
                  </a:cubicBezTo>
                  <a:lnTo>
                    <a:pt x="888121" y="273707"/>
                  </a:lnTo>
                  <a:lnTo>
                    <a:pt x="1024435" y="273707"/>
                  </a:lnTo>
                  <a:lnTo>
                    <a:pt x="785622" y="0"/>
                  </a:lnTo>
                  <a:lnTo>
                    <a:pt x="544424" y="273707"/>
                  </a:lnTo>
                  <a:lnTo>
                    <a:pt x="682762" y="273707"/>
                  </a:lnTo>
                  <a:lnTo>
                    <a:pt x="681851" y="277677"/>
                  </a:lnTo>
                  <a:cubicBezTo>
                    <a:pt x="587770" y="587877"/>
                    <a:pt x="353129" y="824629"/>
                    <a:pt x="63558" y="891416"/>
                  </a:cubicBezTo>
                  <a:lnTo>
                    <a:pt x="0" y="902349"/>
                  </a:lnTo>
                  <a:lnTo>
                    <a:pt x="18852" y="905592"/>
                  </a:lnTo>
                  <a:cubicBezTo>
                    <a:pt x="46754" y="908786"/>
                    <a:pt x="75064" y="910422"/>
                    <a:pt x="103714" y="9104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100" name="组合 99"/>
          <p:cNvGrpSpPr/>
          <p:nvPr/>
        </p:nvGrpSpPr>
        <p:grpSpPr>
          <a:xfrm flipV="1">
            <a:off x="6771186" y="3937734"/>
            <a:ext cx="1966888" cy="951313"/>
            <a:chOff x="6132651" y="3742005"/>
            <a:chExt cx="1882345" cy="910422"/>
          </a:xfrm>
          <a:solidFill>
            <a:srgbClr val="FE85A3"/>
          </a:solidFill>
        </p:grpSpPr>
        <p:sp>
          <p:nvSpPr>
            <p:cNvPr id="101" name="任意多边形 100"/>
            <p:cNvSpPr/>
            <p:nvPr/>
          </p:nvSpPr>
          <p:spPr>
            <a:xfrm>
              <a:off x="6132651" y="3742006"/>
              <a:ext cx="932447" cy="907366"/>
            </a:xfrm>
            <a:custGeom>
              <a:avLst/>
              <a:gdLst>
                <a:gd name="connsiteX0" fmla="*/ 828733 w 932447"/>
                <a:gd name="connsiteY0" fmla="*/ 0 h 907366"/>
                <a:gd name="connsiteX1" fmla="*/ 913595 w 932447"/>
                <a:gd name="connsiteY1" fmla="*/ 4830 h 907366"/>
                <a:gd name="connsiteX2" fmla="*/ 932447 w 932447"/>
                <a:gd name="connsiteY2" fmla="*/ 8073 h 907366"/>
                <a:gd name="connsiteX3" fmla="*/ 868889 w 932447"/>
                <a:gd name="connsiteY3" fmla="*/ 19006 h 907366"/>
                <a:gd name="connsiteX4" fmla="*/ 219131 w 932447"/>
                <a:gd name="connsiteY4" fmla="*/ 769903 h 907366"/>
                <a:gd name="connsiteX5" fmla="*/ 208370 w 932447"/>
                <a:gd name="connsiteY5" fmla="*/ 907366 h 907366"/>
                <a:gd name="connsiteX6" fmla="*/ 0 w 932447"/>
                <a:gd name="connsiteY6" fmla="*/ 907366 h 907366"/>
                <a:gd name="connsiteX7" fmla="*/ 3024 w 932447"/>
                <a:gd name="connsiteY7" fmla="*/ 839853 h 907366"/>
                <a:gd name="connsiteX8" fmla="*/ 828733 w 932447"/>
                <a:gd name="connsiteY8" fmla="*/ 0 h 907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447" h="907366">
                  <a:moveTo>
                    <a:pt x="828733" y="0"/>
                  </a:moveTo>
                  <a:cubicBezTo>
                    <a:pt x="857383" y="0"/>
                    <a:pt x="885693" y="1636"/>
                    <a:pt x="913595" y="4830"/>
                  </a:cubicBezTo>
                  <a:lnTo>
                    <a:pt x="932447" y="8073"/>
                  </a:lnTo>
                  <a:lnTo>
                    <a:pt x="868889" y="19006"/>
                  </a:lnTo>
                  <a:cubicBezTo>
                    <a:pt x="537951" y="95334"/>
                    <a:pt x="278758" y="393657"/>
                    <a:pt x="219131" y="769903"/>
                  </a:cubicBezTo>
                  <a:lnTo>
                    <a:pt x="208370" y="907366"/>
                  </a:lnTo>
                  <a:lnTo>
                    <a:pt x="0" y="907366"/>
                  </a:lnTo>
                  <a:lnTo>
                    <a:pt x="3024" y="839853"/>
                  </a:lnTo>
                  <a:cubicBezTo>
                    <a:pt x="45528" y="368120"/>
                    <a:pt x="398990" y="0"/>
                    <a:pt x="82873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sp>
          <p:nvSpPr>
            <p:cNvPr id="102" name="任意多边形 101"/>
            <p:cNvSpPr/>
            <p:nvPr/>
          </p:nvSpPr>
          <p:spPr>
            <a:xfrm flipV="1">
              <a:off x="6990561" y="3742005"/>
              <a:ext cx="1024435" cy="910422"/>
            </a:xfrm>
            <a:custGeom>
              <a:avLst/>
              <a:gdLst>
                <a:gd name="connsiteX0" fmla="*/ 103714 w 1024435"/>
                <a:gd name="connsiteY0" fmla="*/ 910422 h 910422"/>
                <a:gd name="connsiteX1" fmla="*/ 842907 w 1024435"/>
                <a:gd name="connsiteY1" fmla="*/ 400808 h 910422"/>
                <a:gd name="connsiteX2" fmla="*/ 888121 w 1024435"/>
                <a:gd name="connsiteY2" fmla="*/ 273707 h 910422"/>
                <a:gd name="connsiteX3" fmla="*/ 1024435 w 1024435"/>
                <a:gd name="connsiteY3" fmla="*/ 273707 h 910422"/>
                <a:gd name="connsiteX4" fmla="*/ 785622 w 1024435"/>
                <a:gd name="connsiteY4" fmla="*/ 0 h 910422"/>
                <a:gd name="connsiteX5" fmla="*/ 544424 w 1024435"/>
                <a:gd name="connsiteY5" fmla="*/ 273707 h 910422"/>
                <a:gd name="connsiteX6" fmla="*/ 682762 w 1024435"/>
                <a:gd name="connsiteY6" fmla="*/ 273707 h 910422"/>
                <a:gd name="connsiteX7" fmla="*/ 681851 w 1024435"/>
                <a:gd name="connsiteY7" fmla="*/ 277677 h 910422"/>
                <a:gd name="connsiteX8" fmla="*/ 63558 w 1024435"/>
                <a:gd name="connsiteY8" fmla="*/ 891416 h 910422"/>
                <a:gd name="connsiteX9" fmla="*/ 0 w 1024435"/>
                <a:gd name="connsiteY9" fmla="*/ 902349 h 910422"/>
                <a:gd name="connsiteX10" fmla="*/ 18852 w 1024435"/>
                <a:gd name="connsiteY10" fmla="*/ 905592 h 910422"/>
                <a:gd name="connsiteX11" fmla="*/ 103714 w 1024435"/>
                <a:gd name="connsiteY11" fmla="*/ 910422 h 91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24435" h="910422">
                  <a:moveTo>
                    <a:pt x="103714" y="910422"/>
                  </a:moveTo>
                  <a:cubicBezTo>
                    <a:pt x="426021" y="910422"/>
                    <a:pt x="705420" y="703354"/>
                    <a:pt x="842907" y="400808"/>
                  </a:cubicBezTo>
                  <a:lnTo>
                    <a:pt x="888121" y="273707"/>
                  </a:lnTo>
                  <a:lnTo>
                    <a:pt x="1024435" y="273707"/>
                  </a:lnTo>
                  <a:lnTo>
                    <a:pt x="785622" y="0"/>
                  </a:lnTo>
                  <a:lnTo>
                    <a:pt x="544424" y="273707"/>
                  </a:lnTo>
                  <a:lnTo>
                    <a:pt x="682762" y="273707"/>
                  </a:lnTo>
                  <a:lnTo>
                    <a:pt x="681851" y="277677"/>
                  </a:lnTo>
                  <a:cubicBezTo>
                    <a:pt x="587770" y="587877"/>
                    <a:pt x="353129" y="824629"/>
                    <a:pt x="63558" y="891416"/>
                  </a:cubicBezTo>
                  <a:lnTo>
                    <a:pt x="0" y="902349"/>
                  </a:lnTo>
                  <a:lnTo>
                    <a:pt x="18852" y="905592"/>
                  </a:lnTo>
                  <a:cubicBezTo>
                    <a:pt x="46754" y="908786"/>
                    <a:pt x="75064" y="910422"/>
                    <a:pt x="103714" y="9104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103" name="组合 102"/>
          <p:cNvGrpSpPr/>
          <p:nvPr/>
        </p:nvGrpSpPr>
        <p:grpSpPr>
          <a:xfrm>
            <a:off x="8384477" y="2989614"/>
            <a:ext cx="1966888" cy="951313"/>
            <a:chOff x="6132651" y="3742005"/>
            <a:chExt cx="1882345" cy="910422"/>
          </a:xfrm>
          <a:solidFill>
            <a:srgbClr val="D784CB"/>
          </a:solidFill>
        </p:grpSpPr>
        <p:sp>
          <p:nvSpPr>
            <p:cNvPr id="104" name="任意多边形 103"/>
            <p:cNvSpPr/>
            <p:nvPr/>
          </p:nvSpPr>
          <p:spPr>
            <a:xfrm>
              <a:off x="6132651" y="3742006"/>
              <a:ext cx="932447" cy="907366"/>
            </a:xfrm>
            <a:custGeom>
              <a:avLst/>
              <a:gdLst>
                <a:gd name="connsiteX0" fmla="*/ 828733 w 932447"/>
                <a:gd name="connsiteY0" fmla="*/ 0 h 907366"/>
                <a:gd name="connsiteX1" fmla="*/ 913595 w 932447"/>
                <a:gd name="connsiteY1" fmla="*/ 4830 h 907366"/>
                <a:gd name="connsiteX2" fmla="*/ 932447 w 932447"/>
                <a:gd name="connsiteY2" fmla="*/ 8073 h 907366"/>
                <a:gd name="connsiteX3" fmla="*/ 868889 w 932447"/>
                <a:gd name="connsiteY3" fmla="*/ 19006 h 907366"/>
                <a:gd name="connsiteX4" fmla="*/ 219131 w 932447"/>
                <a:gd name="connsiteY4" fmla="*/ 769903 h 907366"/>
                <a:gd name="connsiteX5" fmla="*/ 208370 w 932447"/>
                <a:gd name="connsiteY5" fmla="*/ 907366 h 907366"/>
                <a:gd name="connsiteX6" fmla="*/ 0 w 932447"/>
                <a:gd name="connsiteY6" fmla="*/ 907366 h 907366"/>
                <a:gd name="connsiteX7" fmla="*/ 3024 w 932447"/>
                <a:gd name="connsiteY7" fmla="*/ 839853 h 907366"/>
                <a:gd name="connsiteX8" fmla="*/ 828733 w 932447"/>
                <a:gd name="connsiteY8" fmla="*/ 0 h 907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447" h="907366">
                  <a:moveTo>
                    <a:pt x="828733" y="0"/>
                  </a:moveTo>
                  <a:cubicBezTo>
                    <a:pt x="857383" y="0"/>
                    <a:pt x="885693" y="1636"/>
                    <a:pt x="913595" y="4830"/>
                  </a:cubicBezTo>
                  <a:lnTo>
                    <a:pt x="932447" y="8073"/>
                  </a:lnTo>
                  <a:lnTo>
                    <a:pt x="868889" y="19006"/>
                  </a:lnTo>
                  <a:cubicBezTo>
                    <a:pt x="537951" y="95334"/>
                    <a:pt x="278758" y="393657"/>
                    <a:pt x="219131" y="769903"/>
                  </a:cubicBezTo>
                  <a:lnTo>
                    <a:pt x="208370" y="907366"/>
                  </a:lnTo>
                  <a:lnTo>
                    <a:pt x="0" y="907366"/>
                  </a:lnTo>
                  <a:lnTo>
                    <a:pt x="3024" y="839853"/>
                  </a:lnTo>
                  <a:cubicBezTo>
                    <a:pt x="45528" y="368120"/>
                    <a:pt x="398990" y="0"/>
                    <a:pt x="82873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sp>
          <p:nvSpPr>
            <p:cNvPr id="105" name="任意多边形 104"/>
            <p:cNvSpPr/>
            <p:nvPr/>
          </p:nvSpPr>
          <p:spPr>
            <a:xfrm flipV="1">
              <a:off x="6990561" y="3742005"/>
              <a:ext cx="1024435" cy="910422"/>
            </a:xfrm>
            <a:custGeom>
              <a:avLst/>
              <a:gdLst>
                <a:gd name="connsiteX0" fmla="*/ 103714 w 1024435"/>
                <a:gd name="connsiteY0" fmla="*/ 910422 h 910422"/>
                <a:gd name="connsiteX1" fmla="*/ 842907 w 1024435"/>
                <a:gd name="connsiteY1" fmla="*/ 400808 h 910422"/>
                <a:gd name="connsiteX2" fmla="*/ 888121 w 1024435"/>
                <a:gd name="connsiteY2" fmla="*/ 273707 h 910422"/>
                <a:gd name="connsiteX3" fmla="*/ 1024435 w 1024435"/>
                <a:gd name="connsiteY3" fmla="*/ 273707 h 910422"/>
                <a:gd name="connsiteX4" fmla="*/ 785622 w 1024435"/>
                <a:gd name="connsiteY4" fmla="*/ 0 h 910422"/>
                <a:gd name="connsiteX5" fmla="*/ 544424 w 1024435"/>
                <a:gd name="connsiteY5" fmla="*/ 273707 h 910422"/>
                <a:gd name="connsiteX6" fmla="*/ 682762 w 1024435"/>
                <a:gd name="connsiteY6" fmla="*/ 273707 h 910422"/>
                <a:gd name="connsiteX7" fmla="*/ 681851 w 1024435"/>
                <a:gd name="connsiteY7" fmla="*/ 277677 h 910422"/>
                <a:gd name="connsiteX8" fmla="*/ 63558 w 1024435"/>
                <a:gd name="connsiteY8" fmla="*/ 891416 h 910422"/>
                <a:gd name="connsiteX9" fmla="*/ 0 w 1024435"/>
                <a:gd name="connsiteY9" fmla="*/ 902349 h 910422"/>
                <a:gd name="connsiteX10" fmla="*/ 18852 w 1024435"/>
                <a:gd name="connsiteY10" fmla="*/ 905592 h 910422"/>
                <a:gd name="connsiteX11" fmla="*/ 103714 w 1024435"/>
                <a:gd name="connsiteY11" fmla="*/ 910422 h 91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24435" h="910422">
                  <a:moveTo>
                    <a:pt x="103714" y="910422"/>
                  </a:moveTo>
                  <a:cubicBezTo>
                    <a:pt x="426021" y="910422"/>
                    <a:pt x="705420" y="703354"/>
                    <a:pt x="842907" y="400808"/>
                  </a:cubicBezTo>
                  <a:lnTo>
                    <a:pt x="888121" y="273707"/>
                  </a:lnTo>
                  <a:lnTo>
                    <a:pt x="1024435" y="273707"/>
                  </a:lnTo>
                  <a:lnTo>
                    <a:pt x="785622" y="0"/>
                  </a:lnTo>
                  <a:lnTo>
                    <a:pt x="544424" y="273707"/>
                  </a:lnTo>
                  <a:lnTo>
                    <a:pt x="682762" y="273707"/>
                  </a:lnTo>
                  <a:lnTo>
                    <a:pt x="681851" y="277677"/>
                  </a:lnTo>
                  <a:cubicBezTo>
                    <a:pt x="587770" y="587877"/>
                    <a:pt x="353129" y="824629"/>
                    <a:pt x="63558" y="891416"/>
                  </a:cubicBezTo>
                  <a:lnTo>
                    <a:pt x="0" y="902349"/>
                  </a:lnTo>
                  <a:lnTo>
                    <a:pt x="18852" y="905592"/>
                  </a:lnTo>
                  <a:cubicBezTo>
                    <a:pt x="46754" y="908786"/>
                    <a:pt x="75064" y="910422"/>
                    <a:pt x="103714" y="9104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106" name="组合 105"/>
          <p:cNvGrpSpPr/>
          <p:nvPr/>
        </p:nvGrpSpPr>
        <p:grpSpPr>
          <a:xfrm>
            <a:off x="1931311" y="2992806"/>
            <a:ext cx="1966888" cy="951313"/>
            <a:chOff x="6132651" y="3742005"/>
            <a:chExt cx="1882345" cy="910422"/>
          </a:xfrm>
          <a:solidFill>
            <a:srgbClr val="FE85A3"/>
          </a:solidFill>
        </p:grpSpPr>
        <p:sp>
          <p:nvSpPr>
            <p:cNvPr id="107" name="任意多边形 106"/>
            <p:cNvSpPr/>
            <p:nvPr/>
          </p:nvSpPr>
          <p:spPr>
            <a:xfrm>
              <a:off x="6132651" y="3742006"/>
              <a:ext cx="932447" cy="907366"/>
            </a:xfrm>
            <a:custGeom>
              <a:avLst/>
              <a:gdLst>
                <a:gd name="connsiteX0" fmla="*/ 828733 w 932447"/>
                <a:gd name="connsiteY0" fmla="*/ 0 h 907366"/>
                <a:gd name="connsiteX1" fmla="*/ 913595 w 932447"/>
                <a:gd name="connsiteY1" fmla="*/ 4830 h 907366"/>
                <a:gd name="connsiteX2" fmla="*/ 932447 w 932447"/>
                <a:gd name="connsiteY2" fmla="*/ 8073 h 907366"/>
                <a:gd name="connsiteX3" fmla="*/ 868889 w 932447"/>
                <a:gd name="connsiteY3" fmla="*/ 19006 h 907366"/>
                <a:gd name="connsiteX4" fmla="*/ 219131 w 932447"/>
                <a:gd name="connsiteY4" fmla="*/ 769903 h 907366"/>
                <a:gd name="connsiteX5" fmla="*/ 208370 w 932447"/>
                <a:gd name="connsiteY5" fmla="*/ 907366 h 907366"/>
                <a:gd name="connsiteX6" fmla="*/ 0 w 932447"/>
                <a:gd name="connsiteY6" fmla="*/ 907366 h 907366"/>
                <a:gd name="connsiteX7" fmla="*/ 3024 w 932447"/>
                <a:gd name="connsiteY7" fmla="*/ 839853 h 907366"/>
                <a:gd name="connsiteX8" fmla="*/ 828733 w 932447"/>
                <a:gd name="connsiteY8" fmla="*/ 0 h 907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2447" h="907366">
                  <a:moveTo>
                    <a:pt x="828733" y="0"/>
                  </a:moveTo>
                  <a:cubicBezTo>
                    <a:pt x="857383" y="0"/>
                    <a:pt x="885693" y="1636"/>
                    <a:pt x="913595" y="4830"/>
                  </a:cubicBezTo>
                  <a:lnTo>
                    <a:pt x="932447" y="8073"/>
                  </a:lnTo>
                  <a:lnTo>
                    <a:pt x="868889" y="19006"/>
                  </a:lnTo>
                  <a:cubicBezTo>
                    <a:pt x="537951" y="95334"/>
                    <a:pt x="278758" y="393657"/>
                    <a:pt x="219131" y="769903"/>
                  </a:cubicBezTo>
                  <a:lnTo>
                    <a:pt x="208370" y="907366"/>
                  </a:lnTo>
                  <a:lnTo>
                    <a:pt x="0" y="907366"/>
                  </a:lnTo>
                  <a:lnTo>
                    <a:pt x="3024" y="839853"/>
                  </a:lnTo>
                  <a:cubicBezTo>
                    <a:pt x="45528" y="368120"/>
                    <a:pt x="398990" y="0"/>
                    <a:pt x="82873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sp>
          <p:nvSpPr>
            <p:cNvPr id="108" name="任意多边形 107"/>
            <p:cNvSpPr/>
            <p:nvPr/>
          </p:nvSpPr>
          <p:spPr>
            <a:xfrm flipV="1">
              <a:off x="6990561" y="3742005"/>
              <a:ext cx="1024435" cy="910422"/>
            </a:xfrm>
            <a:custGeom>
              <a:avLst/>
              <a:gdLst>
                <a:gd name="connsiteX0" fmla="*/ 103714 w 1024435"/>
                <a:gd name="connsiteY0" fmla="*/ 910422 h 910422"/>
                <a:gd name="connsiteX1" fmla="*/ 842907 w 1024435"/>
                <a:gd name="connsiteY1" fmla="*/ 400808 h 910422"/>
                <a:gd name="connsiteX2" fmla="*/ 888121 w 1024435"/>
                <a:gd name="connsiteY2" fmla="*/ 273707 h 910422"/>
                <a:gd name="connsiteX3" fmla="*/ 1024435 w 1024435"/>
                <a:gd name="connsiteY3" fmla="*/ 273707 h 910422"/>
                <a:gd name="connsiteX4" fmla="*/ 785622 w 1024435"/>
                <a:gd name="connsiteY4" fmla="*/ 0 h 910422"/>
                <a:gd name="connsiteX5" fmla="*/ 544424 w 1024435"/>
                <a:gd name="connsiteY5" fmla="*/ 273707 h 910422"/>
                <a:gd name="connsiteX6" fmla="*/ 682762 w 1024435"/>
                <a:gd name="connsiteY6" fmla="*/ 273707 h 910422"/>
                <a:gd name="connsiteX7" fmla="*/ 681851 w 1024435"/>
                <a:gd name="connsiteY7" fmla="*/ 277677 h 910422"/>
                <a:gd name="connsiteX8" fmla="*/ 63558 w 1024435"/>
                <a:gd name="connsiteY8" fmla="*/ 891416 h 910422"/>
                <a:gd name="connsiteX9" fmla="*/ 0 w 1024435"/>
                <a:gd name="connsiteY9" fmla="*/ 902349 h 910422"/>
                <a:gd name="connsiteX10" fmla="*/ 18852 w 1024435"/>
                <a:gd name="connsiteY10" fmla="*/ 905592 h 910422"/>
                <a:gd name="connsiteX11" fmla="*/ 103714 w 1024435"/>
                <a:gd name="connsiteY11" fmla="*/ 910422 h 91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24435" h="910422">
                  <a:moveTo>
                    <a:pt x="103714" y="910422"/>
                  </a:moveTo>
                  <a:cubicBezTo>
                    <a:pt x="426021" y="910422"/>
                    <a:pt x="705420" y="703354"/>
                    <a:pt x="842907" y="400808"/>
                  </a:cubicBezTo>
                  <a:lnTo>
                    <a:pt x="888121" y="273707"/>
                  </a:lnTo>
                  <a:lnTo>
                    <a:pt x="1024435" y="273707"/>
                  </a:lnTo>
                  <a:lnTo>
                    <a:pt x="785622" y="0"/>
                  </a:lnTo>
                  <a:lnTo>
                    <a:pt x="544424" y="273707"/>
                  </a:lnTo>
                  <a:lnTo>
                    <a:pt x="682762" y="273707"/>
                  </a:lnTo>
                  <a:lnTo>
                    <a:pt x="681851" y="277677"/>
                  </a:lnTo>
                  <a:cubicBezTo>
                    <a:pt x="587770" y="587877"/>
                    <a:pt x="353129" y="824629"/>
                    <a:pt x="63558" y="891416"/>
                  </a:cubicBezTo>
                  <a:lnTo>
                    <a:pt x="0" y="902349"/>
                  </a:lnTo>
                  <a:lnTo>
                    <a:pt x="18852" y="905592"/>
                  </a:lnTo>
                  <a:cubicBezTo>
                    <a:pt x="46754" y="908786"/>
                    <a:pt x="75064" y="910422"/>
                    <a:pt x="103714" y="91042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grpSp>
      <p:sp>
        <p:nvSpPr>
          <p:cNvPr id="109" name="文本框 108"/>
          <p:cNvSpPr txBox="1"/>
          <p:nvPr/>
        </p:nvSpPr>
        <p:spPr>
          <a:xfrm>
            <a:off x="2314794" y="3383848"/>
            <a:ext cx="927100" cy="583565"/>
          </a:xfrm>
          <a:prstGeom prst="rect">
            <a:avLst/>
          </a:prstGeom>
          <a:noFill/>
          <a:effectLst/>
        </p:spPr>
        <p:txBody>
          <a:bodyPr wrap="none" rtlCol="0">
            <a:spAutoFit/>
          </a:bodyPr>
          <a:p>
            <a:r>
              <a:rPr lang="en-US" altLang="zh-CN" sz="3200" b="1" dirty="0" smtClean="0">
                <a:solidFill>
                  <a:schemeClr val="bg2">
                    <a:lumMod val="25000"/>
                  </a:schemeClr>
                </a:solidFill>
                <a:latin typeface="微软雅黑" panose="020B0503020204020204" pitchFamily="34" charset="-122"/>
                <a:ea typeface="微软雅黑" panose="020B0503020204020204" pitchFamily="34" charset="-122"/>
              </a:rPr>
              <a:t>  01</a:t>
            </a:r>
            <a:endParaRPr lang="en-US" altLang="zh-CN" sz="3200" b="1" dirty="0" smtClean="0">
              <a:solidFill>
                <a:schemeClr val="bg2">
                  <a:lumMod val="25000"/>
                </a:schemeClr>
              </a:solidFill>
              <a:latin typeface="微软雅黑" panose="020B0503020204020204" pitchFamily="34" charset="-122"/>
              <a:ea typeface="微软雅黑" panose="020B0503020204020204" pitchFamily="34" charset="-122"/>
            </a:endParaRPr>
          </a:p>
        </p:txBody>
      </p:sp>
      <p:sp>
        <p:nvSpPr>
          <p:cNvPr id="110" name="文本框 109"/>
          <p:cNvSpPr txBox="1"/>
          <p:nvPr/>
        </p:nvSpPr>
        <p:spPr>
          <a:xfrm>
            <a:off x="5541377" y="3383847"/>
            <a:ext cx="927100" cy="583565"/>
          </a:xfrm>
          <a:prstGeom prst="rect">
            <a:avLst/>
          </a:prstGeom>
          <a:noFill/>
          <a:effectLst/>
        </p:spPr>
        <p:txBody>
          <a:bodyPr wrap="none" rtlCol="0">
            <a:spAutoFit/>
          </a:bodyPr>
          <a:p>
            <a:r>
              <a:rPr lang="en-US" altLang="zh-CN" sz="3200" b="1" dirty="0" smtClean="0">
                <a:solidFill>
                  <a:schemeClr val="bg2">
                    <a:lumMod val="25000"/>
                  </a:schemeClr>
                </a:solidFill>
                <a:latin typeface="微软雅黑" panose="020B0503020204020204" pitchFamily="34" charset="-122"/>
                <a:ea typeface="微软雅黑" panose="020B0503020204020204" pitchFamily="34" charset="-122"/>
              </a:rPr>
              <a:t>  03</a:t>
            </a:r>
            <a:endParaRPr lang="en-US" altLang="zh-CN" sz="3200" b="1" dirty="0" smtClean="0">
              <a:solidFill>
                <a:schemeClr val="bg2">
                  <a:lumMod val="25000"/>
                </a:schemeClr>
              </a:solidFill>
              <a:latin typeface="微软雅黑" panose="020B0503020204020204" pitchFamily="34" charset="-122"/>
              <a:ea typeface="微软雅黑" panose="020B0503020204020204" pitchFamily="34" charset="-122"/>
            </a:endParaRPr>
          </a:p>
        </p:txBody>
      </p:sp>
      <p:sp>
        <p:nvSpPr>
          <p:cNvPr id="111" name="文本框 110"/>
          <p:cNvSpPr txBox="1"/>
          <p:nvPr/>
        </p:nvSpPr>
        <p:spPr>
          <a:xfrm>
            <a:off x="8777077" y="3388057"/>
            <a:ext cx="927100" cy="583565"/>
          </a:xfrm>
          <a:prstGeom prst="rect">
            <a:avLst/>
          </a:prstGeom>
          <a:noFill/>
          <a:effectLst/>
        </p:spPr>
        <p:txBody>
          <a:bodyPr wrap="none" rtlCol="0">
            <a:spAutoFit/>
          </a:bodyPr>
          <a:p>
            <a:r>
              <a:rPr lang="en-US" altLang="zh-CN" sz="3200" b="1" dirty="0" smtClean="0">
                <a:solidFill>
                  <a:schemeClr val="bg2">
                    <a:lumMod val="25000"/>
                  </a:schemeClr>
                </a:solidFill>
                <a:latin typeface="微软雅黑" panose="020B0503020204020204" pitchFamily="34" charset="-122"/>
                <a:ea typeface="微软雅黑" panose="020B0503020204020204" pitchFamily="34" charset="-122"/>
              </a:rPr>
              <a:t>  05</a:t>
            </a:r>
            <a:endParaRPr lang="en-US" altLang="zh-CN" sz="3200" b="1" dirty="0" smtClean="0">
              <a:solidFill>
                <a:schemeClr val="bg2">
                  <a:lumMod val="25000"/>
                </a:schemeClr>
              </a:solidFill>
              <a:latin typeface="微软雅黑" panose="020B0503020204020204" pitchFamily="34" charset="-122"/>
              <a:ea typeface="微软雅黑" panose="020B0503020204020204" pitchFamily="34" charset="-122"/>
            </a:endParaRPr>
          </a:p>
        </p:txBody>
      </p:sp>
      <p:sp>
        <p:nvSpPr>
          <p:cNvPr id="116" name="文本框 115"/>
          <p:cNvSpPr txBox="1"/>
          <p:nvPr/>
        </p:nvSpPr>
        <p:spPr>
          <a:xfrm>
            <a:off x="3951437" y="4015076"/>
            <a:ext cx="927100" cy="583565"/>
          </a:xfrm>
          <a:prstGeom prst="rect">
            <a:avLst/>
          </a:prstGeom>
          <a:noFill/>
          <a:effectLst/>
        </p:spPr>
        <p:txBody>
          <a:bodyPr wrap="none" rtlCol="0">
            <a:spAutoFit/>
          </a:bodyPr>
          <a:p>
            <a:r>
              <a:rPr lang="en-US" altLang="zh-CN" sz="3200" b="1" dirty="0" smtClean="0">
                <a:solidFill>
                  <a:schemeClr val="bg2">
                    <a:lumMod val="25000"/>
                  </a:schemeClr>
                </a:solidFill>
                <a:latin typeface="微软雅黑" panose="020B0503020204020204" pitchFamily="34" charset="-122"/>
                <a:ea typeface="微软雅黑" panose="020B0503020204020204" pitchFamily="34" charset="-122"/>
              </a:rPr>
              <a:t>  02</a:t>
            </a:r>
            <a:endParaRPr lang="en-US" altLang="zh-CN" sz="3200" b="1" dirty="0" smtClean="0">
              <a:solidFill>
                <a:schemeClr val="bg2">
                  <a:lumMod val="25000"/>
                </a:schemeClr>
              </a:solidFill>
              <a:latin typeface="微软雅黑" panose="020B0503020204020204" pitchFamily="34" charset="-122"/>
              <a:ea typeface="微软雅黑" panose="020B0503020204020204" pitchFamily="34" charset="-122"/>
            </a:endParaRPr>
          </a:p>
        </p:txBody>
      </p:sp>
      <p:sp>
        <p:nvSpPr>
          <p:cNvPr id="117" name="文本框 116"/>
          <p:cNvSpPr txBox="1"/>
          <p:nvPr/>
        </p:nvSpPr>
        <p:spPr>
          <a:xfrm>
            <a:off x="7217023" y="4011096"/>
            <a:ext cx="927100" cy="583565"/>
          </a:xfrm>
          <a:prstGeom prst="rect">
            <a:avLst/>
          </a:prstGeom>
          <a:noFill/>
          <a:effectLst/>
        </p:spPr>
        <p:txBody>
          <a:bodyPr wrap="none" rtlCol="0">
            <a:spAutoFit/>
          </a:bodyPr>
          <a:p>
            <a:r>
              <a:rPr lang="en-US" altLang="zh-CN" sz="3200" b="1" dirty="0" smtClean="0">
                <a:solidFill>
                  <a:schemeClr val="bg2">
                    <a:lumMod val="25000"/>
                  </a:schemeClr>
                </a:solidFill>
                <a:latin typeface="微软雅黑" panose="020B0503020204020204" pitchFamily="34" charset="-122"/>
                <a:ea typeface="微软雅黑" panose="020B0503020204020204" pitchFamily="34" charset="-122"/>
              </a:rPr>
              <a:t>  04</a:t>
            </a:r>
            <a:endParaRPr lang="en-US" altLang="zh-CN" sz="3200" b="1" dirty="0" smtClean="0">
              <a:solidFill>
                <a:schemeClr val="bg2">
                  <a:lumMod val="25000"/>
                </a:schemeClr>
              </a:solidFill>
              <a:latin typeface="微软雅黑" panose="020B0503020204020204" pitchFamily="34" charset="-122"/>
              <a:ea typeface="微软雅黑" panose="020B0503020204020204" pitchFamily="34" charset="-122"/>
            </a:endParaRPr>
          </a:p>
        </p:txBody>
      </p:sp>
      <p:sp>
        <p:nvSpPr>
          <p:cNvPr id="118" name="文本框 117"/>
          <p:cNvSpPr txBox="1"/>
          <p:nvPr/>
        </p:nvSpPr>
        <p:spPr>
          <a:xfrm>
            <a:off x="4937932" y="1911054"/>
            <a:ext cx="2316480" cy="975995"/>
          </a:xfrm>
          <a:prstGeom prst="rect">
            <a:avLst/>
          </a:prstGeom>
          <a:noFill/>
          <a:effectLst/>
        </p:spPr>
        <p:txBody>
          <a:bodyPr wrap="none" rtlCol="0">
            <a:spAutoFit/>
          </a:bodyPr>
          <a:p>
            <a:pPr algn="ctr"/>
            <a:r>
              <a:rPr lang="zh-CN" altLang="en-US" sz="2400" dirty="0" smtClean="0">
                <a:solidFill>
                  <a:schemeClr val="bg2">
                    <a:lumMod val="25000"/>
                  </a:schemeClr>
                </a:solidFill>
                <a:latin typeface="微软雅黑" panose="020B0503020204020204" pitchFamily="34" charset="-122"/>
                <a:ea typeface="微软雅黑" panose="020B0503020204020204" pitchFamily="34" charset="-122"/>
              </a:rPr>
              <a:t>输入标题内容</a:t>
            </a:r>
            <a:endParaRPr lang="en-US" altLang="zh-CN" sz="2400" dirty="0">
              <a:solidFill>
                <a:schemeClr val="bg2">
                  <a:lumMod val="25000"/>
                </a:schemeClr>
              </a:solidFill>
              <a:latin typeface="微软雅黑" panose="020B0503020204020204" pitchFamily="34" charset="-122"/>
              <a:ea typeface="微软雅黑" panose="020B0503020204020204" pitchFamily="34" charset="-122"/>
            </a:endParaRPr>
          </a:p>
          <a:p>
            <a:pPr algn="ctr" defTabSz="1216660">
              <a:lnSpc>
                <a:spcPct val="120000"/>
              </a:lnSpc>
              <a:spcBef>
                <a:spcPct val="20000"/>
              </a:spcBef>
            </a:pPr>
            <a:r>
              <a:rPr lang="zh-CN" altLang="en-US" sz="1200" dirty="0">
                <a:solidFill>
                  <a:schemeClr val="bg2">
                    <a:lumMod val="25000"/>
                  </a:schemeClr>
                </a:solidFill>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rPr>
              <a:t>单击此处编辑您要的内容，建</a:t>
            </a:r>
            <a:endParaRPr lang="zh-CN" altLang="en-US" sz="1200" dirty="0">
              <a:solidFill>
                <a:schemeClr val="bg2">
                  <a:lumMod val="25000"/>
                </a:schemeClr>
              </a:solidFill>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endParaRPr>
          </a:p>
          <a:p>
            <a:pPr algn="ctr" defTabSz="1216660">
              <a:lnSpc>
                <a:spcPct val="120000"/>
              </a:lnSpc>
              <a:spcBef>
                <a:spcPct val="20000"/>
              </a:spcBef>
            </a:pPr>
            <a:r>
              <a:rPr lang="zh-CN" altLang="en-US" sz="1200" dirty="0">
                <a:solidFill>
                  <a:schemeClr val="bg2">
                    <a:lumMod val="25000"/>
                  </a:schemeClr>
                </a:solidFill>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rPr>
              <a:t>议您在展示时采用微软雅黑字体</a:t>
            </a:r>
            <a:endParaRPr lang="en-US" altLang="zh-CN" sz="12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119" name="文本框 118"/>
          <p:cNvSpPr txBox="1"/>
          <p:nvPr/>
        </p:nvSpPr>
        <p:spPr>
          <a:xfrm>
            <a:off x="8082452" y="1911054"/>
            <a:ext cx="2316480" cy="975995"/>
          </a:xfrm>
          <a:prstGeom prst="rect">
            <a:avLst/>
          </a:prstGeom>
          <a:noFill/>
          <a:effectLst/>
        </p:spPr>
        <p:txBody>
          <a:bodyPr wrap="none" rtlCol="0">
            <a:spAutoFit/>
          </a:bodyPr>
          <a:p>
            <a:pPr algn="ctr"/>
            <a:r>
              <a:rPr lang="zh-CN" altLang="en-US" sz="2400" dirty="0" smtClean="0">
                <a:solidFill>
                  <a:schemeClr val="bg2">
                    <a:lumMod val="25000"/>
                  </a:schemeClr>
                </a:solidFill>
                <a:latin typeface="微软雅黑" panose="020B0503020204020204" pitchFamily="34" charset="-122"/>
                <a:ea typeface="微软雅黑" panose="020B0503020204020204" pitchFamily="34" charset="-122"/>
              </a:rPr>
              <a:t>输入标题内容</a:t>
            </a:r>
            <a:endParaRPr lang="en-US" altLang="zh-CN" sz="2400" dirty="0">
              <a:solidFill>
                <a:schemeClr val="bg2">
                  <a:lumMod val="25000"/>
                </a:schemeClr>
              </a:solidFill>
              <a:latin typeface="微软雅黑" panose="020B0503020204020204" pitchFamily="34" charset="-122"/>
              <a:ea typeface="微软雅黑" panose="020B0503020204020204" pitchFamily="34" charset="-122"/>
            </a:endParaRPr>
          </a:p>
          <a:p>
            <a:pPr algn="ctr" defTabSz="1216660">
              <a:lnSpc>
                <a:spcPct val="120000"/>
              </a:lnSpc>
              <a:spcBef>
                <a:spcPct val="20000"/>
              </a:spcBef>
            </a:pPr>
            <a:r>
              <a:rPr lang="zh-CN" altLang="en-US" sz="1200" dirty="0">
                <a:solidFill>
                  <a:schemeClr val="bg2">
                    <a:lumMod val="25000"/>
                  </a:schemeClr>
                </a:solidFill>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rPr>
              <a:t>单击此处编辑您要的内容，建</a:t>
            </a:r>
            <a:endParaRPr lang="zh-CN" altLang="en-US" sz="1200" dirty="0">
              <a:solidFill>
                <a:schemeClr val="bg2">
                  <a:lumMod val="25000"/>
                </a:schemeClr>
              </a:solidFill>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endParaRPr>
          </a:p>
          <a:p>
            <a:pPr algn="ctr" defTabSz="1216660">
              <a:lnSpc>
                <a:spcPct val="120000"/>
              </a:lnSpc>
              <a:spcBef>
                <a:spcPct val="20000"/>
              </a:spcBef>
            </a:pPr>
            <a:r>
              <a:rPr lang="zh-CN" altLang="en-US" sz="1200" dirty="0">
                <a:solidFill>
                  <a:schemeClr val="bg2">
                    <a:lumMod val="25000"/>
                  </a:schemeClr>
                </a:solidFill>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rPr>
              <a:t>议您在展示时采用微软雅黑字体</a:t>
            </a:r>
            <a:endParaRPr lang="en-US" altLang="zh-CN" sz="12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120" name="文本框 119"/>
          <p:cNvSpPr txBox="1"/>
          <p:nvPr/>
        </p:nvSpPr>
        <p:spPr>
          <a:xfrm>
            <a:off x="3257087" y="5238454"/>
            <a:ext cx="2316480" cy="975995"/>
          </a:xfrm>
          <a:prstGeom prst="rect">
            <a:avLst/>
          </a:prstGeom>
          <a:noFill/>
          <a:effectLst/>
        </p:spPr>
        <p:txBody>
          <a:bodyPr wrap="none" rtlCol="0">
            <a:spAutoFit/>
          </a:bodyPr>
          <a:p>
            <a:pPr algn="ctr"/>
            <a:r>
              <a:rPr lang="zh-CN" altLang="en-US" sz="2400" dirty="0" smtClean="0">
                <a:solidFill>
                  <a:schemeClr val="bg2">
                    <a:lumMod val="25000"/>
                  </a:schemeClr>
                </a:solidFill>
                <a:latin typeface="微软雅黑" panose="020B0503020204020204" pitchFamily="34" charset="-122"/>
                <a:ea typeface="微软雅黑" panose="020B0503020204020204" pitchFamily="34" charset="-122"/>
              </a:rPr>
              <a:t>输入标题内容</a:t>
            </a:r>
            <a:endParaRPr lang="en-US" altLang="zh-CN" sz="2400" dirty="0">
              <a:solidFill>
                <a:schemeClr val="bg2">
                  <a:lumMod val="25000"/>
                </a:schemeClr>
              </a:solidFill>
              <a:latin typeface="微软雅黑" panose="020B0503020204020204" pitchFamily="34" charset="-122"/>
              <a:ea typeface="微软雅黑" panose="020B0503020204020204" pitchFamily="34" charset="-122"/>
            </a:endParaRPr>
          </a:p>
          <a:p>
            <a:pPr algn="ctr" defTabSz="1216660">
              <a:lnSpc>
                <a:spcPct val="120000"/>
              </a:lnSpc>
              <a:spcBef>
                <a:spcPct val="20000"/>
              </a:spcBef>
            </a:pPr>
            <a:r>
              <a:rPr lang="zh-CN" altLang="en-US" sz="1200" dirty="0">
                <a:solidFill>
                  <a:schemeClr val="bg2">
                    <a:lumMod val="25000"/>
                  </a:schemeClr>
                </a:solidFill>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rPr>
              <a:t>单击此处编辑您要的内容，建</a:t>
            </a:r>
            <a:endParaRPr lang="zh-CN" altLang="en-US" sz="1200" dirty="0">
              <a:solidFill>
                <a:schemeClr val="bg2">
                  <a:lumMod val="25000"/>
                </a:schemeClr>
              </a:solidFill>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endParaRPr>
          </a:p>
          <a:p>
            <a:pPr algn="ctr" defTabSz="1216660">
              <a:lnSpc>
                <a:spcPct val="120000"/>
              </a:lnSpc>
              <a:spcBef>
                <a:spcPct val="20000"/>
              </a:spcBef>
            </a:pPr>
            <a:r>
              <a:rPr lang="zh-CN" altLang="en-US" sz="1200" dirty="0">
                <a:solidFill>
                  <a:schemeClr val="bg2">
                    <a:lumMod val="25000"/>
                  </a:schemeClr>
                </a:solidFill>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rPr>
              <a:t>议您在展示时采用微软雅黑字体</a:t>
            </a:r>
            <a:endParaRPr lang="en-US" altLang="zh-CN" sz="12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121" name="文本框 120"/>
          <p:cNvSpPr txBox="1"/>
          <p:nvPr/>
        </p:nvSpPr>
        <p:spPr>
          <a:xfrm>
            <a:off x="6522257" y="5238454"/>
            <a:ext cx="2316480" cy="975995"/>
          </a:xfrm>
          <a:prstGeom prst="rect">
            <a:avLst/>
          </a:prstGeom>
          <a:noFill/>
          <a:effectLst/>
        </p:spPr>
        <p:txBody>
          <a:bodyPr wrap="none" rtlCol="0">
            <a:spAutoFit/>
          </a:bodyPr>
          <a:p>
            <a:pPr algn="ctr"/>
            <a:r>
              <a:rPr lang="zh-CN" altLang="en-US" sz="2400" dirty="0" smtClean="0">
                <a:solidFill>
                  <a:schemeClr val="bg2">
                    <a:lumMod val="25000"/>
                  </a:schemeClr>
                </a:solidFill>
                <a:latin typeface="微软雅黑" panose="020B0503020204020204" pitchFamily="34" charset="-122"/>
                <a:ea typeface="微软雅黑" panose="020B0503020204020204" pitchFamily="34" charset="-122"/>
              </a:rPr>
              <a:t>输入标题内容</a:t>
            </a:r>
            <a:endParaRPr lang="en-US" altLang="zh-CN" sz="2400" dirty="0">
              <a:solidFill>
                <a:schemeClr val="bg2">
                  <a:lumMod val="25000"/>
                </a:schemeClr>
              </a:solidFill>
              <a:latin typeface="微软雅黑" panose="020B0503020204020204" pitchFamily="34" charset="-122"/>
              <a:ea typeface="微软雅黑" panose="020B0503020204020204" pitchFamily="34" charset="-122"/>
            </a:endParaRPr>
          </a:p>
          <a:p>
            <a:pPr algn="ctr" defTabSz="1216660">
              <a:lnSpc>
                <a:spcPct val="120000"/>
              </a:lnSpc>
              <a:spcBef>
                <a:spcPct val="20000"/>
              </a:spcBef>
            </a:pPr>
            <a:r>
              <a:rPr lang="zh-CN" altLang="en-US" sz="1200" dirty="0">
                <a:solidFill>
                  <a:schemeClr val="bg2">
                    <a:lumMod val="25000"/>
                  </a:schemeClr>
                </a:solidFill>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rPr>
              <a:t>单击此处编辑您要的内容，建</a:t>
            </a:r>
            <a:endParaRPr lang="zh-CN" altLang="en-US" sz="1200" dirty="0">
              <a:solidFill>
                <a:schemeClr val="bg2">
                  <a:lumMod val="25000"/>
                </a:schemeClr>
              </a:solidFill>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endParaRPr>
          </a:p>
          <a:p>
            <a:pPr algn="ctr" defTabSz="1216660">
              <a:lnSpc>
                <a:spcPct val="120000"/>
              </a:lnSpc>
              <a:spcBef>
                <a:spcPct val="20000"/>
              </a:spcBef>
            </a:pPr>
            <a:r>
              <a:rPr lang="zh-CN" altLang="en-US" sz="1200" dirty="0">
                <a:solidFill>
                  <a:schemeClr val="bg2">
                    <a:lumMod val="25000"/>
                  </a:schemeClr>
                </a:solidFill>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rPr>
              <a:t>议您在展示时采用微软雅黑字体</a:t>
            </a:r>
            <a:endParaRPr lang="en-US" altLang="zh-CN" sz="1200" dirty="0">
              <a:solidFill>
                <a:schemeClr val="bg2">
                  <a:lumMod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Tm="4000">
    <p:push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228600" y="227965"/>
            <a:ext cx="12419965" cy="6630035"/>
            <a:chOff x="-360" y="359"/>
            <a:chExt cx="19559" cy="10441"/>
          </a:xfrm>
        </p:grpSpPr>
        <p:grpSp>
          <p:nvGrpSpPr>
            <p:cNvPr id="2" name="组合 1"/>
            <p:cNvGrpSpPr/>
            <p:nvPr/>
          </p:nvGrpSpPr>
          <p:grpSpPr>
            <a:xfrm>
              <a:off x="13679" y="9470"/>
              <a:ext cx="5520" cy="1330"/>
              <a:chOff x="13679" y="9470"/>
              <a:chExt cx="5520" cy="1330"/>
            </a:xfrm>
          </p:grpSpPr>
          <p:sp>
            <p:nvSpPr>
              <p:cNvPr id="7" name="等腰三角形 6"/>
              <p:cNvSpPr/>
              <p:nvPr/>
            </p:nvSpPr>
            <p:spPr>
              <a:xfrm>
                <a:off x="13785" y="9530"/>
                <a:ext cx="5415" cy="1270"/>
              </a:xfrm>
              <a:prstGeom prst="triangle">
                <a:avLst>
                  <a:gd name="adj" fmla="val 10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形状 31"/>
              <p:cNvSpPr/>
              <p:nvPr/>
            </p:nvSpPr>
            <p:spPr>
              <a:xfrm>
                <a:off x="13679" y="9470"/>
                <a:ext cx="5521" cy="1330"/>
              </a:xfrm>
              <a:custGeom>
                <a:avLst/>
                <a:gdLst>
                  <a:gd name="connsiteX0" fmla="*/ 12192000 w 12192000"/>
                  <a:gd name="connsiteY0" fmla="*/ 0 h 3558188"/>
                  <a:gd name="connsiteX1" fmla="*/ 12192000 w 12192000"/>
                  <a:gd name="connsiteY1" fmla="*/ 614595 h 3558188"/>
                  <a:gd name="connsiteX2" fmla="*/ 11956516 w 12192000"/>
                  <a:gd name="connsiteY2" fmla="*/ 631560 h 3558188"/>
                  <a:gd name="connsiteX3" fmla="*/ 8854628 w 12192000"/>
                  <a:gd name="connsiteY3" fmla="*/ 1178053 h 3558188"/>
                  <a:gd name="connsiteX4" fmla="*/ 3598947 w 12192000"/>
                  <a:gd name="connsiteY4" fmla="*/ 3354920 h 3558188"/>
                  <a:gd name="connsiteX5" fmla="*/ 3278316 w 12192000"/>
                  <a:gd name="connsiteY5" fmla="*/ 3558188 h 3558188"/>
                  <a:gd name="connsiteX6" fmla="*/ 0 w 12192000"/>
                  <a:gd name="connsiteY6" fmla="*/ 3558188 h 3558188"/>
                  <a:gd name="connsiteX7" fmla="*/ 0 w 12192000"/>
                  <a:gd name="connsiteY7" fmla="*/ 3551238 h 3558188"/>
                  <a:gd name="connsiteX8" fmla="*/ 133610 w 12192000"/>
                  <a:gd name="connsiteY8" fmla="*/ 3459823 h 3558188"/>
                  <a:gd name="connsiteX9" fmla="*/ 9944673 w 12192000"/>
                  <a:gd name="connsiteY9" fmla="*/ 173876 h 3558188"/>
                  <a:gd name="connsiteX10" fmla="*/ 12084709 w 12192000"/>
                  <a:gd name="connsiteY10" fmla="*/ 2633 h 3558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558188">
                    <a:moveTo>
                      <a:pt x="12192000" y="0"/>
                    </a:moveTo>
                    <a:lnTo>
                      <a:pt x="12192000" y="614595"/>
                    </a:lnTo>
                    <a:lnTo>
                      <a:pt x="11956516" y="631560"/>
                    </a:lnTo>
                    <a:cubicBezTo>
                      <a:pt x="10980039" y="716814"/>
                      <a:pt x="9936004" y="896836"/>
                      <a:pt x="8854628" y="1178053"/>
                    </a:cubicBezTo>
                    <a:cubicBezTo>
                      <a:pt x="6890955" y="1686811"/>
                      <a:pt x="5082857" y="2455964"/>
                      <a:pt x="3598947" y="3354920"/>
                    </a:cubicBezTo>
                    <a:lnTo>
                      <a:pt x="3278316" y="3558188"/>
                    </a:lnTo>
                    <a:lnTo>
                      <a:pt x="0" y="3558188"/>
                    </a:lnTo>
                    <a:lnTo>
                      <a:pt x="0" y="3551238"/>
                    </a:lnTo>
                    <a:lnTo>
                      <a:pt x="133610" y="3459823"/>
                    </a:lnTo>
                    <a:cubicBezTo>
                      <a:pt x="2532964" y="1892315"/>
                      <a:pt x="6090794" y="640993"/>
                      <a:pt x="9944673" y="173876"/>
                    </a:cubicBezTo>
                    <a:cubicBezTo>
                      <a:pt x="10680429" y="84760"/>
                      <a:pt x="11395684" y="28983"/>
                      <a:pt x="12084709" y="2633"/>
                    </a:cubicBezTo>
                    <a:close/>
                  </a:path>
                </a:pathLst>
              </a:custGeom>
              <a:solidFill>
                <a:srgbClr val="B582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360" y="359"/>
              <a:ext cx="6686" cy="818"/>
              <a:chOff x="-360" y="340"/>
              <a:chExt cx="5373" cy="657"/>
            </a:xfrm>
          </p:grpSpPr>
          <p:sp>
            <p:nvSpPr>
              <p:cNvPr id="4" name="对角圆角矩形 3"/>
              <p:cNvSpPr/>
              <p:nvPr/>
            </p:nvSpPr>
            <p:spPr>
              <a:xfrm>
                <a:off x="-360" y="340"/>
                <a:ext cx="5042" cy="657"/>
              </a:xfrm>
              <a:prstGeom prst="round2DiagRect">
                <a:avLst>
                  <a:gd name="adj1" fmla="val 16667"/>
                  <a:gd name="adj2" fmla="val 45662"/>
                </a:avLst>
              </a:prstGeom>
              <a:solidFill>
                <a:srgbClr val="352C6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315" y="340"/>
                <a:ext cx="4698" cy="647"/>
              </a:xfrm>
              <a:prstGeom prst="roundRect">
                <a:avLst/>
              </a:prstGeom>
              <a:noFill/>
              <a:extLst>
                <a:ext uri="{909E8E84-426E-40DD-AFC4-6F175D3DCCD1}">
                  <a14:hiddenFill xmlns:a14="http://schemas.microsoft.com/office/drawing/2010/main">
                    <a:solidFill>
                      <a:srgbClr val="FE85A3"/>
                    </a:solidFill>
                  </a14:hiddenFill>
                </a:ext>
              </a:extLst>
            </p:spPr>
            <p:txBody>
              <a:bodyPr wrap="square" rtlCol="0">
                <a:spAutoFit/>
              </a:bodyPr>
              <a:p>
                <a:r>
                  <a:rPr lang="zh-CN" altLang="en-US" sz="2400" dirty="0">
                    <a:solidFill>
                      <a:schemeClr val="bg1"/>
                    </a:solidFill>
                    <a:latin typeface="微软雅黑" panose="020B0503020204020204" pitchFamily="34" charset="-122"/>
                    <a:ea typeface="微软雅黑" panose="020B0503020204020204" pitchFamily="34" charset="-122"/>
                  </a:rPr>
                  <a:t>单击添加您的标题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sp>
        <p:nvSpPr>
          <p:cNvPr id="55" name="PA-手杖形箭头 5@|1FFC:0|FBC:0|LFC:9868950|LBC:16777215"/>
          <p:cNvSpPr/>
          <p:nvPr>
            <p:custDataLst>
              <p:tags r:id="rId1"/>
            </p:custDataLst>
          </p:nvPr>
        </p:nvSpPr>
        <p:spPr bwMode="auto">
          <a:xfrm rot="2700000">
            <a:off x="4747492" y="1792831"/>
            <a:ext cx="300061" cy="1652812"/>
          </a:xfrm>
          <a:prstGeom prst="bentArrow">
            <a:avLst>
              <a:gd name="adj1" fmla="val 13663"/>
              <a:gd name="adj2" fmla="val 25006"/>
              <a:gd name="adj3" fmla="val 43568"/>
              <a:gd name="adj4" fmla="val 0"/>
            </a:avLst>
          </a:prstGeom>
          <a:solidFill>
            <a:srgbClr val="FE85A3"/>
          </a:solidFill>
          <a:ln w="12700">
            <a:noFill/>
            <a:round/>
          </a:ln>
        </p:spPr>
        <p:txBody>
          <a:bodyPr vert="horz" wrap="square" lIns="91440" tIns="45720" rIns="91440" bIns="45720" numCol="1" rtlCol="0" anchor="t" anchorCtr="0" compatLnSpc="1"/>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chemeClr val="bg2">
                  <a:lumMod val="25000"/>
                </a:schemeClr>
              </a:solidFill>
              <a:effectLst/>
              <a:uLnTx/>
              <a:uFillTx/>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endParaRPr>
          </a:p>
        </p:txBody>
      </p:sp>
      <p:sp>
        <p:nvSpPr>
          <p:cNvPr id="56" name="PA-矩形 6@|1FFC:0|FBC:0|LFC:9868950|LBC:16777215"/>
          <p:cNvSpPr/>
          <p:nvPr>
            <p:custDataLst>
              <p:tags r:id="rId2"/>
            </p:custDataLst>
          </p:nvPr>
        </p:nvSpPr>
        <p:spPr bwMode="auto">
          <a:xfrm rot="2700000" flipV="1">
            <a:off x="4192898" y="3183482"/>
            <a:ext cx="300061" cy="41319"/>
          </a:xfrm>
          <a:prstGeom prst="rect">
            <a:avLst/>
          </a:prstGeom>
          <a:solidFill>
            <a:srgbClr val="FE85A3"/>
          </a:solidFill>
          <a:ln w="12700">
            <a:noFill/>
            <a:round/>
          </a:ln>
        </p:spPr>
        <p:txBody>
          <a:bodyPr vert="horz" wrap="square" lIns="91440" tIns="45720" rIns="91440" bIns="45720" numCol="1" rtlCol="0" anchor="t" anchorCtr="0" compatLnSpc="1"/>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chemeClr val="bg2">
                  <a:lumMod val="25000"/>
                </a:schemeClr>
              </a:solidFill>
              <a:effectLst/>
              <a:uLnTx/>
              <a:uFillTx/>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endParaRPr>
          </a:p>
        </p:txBody>
      </p:sp>
      <p:sp>
        <p:nvSpPr>
          <p:cNvPr id="57" name="PA-手杖形箭头 8@|1FFC:0|FBC:0|LFC:9868950|LBC:16777215"/>
          <p:cNvSpPr/>
          <p:nvPr>
            <p:custDataLst>
              <p:tags r:id="rId3"/>
            </p:custDataLst>
          </p:nvPr>
        </p:nvSpPr>
        <p:spPr bwMode="auto">
          <a:xfrm rot="18900000">
            <a:off x="4725749" y="4167162"/>
            <a:ext cx="300060" cy="1652812"/>
          </a:xfrm>
          <a:prstGeom prst="bentArrow">
            <a:avLst>
              <a:gd name="adj1" fmla="val 13663"/>
              <a:gd name="adj2" fmla="val 25006"/>
              <a:gd name="adj3" fmla="val 43568"/>
              <a:gd name="adj4" fmla="val 0"/>
            </a:avLst>
          </a:prstGeom>
          <a:solidFill>
            <a:srgbClr val="FE85A3"/>
          </a:solidFill>
          <a:ln w="12700">
            <a:noFill/>
            <a:round/>
          </a:ln>
        </p:spPr>
        <p:txBody>
          <a:bodyPr vert="horz" wrap="square" lIns="91440" tIns="45720" rIns="91440" bIns="45720" numCol="1" rtlCol="0" anchor="t" anchorCtr="0" compatLnSpc="1"/>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chemeClr val="bg2">
                  <a:lumMod val="25000"/>
                </a:schemeClr>
              </a:solidFill>
              <a:effectLst/>
              <a:uLnTx/>
              <a:uFillTx/>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endParaRPr>
          </a:p>
        </p:txBody>
      </p:sp>
      <p:sp>
        <p:nvSpPr>
          <p:cNvPr id="58" name="PA-矩形 9@|1FFC:0|FBC:0|LFC:9868950|LBC:16777215"/>
          <p:cNvSpPr/>
          <p:nvPr>
            <p:custDataLst>
              <p:tags r:id="rId4"/>
            </p:custDataLst>
          </p:nvPr>
        </p:nvSpPr>
        <p:spPr bwMode="auto">
          <a:xfrm rot="18900000" flipV="1">
            <a:off x="5310653" y="5527501"/>
            <a:ext cx="300060" cy="41319"/>
          </a:xfrm>
          <a:prstGeom prst="rect">
            <a:avLst/>
          </a:prstGeom>
          <a:solidFill>
            <a:srgbClr val="FE85A3"/>
          </a:solidFill>
          <a:ln w="12700">
            <a:noFill/>
            <a:round/>
          </a:ln>
        </p:spPr>
        <p:txBody>
          <a:bodyPr vert="horz" wrap="square" lIns="91440" tIns="45720" rIns="91440" bIns="45720" numCol="1" rtlCol="0" anchor="t" anchorCtr="0" compatLnSpc="1"/>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chemeClr val="bg2">
                  <a:lumMod val="25000"/>
                </a:schemeClr>
              </a:solidFill>
              <a:effectLst/>
              <a:uLnTx/>
              <a:uFillTx/>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endParaRPr>
          </a:p>
        </p:txBody>
      </p:sp>
      <p:sp>
        <p:nvSpPr>
          <p:cNvPr id="59" name="PA-手杖形箭头 11@|1FFC:0|FBC:0|LFC:9868950|LBC:16777215"/>
          <p:cNvSpPr/>
          <p:nvPr>
            <p:custDataLst>
              <p:tags r:id="rId5"/>
            </p:custDataLst>
          </p:nvPr>
        </p:nvSpPr>
        <p:spPr bwMode="auto">
          <a:xfrm rot="18900000" flipH="1" flipV="1">
            <a:off x="7110579" y="1782329"/>
            <a:ext cx="300060" cy="1652812"/>
          </a:xfrm>
          <a:prstGeom prst="bentArrow">
            <a:avLst>
              <a:gd name="adj1" fmla="val 13663"/>
              <a:gd name="adj2" fmla="val 25006"/>
              <a:gd name="adj3" fmla="val 43568"/>
              <a:gd name="adj4" fmla="val 0"/>
            </a:avLst>
          </a:prstGeom>
          <a:solidFill>
            <a:srgbClr val="FE85A3"/>
          </a:solidFill>
          <a:ln w="12700">
            <a:noFill/>
            <a:round/>
          </a:ln>
        </p:spPr>
        <p:txBody>
          <a:bodyPr vert="horz" wrap="square" lIns="91440" tIns="45720" rIns="91440" bIns="45720" numCol="1" rtlCol="0" anchor="t" anchorCtr="0" compatLnSpc="1"/>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chemeClr val="bg2">
                  <a:lumMod val="25000"/>
                </a:schemeClr>
              </a:solidFill>
              <a:effectLst/>
              <a:uLnTx/>
              <a:uFillTx/>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endParaRPr>
          </a:p>
        </p:txBody>
      </p:sp>
      <p:sp>
        <p:nvSpPr>
          <p:cNvPr id="60" name="PA-矩形 12@|1FFC:0|FBC:0|LFC:9868950|LBC:16777215"/>
          <p:cNvSpPr/>
          <p:nvPr>
            <p:custDataLst>
              <p:tags r:id="rId6"/>
            </p:custDataLst>
          </p:nvPr>
        </p:nvSpPr>
        <p:spPr bwMode="auto">
          <a:xfrm rot="18900000" flipH="1">
            <a:off x="6525675" y="2033482"/>
            <a:ext cx="300060" cy="41319"/>
          </a:xfrm>
          <a:prstGeom prst="rect">
            <a:avLst/>
          </a:prstGeom>
          <a:solidFill>
            <a:srgbClr val="FE85A3"/>
          </a:solidFill>
          <a:ln w="12700">
            <a:noFill/>
            <a:round/>
          </a:ln>
        </p:spPr>
        <p:txBody>
          <a:bodyPr vert="horz" wrap="square" lIns="91440" tIns="45720" rIns="91440" bIns="45720" numCol="1" rtlCol="0" anchor="t" anchorCtr="0" compatLnSpc="1"/>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chemeClr val="bg2">
                  <a:lumMod val="25000"/>
                </a:schemeClr>
              </a:solidFill>
              <a:effectLst/>
              <a:uLnTx/>
              <a:uFillTx/>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endParaRPr>
          </a:p>
        </p:txBody>
      </p:sp>
      <p:sp>
        <p:nvSpPr>
          <p:cNvPr id="61" name="PA-手杖形箭头 14@|1FFC:0|FBC:0|LFC:9868950|LBC:16777215"/>
          <p:cNvSpPr/>
          <p:nvPr>
            <p:custDataLst>
              <p:tags r:id="rId7"/>
            </p:custDataLst>
          </p:nvPr>
        </p:nvSpPr>
        <p:spPr bwMode="auto">
          <a:xfrm rot="2700000" flipH="1" flipV="1">
            <a:off x="7143566" y="4188905"/>
            <a:ext cx="300061" cy="1652812"/>
          </a:xfrm>
          <a:prstGeom prst="bentArrow">
            <a:avLst>
              <a:gd name="adj1" fmla="val 13663"/>
              <a:gd name="adj2" fmla="val 25006"/>
              <a:gd name="adj3" fmla="val 43568"/>
              <a:gd name="adj4" fmla="val 0"/>
            </a:avLst>
          </a:prstGeom>
          <a:solidFill>
            <a:srgbClr val="FE85A3"/>
          </a:solidFill>
          <a:ln w="12700">
            <a:noFill/>
            <a:round/>
          </a:ln>
        </p:spPr>
        <p:txBody>
          <a:bodyPr vert="horz" wrap="square" lIns="91440" tIns="45720" rIns="91440" bIns="45720" numCol="1" rtlCol="0" anchor="t" anchorCtr="0" compatLnSpc="1"/>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chemeClr val="bg2">
                  <a:lumMod val="25000"/>
                </a:schemeClr>
              </a:solidFill>
              <a:effectLst/>
              <a:uLnTx/>
              <a:uFillTx/>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endParaRPr>
          </a:p>
        </p:txBody>
      </p:sp>
      <p:sp>
        <p:nvSpPr>
          <p:cNvPr id="62" name="PA-矩形 15@|1FFC:0|FBC:0|LFC:9868950|LBC:16777215"/>
          <p:cNvSpPr/>
          <p:nvPr>
            <p:custDataLst>
              <p:tags r:id="rId8"/>
            </p:custDataLst>
          </p:nvPr>
        </p:nvSpPr>
        <p:spPr bwMode="auto">
          <a:xfrm rot="2700000" flipH="1">
            <a:off x="7698159" y="4409747"/>
            <a:ext cx="300061" cy="41319"/>
          </a:xfrm>
          <a:prstGeom prst="rect">
            <a:avLst/>
          </a:prstGeom>
          <a:solidFill>
            <a:srgbClr val="FE85A3"/>
          </a:solidFill>
          <a:ln w="12700">
            <a:noFill/>
            <a:round/>
          </a:ln>
        </p:spPr>
        <p:txBody>
          <a:bodyPr vert="horz" wrap="square" lIns="91440" tIns="45720" rIns="91440" bIns="45720" numCol="1" rtlCol="0" anchor="t" anchorCtr="0" compatLnSpc="1"/>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chemeClr val="bg2">
                  <a:lumMod val="25000"/>
                </a:schemeClr>
              </a:solidFill>
              <a:effectLst/>
              <a:uLnTx/>
              <a:uFillTx/>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endParaRPr>
          </a:p>
        </p:txBody>
      </p:sp>
      <p:sp>
        <p:nvSpPr>
          <p:cNvPr id="63" name="PA-圆角矩形 20@|1FFC:2381804|FBC:16777215|LFC:16777215|LBC:16777215"/>
          <p:cNvSpPr/>
          <p:nvPr>
            <p:custDataLst>
              <p:tags r:id="rId9"/>
            </p:custDataLst>
          </p:nvPr>
        </p:nvSpPr>
        <p:spPr bwMode="auto">
          <a:xfrm rot="18900000" flipV="1">
            <a:off x="6455778" y="3074438"/>
            <a:ext cx="1485674" cy="1485674"/>
          </a:xfrm>
          <a:prstGeom prst="roundRect">
            <a:avLst>
              <a:gd name="adj" fmla="val 9646"/>
            </a:avLst>
          </a:prstGeom>
          <a:solidFill>
            <a:srgbClr val="B582D6"/>
          </a:solidFill>
          <a:ln w="9525">
            <a:noFill/>
            <a:round/>
          </a:ln>
        </p:spPr>
        <p:txBody>
          <a:bodyPr vert="horz" wrap="square" lIns="91440" tIns="45720" rIns="91440" bIns="45720" numCol="1" rtlCol="0" anchor="t" anchorCtr="0" compatLnSpc="1"/>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chemeClr val="bg2">
                  <a:lumMod val="25000"/>
                </a:schemeClr>
              </a:solidFill>
              <a:effectLst/>
              <a:uLnTx/>
              <a:uFillTx/>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endParaRPr>
          </a:p>
        </p:txBody>
      </p:sp>
      <p:grpSp>
        <p:nvGrpSpPr>
          <p:cNvPr id="64" name="PA-组合 34"/>
          <p:cNvGrpSpPr/>
          <p:nvPr>
            <p:custDataLst>
              <p:tags r:id="rId10"/>
            </p:custDataLst>
          </p:nvPr>
        </p:nvGrpSpPr>
        <p:grpSpPr>
          <a:xfrm>
            <a:off x="6880423" y="3544610"/>
            <a:ext cx="613402" cy="593867"/>
            <a:chOff x="2339975" y="3200401"/>
            <a:chExt cx="249238" cy="241301"/>
          </a:xfrm>
          <a:solidFill>
            <a:sysClr val="window" lastClr="FFFFFF"/>
          </a:solidFill>
        </p:grpSpPr>
        <p:sp>
          <p:nvSpPr>
            <p:cNvPr id="65" name="PA-矩形 18@|1FFC:0|FBC:0|LFC:0|LBC:16777215"/>
            <p:cNvSpPr>
              <a:spLocks noChangeArrowheads="1"/>
            </p:cNvSpPr>
            <p:nvPr>
              <p:custDataLst>
                <p:tags r:id="rId11"/>
              </p:custDataLst>
            </p:nvPr>
          </p:nvSpPr>
          <p:spPr bwMode="auto">
            <a:xfrm>
              <a:off x="2428875"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chemeClr val="bg2">
                    <a:lumMod val="25000"/>
                  </a:schemeClr>
                </a:solidFill>
                <a:effectLst/>
                <a:uLnTx/>
                <a:uFillTx/>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endParaRPr>
            </a:p>
          </p:txBody>
        </p:sp>
        <p:sp>
          <p:nvSpPr>
            <p:cNvPr id="66" name="PA-矩形 19@|1FFC:0|FBC:0|LFC:0|LBC:16777215"/>
            <p:cNvSpPr>
              <a:spLocks noChangeArrowheads="1"/>
            </p:cNvSpPr>
            <p:nvPr>
              <p:custDataLst>
                <p:tags r:id="rId12"/>
              </p:custDataLst>
            </p:nvPr>
          </p:nvSpPr>
          <p:spPr bwMode="auto">
            <a:xfrm>
              <a:off x="2473325"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chemeClr val="bg2">
                    <a:lumMod val="25000"/>
                  </a:schemeClr>
                </a:solidFill>
                <a:effectLst/>
                <a:uLnTx/>
                <a:uFillTx/>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endParaRPr>
            </a:p>
          </p:txBody>
        </p:sp>
        <p:sp>
          <p:nvSpPr>
            <p:cNvPr id="67" name="PA-矩形 20@|1FFC:0|FBC:0|LFC:0|LBC:16777215"/>
            <p:cNvSpPr>
              <a:spLocks noChangeArrowheads="1"/>
            </p:cNvSpPr>
            <p:nvPr>
              <p:custDataLst>
                <p:tags r:id="rId13"/>
              </p:custDataLst>
            </p:nvPr>
          </p:nvSpPr>
          <p:spPr bwMode="auto">
            <a:xfrm>
              <a:off x="2516188"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chemeClr val="bg2">
                    <a:lumMod val="25000"/>
                  </a:schemeClr>
                </a:solidFill>
                <a:effectLst/>
                <a:uLnTx/>
                <a:uFillTx/>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endParaRPr>
            </a:p>
          </p:txBody>
        </p:sp>
        <p:sp>
          <p:nvSpPr>
            <p:cNvPr id="68" name="PA-矩形 21@|1FFC:0|FBC:0|LFC:0|LBC:16777215"/>
            <p:cNvSpPr>
              <a:spLocks noChangeArrowheads="1"/>
            </p:cNvSpPr>
            <p:nvPr>
              <p:custDataLst>
                <p:tags r:id="rId14"/>
              </p:custDataLst>
            </p:nvPr>
          </p:nvSpPr>
          <p:spPr bwMode="auto">
            <a:xfrm>
              <a:off x="2428875"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chemeClr val="bg2">
                    <a:lumMod val="25000"/>
                  </a:schemeClr>
                </a:solidFill>
                <a:effectLst/>
                <a:uLnTx/>
                <a:uFillTx/>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endParaRPr>
            </a:p>
          </p:txBody>
        </p:sp>
        <p:sp>
          <p:nvSpPr>
            <p:cNvPr id="69" name="PA-矩形 22@|1FFC:0|FBC:0|LFC:0|LBC:16777215"/>
            <p:cNvSpPr>
              <a:spLocks noChangeArrowheads="1"/>
            </p:cNvSpPr>
            <p:nvPr>
              <p:custDataLst>
                <p:tags r:id="rId15"/>
              </p:custDataLst>
            </p:nvPr>
          </p:nvSpPr>
          <p:spPr bwMode="auto">
            <a:xfrm>
              <a:off x="2473325"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chemeClr val="bg2">
                    <a:lumMod val="25000"/>
                  </a:schemeClr>
                </a:solidFill>
                <a:effectLst/>
                <a:uLnTx/>
                <a:uFillTx/>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endParaRPr>
            </a:p>
          </p:txBody>
        </p:sp>
        <p:sp>
          <p:nvSpPr>
            <p:cNvPr id="70" name="PA-矩形 23@|1FFC:0|FBC:0|LFC:0|LBC:16777215"/>
            <p:cNvSpPr>
              <a:spLocks noChangeArrowheads="1"/>
            </p:cNvSpPr>
            <p:nvPr>
              <p:custDataLst>
                <p:tags r:id="rId16"/>
              </p:custDataLst>
            </p:nvPr>
          </p:nvSpPr>
          <p:spPr bwMode="auto">
            <a:xfrm>
              <a:off x="2516188"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chemeClr val="bg2">
                    <a:lumMod val="25000"/>
                  </a:schemeClr>
                </a:solidFill>
                <a:effectLst/>
                <a:uLnTx/>
                <a:uFillTx/>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endParaRPr>
            </a:p>
          </p:txBody>
        </p:sp>
        <p:sp>
          <p:nvSpPr>
            <p:cNvPr id="71" name="PA-矩形 24@|1FFC:0|FBC:0|LFC:0|LBC:16777215"/>
            <p:cNvSpPr>
              <a:spLocks noChangeArrowheads="1"/>
            </p:cNvSpPr>
            <p:nvPr>
              <p:custDataLst>
                <p:tags r:id="rId17"/>
              </p:custDataLst>
            </p:nvPr>
          </p:nvSpPr>
          <p:spPr bwMode="auto">
            <a:xfrm>
              <a:off x="2428875"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chemeClr val="bg2">
                    <a:lumMod val="25000"/>
                  </a:schemeClr>
                </a:solidFill>
                <a:effectLst/>
                <a:uLnTx/>
                <a:uFillTx/>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endParaRPr>
            </a:p>
          </p:txBody>
        </p:sp>
        <p:sp>
          <p:nvSpPr>
            <p:cNvPr id="72" name="PA-矩形 25@|1FFC:0|FBC:0|LFC:0|LBC:16777215"/>
            <p:cNvSpPr>
              <a:spLocks noChangeArrowheads="1"/>
            </p:cNvSpPr>
            <p:nvPr>
              <p:custDataLst>
                <p:tags r:id="rId18"/>
              </p:custDataLst>
            </p:nvPr>
          </p:nvSpPr>
          <p:spPr bwMode="auto">
            <a:xfrm>
              <a:off x="2386013" y="3338513"/>
              <a:ext cx="25400"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chemeClr val="bg2">
                    <a:lumMod val="25000"/>
                  </a:schemeClr>
                </a:solidFill>
                <a:effectLst/>
                <a:uLnTx/>
                <a:uFillTx/>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endParaRPr>
            </a:p>
          </p:txBody>
        </p:sp>
        <p:sp>
          <p:nvSpPr>
            <p:cNvPr id="73" name="PA-矩形 26@|1FFC:0|FBC:0|LFC:0|LBC:16777215"/>
            <p:cNvSpPr>
              <a:spLocks noChangeArrowheads="1"/>
            </p:cNvSpPr>
            <p:nvPr>
              <p:custDataLst>
                <p:tags r:id="rId19"/>
              </p:custDataLst>
            </p:nvPr>
          </p:nvSpPr>
          <p:spPr bwMode="auto">
            <a:xfrm>
              <a:off x="2386013"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chemeClr val="bg2">
                    <a:lumMod val="25000"/>
                  </a:schemeClr>
                </a:solidFill>
                <a:effectLst/>
                <a:uLnTx/>
                <a:uFillTx/>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endParaRPr>
            </a:p>
          </p:txBody>
        </p:sp>
        <p:sp>
          <p:nvSpPr>
            <p:cNvPr id="74" name="PA-矩形 27@|1FFC:0|FBC:0|LFC:0|LBC:16777215"/>
            <p:cNvSpPr>
              <a:spLocks noChangeArrowheads="1"/>
            </p:cNvSpPr>
            <p:nvPr>
              <p:custDataLst>
                <p:tags r:id="rId20"/>
              </p:custDataLst>
            </p:nvPr>
          </p:nvSpPr>
          <p:spPr bwMode="auto">
            <a:xfrm>
              <a:off x="2473325"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chemeClr val="bg2">
                    <a:lumMod val="25000"/>
                  </a:schemeClr>
                </a:solidFill>
                <a:effectLst/>
                <a:uLnTx/>
                <a:uFillTx/>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endParaRPr>
            </a:p>
          </p:txBody>
        </p:sp>
        <p:sp>
          <p:nvSpPr>
            <p:cNvPr id="75" name="PA-矩形 28@|1FFC:0|FBC:0|LFC:0|LBC:16777215"/>
            <p:cNvSpPr>
              <a:spLocks noChangeArrowheads="1"/>
            </p:cNvSpPr>
            <p:nvPr>
              <p:custDataLst>
                <p:tags r:id="rId21"/>
              </p:custDataLst>
            </p:nvPr>
          </p:nvSpPr>
          <p:spPr bwMode="auto">
            <a:xfrm>
              <a:off x="2516188"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chemeClr val="bg2">
                    <a:lumMod val="25000"/>
                  </a:schemeClr>
                </a:solidFill>
                <a:effectLst/>
                <a:uLnTx/>
                <a:uFillTx/>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endParaRPr>
            </a:p>
          </p:txBody>
        </p:sp>
        <p:sp>
          <p:nvSpPr>
            <p:cNvPr id="76" name="PA-任意多边形 29@|5FFC:0|FBC:0|LFC:0|LBC:16777215"/>
            <p:cNvSpPr>
              <a:spLocks noEditPoints="1"/>
            </p:cNvSpPr>
            <p:nvPr>
              <p:custDataLst>
                <p:tags r:id="rId22"/>
              </p:custDataLst>
            </p:nvPr>
          </p:nvSpPr>
          <p:spPr bwMode="auto">
            <a:xfrm>
              <a:off x="2339975" y="3217864"/>
              <a:ext cx="249238" cy="223838"/>
            </a:xfrm>
            <a:custGeom>
              <a:avLst/>
              <a:gdLst>
                <a:gd name="T0" fmla="*/ 157 w 157"/>
                <a:gd name="T1" fmla="*/ 0 h 141"/>
                <a:gd name="T2" fmla="*/ 135 w 157"/>
                <a:gd name="T3" fmla="*/ 0 h 141"/>
                <a:gd name="T4" fmla="*/ 135 w 157"/>
                <a:gd name="T5" fmla="*/ 15 h 141"/>
                <a:gd name="T6" fmla="*/ 114 w 157"/>
                <a:gd name="T7" fmla="*/ 15 h 141"/>
                <a:gd name="T8" fmla="*/ 114 w 157"/>
                <a:gd name="T9" fmla="*/ 0 h 141"/>
                <a:gd name="T10" fmla="*/ 47 w 157"/>
                <a:gd name="T11" fmla="*/ 0 h 141"/>
                <a:gd name="T12" fmla="*/ 47 w 157"/>
                <a:gd name="T13" fmla="*/ 15 h 141"/>
                <a:gd name="T14" fmla="*/ 25 w 157"/>
                <a:gd name="T15" fmla="*/ 15 h 141"/>
                <a:gd name="T16" fmla="*/ 25 w 157"/>
                <a:gd name="T17" fmla="*/ 0 h 141"/>
                <a:gd name="T18" fmla="*/ 0 w 157"/>
                <a:gd name="T19" fmla="*/ 0 h 141"/>
                <a:gd name="T20" fmla="*/ 0 w 157"/>
                <a:gd name="T21" fmla="*/ 141 h 141"/>
                <a:gd name="T22" fmla="*/ 12 w 157"/>
                <a:gd name="T23" fmla="*/ 141 h 141"/>
                <a:gd name="T24" fmla="*/ 146 w 157"/>
                <a:gd name="T25" fmla="*/ 141 h 141"/>
                <a:gd name="T26" fmla="*/ 157 w 157"/>
                <a:gd name="T27" fmla="*/ 141 h 141"/>
                <a:gd name="T28" fmla="*/ 157 w 157"/>
                <a:gd name="T29" fmla="*/ 0 h 141"/>
                <a:gd name="T30" fmla="*/ 146 w 157"/>
                <a:gd name="T31" fmla="*/ 129 h 141"/>
                <a:gd name="T32" fmla="*/ 12 w 157"/>
                <a:gd name="T33" fmla="*/ 129 h 141"/>
                <a:gd name="T34" fmla="*/ 12 w 157"/>
                <a:gd name="T35" fmla="*/ 40 h 141"/>
                <a:gd name="T36" fmla="*/ 146 w 157"/>
                <a:gd name="T37" fmla="*/ 40 h 141"/>
                <a:gd name="T38" fmla="*/ 146 w 157"/>
                <a:gd name="T39" fmla="*/ 129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41">
                  <a:moveTo>
                    <a:pt x="157" y="0"/>
                  </a:moveTo>
                  <a:lnTo>
                    <a:pt x="135" y="0"/>
                  </a:lnTo>
                  <a:lnTo>
                    <a:pt x="135" y="15"/>
                  </a:lnTo>
                  <a:lnTo>
                    <a:pt x="114" y="15"/>
                  </a:lnTo>
                  <a:lnTo>
                    <a:pt x="114" y="0"/>
                  </a:lnTo>
                  <a:lnTo>
                    <a:pt x="47" y="0"/>
                  </a:lnTo>
                  <a:lnTo>
                    <a:pt x="47" y="15"/>
                  </a:lnTo>
                  <a:lnTo>
                    <a:pt x="25" y="15"/>
                  </a:lnTo>
                  <a:lnTo>
                    <a:pt x="25" y="0"/>
                  </a:lnTo>
                  <a:lnTo>
                    <a:pt x="0" y="0"/>
                  </a:lnTo>
                  <a:lnTo>
                    <a:pt x="0" y="141"/>
                  </a:lnTo>
                  <a:lnTo>
                    <a:pt x="12" y="141"/>
                  </a:lnTo>
                  <a:lnTo>
                    <a:pt x="146" y="141"/>
                  </a:lnTo>
                  <a:lnTo>
                    <a:pt x="157" y="141"/>
                  </a:lnTo>
                  <a:lnTo>
                    <a:pt x="157" y="0"/>
                  </a:lnTo>
                  <a:close/>
                  <a:moveTo>
                    <a:pt x="146" y="129"/>
                  </a:moveTo>
                  <a:lnTo>
                    <a:pt x="12" y="129"/>
                  </a:lnTo>
                  <a:lnTo>
                    <a:pt x="12" y="40"/>
                  </a:lnTo>
                  <a:lnTo>
                    <a:pt x="146" y="40"/>
                  </a:lnTo>
                  <a:lnTo>
                    <a:pt x="146" y="1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chemeClr val="bg2">
                    <a:lumMod val="25000"/>
                  </a:schemeClr>
                </a:solidFill>
                <a:effectLst/>
                <a:uLnTx/>
                <a:uFillTx/>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endParaRPr>
            </a:p>
          </p:txBody>
        </p:sp>
        <p:sp>
          <p:nvSpPr>
            <p:cNvPr id="77" name="PA-矩形 30@|1FFC:0|FBC:0|LFC:0|LBC:16777215"/>
            <p:cNvSpPr>
              <a:spLocks noChangeArrowheads="1"/>
            </p:cNvSpPr>
            <p:nvPr>
              <p:custDataLst>
                <p:tags r:id="rId23"/>
              </p:custDataLst>
            </p:nvPr>
          </p:nvSpPr>
          <p:spPr bwMode="auto">
            <a:xfrm>
              <a:off x="2387600" y="3200401"/>
              <a:ext cx="20638" cy="3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chemeClr val="bg2">
                    <a:lumMod val="25000"/>
                  </a:schemeClr>
                </a:solidFill>
                <a:effectLst/>
                <a:uLnTx/>
                <a:uFillTx/>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endParaRPr>
            </a:p>
          </p:txBody>
        </p:sp>
        <p:sp>
          <p:nvSpPr>
            <p:cNvPr id="78" name="PA-矩形 31@|1FFC:0|FBC:0|LFC:0|LBC:16777215"/>
            <p:cNvSpPr>
              <a:spLocks noChangeArrowheads="1"/>
            </p:cNvSpPr>
            <p:nvPr>
              <p:custDataLst>
                <p:tags r:id="rId24"/>
              </p:custDataLst>
            </p:nvPr>
          </p:nvSpPr>
          <p:spPr bwMode="auto">
            <a:xfrm>
              <a:off x="2525713" y="3200401"/>
              <a:ext cx="23813" cy="3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chemeClr val="bg2">
                    <a:lumMod val="25000"/>
                  </a:schemeClr>
                </a:solidFill>
                <a:effectLst/>
                <a:uLnTx/>
                <a:uFillTx/>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endParaRPr>
            </a:p>
          </p:txBody>
        </p:sp>
      </p:grpSp>
      <p:sp>
        <p:nvSpPr>
          <p:cNvPr id="79" name="PA-圆角矩形 17@|1FFC:14657585|FBC:16777215|LFC:16777215|LBC:16777215"/>
          <p:cNvSpPr/>
          <p:nvPr>
            <p:custDataLst>
              <p:tags r:id="rId25"/>
            </p:custDataLst>
          </p:nvPr>
        </p:nvSpPr>
        <p:spPr bwMode="auto">
          <a:xfrm rot="18900000" flipV="1">
            <a:off x="5352721" y="4177495"/>
            <a:ext cx="1485674" cy="1485674"/>
          </a:xfrm>
          <a:prstGeom prst="roundRect">
            <a:avLst>
              <a:gd name="adj" fmla="val 9646"/>
            </a:avLst>
          </a:prstGeom>
          <a:solidFill>
            <a:srgbClr val="B582D6"/>
          </a:solidFill>
          <a:ln w="9525">
            <a:noFill/>
            <a:round/>
          </a:ln>
        </p:spPr>
        <p:txBody>
          <a:bodyPr vert="horz" wrap="square" lIns="91440" tIns="45720" rIns="91440" bIns="45720" numCol="1" rtlCol="0" anchor="t" anchorCtr="0" compatLnSpc="1"/>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bg2">
                  <a:lumMod val="25000"/>
                </a:schemeClr>
              </a:solidFill>
              <a:effectLst/>
              <a:uLnTx/>
              <a:uFillTx/>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endParaRPr>
          </a:p>
        </p:txBody>
      </p:sp>
      <p:sp>
        <p:nvSpPr>
          <p:cNvPr id="80" name="PA-形状 719@|5FFC:16777215|FBC:16777215|LFC:16777215|LBC:16777215"/>
          <p:cNvSpPr/>
          <p:nvPr>
            <p:custDataLst>
              <p:tags r:id="rId26"/>
            </p:custDataLst>
          </p:nvPr>
        </p:nvSpPr>
        <p:spPr>
          <a:xfrm>
            <a:off x="5801694" y="4639527"/>
            <a:ext cx="587506" cy="505264"/>
          </a:xfrm>
          <a:custGeom>
            <a:avLst/>
            <a:gdLst/>
            <a:ahLst/>
            <a:cxnLst>
              <a:cxn ang="0">
                <a:pos x="wd2" y="hd2"/>
              </a:cxn>
              <a:cxn ang="5400000">
                <a:pos x="wd2" y="hd2"/>
              </a:cxn>
              <a:cxn ang="10800000">
                <a:pos x="wd2" y="hd2"/>
              </a:cxn>
              <a:cxn ang="16200000">
                <a:pos x="wd2" y="hd2"/>
              </a:cxn>
            </a:cxnLst>
            <a:rect l="0" t="0" r="r" b="b"/>
            <a:pathLst>
              <a:path w="21332" h="21446" extrusionOk="0">
                <a:moveTo>
                  <a:pt x="9262" y="7207"/>
                </a:moveTo>
                <a:lnTo>
                  <a:pt x="14475" y="11108"/>
                </a:lnTo>
                <a:cubicBezTo>
                  <a:pt x="14915" y="11436"/>
                  <a:pt x="15500" y="11301"/>
                  <a:pt x="15796" y="10800"/>
                </a:cubicBezTo>
                <a:lnTo>
                  <a:pt x="21160" y="1771"/>
                </a:lnTo>
                <a:cubicBezTo>
                  <a:pt x="21464" y="1257"/>
                  <a:pt x="21354" y="555"/>
                  <a:pt x="20913" y="200"/>
                </a:cubicBezTo>
                <a:cubicBezTo>
                  <a:pt x="20472" y="-154"/>
                  <a:pt x="19869" y="-26"/>
                  <a:pt x="19564" y="487"/>
                </a:cubicBezTo>
                <a:lnTo>
                  <a:pt x="14734" y="8618"/>
                </a:lnTo>
                <a:lnTo>
                  <a:pt x="9490" y="4694"/>
                </a:lnTo>
                <a:cubicBezTo>
                  <a:pt x="9273" y="4532"/>
                  <a:pt x="9010" y="4478"/>
                  <a:pt x="8757" y="4541"/>
                </a:cubicBezTo>
                <a:cubicBezTo>
                  <a:pt x="8505" y="4607"/>
                  <a:pt x="8285" y="4785"/>
                  <a:pt x="8147" y="5039"/>
                </a:cubicBezTo>
                <a:lnTo>
                  <a:pt x="152" y="19712"/>
                </a:lnTo>
                <a:cubicBezTo>
                  <a:pt x="-136" y="20237"/>
                  <a:pt x="-2" y="20936"/>
                  <a:pt x="450" y="21269"/>
                </a:cubicBezTo>
                <a:cubicBezTo>
                  <a:pt x="611" y="21389"/>
                  <a:pt x="791" y="21446"/>
                  <a:pt x="969" y="21446"/>
                </a:cubicBezTo>
                <a:cubicBezTo>
                  <a:pt x="1290" y="21446"/>
                  <a:pt x="1604" y="21260"/>
                  <a:pt x="1788" y="20921"/>
                </a:cubicBezTo>
                <a:cubicBezTo>
                  <a:pt x="1788" y="20921"/>
                  <a:pt x="9262" y="7207"/>
                  <a:pt x="9262" y="7207"/>
                </a:cubicBezTo>
                <a:close/>
                <a:moveTo>
                  <a:pt x="19712" y="12707"/>
                </a:moveTo>
                <a:lnTo>
                  <a:pt x="14952" y="17715"/>
                </a:lnTo>
                <a:lnTo>
                  <a:pt x="9355" y="12653"/>
                </a:lnTo>
                <a:cubicBezTo>
                  <a:pt x="9249" y="12556"/>
                  <a:pt x="9125" y="12487"/>
                  <a:pt x="8994" y="12450"/>
                </a:cubicBezTo>
                <a:lnTo>
                  <a:pt x="8249" y="12234"/>
                </a:lnTo>
                <a:lnTo>
                  <a:pt x="7154" y="14242"/>
                </a:lnTo>
                <a:lnTo>
                  <a:pt x="8327" y="14582"/>
                </a:lnTo>
                <a:lnTo>
                  <a:pt x="14404" y="20078"/>
                </a:lnTo>
                <a:cubicBezTo>
                  <a:pt x="14580" y="20237"/>
                  <a:pt x="14789" y="20317"/>
                  <a:pt x="14999" y="20317"/>
                </a:cubicBezTo>
                <a:cubicBezTo>
                  <a:pt x="15232" y="20317"/>
                  <a:pt x="15466" y="20218"/>
                  <a:pt x="15650" y="20026"/>
                </a:cubicBezTo>
                <a:lnTo>
                  <a:pt x="21012" y="14382"/>
                </a:lnTo>
                <a:cubicBezTo>
                  <a:pt x="21410" y="13963"/>
                  <a:pt x="21441" y="13250"/>
                  <a:pt x="21081" y="12788"/>
                </a:cubicBezTo>
                <a:cubicBezTo>
                  <a:pt x="20722" y="12325"/>
                  <a:pt x="20109" y="12289"/>
                  <a:pt x="19712" y="12707"/>
                </a:cubicBezTo>
                <a:close/>
                <a:moveTo>
                  <a:pt x="735" y="12382"/>
                </a:moveTo>
                <a:lnTo>
                  <a:pt x="2190" y="12804"/>
                </a:lnTo>
                <a:lnTo>
                  <a:pt x="3284" y="10795"/>
                </a:lnTo>
                <a:lnTo>
                  <a:pt x="1204" y="10192"/>
                </a:lnTo>
                <a:cubicBezTo>
                  <a:pt x="683" y="10040"/>
                  <a:pt x="158" y="10410"/>
                  <a:pt x="28" y="11015"/>
                </a:cubicBezTo>
                <a:cubicBezTo>
                  <a:pt x="-100" y="11620"/>
                  <a:pt x="216" y="12231"/>
                  <a:pt x="735" y="12382"/>
                </a:cubicBezTo>
                <a:close/>
              </a:path>
            </a:pathLst>
          </a:custGeom>
          <a:solidFill>
            <a:sysClr val="window" lastClr="FFFFFF"/>
          </a:solidFill>
          <a:ln w="12700" cap="flat">
            <a:noFill/>
            <a:miter lim="400000"/>
          </a:ln>
          <a:effectLst/>
        </p:spPr>
        <p:txBody>
          <a:bodyPr wrap="square" lIns="38100" tIns="38100" rIns="38100" bIns="38100" numCol="1" anchor="ctr">
            <a:noAutofit/>
          </a:bodyPr>
          <a:p>
            <a:pPr marL="0" marR="0" lvl="0" indent="0" defTabSz="914400" eaLnBrk="1" fontAlgn="auto" latinLnBrk="0" hangingPunct="1">
              <a:lnSpc>
                <a:spcPct val="100000"/>
              </a:lnSpc>
              <a:spcBef>
                <a:spcPts val="0"/>
              </a:spcBef>
              <a:spcAft>
                <a:spcPts val="0"/>
              </a:spcAft>
              <a:buClrTx/>
              <a:buSzTx/>
              <a:buFontTx/>
              <a:buNone/>
              <a:defRPr sz="3100" b="1">
                <a:latin typeface="Kontrapunkt Bob Bold"/>
                <a:ea typeface="Kontrapunkt Bob Bold"/>
                <a:cs typeface="Kontrapunkt Bob Bold"/>
                <a:sym typeface="Kontrapunkt Bob Bold"/>
              </a:defRPr>
            </a:pPr>
            <a:endParaRPr kumimoji="0" sz="3100" b="1" i="0" u="none" strike="noStrike" kern="0" cap="none" spc="0" normalizeH="0" baseline="0" noProof="0">
              <a:ln>
                <a:noFill/>
              </a:ln>
              <a:solidFill>
                <a:schemeClr val="bg2">
                  <a:lumMod val="25000"/>
                </a:schemeClr>
              </a:solidFill>
              <a:effectLst/>
              <a:uLnTx/>
              <a:uFillTx/>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endParaRPr>
          </a:p>
        </p:txBody>
      </p:sp>
      <p:sp>
        <p:nvSpPr>
          <p:cNvPr id="81" name="PA-圆角矩形 23@|1FFC:0|FBC:0|LFC:16777215|LBC:16777215"/>
          <p:cNvSpPr/>
          <p:nvPr>
            <p:custDataLst>
              <p:tags r:id="rId27"/>
            </p:custDataLst>
          </p:nvPr>
        </p:nvSpPr>
        <p:spPr bwMode="auto">
          <a:xfrm rot="18900000" flipV="1">
            <a:off x="4249665" y="3074438"/>
            <a:ext cx="1485674" cy="1485674"/>
          </a:xfrm>
          <a:prstGeom prst="roundRect">
            <a:avLst>
              <a:gd name="adj" fmla="val 9646"/>
            </a:avLst>
          </a:prstGeom>
          <a:solidFill>
            <a:srgbClr val="B582D6"/>
          </a:solidFill>
          <a:ln w="9525">
            <a:noFill/>
            <a:round/>
          </a:ln>
        </p:spPr>
        <p:txBody>
          <a:bodyPr vert="horz" wrap="square" lIns="91440" tIns="45720" rIns="91440" bIns="45720" numCol="1" rtlCol="0" anchor="t" anchorCtr="0" compatLnSpc="1"/>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chemeClr val="bg2">
                  <a:lumMod val="25000"/>
                </a:schemeClr>
              </a:solidFill>
              <a:effectLst/>
              <a:uLnTx/>
              <a:uFillTx/>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endParaRPr>
          </a:p>
        </p:txBody>
      </p:sp>
      <p:sp>
        <p:nvSpPr>
          <p:cNvPr id="82" name="PA-形状 2102@|5FFC:16777215|FBC:16777215|LFC:16777215|LBC:16777215"/>
          <p:cNvSpPr/>
          <p:nvPr>
            <p:custDataLst>
              <p:tags r:id="rId28"/>
            </p:custDataLst>
          </p:nvPr>
        </p:nvSpPr>
        <p:spPr>
          <a:xfrm>
            <a:off x="4622339" y="3522435"/>
            <a:ext cx="720330" cy="576242"/>
          </a:xfrm>
          <a:custGeom>
            <a:avLst/>
            <a:gdLst/>
            <a:ahLst/>
            <a:cxnLst>
              <a:cxn ang="0">
                <a:pos x="wd2" y="hd2"/>
              </a:cxn>
              <a:cxn ang="5400000">
                <a:pos x="wd2" y="hd2"/>
              </a:cxn>
              <a:cxn ang="10800000">
                <a:pos x="wd2" y="hd2"/>
              </a:cxn>
              <a:cxn ang="16200000">
                <a:pos x="wd2" y="hd2"/>
              </a:cxn>
            </a:cxnLst>
            <a:rect l="0" t="0" r="r" b="b"/>
            <a:pathLst>
              <a:path w="21600" h="21600" extrusionOk="0">
                <a:moveTo>
                  <a:pt x="18143" y="10800"/>
                </a:moveTo>
                <a:cubicBezTo>
                  <a:pt x="17065" y="10800"/>
                  <a:pt x="16800" y="11898"/>
                  <a:pt x="16709" y="12419"/>
                </a:cubicBezTo>
                <a:cubicBezTo>
                  <a:pt x="16115" y="15817"/>
                  <a:pt x="13696" y="18359"/>
                  <a:pt x="10800" y="18359"/>
                </a:cubicBezTo>
                <a:cubicBezTo>
                  <a:pt x="9130" y="18359"/>
                  <a:pt x="7618" y="17514"/>
                  <a:pt x="6524" y="16146"/>
                </a:cubicBezTo>
                <a:cubicBezTo>
                  <a:pt x="6018" y="15513"/>
                  <a:pt x="5198" y="15513"/>
                  <a:pt x="4691" y="16146"/>
                </a:cubicBezTo>
                <a:cubicBezTo>
                  <a:pt x="4185" y="16779"/>
                  <a:pt x="4185" y="17804"/>
                  <a:pt x="4691" y="18437"/>
                </a:cubicBezTo>
                <a:cubicBezTo>
                  <a:pt x="6255" y="20391"/>
                  <a:pt x="8415" y="21600"/>
                  <a:pt x="10800" y="21600"/>
                </a:cubicBezTo>
                <a:cubicBezTo>
                  <a:pt x="14669" y="21600"/>
                  <a:pt x="17943" y="18421"/>
                  <a:pt x="19043" y="14039"/>
                </a:cubicBezTo>
                <a:lnTo>
                  <a:pt x="21600" y="14039"/>
                </a:lnTo>
                <a:lnTo>
                  <a:pt x="21600" y="10800"/>
                </a:lnTo>
                <a:cubicBezTo>
                  <a:pt x="21600" y="10800"/>
                  <a:pt x="18143" y="10800"/>
                  <a:pt x="18143" y="10800"/>
                </a:cubicBezTo>
                <a:close/>
                <a:moveTo>
                  <a:pt x="4891" y="9180"/>
                </a:moveTo>
                <a:cubicBezTo>
                  <a:pt x="5484" y="5783"/>
                  <a:pt x="7904" y="3240"/>
                  <a:pt x="10800" y="3240"/>
                </a:cubicBezTo>
                <a:cubicBezTo>
                  <a:pt x="12470" y="3240"/>
                  <a:pt x="13982" y="4086"/>
                  <a:pt x="15076" y="5454"/>
                </a:cubicBezTo>
                <a:cubicBezTo>
                  <a:pt x="15582" y="6086"/>
                  <a:pt x="16404" y="6086"/>
                  <a:pt x="16909" y="5454"/>
                </a:cubicBezTo>
                <a:cubicBezTo>
                  <a:pt x="17415" y="4821"/>
                  <a:pt x="17415" y="3796"/>
                  <a:pt x="16909" y="3163"/>
                </a:cubicBezTo>
                <a:cubicBezTo>
                  <a:pt x="15346" y="1209"/>
                  <a:pt x="13186" y="0"/>
                  <a:pt x="10800" y="0"/>
                </a:cubicBezTo>
                <a:cubicBezTo>
                  <a:pt x="6931" y="0"/>
                  <a:pt x="3658" y="3178"/>
                  <a:pt x="2557" y="7560"/>
                </a:cubicBezTo>
                <a:lnTo>
                  <a:pt x="0" y="7560"/>
                </a:lnTo>
                <a:lnTo>
                  <a:pt x="0" y="10800"/>
                </a:lnTo>
                <a:lnTo>
                  <a:pt x="3457" y="10800"/>
                </a:lnTo>
                <a:cubicBezTo>
                  <a:pt x="4535" y="10800"/>
                  <a:pt x="4800" y="9702"/>
                  <a:pt x="4891" y="9180"/>
                </a:cubicBezTo>
                <a:close/>
                <a:moveTo>
                  <a:pt x="7343" y="10800"/>
                </a:moveTo>
                <a:cubicBezTo>
                  <a:pt x="7343" y="13185"/>
                  <a:pt x="8891" y="15120"/>
                  <a:pt x="10800" y="15120"/>
                </a:cubicBezTo>
                <a:cubicBezTo>
                  <a:pt x="12709" y="15120"/>
                  <a:pt x="14255" y="13185"/>
                  <a:pt x="14255" y="10800"/>
                </a:cubicBezTo>
                <a:cubicBezTo>
                  <a:pt x="14255" y="8415"/>
                  <a:pt x="12709" y="6480"/>
                  <a:pt x="10800" y="6480"/>
                </a:cubicBezTo>
                <a:cubicBezTo>
                  <a:pt x="8891" y="6480"/>
                  <a:pt x="7343" y="8415"/>
                  <a:pt x="7343" y="10800"/>
                </a:cubicBezTo>
                <a:close/>
              </a:path>
            </a:pathLst>
          </a:custGeom>
          <a:solidFill>
            <a:schemeClr val="bg1"/>
          </a:solidFill>
          <a:ln w="12700" cap="flat">
            <a:noFill/>
            <a:miter lim="400000"/>
          </a:ln>
          <a:effectLst/>
        </p:spPr>
        <p:txBody>
          <a:bodyPr wrap="square" lIns="38100" tIns="38100" rIns="38100" bIns="38100" numCol="1" anchor="ctr">
            <a:noAutofit/>
          </a:bodyPr>
          <a:p>
            <a:pPr marL="0" marR="0" lvl="0" indent="0" defTabSz="91440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chemeClr val="bg2">
                  <a:lumMod val="25000"/>
                </a:schemeClr>
              </a:solidFill>
              <a:effectLst/>
              <a:uLnTx/>
              <a:uFillTx/>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endParaRPr>
          </a:p>
        </p:txBody>
      </p:sp>
      <p:sp>
        <p:nvSpPr>
          <p:cNvPr id="83" name="PA-圆角矩形 26@|1FFC:4308095|FBC:16777215|LFC:16777215|LBC:16777215"/>
          <p:cNvSpPr/>
          <p:nvPr>
            <p:custDataLst>
              <p:tags r:id="rId29"/>
            </p:custDataLst>
          </p:nvPr>
        </p:nvSpPr>
        <p:spPr bwMode="auto">
          <a:xfrm rot="18900000" flipV="1">
            <a:off x="5352721" y="1971381"/>
            <a:ext cx="1485674" cy="1485674"/>
          </a:xfrm>
          <a:prstGeom prst="roundRect">
            <a:avLst>
              <a:gd name="adj" fmla="val 9646"/>
            </a:avLst>
          </a:prstGeom>
          <a:solidFill>
            <a:srgbClr val="B582D6"/>
          </a:solidFill>
          <a:ln w="9525">
            <a:noFill/>
            <a:round/>
          </a:ln>
        </p:spPr>
        <p:txBody>
          <a:bodyPr vert="horz" wrap="square" lIns="91440" tIns="45720" rIns="91440" bIns="45720" numCol="1" rtlCol="0" anchor="t" anchorCtr="0" compatLnSpc="1"/>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chemeClr val="bg2">
                  <a:lumMod val="25000"/>
                </a:schemeClr>
              </a:solidFill>
              <a:effectLst/>
              <a:uLnTx/>
              <a:uFillTx/>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endParaRPr>
          </a:p>
        </p:txBody>
      </p:sp>
      <p:sp>
        <p:nvSpPr>
          <p:cNvPr id="84" name="PA-任意多边形 56@|5FFC:16777215|FBC:16777215|LFC:16777215|LBC:16777215"/>
          <p:cNvSpPr/>
          <p:nvPr>
            <p:custDataLst>
              <p:tags r:id="rId30"/>
            </p:custDataLst>
          </p:nvPr>
        </p:nvSpPr>
        <p:spPr bwMode="auto">
          <a:xfrm>
            <a:off x="5802898" y="2468253"/>
            <a:ext cx="664971" cy="542729"/>
          </a:xfrm>
          <a:custGeom>
            <a:avLst/>
            <a:gdLst>
              <a:gd name="T0" fmla="*/ 307 w 382"/>
              <a:gd name="T1" fmla="*/ 135 h 312"/>
              <a:gd name="T2" fmla="*/ 362 w 382"/>
              <a:gd name="T3" fmla="*/ 71 h 312"/>
              <a:gd name="T4" fmla="*/ 238 w 382"/>
              <a:gd name="T5" fmla="*/ 25 h 312"/>
              <a:gd name="T6" fmla="*/ 229 w 382"/>
              <a:gd name="T7" fmla="*/ 19 h 312"/>
              <a:gd name="T8" fmla="*/ 229 w 382"/>
              <a:gd name="T9" fmla="*/ 134 h 312"/>
              <a:gd name="T10" fmla="*/ 180 w 382"/>
              <a:gd name="T11" fmla="*/ 214 h 312"/>
              <a:gd name="T12" fmla="*/ 86 w 382"/>
              <a:gd name="T13" fmla="*/ 189 h 312"/>
              <a:gd name="T14" fmla="*/ 129 w 382"/>
              <a:gd name="T15" fmla="*/ 97 h 312"/>
              <a:gd name="T16" fmla="*/ 190 w 382"/>
              <a:gd name="T17" fmla="*/ 93 h 312"/>
              <a:gd name="T18" fmla="*/ 190 w 382"/>
              <a:gd name="T19" fmla="*/ 4 h 312"/>
              <a:gd name="T20" fmla="*/ 154 w 382"/>
              <a:gd name="T21" fmla="*/ 0 h 312"/>
              <a:gd name="T22" fmla="*/ 0 w 382"/>
              <a:gd name="T23" fmla="*/ 156 h 312"/>
              <a:gd name="T24" fmla="*/ 154 w 382"/>
              <a:gd name="T25" fmla="*/ 312 h 312"/>
              <a:gd name="T26" fmla="*/ 308 w 382"/>
              <a:gd name="T27" fmla="*/ 156 h 312"/>
              <a:gd name="T28" fmla="*/ 307 w 382"/>
              <a:gd name="T29" fmla="*/ 135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2" h="312">
                <a:moveTo>
                  <a:pt x="307" y="135"/>
                </a:moveTo>
                <a:cubicBezTo>
                  <a:pt x="354" y="122"/>
                  <a:pt x="382" y="72"/>
                  <a:pt x="362" y="71"/>
                </a:cubicBezTo>
                <a:cubicBezTo>
                  <a:pt x="311" y="68"/>
                  <a:pt x="267" y="43"/>
                  <a:pt x="238" y="25"/>
                </a:cubicBezTo>
                <a:cubicBezTo>
                  <a:pt x="235" y="23"/>
                  <a:pt x="232" y="21"/>
                  <a:pt x="229" y="19"/>
                </a:cubicBezTo>
                <a:cubicBezTo>
                  <a:pt x="229" y="134"/>
                  <a:pt x="229" y="134"/>
                  <a:pt x="229" y="134"/>
                </a:cubicBezTo>
                <a:cubicBezTo>
                  <a:pt x="229" y="172"/>
                  <a:pt x="206" y="202"/>
                  <a:pt x="180" y="214"/>
                </a:cubicBezTo>
                <a:cubicBezTo>
                  <a:pt x="142" y="233"/>
                  <a:pt x="100" y="221"/>
                  <a:pt x="86" y="189"/>
                </a:cubicBezTo>
                <a:cubicBezTo>
                  <a:pt x="72" y="157"/>
                  <a:pt x="91" y="116"/>
                  <a:pt x="129" y="97"/>
                </a:cubicBezTo>
                <a:cubicBezTo>
                  <a:pt x="150" y="87"/>
                  <a:pt x="172" y="86"/>
                  <a:pt x="190" y="93"/>
                </a:cubicBezTo>
                <a:cubicBezTo>
                  <a:pt x="190" y="4"/>
                  <a:pt x="190" y="4"/>
                  <a:pt x="190" y="4"/>
                </a:cubicBezTo>
                <a:cubicBezTo>
                  <a:pt x="178" y="1"/>
                  <a:pt x="166" y="0"/>
                  <a:pt x="154" y="0"/>
                </a:cubicBezTo>
                <a:cubicBezTo>
                  <a:pt x="69" y="0"/>
                  <a:pt x="0" y="70"/>
                  <a:pt x="0" y="156"/>
                </a:cubicBezTo>
                <a:cubicBezTo>
                  <a:pt x="0" y="242"/>
                  <a:pt x="69" y="312"/>
                  <a:pt x="154" y="312"/>
                </a:cubicBezTo>
                <a:cubicBezTo>
                  <a:pt x="239" y="312"/>
                  <a:pt x="308" y="242"/>
                  <a:pt x="308" y="156"/>
                </a:cubicBezTo>
                <a:cubicBezTo>
                  <a:pt x="308" y="149"/>
                  <a:pt x="308" y="142"/>
                  <a:pt x="307" y="135"/>
                </a:cubicBezTo>
                <a:close/>
              </a:path>
            </a:pathLst>
          </a:custGeom>
          <a:solidFill>
            <a:sysClr val="window" lastClr="FFFFFF"/>
          </a:solidFill>
          <a:ln>
            <a:noFill/>
          </a:ln>
        </p:spPr>
        <p:txBody>
          <a:bodyPr vert="horz" wrap="square" lIns="91440" tIns="45720" rIns="91440" bIns="45720" numCol="1" anchor="t" anchorCtr="0" compatLnSpc="1"/>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bg2">
                  <a:lumMod val="25000"/>
                </a:schemeClr>
              </a:solidFill>
              <a:effectLst/>
              <a:uLnTx/>
              <a:uFillTx/>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endParaRPr>
          </a:p>
        </p:txBody>
      </p:sp>
      <p:sp>
        <p:nvSpPr>
          <p:cNvPr id="85" name="PA-文本框 13"/>
          <p:cNvSpPr txBox="1"/>
          <p:nvPr>
            <p:custDataLst>
              <p:tags r:id="rId31"/>
            </p:custDataLst>
          </p:nvPr>
        </p:nvSpPr>
        <p:spPr>
          <a:xfrm>
            <a:off x="8373134" y="2111507"/>
            <a:ext cx="2338080" cy="246221"/>
          </a:xfrm>
          <a:prstGeom prst="rect">
            <a:avLst/>
          </a:prstGeom>
          <a:noFill/>
        </p:spPr>
        <p:txBody>
          <a:bodyPr wrap="square" lIns="0" tIns="0" rIns="0" bIns="0" rtlCol="0" anchor="t" anchorCtr="0">
            <a:spAutoFit/>
          </a:bodyPr>
          <a:p>
            <a:pPr defTabSz="1216660">
              <a:spcBef>
                <a:spcPct val="20000"/>
              </a:spcBef>
              <a:defRPr/>
            </a:pPr>
            <a:r>
              <a:rPr lang="zh-CN" altLang="en-US" sz="1600" b="1" dirty="0">
                <a:solidFill>
                  <a:schemeClr val="bg2">
                    <a:lumMod val="25000"/>
                  </a:schemeClr>
                </a:solidFill>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rPr>
              <a:t>单击编辑标题</a:t>
            </a:r>
            <a:endParaRPr lang="zh-CN" altLang="en-US" sz="1600" b="1" dirty="0">
              <a:solidFill>
                <a:schemeClr val="bg2">
                  <a:lumMod val="25000"/>
                </a:schemeClr>
              </a:solidFill>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endParaRPr>
          </a:p>
        </p:txBody>
      </p:sp>
      <p:sp>
        <p:nvSpPr>
          <p:cNvPr id="86" name="PA-文本框 13"/>
          <p:cNvSpPr txBox="1"/>
          <p:nvPr>
            <p:custDataLst>
              <p:tags r:id="rId32"/>
            </p:custDataLst>
          </p:nvPr>
        </p:nvSpPr>
        <p:spPr>
          <a:xfrm>
            <a:off x="8373134" y="4711255"/>
            <a:ext cx="2338080" cy="246221"/>
          </a:xfrm>
          <a:prstGeom prst="rect">
            <a:avLst/>
          </a:prstGeom>
          <a:noFill/>
        </p:spPr>
        <p:txBody>
          <a:bodyPr wrap="square" lIns="0" tIns="0" rIns="0" bIns="0" rtlCol="0" anchor="t" anchorCtr="0">
            <a:spAutoFit/>
          </a:bodyPr>
          <a:p>
            <a:pPr defTabSz="1216660">
              <a:spcBef>
                <a:spcPct val="20000"/>
              </a:spcBef>
              <a:defRPr/>
            </a:pPr>
            <a:r>
              <a:rPr lang="zh-CN" altLang="en-US" sz="1600" b="1" dirty="0">
                <a:solidFill>
                  <a:schemeClr val="bg2">
                    <a:lumMod val="25000"/>
                  </a:schemeClr>
                </a:solidFill>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rPr>
              <a:t>单击编辑标题</a:t>
            </a:r>
            <a:endParaRPr lang="zh-CN" altLang="en-US" sz="1600" b="1" dirty="0">
              <a:solidFill>
                <a:schemeClr val="bg2">
                  <a:lumMod val="25000"/>
                </a:schemeClr>
              </a:solidFill>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endParaRPr>
          </a:p>
        </p:txBody>
      </p:sp>
      <p:sp>
        <p:nvSpPr>
          <p:cNvPr id="87" name="PA-文本框 13"/>
          <p:cNvSpPr txBox="1"/>
          <p:nvPr>
            <p:custDataLst>
              <p:tags r:id="rId33"/>
            </p:custDataLst>
          </p:nvPr>
        </p:nvSpPr>
        <p:spPr>
          <a:xfrm>
            <a:off x="1411700" y="2111507"/>
            <a:ext cx="2338080" cy="246221"/>
          </a:xfrm>
          <a:prstGeom prst="rect">
            <a:avLst/>
          </a:prstGeom>
          <a:noFill/>
        </p:spPr>
        <p:txBody>
          <a:bodyPr wrap="square" lIns="0" tIns="0" rIns="0" bIns="0" rtlCol="0" anchor="t" anchorCtr="0">
            <a:spAutoFit/>
          </a:bodyPr>
          <a:p>
            <a:pPr algn="r" defTabSz="1216660">
              <a:spcBef>
                <a:spcPct val="20000"/>
              </a:spcBef>
              <a:defRPr/>
            </a:pPr>
            <a:r>
              <a:rPr lang="zh-CN" altLang="en-US" sz="1600" b="1" dirty="0">
                <a:solidFill>
                  <a:schemeClr val="bg2">
                    <a:lumMod val="25000"/>
                  </a:schemeClr>
                </a:solidFill>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rPr>
              <a:t>单击编辑标题</a:t>
            </a:r>
            <a:endParaRPr lang="zh-CN" altLang="en-US" sz="1600" b="1" dirty="0">
              <a:solidFill>
                <a:schemeClr val="bg2">
                  <a:lumMod val="25000"/>
                </a:schemeClr>
              </a:solidFill>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endParaRPr>
          </a:p>
        </p:txBody>
      </p:sp>
      <p:sp>
        <p:nvSpPr>
          <p:cNvPr id="88" name="PA-文本框 13"/>
          <p:cNvSpPr txBox="1"/>
          <p:nvPr>
            <p:custDataLst>
              <p:tags r:id="rId34"/>
            </p:custDataLst>
          </p:nvPr>
        </p:nvSpPr>
        <p:spPr>
          <a:xfrm>
            <a:off x="1375801" y="4711255"/>
            <a:ext cx="2338080" cy="246221"/>
          </a:xfrm>
          <a:prstGeom prst="rect">
            <a:avLst/>
          </a:prstGeom>
          <a:noFill/>
        </p:spPr>
        <p:txBody>
          <a:bodyPr wrap="square" lIns="0" tIns="0" rIns="0" bIns="0" rtlCol="0" anchor="t" anchorCtr="0">
            <a:spAutoFit/>
          </a:bodyPr>
          <a:p>
            <a:pPr algn="r" defTabSz="1216660">
              <a:spcBef>
                <a:spcPct val="20000"/>
              </a:spcBef>
              <a:defRPr/>
            </a:pPr>
            <a:r>
              <a:rPr lang="zh-CN" altLang="en-US" sz="1600" b="1" dirty="0">
                <a:solidFill>
                  <a:schemeClr val="bg2">
                    <a:lumMod val="25000"/>
                  </a:schemeClr>
                </a:solidFill>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rPr>
              <a:t>单击编辑标题</a:t>
            </a:r>
            <a:endParaRPr lang="zh-CN" altLang="en-US" sz="1600" b="1" dirty="0">
              <a:solidFill>
                <a:schemeClr val="bg2">
                  <a:lumMod val="25000"/>
                </a:schemeClr>
              </a:solidFill>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endParaRPr>
          </a:p>
        </p:txBody>
      </p:sp>
      <p:sp>
        <p:nvSpPr>
          <p:cNvPr id="89" name="PA-矩形 38"/>
          <p:cNvSpPr/>
          <p:nvPr>
            <p:custDataLst>
              <p:tags r:id="rId35"/>
            </p:custDataLst>
          </p:nvPr>
        </p:nvSpPr>
        <p:spPr>
          <a:xfrm>
            <a:off x="723900" y="2483879"/>
            <a:ext cx="3077940" cy="775597"/>
          </a:xfrm>
          <a:prstGeom prst="rect">
            <a:avLst/>
          </a:prstGeom>
          <a:noFill/>
        </p:spPr>
        <p:txBody>
          <a:bodyPr wrap="square" lIns="0" tIns="0" rIns="0" bIns="0" rtlCol="0" anchor="t" anchorCtr="0">
            <a:spAutoFit/>
          </a:bodyPr>
          <a:p>
            <a:pPr defTabSz="1216660">
              <a:lnSpc>
                <a:spcPct val="120000"/>
              </a:lnSpc>
              <a:spcBef>
                <a:spcPct val="20000"/>
              </a:spcBef>
            </a:pPr>
            <a:r>
              <a:rPr lang="zh-CN" altLang="en-US" sz="1400" dirty="0">
                <a:solidFill>
                  <a:schemeClr val="bg2">
                    <a:lumMod val="25000"/>
                  </a:schemeClr>
                </a:solidFill>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rPr>
              <a:t>单击此处编辑您要的内容，建议您在展示时采用微软雅黑字体，本模版所有图形线条及其相应素材均可自由编辑。</a:t>
            </a:r>
            <a:endParaRPr lang="zh-CN" altLang="en-US" sz="1400" dirty="0">
              <a:solidFill>
                <a:schemeClr val="bg2">
                  <a:lumMod val="25000"/>
                </a:schemeClr>
              </a:solidFill>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endParaRPr>
          </a:p>
        </p:txBody>
      </p:sp>
      <p:sp>
        <p:nvSpPr>
          <p:cNvPr id="90" name="PA-矩形 39"/>
          <p:cNvSpPr/>
          <p:nvPr>
            <p:custDataLst>
              <p:tags r:id="rId36"/>
            </p:custDataLst>
          </p:nvPr>
        </p:nvSpPr>
        <p:spPr>
          <a:xfrm>
            <a:off x="8380480" y="2483879"/>
            <a:ext cx="3077940" cy="775597"/>
          </a:xfrm>
          <a:prstGeom prst="rect">
            <a:avLst/>
          </a:prstGeom>
          <a:noFill/>
        </p:spPr>
        <p:txBody>
          <a:bodyPr wrap="square" lIns="0" tIns="0" rIns="0" bIns="0" rtlCol="0" anchor="t" anchorCtr="0">
            <a:spAutoFit/>
          </a:bodyPr>
          <a:p>
            <a:pPr defTabSz="1216660">
              <a:lnSpc>
                <a:spcPct val="120000"/>
              </a:lnSpc>
              <a:spcBef>
                <a:spcPct val="20000"/>
              </a:spcBef>
            </a:pPr>
            <a:r>
              <a:rPr lang="zh-CN" altLang="en-US" sz="1400" dirty="0">
                <a:solidFill>
                  <a:schemeClr val="bg2">
                    <a:lumMod val="25000"/>
                  </a:schemeClr>
                </a:solidFill>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rPr>
              <a:t>单击此处编辑您要的内容，建议您在展示时采用微软雅黑字体，本模版所有图形线条及其相应素材均可自由编辑。</a:t>
            </a:r>
            <a:endParaRPr lang="zh-CN" altLang="en-US" sz="1400" dirty="0">
              <a:solidFill>
                <a:schemeClr val="bg2">
                  <a:lumMod val="25000"/>
                </a:schemeClr>
              </a:solidFill>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endParaRPr>
          </a:p>
        </p:txBody>
      </p:sp>
      <p:sp>
        <p:nvSpPr>
          <p:cNvPr id="91" name="PA-矩形 40"/>
          <p:cNvSpPr/>
          <p:nvPr>
            <p:custDataLst>
              <p:tags r:id="rId37"/>
            </p:custDataLst>
          </p:nvPr>
        </p:nvSpPr>
        <p:spPr>
          <a:xfrm>
            <a:off x="8380480" y="5039665"/>
            <a:ext cx="3077940" cy="775597"/>
          </a:xfrm>
          <a:prstGeom prst="rect">
            <a:avLst/>
          </a:prstGeom>
          <a:noFill/>
        </p:spPr>
        <p:txBody>
          <a:bodyPr wrap="square" lIns="0" tIns="0" rIns="0" bIns="0" rtlCol="0" anchor="t" anchorCtr="0">
            <a:spAutoFit/>
          </a:bodyPr>
          <a:p>
            <a:pPr defTabSz="1216660">
              <a:lnSpc>
                <a:spcPct val="120000"/>
              </a:lnSpc>
              <a:spcBef>
                <a:spcPct val="20000"/>
              </a:spcBef>
            </a:pPr>
            <a:r>
              <a:rPr lang="zh-CN" altLang="en-US" sz="1400" dirty="0">
                <a:solidFill>
                  <a:schemeClr val="bg2">
                    <a:lumMod val="25000"/>
                  </a:schemeClr>
                </a:solidFill>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rPr>
              <a:t>单击此处编辑您要的内容，建议您在展示时采用微软雅黑字体，本模版所有图形线条及其相应素材均可自由编辑。</a:t>
            </a:r>
            <a:endParaRPr lang="zh-CN" altLang="en-US" sz="1400" dirty="0">
              <a:solidFill>
                <a:schemeClr val="bg2">
                  <a:lumMod val="25000"/>
                </a:schemeClr>
              </a:solidFill>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endParaRPr>
          </a:p>
        </p:txBody>
      </p:sp>
      <p:sp>
        <p:nvSpPr>
          <p:cNvPr id="92" name="PA-矩形 41"/>
          <p:cNvSpPr/>
          <p:nvPr>
            <p:custDataLst>
              <p:tags r:id="rId38"/>
            </p:custDataLst>
          </p:nvPr>
        </p:nvSpPr>
        <p:spPr>
          <a:xfrm>
            <a:off x="678587" y="5039665"/>
            <a:ext cx="3077940" cy="775597"/>
          </a:xfrm>
          <a:prstGeom prst="rect">
            <a:avLst/>
          </a:prstGeom>
          <a:noFill/>
        </p:spPr>
        <p:txBody>
          <a:bodyPr wrap="square" lIns="0" tIns="0" rIns="0" bIns="0" rtlCol="0" anchor="t" anchorCtr="0">
            <a:spAutoFit/>
          </a:bodyPr>
          <a:p>
            <a:pPr defTabSz="1216660">
              <a:lnSpc>
                <a:spcPct val="120000"/>
              </a:lnSpc>
              <a:spcBef>
                <a:spcPct val="20000"/>
              </a:spcBef>
            </a:pPr>
            <a:r>
              <a:rPr lang="zh-CN" altLang="en-US" sz="1400" dirty="0">
                <a:solidFill>
                  <a:schemeClr val="bg2">
                    <a:lumMod val="25000"/>
                  </a:schemeClr>
                </a:solidFill>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rPr>
              <a:t>单击此处编辑您要的内容，建议您在展示时采用微软雅黑字体，本模版所有图形线条及其相应素材均可自由编辑。</a:t>
            </a:r>
            <a:endParaRPr lang="zh-CN" altLang="en-US" sz="1400" dirty="0">
              <a:solidFill>
                <a:schemeClr val="bg2">
                  <a:lumMod val="25000"/>
                </a:schemeClr>
              </a:solidFill>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endParaRPr>
          </a:p>
        </p:txBody>
      </p:sp>
    </p:spTree>
  </p:cSld>
  <p:clrMapOvr>
    <a:masterClrMapping/>
  </p:clrMapOvr>
  <p:transition spd="slow" advTm="4000">
    <p:push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椭圆 65"/>
          <p:cNvSpPr/>
          <p:nvPr/>
        </p:nvSpPr>
        <p:spPr>
          <a:xfrm>
            <a:off x="643255" y="2562860"/>
            <a:ext cx="3289300" cy="3289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13" name="组合 12"/>
          <p:cNvGrpSpPr/>
          <p:nvPr/>
        </p:nvGrpSpPr>
        <p:grpSpPr>
          <a:xfrm>
            <a:off x="-228600" y="227965"/>
            <a:ext cx="12419965" cy="6630035"/>
            <a:chOff x="-360" y="359"/>
            <a:chExt cx="19559" cy="10441"/>
          </a:xfrm>
        </p:grpSpPr>
        <p:grpSp>
          <p:nvGrpSpPr>
            <p:cNvPr id="2" name="组合 1"/>
            <p:cNvGrpSpPr/>
            <p:nvPr/>
          </p:nvGrpSpPr>
          <p:grpSpPr>
            <a:xfrm>
              <a:off x="13679" y="9470"/>
              <a:ext cx="5520" cy="1330"/>
              <a:chOff x="13679" y="9470"/>
              <a:chExt cx="5520" cy="1330"/>
            </a:xfrm>
          </p:grpSpPr>
          <p:sp>
            <p:nvSpPr>
              <p:cNvPr id="7" name="等腰三角形 6"/>
              <p:cNvSpPr/>
              <p:nvPr/>
            </p:nvSpPr>
            <p:spPr>
              <a:xfrm>
                <a:off x="13785" y="9530"/>
                <a:ext cx="5415" cy="1270"/>
              </a:xfrm>
              <a:prstGeom prst="triangle">
                <a:avLst>
                  <a:gd name="adj" fmla="val 10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形状 31"/>
              <p:cNvSpPr/>
              <p:nvPr/>
            </p:nvSpPr>
            <p:spPr>
              <a:xfrm>
                <a:off x="13679" y="9470"/>
                <a:ext cx="5521" cy="1330"/>
              </a:xfrm>
              <a:custGeom>
                <a:avLst/>
                <a:gdLst>
                  <a:gd name="connsiteX0" fmla="*/ 12192000 w 12192000"/>
                  <a:gd name="connsiteY0" fmla="*/ 0 h 3558188"/>
                  <a:gd name="connsiteX1" fmla="*/ 12192000 w 12192000"/>
                  <a:gd name="connsiteY1" fmla="*/ 614595 h 3558188"/>
                  <a:gd name="connsiteX2" fmla="*/ 11956516 w 12192000"/>
                  <a:gd name="connsiteY2" fmla="*/ 631560 h 3558188"/>
                  <a:gd name="connsiteX3" fmla="*/ 8854628 w 12192000"/>
                  <a:gd name="connsiteY3" fmla="*/ 1178053 h 3558188"/>
                  <a:gd name="connsiteX4" fmla="*/ 3598947 w 12192000"/>
                  <a:gd name="connsiteY4" fmla="*/ 3354920 h 3558188"/>
                  <a:gd name="connsiteX5" fmla="*/ 3278316 w 12192000"/>
                  <a:gd name="connsiteY5" fmla="*/ 3558188 h 3558188"/>
                  <a:gd name="connsiteX6" fmla="*/ 0 w 12192000"/>
                  <a:gd name="connsiteY6" fmla="*/ 3558188 h 3558188"/>
                  <a:gd name="connsiteX7" fmla="*/ 0 w 12192000"/>
                  <a:gd name="connsiteY7" fmla="*/ 3551238 h 3558188"/>
                  <a:gd name="connsiteX8" fmla="*/ 133610 w 12192000"/>
                  <a:gd name="connsiteY8" fmla="*/ 3459823 h 3558188"/>
                  <a:gd name="connsiteX9" fmla="*/ 9944673 w 12192000"/>
                  <a:gd name="connsiteY9" fmla="*/ 173876 h 3558188"/>
                  <a:gd name="connsiteX10" fmla="*/ 12084709 w 12192000"/>
                  <a:gd name="connsiteY10" fmla="*/ 2633 h 3558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558188">
                    <a:moveTo>
                      <a:pt x="12192000" y="0"/>
                    </a:moveTo>
                    <a:lnTo>
                      <a:pt x="12192000" y="614595"/>
                    </a:lnTo>
                    <a:lnTo>
                      <a:pt x="11956516" y="631560"/>
                    </a:lnTo>
                    <a:cubicBezTo>
                      <a:pt x="10980039" y="716814"/>
                      <a:pt x="9936004" y="896836"/>
                      <a:pt x="8854628" y="1178053"/>
                    </a:cubicBezTo>
                    <a:cubicBezTo>
                      <a:pt x="6890955" y="1686811"/>
                      <a:pt x="5082857" y="2455964"/>
                      <a:pt x="3598947" y="3354920"/>
                    </a:cubicBezTo>
                    <a:lnTo>
                      <a:pt x="3278316" y="3558188"/>
                    </a:lnTo>
                    <a:lnTo>
                      <a:pt x="0" y="3558188"/>
                    </a:lnTo>
                    <a:lnTo>
                      <a:pt x="0" y="3551238"/>
                    </a:lnTo>
                    <a:lnTo>
                      <a:pt x="133610" y="3459823"/>
                    </a:lnTo>
                    <a:cubicBezTo>
                      <a:pt x="2532964" y="1892315"/>
                      <a:pt x="6090794" y="640993"/>
                      <a:pt x="9944673" y="173876"/>
                    </a:cubicBezTo>
                    <a:cubicBezTo>
                      <a:pt x="10680429" y="84760"/>
                      <a:pt x="11395684" y="28983"/>
                      <a:pt x="12084709" y="2633"/>
                    </a:cubicBezTo>
                    <a:close/>
                  </a:path>
                </a:pathLst>
              </a:custGeom>
              <a:solidFill>
                <a:srgbClr val="B582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360" y="359"/>
              <a:ext cx="6686" cy="818"/>
              <a:chOff x="-360" y="340"/>
              <a:chExt cx="5373" cy="657"/>
            </a:xfrm>
          </p:grpSpPr>
          <p:sp>
            <p:nvSpPr>
              <p:cNvPr id="4" name="对角圆角矩形 3"/>
              <p:cNvSpPr/>
              <p:nvPr/>
            </p:nvSpPr>
            <p:spPr>
              <a:xfrm>
                <a:off x="-360" y="340"/>
                <a:ext cx="5042" cy="657"/>
              </a:xfrm>
              <a:prstGeom prst="round2DiagRect">
                <a:avLst>
                  <a:gd name="adj1" fmla="val 16667"/>
                  <a:gd name="adj2" fmla="val 45662"/>
                </a:avLst>
              </a:prstGeom>
              <a:solidFill>
                <a:srgbClr val="352C6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315" y="340"/>
                <a:ext cx="4698" cy="647"/>
              </a:xfrm>
              <a:prstGeom prst="roundRect">
                <a:avLst/>
              </a:prstGeom>
              <a:noFill/>
              <a:extLst>
                <a:ext uri="{909E8E84-426E-40DD-AFC4-6F175D3DCCD1}">
                  <a14:hiddenFill xmlns:a14="http://schemas.microsoft.com/office/drawing/2010/main">
                    <a:solidFill>
                      <a:srgbClr val="FE85A3"/>
                    </a:solidFill>
                  </a14:hiddenFill>
                </a:ext>
              </a:extLst>
            </p:spPr>
            <p:txBody>
              <a:bodyPr wrap="square" rtlCol="0">
                <a:spAutoFit/>
              </a:bodyPr>
              <a:p>
                <a:r>
                  <a:rPr lang="zh-CN" altLang="en-US" sz="2400" dirty="0">
                    <a:solidFill>
                      <a:schemeClr val="bg1"/>
                    </a:solidFill>
                    <a:latin typeface="微软雅黑" panose="020B0503020204020204" pitchFamily="34" charset="-122"/>
                    <a:ea typeface="微软雅黑" panose="020B0503020204020204" pitchFamily="34" charset="-122"/>
                  </a:rPr>
                  <a:t>单击添加您的标题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sp>
        <p:nvSpPr>
          <p:cNvPr id="28" name="TextBox 36"/>
          <p:cNvSpPr txBox="1"/>
          <p:nvPr/>
        </p:nvSpPr>
        <p:spPr>
          <a:xfrm>
            <a:off x="4791075" y="2167255"/>
            <a:ext cx="1804035" cy="332105"/>
          </a:xfrm>
          <a:prstGeom prst="rect">
            <a:avLst/>
          </a:prstGeom>
          <a:noFill/>
        </p:spPr>
        <p:txBody>
          <a:bodyPr wrap="square" lIns="0" tIns="0" rIns="0" bIns="0" rtlCol="0">
            <a:spAutoFit/>
          </a:bodyPr>
          <a:p>
            <a:pPr>
              <a:lnSpc>
                <a:spcPct val="120000"/>
              </a:lnSpc>
            </a:pPr>
            <a:r>
              <a:rPr lang="zh-CN" altLang="en-US" b="1" dirty="0">
                <a:solidFill>
                  <a:schemeClr val="bg2">
                    <a:lumMod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zh-CN" altLang="en-US" b="1" dirty="0">
              <a:solidFill>
                <a:schemeClr val="bg2">
                  <a:lumMod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9" name="Freeform 5"/>
          <p:cNvSpPr>
            <a:spLocks noEditPoints="1"/>
          </p:cNvSpPr>
          <p:nvPr/>
        </p:nvSpPr>
        <p:spPr bwMode="auto">
          <a:xfrm>
            <a:off x="4790832" y="3685409"/>
            <a:ext cx="601868" cy="574151"/>
          </a:xfrm>
          <a:custGeom>
            <a:avLst/>
            <a:gdLst>
              <a:gd name="T0" fmla="*/ 488 w 501"/>
              <a:gd name="T1" fmla="*/ 12 h 434"/>
              <a:gd name="T2" fmla="*/ 459 w 501"/>
              <a:gd name="T3" fmla="*/ 0 h 434"/>
              <a:gd name="T4" fmla="*/ 42 w 501"/>
              <a:gd name="T5" fmla="*/ 0 h 434"/>
              <a:gd name="T6" fmla="*/ 12 w 501"/>
              <a:gd name="T7" fmla="*/ 12 h 434"/>
              <a:gd name="T8" fmla="*/ 0 w 501"/>
              <a:gd name="T9" fmla="*/ 42 h 434"/>
              <a:gd name="T10" fmla="*/ 0 w 501"/>
              <a:gd name="T11" fmla="*/ 325 h 434"/>
              <a:gd name="T12" fmla="*/ 12 w 501"/>
              <a:gd name="T13" fmla="*/ 355 h 434"/>
              <a:gd name="T14" fmla="*/ 42 w 501"/>
              <a:gd name="T15" fmla="*/ 367 h 434"/>
              <a:gd name="T16" fmla="*/ 184 w 501"/>
              <a:gd name="T17" fmla="*/ 367 h 434"/>
              <a:gd name="T18" fmla="*/ 179 w 501"/>
              <a:gd name="T19" fmla="*/ 387 h 434"/>
              <a:gd name="T20" fmla="*/ 171 w 501"/>
              <a:gd name="T21" fmla="*/ 406 h 434"/>
              <a:gd name="T22" fmla="*/ 167 w 501"/>
              <a:gd name="T23" fmla="*/ 417 h 434"/>
              <a:gd name="T24" fmla="*/ 172 w 501"/>
              <a:gd name="T25" fmla="*/ 429 h 434"/>
              <a:gd name="T26" fmla="*/ 184 w 501"/>
              <a:gd name="T27" fmla="*/ 434 h 434"/>
              <a:gd name="T28" fmla="*/ 317 w 501"/>
              <a:gd name="T29" fmla="*/ 434 h 434"/>
              <a:gd name="T30" fmla="*/ 329 w 501"/>
              <a:gd name="T31" fmla="*/ 429 h 434"/>
              <a:gd name="T32" fmla="*/ 334 w 501"/>
              <a:gd name="T33" fmla="*/ 417 h 434"/>
              <a:gd name="T34" fmla="*/ 330 w 501"/>
              <a:gd name="T35" fmla="*/ 406 h 434"/>
              <a:gd name="T36" fmla="*/ 321 w 501"/>
              <a:gd name="T37" fmla="*/ 387 h 434"/>
              <a:gd name="T38" fmla="*/ 317 w 501"/>
              <a:gd name="T39" fmla="*/ 367 h 434"/>
              <a:gd name="T40" fmla="*/ 459 w 501"/>
              <a:gd name="T41" fmla="*/ 367 h 434"/>
              <a:gd name="T42" fmla="*/ 488 w 501"/>
              <a:gd name="T43" fmla="*/ 355 h 434"/>
              <a:gd name="T44" fmla="*/ 501 w 501"/>
              <a:gd name="T45" fmla="*/ 325 h 434"/>
              <a:gd name="T46" fmla="*/ 501 w 501"/>
              <a:gd name="T47" fmla="*/ 42 h 434"/>
              <a:gd name="T48" fmla="*/ 488 w 501"/>
              <a:gd name="T49" fmla="*/ 12 h 434"/>
              <a:gd name="T50" fmla="*/ 467 w 501"/>
              <a:gd name="T51" fmla="*/ 259 h 434"/>
              <a:gd name="T52" fmla="*/ 465 w 501"/>
              <a:gd name="T53" fmla="*/ 264 h 434"/>
              <a:gd name="T54" fmla="*/ 459 w 501"/>
              <a:gd name="T55" fmla="*/ 267 h 434"/>
              <a:gd name="T56" fmla="*/ 42 w 501"/>
              <a:gd name="T57" fmla="*/ 267 h 434"/>
              <a:gd name="T58" fmla="*/ 36 w 501"/>
              <a:gd name="T59" fmla="*/ 264 h 434"/>
              <a:gd name="T60" fmla="*/ 33 w 501"/>
              <a:gd name="T61" fmla="*/ 259 h 434"/>
              <a:gd name="T62" fmla="*/ 33 w 501"/>
              <a:gd name="T63" fmla="*/ 42 h 434"/>
              <a:gd name="T64" fmla="*/ 36 w 501"/>
              <a:gd name="T65" fmla="*/ 36 h 434"/>
              <a:gd name="T66" fmla="*/ 42 w 501"/>
              <a:gd name="T67" fmla="*/ 33 h 434"/>
              <a:gd name="T68" fmla="*/ 459 w 501"/>
              <a:gd name="T69" fmla="*/ 33 h 434"/>
              <a:gd name="T70" fmla="*/ 465 w 501"/>
              <a:gd name="T71" fmla="*/ 36 h 434"/>
              <a:gd name="T72" fmla="*/ 467 w 501"/>
              <a:gd name="T73" fmla="*/ 42 h 434"/>
              <a:gd name="T74" fmla="*/ 467 w 501"/>
              <a:gd name="T75" fmla="*/ 259 h 434"/>
              <a:gd name="T76" fmla="*/ 467 w 501"/>
              <a:gd name="T77" fmla="*/ 259 h 434"/>
              <a:gd name="T78" fmla="*/ 467 w 501"/>
              <a:gd name="T79" fmla="*/ 259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01" h="434">
                <a:moveTo>
                  <a:pt x="488" y="12"/>
                </a:moveTo>
                <a:cubicBezTo>
                  <a:pt x="480" y="4"/>
                  <a:pt x="470" y="0"/>
                  <a:pt x="459" y="0"/>
                </a:cubicBezTo>
                <a:cubicBezTo>
                  <a:pt x="42" y="0"/>
                  <a:pt x="42" y="0"/>
                  <a:pt x="42" y="0"/>
                </a:cubicBezTo>
                <a:cubicBezTo>
                  <a:pt x="30" y="0"/>
                  <a:pt x="20" y="4"/>
                  <a:pt x="12" y="12"/>
                </a:cubicBezTo>
                <a:cubicBezTo>
                  <a:pt x="4" y="20"/>
                  <a:pt x="0" y="30"/>
                  <a:pt x="0" y="42"/>
                </a:cubicBezTo>
                <a:cubicBezTo>
                  <a:pt x="0" y="325"/>
                  <a:pt x="0" y="325"/>
                  <a:pt x="0" y="325"/>
                </a:cubicBezTo>
                <a:cubicBezTo>
                  <a:pt x="0" y="337"/>
                  <a:pt x="4" y="347"/>
                  <a:pt x="12" y="355"/>
                </a:cubicBezTo>
                <a:cubicBezTo>
                  <a:pt x="20" y="363"/>
                  <a:pt x="30" y="367"/>
                  <a:pt x="42" y="367"/>
                </a:cubicBezTo>
                <a:cubicBezTo>
                  <a:pt x="184" y="367"/>
                  <a:pt x="184" y="367"/>
                  <a:pt x="184" y="367"/>
                </a:cubicBezTo>
                <a:cubicBezTo>
                  <a:pt x="184" y="374"/>
                  <a:pt x="182" y="380"/>
                  <a:pt x="179" y="387"/>
                </a:cubicBezTo>
                <a:cubicBezTo>
                  <a:pt x="177" y="394"/>
                  <a:pt x="174" y="400"/>
                  <a:pt x="171" y="406"/>
                </a:cubicBezTo>
                <a:cubicBezTo>
                  <a:pt x="168" y="411"/>
                  <a:pt x="167" y="415"/>
                  <a:pt x="167" y="417"/>
                </a:cubicBezTo>
                <a:cubicBezTo>
                  <a:pt x="167" y="422"/>
                  <a:pt x="169" y="426"/>
                  <a:pt x="172" y="429"/>
                </a:cubicBezTo>
                <a:cubicBezTo>
                  <a:pt x="175" y="432"/>
                  <a:pt x="179" y="434"/>
                  <a:pt x="184" y="434"/>
                </a:cubicBezTo>
                <a:cubicBezTo>
                  <a:pt x="317" y="434"/>
                  <a:pt x="317" y="434"/>
                  <a:pt x="317" y="434"/>
                </a:cubicBezTo>
                <a:cubicBezTo>
                  <a:pt x="322" y="434"/>
                  <a:pt x="325" y="432"/>
                  <a:pt x="329" y="429"/>
                </a:cubicBezTo>
                <a:cubicBezTo>
                  <a:pt x="332" y="426"/>
                  <a:pt x="334" y="422"/>
                  <a:pt x="334" y="417"/>
                </a:cubicBezTo>
                <a:cubicBezTo>
                  <a:pt x="334" y="415"/>
                  <a:pt x="332" y="411"/>
                  <a:pt x="330" y="406"/>
                </a:cubicBezTo>
                <a:cubicBezTo>
                  <a:pt x="327" y="400"/>
                  <a:pt x="324" y="394"/>
                  <a:pt x="321" y="387"/>
                </a:cubicBezTo>
                <a:cubicBezTo>
                  <a:pt x="318" y="380"/>
                  <a:pt x="317" y="374"/>
                  <a:pt x="317" y="367"/>
                </a:cubicBezTo>
                <a:cubicBezTo>
                  <a:pt x="459" y="367"/>
                  <a:pt x="459" y="367"/>
                  <a:pt x="459" y="367"/>
                </a:cubicBezTo>
                <a:cubicBezTo>
                  <a:pt x="470" y="367"/>
                  <a:pt x="480" y="363"/>
                  <a:pt x="488" y="355"/>
                </a:cubicBezTo>
                <a:cubicBezTo>
                  <a:pt x="496" y="347"/>
                  <a:pt x="501" y="337"/>
                  <a:pt x="501" y="325"/>
                </a:cubicBezTo>
                <a:cubicBezTo>
                  <a:pt x="501" y="42"/>
                  <a:pt x="501" y="42"/>
                  <a:pt x="501" y="42"/>
                </a:cubicBezTo>
                <a:cubicBezTo>
                  <a:pt x="501" y="30"/>
                  <a:pt x="496" y="20"/>
                  <a:pt x="488" y="12"/>
                </a:cubicBezTo>
                <a:close/>
                <a:moveTo>
                  <a:pt x="467" y="259"/>
                </a:moveTo>
                <a:cubicBezTo>
                  <a:pt x="467" y="261"/>
                  <a:pt x="466" y="263"/>
                  <a:pt x="465" y="264"/>
                </a:cubicBezTo>
                <a:cubicBezTo>
                  <a:pt x="463" y="266"/>
                  <a:pt x="461" y="267"/>
                  <a:pt x="459" y="267"/>
                </a:cubicBezTo>
                <a:cubicBezTo>
                  <a:pt x="42" y="267"/>
                  <a:pt x="42" y="267"/>
                  <a:pt x="42" y="267"/>
                </a:cubicBezTo>
                <a:cubicBezTo>
                  <a:pt x="39" y="267"/>
                  <a:pt x="38" y="266"/>
                  <a:pt x="36" y="264"/>
                </a:cubicBezTo>
                <a:cubicBezTo>
                  <a:pt x="34" y="263"/>
                  <a:pt x="33" y="261"/>
                  <a:pt x="33" y="259"/>
                </a:cubicBezTo>
                <a:cubicBezTo>
                  <a:pt x="33" y="42"/>
                  <a:pt x="33" y="42"/>
                  <a:pt x="33" y="42"/>
                </a:cubicBezTo>
                <a:cubicBezTo>
                  <a:pt x="33" y="39"/>
                  <a:pt x="34" y="37"/>
                  <a:pt x="36" y="36"/>
                </a:cubicBezTo>
                <a:cubicBezTo>
                  <a:pt x="38" y="34"/>
                  <a:pt x="39" y="33"/>
                  <a:pt x="42" y="33"/>
                </a:cubicBezTo>
                <a:cubicBezTo>
                  <a:pt x="459" y="33"/>
                  <a:pt x="459" y="33"/>
                  <a:pt x="459" y="33"/>
                </a:cubicBezTo>
                <a:cubicBezTo>
                  <a:pt x="461" y="33"/>
                  <a:pt x="463" y="34"/>
                  <a:pt x="465" y="36"/>
                </a:cubicBezTo>
                <a:cubicBezTo>
                  <a:pt x="466" y="37"/>
                  <a:pt x="467" y="39"/>
                  <a:pt x="467" y="42"/>
                </a:cubicBezTo>
                <a:lnTo>
                  <a:pt x="467" y="259"/>
                </a:lnTo>
                <a:close/>
                <a:moveTo>
                  <a:pt x="467" y="259"/>
                </a:moveTo>
                <a:cubicBezTo>
                  <a:pt x="467" y="259"/>
                  <a:pt x="467" y="259"/>
                  <a:pt x="467" y="259"/>
                </a:cubicBezTo>
              </a:path>
            </a:pathLst>
          </a:custGeom>
          <a:solidFill>
            <a:schemeClr val="accent6"/>
          </a:solidFill>
          <a:ln>
            <a:noFill/>
          </a:ln>
        </p:spPr>
        <p:txBody>
          <a:bodyPr vert="horz" wrap="square" lIns="91429" tIns="45714" rIns="91429" bIns="45714" numCol="1" anchor="t" anchorCtr="0" compatLnSpc="1"/>
          <a:p>
            <a:pPr algn="just">
              <a:lnSpc>
                <a:spcPct val="120000"/>
              </a:lnSpc>
            </a:pPr>
            <a:endParaRPr lang="en-GB" sz="760">
              <a:solidFill>
                <a:schemeClr val="bg2">
                  <a:lumMod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5" name="Freeform 13"/>
          <p:cNvSpPr>
            <a:spLocks noEditPoints="1"/>
          </p:cNvSpPr>
          <p:nvPr/>
        </p:nvSpPr>
        <p:spPr bwMode="auto">
          <a:xfrm>
            <a:off x="7633400" y="3673799"/>
            <a:ext cx="393792" cy="597371"/>
          </a:xfrm>
          <a:custGeom>
            <a:avLst/>
            <a:gdLst>
              <a:gd name="T0" fmla="*/ 615 w 704"/>
              <a:gd name="T1" fmla="*/ 0 h 1176"/>
              <a:gd name="T2" fmla="*/ 89 w 704"/>
              <a:gd name="T3" fmla="*/ 0 h 1176"/>
              <a:gd name="T4" fmla="*/ 0 w 704"/>
              <a:gd name="T5" fmla="*/ 89 h 1176"/>
              <a:gd name="T6" fmla="*/ 0 w 704"/>
              <a:gd name="T7" fmla="*/ 1087 h 1176"/>
              <a:gd name="T8" fmla="*/ 89 w 704"/>
              <a:gd name="T9" fmla="*/ 1176 h 1176"/>
              <a:gd name="T10" fmla="*/ 615 w 704"/>
              <a:gd name="T11" fmla="*/ 1176 h 1176"/>
              <a:gd name="T12" fmla="*/ 704 w 704"/>
              <a:gd name="T13" fmla="*/ 1087 h 1176"/>
              <a:gd name="T14" fmla="*/ 704 w 704"/>
              <a:gd name="T15" fmla="*/ 89 h 1176"/>
              <a:gd name="T16" fmla="*/ 615 w 704"/>
              <a:gd name="T17" fmla="*/ 0 h 1176"/>
              <a:gd name="T18" fmla="*/ 387 w 704"/>
              <a:gd name="T19" fmla="*/ 1084 h 1176"/>
              <a:gd name="T20" fmla="*/ 375 w 704"/>
              <a:gd name="T21" fmla="*/ 1097 h 1176"/>
              <a:gd name="T22" fmla="*/ 329 w 704"/>
              <a:gd name="T23" fmla="*/ 1097 h 1176"/>
              <a:gd name="T24" fmla="*/ 317 w 704"/>
              <a:gd name="T25" fmla="*/ 1084 h 1176"/>
              <a:gd name="T26" fmla="*/ 317 w 704"/>
              <a:gd name="T27" fmla="*/ 1044 h 1176"/>
              <a:gd name="T28" fmla="*/ 322 w 704"/>
              <a:gd name="T29" fmla="*/ 1033 h 1176"/>
              <a:gd name="T30" fmla="*/ 345 w 704"/>
              <a:gd name="T31" fmla="*/ 1017 h 1176"/>
              <a:gd name="T32" fmla="*/ 359 w 704"/>
              <a:gd name="T33" fmla="*/ 1017 h 1176"/>
              <a:gd name="T34" fmla="*/ 382 w 704"/>
              <a:gd name="T35" fmla="*/ 1033 h 1176"/>
              <a:gd name="T36" fmla="*/ 387 w 704"/>
              <a:gd name="T37" fmla="*/ 1044 h 1176"/>
              <a:gd name="T38" fmla="*/ 387 w 704"/>
              <a:gd name="T39" fmla="*/ 1084 h 1176"/>
              <a:gd name="T40" fmla="*/ 598 w 704"/>
              <a:gd name="T41" fmla="*/ 962 h 1176"/>
              <a:gd name="T42" fmla="*/ 106 w 704"/>
              <a:gd name="T43" fmla="*/ 962 h 1176"/>
              <a:gd name="T44" fmla="*/ 106 w 704"/>
              <a:gd name="T45" fmla="*/ 135 h 1176"/>
              <a:gd name="T46" fmla="*/ 598 w 704"/>
              <a:gd name="T47" fmla="*/ 135 h 1176"/>
              <a:gd name="T48" fmla="*/ 598 w 704"/>
              <a:gd name="T49" fmla="*/ 962 h 1176"/>
              <a:gd name="T50" fmla="*/ 598 w 704"/>
              <a:gd name="T51" fmla="*/ 962 h 1176"/>
              <a:gd name="T52" fmla="*/ 598 w 704"/>
              <a:gd name="T53" fmla="*/ 962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4" h="1176">
                <a:moveTo>
                  <a:pt x="615" y="0"/>
                </a:moveTo>
                <a:cubicBezTo>
                  <a:pt x="89" y="0"/>
                  <a:pt x="89" y="0"/>
                  <a:pt x="89" y="0"/>
                </a:cubicBezTo>
                <a:cubicBezTo>
                  <a:pt x="40" y="0"/>
                  <a:pt x="0" y="40"/>
                  <a:pt x="0" y="89"/>
                </a:cubicBezTo>
                <a:cubicBezTo>
                  <a:pt x="0" y="1087"/>
                  <a:pt x="0" y="1087"/>
                  <a:pt x="0" y="1087"/>
                </a:cubicBezTo>
                <a:cubicBezTo>
                  <a:pt x="0" y="1136"/>
                  <a:pt x="40" y="1176"/>
                  <a:pt x="89" y="1176"/>
                </a:cubicBezTo>
                <a:cubicBezTo>
                  <a:pt x="615" y="1176"/>
                  <a:pt x="615" y="1176"/>
                  <a:pt x="615" y="1176"/>
                </a:cubicBezTo>
                <a:cubicBezTo>
                  <a:pt x="664" y="1176"/>
                  <a:pt x="704" y="1136"/>
                  <a:pt x="704" y="1087"/>
                </a:cubicBezTo>
                <a:cubicBezTo>
                  <a:pt x="704" y="89"/>
                  <a:pt x="704" y="89"/>
                  <a:pt x="704" y="89"/>
                </a:cubicBezTo>
                <a:cubicBezTo>
                  <a:pt x="704" y="40"/>
                  <a:pt x="664" y="0"/>
                  <a:pt x="615" y="0"/>
                </a:cubicBezTo>
                <a:close/>
                <a:moveTo>
                  <a:pt x="387" y="1084"/>
                </a:moveTo>
                <a:cubicBezTo>
                  <a:pt x="387" y="1091"/>
                  <a:pt x="382" y="1097"/>
                  <a:pt x="375" y="1097"/>
                </a:cubicBezTo>
                <a:cubicBezTo>
                  <a:pt x="329" y="1097"/>
                  <a:pt x="329" y="1097"/>
                  <a:pt x="329" y="1097"/>
                </a:cubicBezTo>
                <a:cubicBezTo>
                  <a:pt x="322" y="1097"/>
                  <a:pt x="317" y="1091"/>
                  <a:pt x="317" y="1084"/>
                </a:cubicBezTo>
                <a:cubicBezTo>
                  <a:pt x="317" y="1044"/>
                  <a:pt x="317" y="1044"/>
                  <a:pt x="317" y="1044"/>
                </a:cubicBezTo>
                <a:cubicBezTo>
                  <a:pt x="317" y="1040"/>
                  <a:pt x="319" y="1036"/>
                  <a:pt x="322" y="1033"/>
                </a:cubicBezTo>
                <a:cubicBezTo>
                  <a:pt x="345" y="1017"/>
                  <a:pt x="345" y="1017"/>
                  <a:pt x="345" y="1017"/>
                </a:cubicBezTo>
                <a:cubicBezTo>
                  <a:pt x="349" y="1014"/>
                  <a:pt x="355" y="1014"/>
                  <a:pt x="359" y="1017"/>
                </a:cubicBezTo>
                <a:cubicBezTo>
                  <a:pt x="382" y="1033"/>
                  <a:pt x="382" y="1033"/>
                  <a:pt x="382" y="1033"/>
                </a:cubicBezTo>
                <a:cubicBezTo>
                  <a:pt x="385" y="1036"/>
                  <a:pt x="387" y="1040"/>
                  <a:pt x="387" y="1044"/>
                </a:cubicBezTo>
                <a:cubicBezTo>
                  <a:pt x="387" y="1084"/>
                  <a:pt x="387" y="1084"/>
                  <a:pt x="387" y="1084"/>
                </a:cubicBezTo>
                <a:close/>
                <a:moveTo>
                  <a:pt x="598" y="962"/>
                </a:moveTo>
                <a:cubicBezTo>
                  <a:pt x="106" y="962"/>
                  <a:pt x="106" y="962"/>
                  <a:pt x="106" y="962"/>
                </a:cubicBezTo>
                <a:cubicBezTo>
                  <a:pt x="106" y="135"/>
                  <a:pt x="106" y="135"/>
                  <a:pt x="106" y="135"/>
                </a:cubicBezTo>
                <a:cubicBezTo>
                  <a:pt x="598" y="135"/>
                  <a:pt x="598" y="135"/>
                  <a:pt x="598" y="135"/>
                </a:cubicBezTo>
                <a:lnTo>
                  <a:pt x="598" y="962"/>
                </a:lnTo>
                <a:close/>
                <a:moveTo>
                  <a:pt x="598" y="962"/>
                </a:moveTo>
                <a:cubicBezTo>
                  <a:pt x="598" y="962"/>
                  <a:pt x="598" y="962"/>
                  <a:pt x="598" y="962"/>
                </a:cubicBezTo>
              </a:path>
            </a:pathLst>
          </a:custGeom>
          <a:solidFill>
            <a:schemeClr val="accent6"/>
          </a:solidFill>
          <a:ln>
            <a:noFill/>
          </a:ln>
        </p:spPr>
        <p:txBody>
          <a:bodyPr vert="horz" wrap="square" lIns="91429" tIns="45714" rIns="91429" bIns="45714" numCol="1" anchor="t" anchorCtr="0" compatLnSpc="1"/>
          <a:p>
            <a:pPr algn="just">
              <a:lnSpc>
                <a:spcPct val="120000"/>
              </a:lnSpc>
            </a:pPr>
            <a:endParaRPr lang="en-GB" sz="760">
              <a:solidFill>
                <a:schemeClr val="bg2">
                  <a:lumMod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6" name="Rectangle 39"/>
          <p:cNvSpPr/>
          <p:nvPr/>
        </p:nvSpPr>
        <p:spPr>
          <a:xfrm>
            <a:off x="4791467" y="2679518"/>
            <a:ext cx="5465460" cy="814070"/>
          </a:xfrm>
          <a:prstGeom prst="rect">
            <a:avLst/>
          </a:prstGeom>
        </p:spPr>
        <p:txBody>
          <a:bodyPr wrap="square" lIns="0" tIns="0" rIns="0" bIns="0">
            <a:spAutoFit/>
          </a:bodyPr>
          <a:p>
            <a:pPr defTabSz="1216660">
              <a:lnSpc>
                <a:spcPct val="120000"/>
              </a:lnSpc>
              <a:spcBef>
                <a:spcPct val="20000"/>
              </a:spcBef>
            </a:pPr>
            <a:r>
              <a:rPr lang="zh-CN" altLang="en-US" sz="1060" dirty="0">
                <a:solidFill>
                  <a:schemeClr val="bg2">
                    <a:lumMod val="25000"/>
                  </a:schemeClr>
                </a:solidFill>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rPr>
              <a:t>单击此处编辑您要的内容，建议您在展示时采用微软雅黑字体，本模版所有图形线条及其相应素材均可自由编辑。单击此处编辑您要的内容，建议您在展示时采用微软雅黑字体，本模版所有图形线条及其相应素材均可自由编辑。</a:t>
            </a:r>
            <a:endParaRPr lang="zh-CN" altLang="en-US" sz="1060" dirty="0">
              <a:solidFill>
                <a:schemeClr val="bg2">
                  <a:lumMod val="25000"/>
                </a:schemeClr>
              </a:solidFill>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endParaRPr>
          </a:p>
          <a:p>
            <a:pPr defTabSz="1216660">
              <a:lnSpc>
                <a:spcPct val="120000"/>
              </a:lnSpc>
              <a:spcBef>
                <a:spcPct val="20000"/>
              </a:spcBef>
            </a:pPr>
            <a:endParaRPr lang="zh-CN" altLang="en-US" sz="1060" dirty="0">
              <a:solidFill>
                <a:schemeClr val="bg2">
                  <a:lumMod val="25000"/>
                </a:schemeClr>
              </a:solidFill>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endParaRPr>
          </a:p>
        </p:txBody>
      </p:sp>
      <p:sp>
        <p:nvSpPr>
          <p:cNvPr id="57" name="TextBox 40"/>
          <p:cNvSpPr txBox="1"/>
          <p:nvPr/>
        </p:nvSpPr>
        <p:spPr>
          <a:xfrm>
            <a:off x="5521313" y="3849920"/>
            <a:ext cx="338455" cy="245110"/>
          </a:xfrm>
          <a:prstGeom prst="rect">
            <a:avLst/>
          </a:prstGeom>
          <a:noFill/>
        </p:spPr>
        <p:txBody>
          <a:bodyPr wrap="none" lIns="0" tIns="0" rIns="0" bIns="0" rtlCol="0">
            <a:spAutoFit/>
          </a:bodyPr>
          <a:p>
            <a:pPr>
              <a:lnSpc>
                <a:spcPct val="120000"/>
              </a:lnSpc>
            </a:pPr>
            <a:r>
              <a:rPr lang="en-US" sz="1325" dirty="0">
                <a:solidFill>
                  <a:schemeClr val="bg2">
                    <a:lumMod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42%</a:t>
            </a:r>
            <a:endParaRPr lang="en-US" sz="1325" dirty="0">
              <a:solidFill>
                <a:schemeClr val="bg2">
                  <a:lumMod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8" name="TextBox 41"/>
          <p:cNvSpPr txBox="1"/>
          <p:nvPr/>
        </p:nvSpPr>
        <p:spPr>
          <a:xfrm>
            <a:off x="8110352" y="3849920"/>
            <a:ext cx="338455" cy="245110"/>
          </a:xfrm>
          <a:prstGeom prst="rect">
            <a:avLst/>
          </a:prstGeom>
          <a:noFill/>
        </p:spPr>
        <p:txBody>
          <a:bodyPr wrap="none" lIns="0" tIns="0" rIns="0" bIns="0" rtlCol="0">
            <a:spAutoFit/>
          </a:bodyPr>
          <a:p>
            <a:pPr>
              <a:lnSpc>
                <a:spcPct val="120000"/>
              </a:lnSpc>
            </a:pPr>
            <a:r>
              <a:rPr lang="en-US" sz="1325" dirty="0">
                <a:solidFill>
                  <a:schemeClr val="bg2">
                    <a:lumMod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58%</a:t>
            </a:r>
            <a:endParaRPr lang="en-US" sz="1325" dirty="0">
              <a:solidFill>
                <a:schemeClr val="bg2">
                  <a:lumMod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9" name="Rectangle 42"/>
          <p:cNvSpPr/>
          <p:nvPr/>
        </p:nvSpPr>
        <p:spPr>
          <a:xfrm>
            <a:off x="4791467" y="5107814"/>
            <a:ext cx="2570523" cy="586105"/>
          </a:xfrm>
          <a:prstGeom prst="rect">
            <a:avLst/>
          </a:prstGeom>
        </p:spPr>
        <p:txBody>
          <a:bodyPr wrap="square" lIns="0" tIns="0" rIns="0" bIns="0">
            <a:spAutoFit/>
          </a:bodyPr>
          <a:p>
            <a:pPr defTabSz="1216660">
              <a:lnSpc>
                <a:spcPct val="120000"/>
              </a:lnSpc>
              <a:spcBef>
                <a:spcPct val="20000"/>
              </a:spcBef>
            </a:pPr>
            <a:r>
              <a:rPr lang="zh-CN" altLang="en-US" sz="1060" dirty="0">
                <a:solidFill>
                  <a:schemeClr val="bg2">
                    <a:lumMod val="25000"/>
                  </a:schemeClr>
                </a:solidFill>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rPr>
              <a:t>单击此处编辑您要的内容，建议您在展示时采用微软雅黑字体，本模版所有图形线条及其相应素材均可自由编辑。</a:t>
            </a:r>
            <a:endParaRPr lang="zh-CN" altLang="en-US" sz="1060" dirty="0">
              <a:solidFill>
                <a:schemeClr val="bg2">
                  <a:lumMod val="25000"/>
                </a:schemeClr>
              </a:solidFill>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endParaRPr>
          </a:p>
        </p:txBody>
      </p:sp>
      <p:sp>
        <p:nvSpPr>
          <p:cNvPr id="60" name="TextBox 43"/>
          <p:cNvSpPr txBox="1"/>
          <p:nvPr/>
        </p:nvSpPr>
        <p:spPr>
          <a:xfrm>
            <a:off x="4790832" y="4569345"/>
            <a:ext cx="1600200" cy="332105"/>
          </a:xfrm>
          <a:prstGeom prst="rect">
            <a:avLst/>
          </a:prstGeom>
          <a:noFill/>
        </p:spPr>
        <p:txBody>
          <a:bodyPr wrap="none" lIns="0" tIns="0" rIns="0" bIns="0" rtlCol="0">
            <a:spAutoFit/>
          </a:bodyPr>
          <a:p>
            <a:pPr>
              <a:lnSpc>
                <a:spcPct val="120000"/>
              </a:lnSpc>
            </a:pPr>
            <a:r>
              <a:rPr lang="zh-CN" altLang="en-US" b="1" dirty="0">
                <a:solidFill>
                  <a:schemeClr val="bg2">
                    <a:lumMod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zh-CN" altLang="en-US" b="1" dirty="0">
              <a:solidFill>
                <a:schemeClr val="bg2">
                  <a:lumMod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61" name="TextBox 44"/>
          <p:cNvSpPr txBox="1"/>
          <p:nvPr/>
        </p:nvSpPr>
        <p:spPr>
          <a:xfrm>
            <a:off x="7636115" y="4569345"/>
            <a:ext cx="1600200" cy="332105"/>
          </a:xfrm>
          <a:prstGeom prst="rect">
            <a:avLst/>
          </a:prstGeom>
          <a:noFill/>
        </p:spPr>
        <p:txBody>
          <a:bodyPr wrap="none" lIns="0" tIns="0" rIns="0" bIns="0" rtlCol="0">
            <a:spAutoFit/>
          </a:bodyPr>
          <a:p>
            <a:pPr>
              <a:lnSpc>
                <a:spcPct val="120000"/>
              </a:lnSpc>
            </a:pPr>
            <a:r>
              <a:rPr lang="zh-CN" altLang="en-US" b="1" dirty="0">
                <a:solidFill>
                  <a:schemeClr val="bg2">
                    <a:lumMod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zh-CN" altLang="en-US" b="1" dirty="0">
              <a:solidFill>
                <a:schemeClr val="bg2">
                  <a:lumMod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62" name="Rectangle 45"/>
          <p:cNvSpPr/>
          <p:nvPr/>
        </p:nvSpPr>
        <p:spPr>
          <a:xfrm>
            <a:off x="7636750" y="5107814"/>
            <a:ext cx="2620179" cy="586105"/>
          </a:xfrm>
          <a:prstGeom prst="rect">
            <a:avLst/>
          </a:prstGeom>
        </p:spPr>
        <p:txBody>
          <a:bodyPr wrap="square" lIns="0" tIns="0" rIns="0" bIns="0">
            <a:spAutoFit/>
          </a:bodyPr>
          <a:p>
            <a:pPr defTabSz="1216660">
              <a:lnSpc>
                <a:spcPct val="120000"/>
              </a:lnSpc>
              <a:spcBef>
                <a:spcPct val="20000"/>
              </a:spcBef>
            </a:pPr>
            <a:r>
              <a:rPr lang="zh-CN" altLang="en-US" sz="1060" dirty="0">
                <a:solidFill>
                  <a:schemeClr val="bg2">
                    <a:lumMod val="25000"/>
                  </a:schemeClr>
                </a:solidFill>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rPr>
              <a:t>单击此处编辑您要的内容，建议您在展示时采用微软雅黑字体，本模版所有图形线条及其相应素材均可自由编辑。</a:t>
            </a:r>
            <a:endParaRPr lang="zh-CN" altLang="en-US" sz="1060" dirty="0">
              <a:solidFill>
                <a:schemeClr val="bg2">
                  <a:lumMod val="25000"/>
                </a:schemeClr>
              </a:solidFill>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endParaRPr>
          </a:p>
        </p:txBody>
      </p:sp>
      <p:pic>
        <p:nvPicPr>
          <p:cNvPr id="65" name="图片 64" descr="协作人员商务团队员工成员金融简约图标矢量"/>
          <p:cNvPicPr>
            <a:picLocks noChangeAspect="1"/>
          </p:cNvPicPr>
          <p:nvPr/>
        </p:nvPicPr>
        <p:blipFill>
          <a:blip r:embed="rId1"/>
          <a:srcRect l="56900" b="69697"/>
          <a:stretch>
            <a:fillRect/>
          </a:stretch>
        </p:blipFill>
        <p:spPr>
          <a:xfrm>
            <a:off x="465455" y="1722755"/>
            <a:ext cx="3927475" cy="3691890"/>
          </a:xfrm>
          <a:prstGeom prst="rect">
            <a:avLst/>
          </a:prstGeom>
        </p:spPr>
      </p:pic>
    </p:spTree>
  </p:cSld>
  <p:clrMapOvr>
    <a:masterClrMapping/>
  </p:clrMapOvr>
  <p:transition spd="slow" advTm="4000">
    <p:push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19" name="任意多边形: 形状 18"/>
          <p:cNvSpPr/>
          <p:nvPr/>
        </p:nvSpPr>
        <p:spPr>
          <a:xfrm flipH="1">
            <a:off x="9639840" y="4180108"/>
            <a:ext cx="1611694" cy="2677891"/>
          </a:xfrm>
          <a:custGeom>
            <a:avLst/>
            <a:gdLst>
              <a:gd name="connsiteX0" fmla="*/ 0 w 1651000"/>
              <a:gd name="connsiteY0" fmla="*/ 2528888 h 2528888"/>
              <a:gd name="connsiteX1" fmla="*/ 662535 w 1651000"/>
              <a:gd name="connsiteY1" fmla="*/ 125414 h 2528888"/>
              <a:gd name="connsiteX2" fmla="*/ 667146 w 1651000"/>
              <a:gd name="connsiteY2" fmla="*/ 125414 h 2528888"/>
              <a:gd name="connsiteX3" fmla="*/ 671912 w 1651000"/>
              <a:gd name="connsiteY3" fmla="*/ 101806 h 2528888"/>
              <a:gd name="connsiteX4" fmla="*/ 825501 w 1651000"/>
              <a:gd name="connsiteY4" fmla="*/ 0 h 2528888"/>
              <a:gd name="connsiteX5" fmla="*/ 979090 w 1651000"/>
              <a:gd name="connsiteY5" fmla="*/ 101806 h 2528888"/>
              <a:gd name="connsiteX6" fmla="*/ 983856 w 1651000"/>
              <a:gd name="connsiteY6" fmla="*/ 125414 h 2528888"/>
              <a:gd name="connsiteX7" fmla="*/ 988465 w 1651000"/>
              <a:gd name="connsiteY7" fmla="*/ 125414 h 2528888"/>
              <a:gd name="connsiteX8" fmla="*/ 1651000 w 1651000"/>
              <a:gd name="connsiteY8" fmla="*/ 2528888 h 2528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1000" h="2528888">
                <a:moveTo>
                  <a:pt x="0" y="2528888"/>
                </a:moveTo>
                <a:lnTo>
                  <a:pt x="662535" y="125414"/>
                </a:lnTo>
                <a:lnTo>
                  <a:pt x="667146" y="125414"/>
                </a:lnTo>
                <a:lnTo>
                  <a:pt x="671912" y="101806"/>
                </a:lnTo>
                <a:cubicBezTo>
                  <a:pt x="697217" y="41979"/>
                  <a:pt x="756457" y="0"/>
                  <a:pt x="825501" y="0"/>
                </a:cubicBezTo>
                <a:cubicBezTo>
                  <a:pt x="894545" y="0"/>
                  <a:pt x="953785" y="41979"/>
                  <a:pt x="979090" y="101806"/>
                </a:cubicBezTo>
                <a:lnTo>
                  <a:pt x="983856" y="125414"/>
                </a:lnTo>
                <a:lnTo>
                  <a:pt x="988465" y="125414"/>
                </a:lnTo>
                <a:lnTo>
                  <a:pt x="1651000" y="2528888"/>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8" name="任意多边形: 形状 17"/>
          <p:cNvSpPr/>
          <p:nvPr/>
        </p:nvSpPr>
        <p:spPr>
          <a:xfrm flipH="1">
            <a:off x="9944228" y="2851342"/>
            <a:ext cx="2411415" cy="4006658"/>
          </a:xfrm>
          <a:custGeom>
            <a:avLst/>
            <a:gdLst>
              <a:gd name="connsiteX0" fmla="*/ 0 w 1651000"/>
              <a:gd name="connsiteY0" fmla="*/ 2528888 h 2528888"/>
              <a:gd name="connsiteX1" fmla="*/ 662535 w 1651000"/>
              <a:gd name="connsiteY1" fmla="*/ 125414 h 2528888"/>
              <a:gd name="connsiteX2" fmla="*/ 667146 w 1651000"/>
              <a:gd name="connsiteY2" fmla="*/ 125414 h 2528888"/>
              <a:gd name="connsiteX3" fmla="*/ 671912 w 1651000"/>
              <a:gd name="connsiteY3" fmla="*/ 101806 h 2528888"/>
              <a:gd name="connsiteX4" fmla="*/ 825501 w 1651000"/>
              <a:gd name="connsiteY4" fmla="*/ 0 h 2528888"/>
              <a:gd name="connsiteX5" fmla="*/ 979090 w 1651000"/>
              <a:gd name="connsiteY5" fmla="*/ 101806 h 2528888"/>
              <a:gd name="connsiteX6" fmla="*/ 983856 w 1651000"/>
              <a:gd name="connsiteY6" fmla="*/ 125414 h 2528888"/>
              <a:gd name="connsiteX7" fmla="*/ 988465 w 1651000"/>
              <a:gd name="connsiteY7" fmla="*/ 125414 h 2528888"/>
              <a:gd name="connsiteX8" fmla="*/ 1651000 w 1651000"/>
              <a:gd name="connsiteY8" fmla="*/ 2528888 h 2528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1000" h="2528888">
                <a:moveTo>
                  <a:pt x="0" y="2528888"/>
                </a:moveTo>
                <a:lnTo>
                  <a:pt x="662535" y="125414"/>
                </a:lnTo>
                <a:lnTo>
                  <a:pt x="667146" y="125414"/>
                </a:lnTo>
                <a:lnTo>
                  <a:pt x="671912" y="101806"/>
                </a:lnTo>
                <a:cubicBezTo>
                  <a:pt x="697217" y="41979"/>
                  <a:pt x="756457" y="0"/>
                  <a:pt x="825501" y="0"/>
                </a:cubicBezTo>
                <a:cubicBezTo>
                  <a:pt x="894545" y="0"/>
                  <a:pt x="953785" y="41979"/>
                  <a:pt x="979090" y="101806"/>
                </a:cubicBezTo>
                <a:lnTo>
                  <a:pt x="983856" y="125414"/>
                </a:lnTo>
                <a:lnTo>
                  <a:pt x="988465" y="125414"/>
                </a:lnTo>
                <a:lnTo>
                  <a:pt x="1651000" y="2528888"/>
                </a:lnTo>
                <a:close/>
              </a:path>
            </a:pathLst>
          </a:custGeom>
          <a:solidFill>
            <a:srgbClr val="B582D6">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1" name="椭圆 20"/>
          <p:cNvSpPr/>
          <p:nvPr/>
        </p:nvSpPr>
        <p:spPr>
          <a:xfrm>
            <a:off x="1403490" y="3057049"/>
            <a:ext cx="360000" cy="360000"/>
          </a:xfrm>
          <a:prstGeom prst="ellipse">
            <a:avLst/>
          </a:prstGeom>
          <a:solidFill>
            <a:srgbClr val="FEB6C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800"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22" name="椭圆 21"/>
          <p:cNvSpPr/>
          <p:nvPr/>
        </p:nvSpPr>
        <p:spPr>
          <a:xfrm>
            <a:off x="1158924" y="2900083"/>
            <a:ext cx="468000" cy="46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800">
              <a:solidFill>
                <a:schemeClr val="tx1">
                  <a:lumMod val="75000"/>
                </a:schemeClr>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5348267" y="3417049"/>
            <a:ext cx="2087431" cy="461665"/>
          </a:xfrm>
          <a:prstGeom prst="rect">
            <a:avLst/>
          </a:prstGeom>
          <a:noFill/>
        </p:spPr>
        <p:txBody>
          <a:bodyPr wrap="none" rtlCol="0">
            <a:spAutoFit/>
          </a:bodyPr>
          <a:lstStyle/>
          <a:p>
            <a:r>
              <a:rPr lang="en-US" altLang="zh-CN" sz="2400" dirty="0">
                <a:solidFill>
                  <a:schemeClr val="tx1">
                    <a:lumMod val="75000"/>
                  </a:schemeClr>
                </a:solidFill>
                <a:latin typeface="微软雅黑" panose="020B0503020204020204" pitchFamily="34" charset="-122"/>
                <a:ea typeface="微软雅黑" panose="020B0503020204020204" pitchFamily="34" charset="-122"/>
              </a:rPr>
              <a:t>Title text block</a:t>
            </a:r>
            <a:endParaRPr lang="en-US" altLang="zh-CN" sz="2400" dirty="0">
              <a:solidFill>
                <a:schemeClr val="tx1">
                  <a:lumMod val="75000"/>
                </a:schemeClr>
              </a:solidFill>
              <a:latin typeface="微软雅黑" panose="020B0503020204020204" pitchFamily="34" charset="-122"/>
              <a:ea typeface="微软雅黑" panose="020B0503020204020204" pitchFamily="34" charset="-122"/>
              <a:cs typeface="Times New Roman" panose="02020603050405020304" pitchFamily="18" charset="0"/>
              <a:sym typeface="Poppins Medium" charset="0"/>
            </a:endParaRPr>
          </a:p>
        </p:txBody>
      </p:sp>
      <p:sp>
        <p:nvSpPr>
          <p:cNvPr id="30" name="任意多边形: 形状 29"/>
          <p:cNvSpPr/>
          <p:nvPr/>
        </p:nvSpPr>
        <p:spPr>
          <a:xfrm rot="10800000" flipH="1">
            <a:off x="686489" y="1"/>
            <a:ext cx="1170887" cy="1945472"/>
          </a:xfrm>
          <a:custGeom>
            <a:avLst/>
            <a:gdLst>
              <a:gd name="connsiteX0" fmla="*/ 0 w 1651000"/>
              <a:gd name="connsiteY0" fmla="*/ 2528888 h 2528888"/>
              <a:gd name="connsiteX1" fmla="*/ 662535 w 1651000"/>
              <a:gd name="connsiteY1" fmla="*/ 125414 h 2528888"/>
              <a:gd name="connsiteX2" fmla="*/ 667146 w 1651000"/>
              <a:gd name="connsiteY2" fmla="*/ 125414 h 2528888"/>
              <a:gd name="connsiteX3" fmla="*/ 671912 w 1651000"/>
              <a:gd name="connsiteY3" fmla="*/ 101806 h 2528888"/>
              <a:gd name="connsiteX4" fmla="*/ 825501 w 1651000"/>
              <a:gd name="connsiteY4" fmla="*/ 0 h 2528888"/>
              <a:gd name="connsiteX5" fmla="*/ 979090 w 1651000"/>
              <a:gd name="connsiteY5" fmla="*/ 101806 h 2528888"/>
              <a:gd name="connsiteX6" fmla="*/ 983856 w 1651000"/>
              <a:gd name="connsiteY6" fmla="*/ 125414 h 2528888"/>
              <a:gd name="connsiteX7" fmla="*/ 988465 w 1651000"/>
              <a:gd name="connsiteY7" fmla="*/ 125414 h 2528888"/>
              <a:gd name="connsiteX8" fmla="*/ 1651000 w 1651000"/>
              <a:gd name="connsiteY8" fmla="*/ 2528888 h 2528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1000" h="2528888">
                <a:moveTo>
                  <a:pt x="0" y="2528888"/>
                </a:moveTo>
                <a:lnTo>
                  <a:pt x="662535" y="125414"/>
                </a:lnTo>
                <a:lnTo>
                  <a:pt x="667146" y="125414"/>
                </a:lnTo>
                <a:lnTo>
                  <a:pt x="671912" y="101806"/>
                </a:lnTo>
                <a:cubicBezTo>
                  <a:pt x="697217" y="41979"/>
                  <a:pt x="756457" y="0"/>
                  <a:pt x="825501" y="0"/>
                </a:cubicBezTo>
                <a:cubicBezTo>
                  <a:pt x="894545" y="0"/>
                  <a:pt x="953785" y="41979"/>
                  <a:pt x="979090" y="101806"/>
                </a:cubicBezTo>
                <a:lnTo>
                  <a:pt x="983856" y="125414"/>
                </a:lnTo>
                <a:lnTo>
                  <a:pt x="988465" y="125414"/>
                </a:lnTo>
                <a:lnTo>
                  <a:pt x="1651000" y="2528888"/>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1" name="任意多边形: 形状 30"/>
          <p:cNvSpPr/>
          <p:nvPr/>
        </p:nvSpPr>
        <p:spPr>
          <a:xfrm rot="10800000" flipH="1">
            <a:off x="-189451" y="1"/>
            <a:ext cx="1751879" cy="2910813"/>
          </a:xfrm>
          <a:custGeom>
            <a:avLst/>
            <a:gdLst>
              <a:gd name="connsiteX0" fmla="*/ 0 w 1651000"/>
              <a:gd name="connsiteY0" fmla="*/ 2528888 h 2528888"/>
              <a:gd name="connsiteX1" fmla="*/ 662535 w 1651000"/>
              <a:gd name="connsiteY1" fmla="*/ 125414 h 2528888"/>
              <a:gd name="connsiteX2" fmla="*/ 667146 w 1651000"/>
              <a:gd name="connsiteY2" fmla="*/ 125414 h 2528888"/>
              <a:gd name="connsiteX3" fmla="*/ 671912 w 1651000"/>
              <a:gd name="connsiteY3" fmla="*/ 101806 h 2528888"/>
              <a:gd name="connsiteX4" fmla="*/ 825501 w 1651000"/>
              <a:gd name="connsiteY4" fmla="*/ 0 h 2528888"/>
              <a:gd name="connsiteX5" fmla="*/ 979090 w 1651000"/>
              <a:gd name="connsiteY5" fmla="*/ 101806 h 2528888"/>
              <a:gd name="connsiteX6" fmla="*/ 983856 w 1651000"/>
              <a:gd name="connsiteY6" fmla="*/ 125414 h 2528888"/>
              <a:gd name="connsiteX7" fmla="*/ 988465 w 1651000"/>
              <a:gd name="connsiteY7" fmla="*/ 125414 h 2528888"/>
              <a:gd name="connsiteX8" fmla="*/ 1651000 w 1651000"/>
              <a:gd name="connsiteY8" fmla="*/ 2528888 h 2528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1000" h="2528888">
                <a:moveTo>
                  <a:pt x="0" y="2528888"/>
                </a:moveTo>
                <a:lnTo>
                  <a:pt x="662535" y="125414"/>
                </a:lnTo>
                <a:lnTo>
                  <a:pt x="667146" y="125414"/>
                </a:lnTo>
                <a:lnTo>
                  <a:pt x="671912" y="101806"/>
                </a:lnTo>
                <a:cubicBezTo>
                  <a:pt x="697217" y="41979"/>
                  <a:pt x="756457" y="0"/>
                  <a:pt x="825501" y="0"/>
                </a:cubicBezTo>
                <a:cubicBezTo>
                  <a:pt x="894545" y="0"/>
                  <a:pt x="953785" y="41979"/>
                  <a:pt x="979090" y="101806"/>
                </a:cubicBezTo>
                <a:lnTo>
                  <a:pt x="983856" y="125414"/>
                </a:lnTo>
                <a:lnTo>
                  <a:pt x="988465" y="125414"/>
                </a:lnTo>
                <a:lnTo>
                  <a:pt x="1651000" y="2528888"/>
                </a:lnTo>
                <a:close/>
              </a:path>
            </a:pathLst>
          </a:cu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pic>
        <p:nvPicPr>
          <p:cNvPr id="2" name="图片 1" descr="预览图_千图网_编号35702178"/>
          <p:cNvPicPr>
            <a:picLocks noChangeAspect="1"/>
          </p:cNvPicPr>
          <p:nvPr/>
        </p:nvPicPr>
        <p:blipFill>
          <a:blip r:embed="rId1"/>
          <a:srcRect l="32303" t="7578" r="4797" b="3475"/>
          <a:stretch>
            <a:fillRect/>
          </a:stretch>
        </p:blipFill>
        <p:spPr>
          <a:xfrm flipH="1">
            <a:off x="4471670" y="1577975"/>
            <a:ext cx="7720330" cy="5351145"/>
          </a:xfrm>
          <a:prstGeom prst="rect">
            <a:avLst/>
          </a:prstGeom>
        </p:spPr>
      </p:pic>
      <p:sp>
        <p:nvSpPr>
          <p:cNvPr id="23" name="文本框 22"/>
          <p:cNvSpPr txBox="1"/>
          <p:nvPr/>
        </p:nvSpPr>
        <p:spPr>
          <a:xfrm>
            <a:off x="1763490" y="2743067"/>
            <a:ext cx="5669280" cy="829945"/>
          </a:xfrm>
          <a:prstGeom prst="rect">
            <a:avLst/>
          </a:prstGeom>
          <a:noFill/>
        </p:spPr>
        <p:txBody>
          <a:bodyPr wrap="none" rtlCol="0">
            <a:spAutoFit/>
          </a:bodyPr>
          <a:lstStyle/>
          <a:p>
            <a:r>
              <a:rPr lang="zh-CN" altLang="en-US" sz="4800" dirty="0">
                <a:solidFill>
                  <a:schemeClr val="tx1">
                    <a:lumMod val="75000"/>
                  </a:schemeClr>
                </a:solidFill>
                <a:latin typeface="微软雅黑" panose="020B0503020204020204" pitchFamily="34" charset="-122"/>
                <a:ea typeface="微软雅黑" panose="020B0503020204020204" pitchFamily="34" charset="-122"/>
              </a:rPr>
              <a:t>单击添加您的标题二</a:t>
            </a:r>
            <a:endParaRPr lang="zh-CN" altLang="en-US" sz="4800" spc="300" dirty="0">
              <a:solidFill>
                <a:schemeClr val="tx1">
                  <a:lumMod val="7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Tm="3000">
    <p:push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228600" y="227965"/>
            <a:ext cx="12419965" cy="6630035"/>
            <a:chOff x="-360" y="359"/>
            <a:chExt cx="19559" cy="10441"/>
          </a:xfrm>
        </p:grpSpPr>
        <p:grpSp>
          <p:nvGrpSpPr>
            <p:cNvPr id="2" name="组合 1"/>
            <p:cNvGrpSpPr/>
            <p:nvPr/>
          </p:nvGrpSpPr>
          <p:grpSpPr>
            <a:xfrm>
              <a:off x="13679" y="9470"/>
              <a:ext cx="5520" cy="1330"/>
              <a:chOff x="13679" y="9470"/>
              <a:chExt cx="5520" cy="1330"/>
            </a:xfrm>
          </p:grpSpPr>
          <p:sp>
            <p:nvSpPr>
              <p:cNvPr id="7" name="等腰三角形 6"/>
              <p:cNvSpPr/>
              <p:nvPr/>
            </p:nvSpPr>
            <p:spPr>
              <a:xfrm>
                <a:off x="13785" y="9530"/>
                <a:ext cx="5415" cy="1270"/>
              </a:xfrm>
              <a:prstGeom prst="triangle">
                <a:avLst>
                  <a:gd name="adj" fmla="val 10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形状 31"/>
              <p:cNvSpPr/>
              <p:nvPr/>
            </p:nvSpPr>
            <p:spPr>
              <a:xfrm>
                <a:off x="13679" y="9470"/>
                <a:ext cx="5521" cy="1330"/>
              </a:xfrm>
              <a:custGeom>
                <a:avLst/>
                <a:gdLst>
                  <a:gd name="connsiteX0" fmla="*/ 12192000 w 12192000"/>
                  <a:gd name="connsiteY0" fmla="*/ 0 h 3558188"/>
                  <a:gd name="connsiteX1" fmla="*/ 12192000 w 12192000"/>
                  <a:gd name="connsiteY1" fmla="*/ 614595 h 3558188"/>
                  <a:gd name="connsiteX2" fmla="*/ 11956516 w 12192000"/>
                  <a:gd name="connsiteY2" fmla="*/ 631560 h 3558188"/>
                  <a:gd name="connsiteX3" fmla="*/ 8854628 w 12192000"/>
                  <a:gd name="connsiteY3" fmla="*/ 1178053 h 3558188"/>
                  <a:gd name="connsiteX4" fmla="*/ 3598947 w 12192000"/>
                  <a:gd name="connsiteY4" fmla="*/ 3354920 h 3558188"/>
                  <a:gd name="connsiteX5" fmla="*/ 3278316 w 12192000"/>
                  <a:gd name="connsiteY5" fmla="*/ 3558188 h 3558188"/>
                  <a:gd name="connsiteX6" fmla="*/ 0 w 12192000"/>
                  <a:gd name="connsiteY6" fmla="*/ 3558188 h 3558188"/>
                  <a:gd name="connsiteX7" fmla="*/ 0 w 12192000"/>
                  <a:gd name="connsiteY7" fmla="*/ 3551238 h 3558188"/>
                  <a:gd name="connsiteX8" fmla="*/ 133610 w 12192000"/>
                  <a:gd name="connsiteY8" fmla="*/ 3459823 h 3558188"/>
                  <a:gd name="connsiteX9" fmla="*/ 9944673 w 12192000"/>
                  <a:gd name="connsiteY9" fmla="*/ 173876 h 3558188"/>
                  <a:gd name="connsiteX10" fmla="*/ 12084709 w 12192000"/>
                  <a:gd name="connsiteY10" fmla="*/ 2633 h 3558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558188">
                    <a:moveTo>
                      <a:pt x="12192000" y="0"/>
                    </a:moveTo>
                    <a:lnTo>
                      <a:pt x="12192000" y="614595"/>
                    </a:lnTo>
                    <a:lnTo>
                      <a:pt x="11956516" y="631560"/>
                    </a:lnTo>
                    <a:cubicBezTo>
                      <a:pt x="10980039" y="716814"/>
                      <a:pt x="9936004" y="896836"/>
                      <a:pt x="8854628" y="1178053"/>
                    </a:cubicBezTo>
                    <a:cubicBezTo>
                      <a:pt x="6890955" y="1686811"/>
                      <a:pt x="5082857" y="2455964"/>
                      <a:pt x="3598947" y="3354920"/>
                    </a:cubicBezTo>
                    <a:lnTo>
                      <a:pt x="3278316" y="3558188"/>
                    </a:lnTo>
                    <a:lnTo>
                      <a:pt x="0" y="3558188"/>
                    </a:lnTo>
                    <a:lnTo>
                      <a:pt x="0" y="3551238"/>
                    </a:lnTo>
                    <a:lnTo>
                      <a:pt x="133610" y="3459823"/>
                    </a:lnTo>
                    <a:cubicBezTo>
                      <a:pt x="2532964" y="1892315"/>
                      <a:pt x="6090794" y="640993"/>
                      <a:pt x="9944673" y="173876"/>
                    </a:cubicBezTo>
                    <a:cubicBezTo>
                      <a:pt x="10680429" y="84760"/>
                      <a:pt x="11395684" y="28983"/>
                      <a:pt x="12084709" y="2633"/>
                    </a:cubicBezTo>
                    <a:close/>
                  </a:path>
                </a:pathLst>
              </a:custGeom>
              <a:solidFill>
                <a:srgbClr val="B582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360" y="359"/>
              <a:ext cx="6686" cy="818"/>
              <a:chOff x="-360" y="340"/>
              <a:chExt cx="5373" cy="657"/>
            </a:xfrm>
          </p:grpSpPr>
          <p:sp>
            <p:nvSpPr>
              <p:cNvPr id="4" name="对角圆角矩形 3"/>
              <p:cNvSpPr/>
              <p:nvPr/>
            </p:nvSpPr>
            <p:spPr>
              <a:xfrm>
                <a:off x="-360" y="340"/>
                <a:ext cx="5042" cy="657"/>
              </a:xfrm>
              <a:prstGeom prst="round2DiagRect">
                <a:avLst>
                  <a:gd name="adj1" fmla="val 16667"/>
                  <a:gd name="adj2" fmla="val 45662"/>
                </a:avLst>
              </a:prstGeom>
              <a:solidFill>
                <a:srgbClr val="352C6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315" y="340"/>
                <a:ext cx="4698" cy="647"/>
              </a:xfrm>
              <a:prstGeom prst="roundRect">
                <a:avLst/>
              </a:prstGeom>
              <a:noFill/>
              <a:extLst>
                <a:ext uri="{909E8E84-426E-40DD-AFC4-6F175D3DCCD1}">
                  <a14:hiddenFill xmlns:a14="http://schemas.microsoft.com/office/drawing/2010/main">
                    <a:solidFill>
                      <a:srgbClr val="FE85A3"/>
                    </a:solidFill>
                  </a14:hiddenFill>
                </a:ext>
              </a:extLst>
            </p:spPr>
            <p:txBody>
              <a:bodyPr wrap="square" rtlCol="0">
                <a:spAutoFit/>
              </a:bodyPr>
              <a:p>
                <a:r>
                  <a:rPr lang="zh-CN" altLang="en-US" sz="2400" dirty="0">
                    <a:solidFill>
                      <a:schemeClr val="bg1"/>
                    </a:solidFill>
                    <a:latin typeface="微软雅黑" panose="020B0503020204020204" pitchFamily="34" charset="-122"/>
                    <a:ea typeface="微软雅黑" panose="020B0503020204020204" pitchFamily="34" charset="-122"/>
                  </a:rPr>
                  <a:t>单击添加您的标题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grpSp>
        <p:nvGrpSpPr>
          <p:cNvPr id="14" name="PA-组合 4"/>
          <p:cNvGrpSpPr/>
          <p:nvPr>
            <p:custDataLst>
              <p:tags r:id="rId1"/>
            </p:custDataLst>
          </p:nvPr>
        </p:nvGrpSpPr>
        <p:grpSpPr>
          <a:xfrm>
            <a:off x="4612973" y="2296137"/>
            <a:ext cx="2155989" cy="3498872"/>
            <a:chOff x="5079698" y="2277087"/>
            <a:chExt cx="2155989" cy="3498872"/>
          </a:xfrm>
        </p:grpSpPr>
        <p:sp>
          <p:nvSpPr>
            <p:cNvPr id="18" name="PA-形状 794"/>
            <p:cNvSpPr/>
            <p:nvPr>
              <p:custDataLst>
                <p:tags r:id="rId2"/>
              </p:custDataLst>
            </p:nvPr>
          </p:nvSpPr>
          <p:spPr>
            <a:xfrm>
              <a:off x="5835769" y="5003124"/>
              <a:ext cx="884859" cy="747822"/>
            </a:xfrm>
            <a:custGeom>
              <a:avLst/>
              <a:gdLst/>
              <a:ahLst/>
              <a:cxnLst>
                <a:cxn ang="0">
                  <a:pos x="wd2" y="hd2"/>
                </a:cxn>
                <a:cxn ang="5400000">
                  <a:pos x="wd2" y="hd2"/>
                </a:cxn>
                <a:cxn ang="10800000">
                  <a:pos x="wd2" y="hd2"/>
                </a:cxn>
                <a:cxn ang="16200000">
                  <a:pos x="wd2" y="hd2"/>
                </a:cxn>
              </a:cxnLst>
              <a:rect l="0" t="0" r="r" b="b"/>
              <a:pathLst>
                <a:path w="21600" h="21510" extrusionOk="0">
                  <a:moveTo>
                    <a:pt x="1148" y="18936"/>
                  </a:moveTo>
                  <a:lnTo>
                    <a:pt x="0" y="0"/>
                  </a:lnTo>
                  <a:lnTo>
                    <a:pt x="21600" y="60"/>
                  </a:lnTo>
                  <a:lnTo>
                    <a:pt x="20137" y="18999"/>
                  </a:lnTo>
                  <a:cubicBezTo>
                    <a:pt x="17349" y="20563"/>
                    <a:pt x="14313" y="21416"/>
                    <a:pt x="11227" y="21502"/>
                  </a:cubicBezTo>
                  <a:cubicBezTo>
                    <a:pt x="7741" y="21600"/>
                    <a:pt x="4289" y="20721"/>
                    <a:pt x="1148" y="18936"/>
                  </a:cubicBezTo>
                  <a:close/>
                </a:path>
              </a:pathLst>
            </a:custGeom>
            <a:solidFill>
              <a:srgbClr val="A0A0A3"/>
            </a:solidFill>
            <a:ln w="6350" cap="flat">
              <a:noFill/>
              <a:prstDash val="solid"/>
              <a:miter lim="400000"/>
            </a:ln>
            <a:effectLst/>
          </p:spPr>
          <p:txBody>
            <a:bodyPr wrap="square" lIns="0" tIns="0" rIns="0" bIns="0" numCol="1" anchor="ctr">
              <a:noAutofit/>
            </a:bodyPr>
            <a:p>
              <a:pPr defTabSz="457200">
                <a:defRPr sz="2400"/>
              </a:pPr>
              <a:endParaRPr sz="2400" kern="0">
                <a:solidFill>
                  <a:schemeClr val="tx1">
                    <a:lumMod val="7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22" name="PA-形状 795"/>
            <p:cNvSpPr/>
            <p:nvPr>
              <p:custDataLst>
                <p:tags r:id="rId3"/>
              </p:custDataLst>
            </p:nvPr>
          </p:nvSpPr>
          <p:spPr>
            <a:xfrm>
              <a:off x="5882840" y="5536297"/>
              <a:ext cx="781123" cy="23966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A0A0A3"/>
            </a:solidFill>
            <a:ln w="6350" cap="flat">
              <a:noFill/>
              <a:prstDash val="solid"/>
              <a:miter lim="400000"/>
            </a:ln>
            <a:effectLst/>
          </p:spPr>
          <p:txBody>
            <a:bodyPr wrap="square" lIns="0" tIns="0" rIns="0" bIns="0" numCol="1" anchor="ctr">
              <a:noAutofit/>
            </a:bodyPr>
            <a:p>
              <a:pPr defTabSz="457200">
                <a:defRPr sz="2400">
                  <a:solidFill>
                    <a:srgbClr val="FFFFFF"/>
                  </a:solidFill>
                </a:defRPr>
              </a:pPr>
              <a:endParaRPr sz="2400" kern="0">
                <a:solidFill>
                  <a:schemeClr val="tx1">
                    <a:lumMod val="7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26" name="PA-形状 796"/>
            <p:cNvSpPr/>
            <p:nvPr>
              <p:custDataLst>
                <p:tags r:id="rId4"/>
              </p:custDataLst>
            </p:nvPr>
          </p:nvSpPr>
          <p:spPr>
            <a:xfrm>
              <a:off x="5716719" y="4811305"/>
              <a:ext cx="1122999" cy="23966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C7D7F"/>
            </a:solidFill>
            <a:ln w="6350" cap="flat">
              <a:noFill/>
              <a:prstDash val="solid"/>
              <a:miter lim="400000"/>
            </a:ln>
            <a:effectLst/>
          </p:spPr>
          <p:txBody>
            <a:bodyPr wrap="square" lIns="0" tIns="0" rIns="0" bIns="0" numCol="1" anchor="ctr">
              <a:noAutofit/>
            </a:bodyPr>
            <a:p>
              <a:pPr defTabSz="457200">
                <a:defRPr sz="2400">
                  <a:solidFill>
                    <a:srgbClr val="FFFFFF"/>
                  </a:solidFill>
                </a:defRPr>
              </a:pPr>
              <a:endParaRPr sz="2400" kern="0">
                <a:solidFill>
                  <a:schemeClr val="tx1">
                    <a:lumMod val="7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30" name="PA-形状 797"/>
            <p:cNvSpPr/>
            <p:nvPr>
              <p:custDataLst>
                <p:tags r:id="rId5"/>
              </p:custDataLst>
            </p:nvPr>
          </p:nvSpPr>
          <p:spPr>
            <a:xfrm>
              <a:off x="5716826" y="4855395"/>
              <a:ext cx="1122992" cy="72950"/>
            </a:xfrm>
            <a:prstGeom prst="rect">
              <a:avLst/>
            </a:prstGeom>
            <a:solidFill>
              <a:srgbClr val="7C7D7F"/>
            </a:solidFill>
            <a:ln w="6350" cap="flat">
              <a:noFill/>
              <a:prstDash val="solid"/>
              <a:miter lim="400000"/>
            </a:ln>
            <a:effectLst/>
          </p:spPr>
          <p:txBody>
            <a:bodyPr wrap="square" lIns="0" tIns="0" rIns="0" bIns="0" numCol="1" anchor="ctr">
              <a:noAutofit/>
            </a:bodyPr>
            <a:p>
              <a:pPr defTabSz="457200">
                <a:defRPr sz="2400">
                  <a:solidFill>
                    <a:srgbClr val="FFFFFF"/>
                  </a:solidFill>
                </a:defRPr>
              </a:pPr>
              <a:endParaRPr sz="2400" kern="0">
                <a:solidFill>
                  <a:schemeClr val="tx1">
                    <a:lumMod val="7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31" name="PA-形状 798"/>
            <p:cNvSpPr/>
            <p:nvPr>
              <p:custDataLst>
                <p:tags r:id="rId6"/>
              </p:custDataLst>
            </p:nvPr>
          </p:nvSpPr>
          <p:spPr>
            <a:xfrm>
              <a:off x="5716719" y="4732863"/>
              <a:ext cx="1122999" cy="23966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A0A0A3"/>
            </a:solidFill>
            <a:ln w="6350" cap="flat">
              <a:noFill/>
              <a:prstDash val="solid"/>
              <a:miter lim="400000"/>
            </a:ln>
            <a:effectLst/>
          </p:spPr>
          <p:txBody>
            <a:bodyPr wrap="square" lIns="0" tIns="0" rIns="0" bIns="0" numCol="1" anchor="ctr">
              <a:noAutofit/>
            </a:bodyPr>
            <a:p>
              <a:pPr defTabSz="457200">
                <a:defRPr sz="2400">
                  <a:solidFill>
                    <a:srgbClr val="FFFFFF"/>
                  </a:solidFill>
                </a:defRPr>
              </a:pPr>
              <a:endParaRPr sz="2400" kern="0">
                <a:solidFill>
                  <a:schemeClr val="tx1">
                    <a:lumMod val="7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33" name="PA-形状 799"/>
            <p:cNvSpPr/>
            <p:nvPr>
              <p:custDataLst>
                <p:tags r:id="rId7"/>
              </p:custDataLst>
            </p:nvPr>
          </p:nvSpPr>
          <p:spPr>
            <a:xfrm>
              <a:off x="5816154" y="4754084"/>
              <a:ext cx="924133" cy="1972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656668"/>
            </a:solidFill>
            <a:ln w="6350" cap="flat">
              <a:noFill/>
              <a:prstDash val="solid"/>
              <a:miter lim="400000"/>
            </a:ln>
            <a:effectLst/>
          </p:spPr>
          <p:txBody>
            <a:bodyPr wrap="square" lIns="0" tIns="0" rIns="0" bIns="0" numCol="1" anchor="ctr">
              <a:noAutofit/>
            </a:bodyPr>
            <a:p>
              <a:pPr defTabSz="457200">
                <a:defRPr sz="2400">
                  <a:solidFill>
                    <a:srgbClr val="FFFFFF"/>
                  </a:solidFill>
                </a:defRPr>
              </a:pPr>
              <a:endParaRPr sz="2400" kern="0">
                <a:solidFill>
                  <a:schemeClr val="tx1">
                    <a:lumMod val="7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34" name="PA-形状 800"/>
            <p:cNvSpPr/>
            <p:nvPr>
              <p:custDataLst>
                <p:tags r:id="rId8"/>
              </p:custDataLst>
            </p:nvPr>
          </p:nvSpPr>
          <p:spPr>
            <a:xfrm>
              <a:off x="5079698" y="2277087"/>
              <a:ext cx="2155989" cy="2674070"/>
            </a:xfrm>
            <a:custGeom>
              <a:avLst/>
              <a:gdLst/>
              <a:ahLst/>
              <a:cxnLst>
                <a:cxn ang="0">
                  <a:pos x="wd2" y="hd2"/>
                </a:cxn>
                <a:cxn ang="5400000">
                  <a:pos x="wd2" y="hd2"/>
                </a:cxn>
                <a:cxn ang="10800000">
                  <a:pos x="wd2" y="hd2"/>
                </a:cxn>
                <a:cxn ang="16200000">
                  <a:pos x="wd2" y="hd2"/>
                </a:cxn>
              </a:cxnLst>
              <a:rect l="0" t="0" r="r" b="b"/>
              <a:pathLst>
                <a:path w="21600" h="21479" extrusionOk="0">
                  <a:moveTo>
                    <a:pt x="10757" y="21467"/>
                  </a:moveTo>
                  <a:lnTo>
                    <a:pt x="11826" y="19116"/>
                  </a:lnTo>
                  <a:cubicBezTo>
                    <a:pt x="12087" y="18607"/>
                    <a:pt x="12190" y="18055"/>
                    <a:pt x="12127" y="17507"/>
                  </a:cubicBezTo>
                  <a:cubicBezTo>
                    <a:pt x="12066" y="16967"/>
                    <a:pt x="11844" y="16447"/>
                    <a:pt x="11481" y="15989"/>
                  </a:cubicBezTo>
                  <a:cubicBezTo>
                    <a:pt x="10958" y="15432"/>
                    <a:pt x="10650" y="14765"/>
                    <a:pt x="10593" y="14069"/>
                  </a:cubicBezTo>
                  <a:cubicBezTo>
                    <a:pt x="10543" y="13451"/>
                    <a:pt x="10694" y="12833"/>
                    <a:pt x="11032" y="12276"/>
                  </a:cubicBezTo>
                  <a:cubicBezTo>
                    <a:pt x="11247" y="11900"/>
                    <a:pt x="11398" y="11502"/>
                    <a:pt x="11480" y="11093"/>
                  </a:cubicBezTo>
                  <a:cubicBezTo>
                    <a:pt x="11739" y="9816"/>
                    <a:pt x="11333" y="8509"/>
                    <a:pt x="10359" y="7478"/>
                  </a:cubicBezTo>
                  <a:cubicBezTo>
                    <a:pt x="9315" y="7680"/>
                    <a:pt x="8234" y="7623"/>
                    <a:pt x="7252" y="7330"/>
                  </a:cubicBezTo>
                  <a:cubicBezTo>
                    <a:pt x="6258" y="7034"/>
                    <a:pt x="5388" y="6505"/>
                    <a:pt x="4707" y="5826"/>
                  </a:cubicBezTo>
                  <a:cubicBezTo>
                    <a:pt x="3547" y="4668"/>
                    <a:pt x="3056" y="3186"/>
                    <a:pt x="2010" y="1975"/>
                  </a:cubicBezTo>
                  <a:cubicBezTo>
                    <a:pt x="1468" y="1348"/>
                    <a:pt x="787" y="803"/>
                    <a:pt x="0" y="370"/>
                  </a:cubicBezTo>
                  <a:cubicBezTo>
                    <a:pt x="1660" y="-78"/>
                    <a:pt x="3449" y="-120"/>
                    <a:pt x="5139" y="248"/>
                  </a:cubicBezTo>
                  <a:cubicBezTo>
                    <a:pt x="6349" y="512"/>
                    <a:pt x="7473" y="980"/>
                    <a:pt x="8438" y="1621"/>
                  </a:cubicBezTo>
                  <a:cubicBezTo>
                    <a:pt x="9203" y="2075"/>
                    <a:pt x="9799" y="2687"/>
                    <a:pt x="10163" y="3392"/>
                  </a:cubicBezTo>
                  <a:cubicBezTo>
                    <a:pt x="10372" y="3796"/>
                    <a:pt x="10499" y="4221"/>
                    <a:pt x="10600" y="4648"/>
                  </a:cubicBezTo>
                  <a:cubicBezTo>
                    <a:pt x="10712" y="5119"/>
                    <a:pt x="10794" y="5597"/>
                    <a:pt x="10843" y="6078"/>
                  </a:cubicBezTo>
                  <a:cubicBezTo>
                    <a:pt x="10783" y="5109"/>
                    <a:pt x="11193" y="4158"/>
                    <a:pt x="11988" y="3427"/>
                  </a:cubicBezTo>
                  <a:cubicBezTo>
                    <a:pt x="12845" y="2638"/>
                    <a:pt x="14073" y="2171"/>
                    <a:pt x="15377" y="2138"/>
                  </a:cubicBezTo>
                  <a:cubicBezTo>
                    <a:pt x="15817" y="2132"/>
                    <a:pt x="16257" y="2143"/>
                    <a:pt x="16695" y="2170"/>
                  </a:cubicBezTo>
                  <a:cubicBezTo>
                    <a:pt x="17653" y="2229"/>
                    <a:pt x="18610" y="2366"/>
                    <a:pt x="19564" y="2270"/>
                  </a:cubicBezTo>
                  <a:cubicBezTo>
                    <a:pt x="20292" y="2196"/>
                    <a:pt x="20988" y="1990"/>
                    <a:pt x="21600" y="1665"/>
                  </a:cubicBezTo>
                  <a:cubicBezTo>
                    <a:pt x="21494" y="2265"/>
                    <a:pt x="21291" y="2848"/>
                    <a:pt x="20996" y="3400"/>
                  </a:cubicBezTo>
                  <a:cubicBezTo>
                    <a:pt x="20283" y="4737"/>
                    <a:pt x="19059" y="5869"/>
                    <a:pt x="17479" y="6621"/>
                  </a:cubicBezTo>
                  <a:cubicBezTo>
                    <a:pt x="15712" y="7462"/>
                    <a:pt x="13624" y="7760"/>
                    <a:pt x="11603" y="7460"/>
                  </a:cubicBezTo>
                  <a:cubicBezTo>
                    <a:pt x="12335" y="8506"/>
                    <a:pt x="12685" y="9696"/>
                    <a:pt x="12611" y="10894"/>
                  </a:cubicBezTo>
                  <a:cubicBezTo>
                    <a:pt x="12581" y="11375"/>
                    <a:pt x="12483" y="11852"/>
                    <a:pt x="12318" y="12315"/>
                  </a:cubicBezTo>
                  <a:cubicBezTo>
                    <a:pt x="12083" y="12932"/>
                    <a:pt x="12052" y="13588"/>
                    <a:pt x="12228" y="14218"/>
                  </a:cubicBezTo>
                  <a:cubicBezTo>
                    <a:pt x="12399" y="14829"/>
                    <a:pt x="12759" y="15396"/>
                    <a:pt x="13275" y="15866"/>
                  </a:cubicBezTo>
                  <a:cubicBezTo>
                    <a:pt x="13683" y="16262"/>
                    <a:pt x="13946" y="16741"/>
                    <a:pt x="14038" y="17249"/>
                  </a:cubicBezTo>
                  <a:cubicBezTo>
                    <a:pt x="14095" y="17569"/>
                    <a:pt x="14083" y="17892"/>
                    <a:pt x="14040" y="18210"/>
                  </a:cubicBezTo>
                  <a:cubicBezTo>
                    <a:pt x="13995" y="18536"/>
                    <a:pt x="13919" y="18860"/>
                    <a:pt x="13809" y="19179"/>
                  </a:cubicBezTo>
                  <a:lnTo>
                    <a:pt x="13048" y="21457"/>
                  </a:lnTo>
                  <a:cubicBezTo>
                    <a:pt x="12637" y="21471"/>
                    <a:pt x="12227" y="21478"/>
                    <a:pt x="11816" y="21479"/>
                  </a:cubicBezTo>
                  <a:cubicBezTo>
                    <a:pt x="11463" y="21480"/>
                    <a:pt x="11110" y="21476"/>
                    <a:pt x="10757" y="21467"/>
                  </a:cubicBezTo>
                  <a:close/>
                </a:path>
              </a:pathLst>
            </a:custGeom>
            <a:solidFill>
              <a:srgbClr val="352C6B"/>
            </a:solidFill>
            <a:ln w="6350" cap="flat">
              <a:noFill/>
              <a:prstDash val="solid"/>
              <a:miter lim="400000"/>
            </a:ln>
            <a:effectLst/>
          </p:spPr>
          <p:txBody>
            <a:bodyPr wrap="square" lIns="0" tIns="0" rIns="0" bIns="0" numCol="1" anchor="ctr">
              <a:noAutofit/>
            </a:bodyPr>
            <a:p>
              <a:pPr defTabSz="457200">
                <a:defRPr sz="2400"/>
              </a:pPr>
              <a:endParaRPr sz="2400" kern="0">
                <a:solidFill>
                  <a:schemeClr val="tx1">
                    <a:lumMod val="7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grpSp>
      <p:grpSp>
        <p:nvGrpSpPr>
          <p:cNvPr id="35" name="PA-组合 12"/>
          <p:cNvGrpSpPr/>
          <p:nvPr>
            <p:custDataLst>
              <p:tags r:id="rId9"/>
            </p:custDataLst>
          </p:nvPr>
        </p:nvGrpSpPr>
        <p:grpSpPr>
          <a:xfrm>
            <a:off x="890660" y="3567631"/>
            <a:ext cx="1692670" cy="2227378"/>
            <a:chOff x="1357385" y="3548581"/>
            <a:chExt cx="1692670" cy="2227378"/>
          </a:xfrm>
        </p:grpSpPr>
        <p:sp>
          <p:nvSpPr>
            <p:cNvPr id="36" name="PA-形状 776"/>
            <p:cNvSpPr/>
            <p:nvPr>
              <p:custDataLst>
                <p:tags r:id="rId10"/>
              </p:custDataLst>
            </p:nvPr>
          </p:nvSpPr>
          <p:spPr>
            <a:xfrm>
              <a:off x="1489213" y="5003125"/>
              <a:ext cx="884860" cy="747823"/>
            </a:xfrm>
            <a:custGeom>
              <a:avLst/>
              <a:gdLst/>
              <a:ahLst/>
              <a:cxnLst>
                <a:cxn ang="0">
                  <a:pos x="wd2" y="hd2"/>
                </a:cxn>
                <a:cxn ang="5400000">
                  <a:pos x="wd2" y="hd2"/>
                </a:cxn>
                <a:cxn ang="10800000">
                  <a:pos x="wd2" y="hd2"/>
                </a:cxn>
                <a:cxn ang="16200000">
                  <a:pos x="wd2" y="hd2"/>
                </a:cxn>
              </a:cxnLst>
              <a:rect l="0" t="0" r="r" b="b"/>
              <a:pathLst>
                <a:path w="21600" h="21510" extrusionOk="0">
                  <a:moveTo>
                    <a:pt x="1148" y="18936"/>
                  </a:moveTo>
                  <a:lnTo>
                    <a:pt x="0" y="0"/>
                  </a:lnTo>
                  <a:lnTo>
                    <a:pt x="21600" y="60"/>
                  </a:lnTo>
                  <a:lnTo>
                    <a:pt x="20137" y="18999"/>
                  </a:lnTo>
                  <a:cubicBezTo>
                    <a:pt x="17349" y="20563"/>
                    <a:pt x="14313" y="21416"/>
                    <a:pt x="11227" y="21502"/>
                  </a:cubicBezTo>
                  <a:cubicBezTo>
                    <a:pt x="7741" y="21600"/>
                    <a:pt x="4289" y="20721"/>
                    <a:pt x="1148" y="18936"/>
                  </a:cubicBezTo>
                  <a:close/>
                </a:path>
              </a:pathLst>
            </a:custGeom>
            <a:solidFill>
              <a:srgbClr val="A0A0A3"/>
            </a:solidFill>
            <a:ln w="6350" cap="flat">
              <a:noFill/>
              <a:prstDash val="solid"/>
              <a:miter lim="400000"/>
            </a:ln>
            <a:effectLst/>
          </p:spPr>
          <p:txBody>
            <a:bodyPr wrap="square" lIns="0" tIns="0" rIns="0" bIns="0" numCol="1" anchor="ctr">
              <a:noAutofit/>
            </a:bodyPr>
            <a:p>
              <a:pPr defTabSz="457200">
                <a:defRPr sz="2400"/>
              </a:pPr>
              <a:endParaRPr sz="2400" kern="0">
                <a:solidFill>
                  <a:schemeClr val="tx1">
                    <a:lumMod val="7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37" name="PA-形状 777"/>
            <p:cNvSpPr/>
            <p:nvPr>
              <p:custDataLst>
                <p:tags r:id="rId11"/>
              </p:custDataLst>
            </p:nvPr>
          </p:nvSpPr>
          <p:spPr>
            <a:xfrm>
              <a:off x="1536285" y="5536297"/>
              <a:ext cx="781125" cy="23966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A0A0A3"/>
            </a:solidFill>
            <a:ln w="6350" cap="flat">
              <a:noFill/>
              <a:prstDash val="solid"/>
              <a:miter lim="400000"/>
            </a:ln>
            <a:effectLst/>
          </p:spPr>
          <p:txBody>
            <a:bodyPr wrap="square" lIns="0" tIns="0" rIns="0" bIns="0" numCol="1" anchor="ctr">
              <a:noAutofit/>
            </a:bodyPr>
            <a:p>
              <a:pPr defTabSz="457200">
                <a:defRPr sz="2400">
                  <a:solidFill>
                    <a:srgbClr val="FFFFFF"/>
                  </a:solidFill>
                </a:defRPr>
              </a:pPr>
              <a:endParaRPr sz="2400" kern="0">
                <a:solidFill>
                  <a:schemeClr val="tx1">
                    <a:lumMod val="7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38" name="PA-形状 778"/>
            <p:cNvSpPr/>
            <p:nvPr>
              <p:custDataLst>
                <p:tags r:id="rId12"/>
              </p:custDataLst>
            </p:nvPr>
          </p:nvSpPr>
          <p:spPr>
            <a:xfrm>
              <a:off x="1370165" y="4811305"/>
              <a:ext cx="1123000" cy="23966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C7D7F"/>
            </a:solidFill>
            <a:ln w="6350" cap="flat">
              <a:noFill/>
              <a:prstDash val="solid"/>
              <a:miter lim="400000"/>
            </a:ln>
            <a:effectLst/>
          </p:spPr>
          <p:txBody>
            <a:bodyPr wrap="square" lIns="0" tIns="0" rIns="0" bIns="0" numCol="1" anchor="ctr">
              <a:noAutofit/>
            </a:bodyPr>
            <a:p>
              <a:pPr defTabSz="457200">
                <a:defRPr sz="2400">
                  <a:solidFill>
                    <a:srgbClr val="FFFFFF"/>
                  </a:solidFill>
                </a:defRPr>
              </a:pPr>
              <a:endParaRPr sz="2400" kern="0">
                <a:solidFill>
                  <a:schemeClr val="tx1">
                    <a:lumMod val="7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39" name="PA-形状 779"/>
            <p:cNvSpPr/>
            <p:nvPr>
              <p:custDataLst>
                <p:tags r:id="rId13"/>
              </p:custDataLst>
            </p:nvPr>
          </p:nvSpPr>
          <p:spPr>
            <a:xfrm>
              <a:off x="1370271" y="4855395"/>
              <a:ext cx="1122992" cy="72952"/>
            </a:xfrm>
            <a:prstGeom prst="rect">
              <a:avLst/>
            </a:prstGeom>
            <a:solidFill>
              <a:srgbClr val="7C7D7F"/>
            </a:solidFill>
            <a:ln w="6350" cap="flat">
              <a:noFill/>
              <a:prstDash val="solid"/>
              <a:miter lim="400000"/>
            </a:ln>
            <a:effectLst/>
          </p:spPr>
          <p:txBody>
            <a:bodyPr wrap="square" lIns="0" tIns="0" rIns="0" bIns="0" numCol="1" anchor="ctr">
              <a:noAutofit/>
            </a:bodyPr>
            <a:p>
              <a:pPr defTabSz="457200">
                <a:defRPr sz="2400">
                  <a:solidFill>
                    <a:srgbClr val="FFFFFF"/>
                  </a:solidFill>
                </a:defRPr>
              </a:pPr>
              <a:endParaRPr sz="2400" kern="0">
                <a:solidFill>
                  <a:schemeClr val="tx1">
                    <a:lumMod val="7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40" name="PA-形状 780"/>
            <p:cNvSpPr/>
            <p:nvPr>
              <p:custDataLst>
                <p:tags r:id="rId14"/>
              </p:custDataLst>
            </p:nvPr>
          </p:nvSpPr>
          <p:spPr>
            <a:xfrm>
              <a:off x="1370165" y="4732864"/>
              <a:ext cx="1123000" cy="23966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A0A0A3"/>
            </a:solidFill>
            <a:ln w="6350" cap="flat">
              <a:noFill/>
              <a:prstDash val="solid"/>
              <a:miter lim="400000"/>
            </a:ln>
            <a:effectLst/>
          </p:spPr>
          <p:txBody>
            <a:bodyPr wrap="square" lIns="0" tIns="0" rIns="0" bIns="0" numCol="1" anchor="ctr">
              <a:noAutofit/>
            </a:bodyPr>
            <a:p>
              <a:pPr defTabSz="457200">
                <a:defRPr sz="2400">
                  <a:solidFill>
                    <a:srgbClr val="FFFFFF"/>
                  </a:solidFill>
                </a:defRPr>
              </a:pPr>
              <a:endParaRPr sz="2400" kern="0">
                <a:solidFill>
                  <a:schemeClr val="tx1">
                    <a:lumMod val="7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41" name="PA-形状 781"/>
            <p:cNvSpPr/>
            <p:nvPr>
              <p:custDataLst>
                <p:tags r:id="rId15"/>
              </p:custDataLst>
            </p:nvPr>
          </p:nvSpPr>
          <p:spPr>
            <a:xfrm>
              <a:off x="1469599" y="4754084"/>
              <a:ext cx="924133" cy="1972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656668"/>
            </a:solidFill>
            <a:ln w="6350" cap="flat">
              <a:noFill/>
              <a:prstDash val="solid"/>
              <a:miter lim="400000"/>
            </a:ln>
            <a:effectLst/>
          </p:spPr>
          <p:txBody>
            <a:bodyPr wrap="square" lIns="0" tIns="0" rIns="0" bIns="0" numCol="1" anchor="ctr">
              <a:noAutofit/>
            </a:bodyPr>
            <a:p>
              <a:pPr defTabSz="457200">
                <a:defRPr sz="2400">
                  <a:solidFill>
                    <a:srgbClr val="FFFFFF"/>
                  </a:solidFill>
                </a:defRPr>
              </a:pPr>
              <a:endParaRPr sz="2400" kern="0">
                <a:solidFill>
                  <a:schemeClr val="tx1">
                    <a:lumMod val="7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42" name="PA-形状 782"/>
            <p:cNvSpPr/>
            <p:nvPr>
              <p:custDataLst>
                <p:tags r:id="rId16"/>
              </p:custDataLst>
            </p:nvPr>
          </p:nvSpPr>
          <p:spPr>
            <a:xfrm>
              <a:off x="1357385" y="3548581"/>
              <a:ext cx="1578669" cy="1402969"/>
            </a:xfrm>
            <a:custGeom>
              <a:avLst/>
              <a:gdLst/>
              <a:ahLst/>
              <a:cxnLst>
                <a:cxn ang="0">
                  <a:pos x="wd2" y="hd2"/>
                </a:cxn>
                <a:cxn ang="5400000">
                  <a:pos x="wd2" y="hd2"/>
                </a:cxn>
                <a:cxn ang="10800000">
                  <a:pos x="wd2" y="hd2"/>
                </a:cxn>
                <a:cxn ang="16200000">
                  <a:pos x="wd2" y="hd2"/>
                </a:cxn>
              </a:cxnLst>
              <a:rect l="0" t="0" r="r" b="b"/>
              <a:pathLst>
                <a:path w="21491" h="21294" extrusionOk="0">
                  <a:moveTo>
                    <a:pt x="6799" y="21285"/>
                  </a:moveTo>
                  <a:lnTo>
                    <a:pt x="6819" y="18455"/>
                  </a:lnTo>
                  <a:cubicBezTo>
                    <a:pt x="6863" y="17887"/>
                    <a:pt x="6774" y="17316"/>
                    <a:pt x="6561" y="16798"/>
                  </a:cubicBezTo>
                  <a:cubicBezTo>
                    <a:pt x="6351" y="16286"/>
                    <a:pt x="6027" y="15843"/>
                    <a:pt x="5620" y="15510"/>
                  </a:cubicBezTo>
                  <a:lnTo>
                    <a:pt x="1759" y="11676"/>
                  </a:lnTo>
                  <a:cubicBezTo>
                    <a:pt x="907" y="10760"/>
                    <a:pt x="330" y="9573"/>
                    <a:pt x="105" y="8278"/>
                  </a:cubicBezTo>
                  <a:cubicBezTo>
                    <a:pt x="-109" y="7048"/>
                    <a:pt x="5" y="5775"/>
                    <a:pt x="433" y="4616"/>
                  </a:cubicBezTo>
                  <a:cubicBezTo>
                    <a:pt x="1260" y="2489"/>
                    <a:pt x="2907" y="893"/>
                    <a:pt x="4912" y="276"/>
                  </a:cubicBezTo>
                  <a:cubicBezTo>
                    <a:pt x="6800" y="-305"/>
                    <a:pt x="8820" y="42"/>
                    <a:pt x="10463" y="1230"/>
                  </a:cubicBezTo>
                  <a:cubicBezTo>
                    <a:pt x="12349" y="1490"/>
                    <a:pt x="14127" y="2356"/>
                    <a:pt x="15581" y="3721"/>
                  </a:cubicBezTo>
                  <a:cubicBezTo>
                    <a:pt x="17090" y="5139"/>
                    <a:pt x="18160" y="6987"/>
                    <a:pt x="19073" y="8883"/>
                  </a:cubicBezTo>
                  <a:cubicBezTo>
                    <a:pt x="20033" y="10875"/>
                    <a:pt x="20845" y="12975"/>
                    <a:pt x="21491" y="15165"/>
                  </a:cubicBezTo>
                  <a:cubicBezTo>
                    <a:pt x="20216" y="14732"/>
                    <a:pt x="18976" y="14219"/>
                    <a:pt x="17776" y="13631"/>
                  </a:cubicBezTo>
                  <a:cubicBezTo>
                    <a:pt x="14917" y="12232"/>
                    <a:pt x="12126" y="10307"/>
                    <a:pt x="10640" y="7135"/>
                  </a:cubicBezTo>
                  <a:cubicBezTo>
                    <a:pt x="9891" y="5537"/>
                    <a:pt x="9566" y="3734"/>
                    <a:pt x="9706" y="1938"/>
                  </a:cubicBezTo>
                  <a:cubicBezTo>
                    <a:pt x="8299" y="1023"/>
                    <a:pt x="6615" y="800"/>
                    <a:pt x="5055" y="1321"/>
                  </a:cubicBezTo>
                  <a:cubicBezTo>
                    <a:pt x="3429" y="1864"/>
                    <a:pt x="2093" y="3163"/>
                    <a:pt x="1387" y="4884"/>
                  </a:cubicBezTo>
                  <a:cubicBezTo>
                    <a:pt x="1036" y="5805"/>
                    <a:pt x="943" y="6823"/>
                    <a:pt x="1121" y="7804"/>
                  </a:cubicBezTo>
                  <a:cubicBezTo>
                    <a:pt x="1323" y="8924"/>
                    <a:pt x="1864" y="9933"/>
                    <a:pt x="2654" y="10661"/>
                  </a:cubicBezTo>
                  <a:lnTo>
                    <a:pt x="7427" y="15295"/>
                  </a:lnTo>
                  <a:cubicBezTo>
                    <a:pt x="7905" y="15696"/>
                    <a:pt x="8277" y="16233"/>
                    <a:pt x="8505" y="16850"/>
                  </a:cubicBezTo>
                  <a:cubicBezTo>
                    <a:pt x="8687" y="17343"/>
                    <a:pt x="8772" y="17874"/>
                    <a:pt x="8754" y="18406"/>
                  </a:cubicBezTo>
                  <a:lnTo>
                    <a:pt x="8754" y="21283"/>
                  </a:lnTo>
                  <a:cubicBezTo>
                    <a:pt x="8460" y="21289"/>
                    <a:pt x="8166" y="21293"/>
                    <a:pt x="7872" y="21294"/>
                  </a:cubicBezTo>
                  <a:cubicBezTo>
                    <a:pt x="7515" y="21295"/>
                    <a:pt x="7157" y="21292"/>
                    <a:pt x="6799" y="21285"/>
                  </a:cubicBezTo>
                  <a:close/>
                </a:path>
              </a:pathLst>
            </a:custGeom>
            <a:solidFill>
              <a:srgbClr val="B582D6"/>
            </a:solidFill>
            <a:ln w="6350" cap="flat">
              <a:noFill/>
              <a:prstDash val="solid"/>
              <a:miter lim="400000"/>
            </a:ln>
            <a:effectLst/>
          </p:spPr>
          <p:txBody>
            <a:bodyPr wrap="square" lIns="0" tIns="0" rIns="0" bIns="0" numCol="1" anchor="ctr">
              <a:noAutofit/>
            </a:bodyPr>
            <a:p>
              <a:pPr defTabSz="457200">
                <a:defRPr sz="2400"/>
              </a:pPr>
              <a:endParaRPr sz="2400" kern="0">
                <a:solidFill>
                  <a:schemeClr val="tx1">
                    <a:lumMod val="7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43" name="PA-形状 783"/>
            <p:cNvSpPr/>
            <p:nvPr>
              <p:custDataLst>
                <p:tags r:id="rId17"/>
              </p:custDataLst>
            </p:nvPr>
          </p:nvSpPr>
          <p:spPr>
            <a:xfrm>
              <a:off x="2391566" y="3687329"/>
              <a:ext cx="658489" cy="60601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2305" y="1139"/>
                    <a:pt x="4410" y="2706"/>
                    <a:pt x="6217" y="4632"/>
                  </a:cubicBezTo>
                  <a:cubicBezTo>
                    <a:pt x="8148" y="6689"/>
                    <a:pt x="9693" y="9097"/>
                    <a:pt x="11065" y="11593"/>
                  </a:cubicBezTo>
                  <a:cubicBezTo>
                    <a:pt x="12553" y="14299"/>
                    <a:pt x="13852" y="17138"/>
                    <a:pt x="14946" y="20090"/>
                  </a:cubicBezTo>
                  <a:cubicBezTo>
                    <a:pt x="16026" y="20395"/>
                    <a:pt x="17112" y="20671"/>
                    <a:pt x="18204" y="20920"/>
                  </a:cubicBezTo>
                  <a:cubicBezTo>
                    <a:pt x="19331" y="21177"/>
                    <a:pt x="20463" y="21403"/>
                    <a:pt x="21600" y="21600"/>
                  </a:cubicBezTo>
                  <a:cubicBezTo>
                    <a:pt x="20240" y="18708"/>
                    <a:pt x="18769" y="15898"/>
                    <a:pt x="17192" y="13175"/>
                  </a:cubicBezTo>
                  <a:cubicBezTo>
                    <a:pt x="15764" y="10708"/>
                    <a:pt x="14232" y="8277"/>
                    <a:pt x="12286" y="6224"/>
                  </a:cubicBezTo>
                  <a:cubicBezTo>
                    <a:pt x="8951" y="2707"/>
                    <a:pt x="4624" y="511"/>
                    <a:pt x="0" y="0"/>
                  </a:cubicBezTo>
                  <a:close/>
                </a:path>
              </a:pathLst>
            </a:custGeom>
            <a:solidFill>
              <a:srgbClr val="B582D6"/>
            </a:solidFill>
            <a:ln w="6350" cap="flat">
              <a:noFill/>
              <a:prstDash val="solid"/>
              <a:miter lim="400000"/>
            </a:ln>
            <a:effectLst/>
          </p:spPr>
          <p:txBody>
            <a:bodyPr wrap="square" lIns="0" tIns="0" rIns="0" bIns="0" numCol="1" anchor="ctr">
              <a:noAutofit/>
            </a:bodyPr>
            <a:p>
              <a:pPr defTabSz="457200">
                <a:defRPr sz="2400"/>
              </a:pPr>
              <a:endParaRPr sz="2400" kern="0">
                <a:solidFill>
                  <a:schemeClr val="tx1">
                    <a:lumMod val="7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grpSp>
      <p:grpSp>
        <p:nvGrpSpPr>
          <p:cNvPr id="44" name="PA-组合 21"/>
          <p:cNvGrpSpPr/>
          <p:nvPr>
            <p:custDataLst>
              <p:tags r:id="rId18"/>
            </p:custDataLst>
          </p:nvPr>
        </p:nvGrpSpPr>
        <p:grpSpPr>
          <a:xfrm>
            <a:off x="2961548" y="3292471"/>
            <a:ext cx="2439596" cy="2502538"/>
            <a:chOff x="3428273" y="3273421"/>
            <a:chExt cx="2439596" cy="2502538"/>
          </a:xfrm>
        </p:grpSpPr>
        <p:sp>
          <p:nvSpPr>
            <p:cNvPr id="45" name="PA-形状 785"/>
            <p:cNvSpPr/>
            <p:nvPr>
              <p:custDataLst>
                <p:tags r:id="rId19"/>
              </p:custDataLst>
            </p:nvPr>
          </p:nvSpPr>
          <p:spPr>
            <a:xfrm>
              <a:off x="3663531" y="5003124"/>
              <a:ext cx="884860" cy="747824"/>
            </a:xfrm>
            <a:custGeom>
              <a:avLst/>
              <a:gdLst/>
              <a:ahLst/>
              <a:cxnLst>
                <a:cxn ang="0">
                  <a:pos x="wd2" y="hd2"/>
                </a:cxn>
                <a:cxn ang="5400000">
                  <a:pos x="wd2" y="hd2"/>
                </a:cxn>
                <a:cxn ang="10800000">
                  <a:pos x="wd2" y="hd2"/>
                </a:cxn>
                <a:cxn ang="16200000">
                  <a:pos x="wd2" y="hd2"/>
                </a:cxn>
              </a:cxnLst>
              <a:rect l="0" t="0" r="r" b="b"/>
              <a:pathLst>
                <a:path w="21600" h="21510" extrusionOk="0">
                  <a:moveTo>
                    <a:pt x="1148" y="18936"/>
                  </a:moveTo>
                  <a:lnTo>
                    <a:pt x="0" y="0"/>
                  </a:lnTo>
                  <a:lnTo>
                    <a:pt x="21600" y="60"/>
                  </a:lnTo>
                  <a:lnTo>
                    <a:pt x="20137" y="18999"/>
                  </a:lnTo>
                  <a:cubicBezTo>
                    <a:pt x="17349" y="20563"/>
                    <a:pt x="14313" y="21416"/>
                    <a:pt x="11227" y="21502"/>
                  </a:cubicBezTo>
                  <a:cubicBezTo>
                    <a:pt x="7741" y="21600"/>
                    <a:pt x="4289" y="20721"/>
                    <a:pt x="1148" y="18936"/>
                  </a:cubicBezTo>
                  <a:close/>
                </a:path>
              </a:pathLst>
            </a:custGeom>
            <a:solidFill>
              <a:srgbClr val="A0A0A3"/>
            </a:solidFill>
            <a:ln w="6350" cap="flat">
              <a:noFill/>
              <a:prstDash val="solid"/>
              <a:miter lim="400000"/>
            </a:ln>
            <a:effectLst/>
          </p:spPr>
          <p:txBody>
            <a:bodyPr wrap="square" lIns="0" tIns="0" rIns="0" bIns="0" numCol="1" anchor="ctr">
              <a:noAutofit/>
            </a:bodyPr>
            <a:p>
              <a:pPr defTabSz="457200">
                <a:defRPr sz="2400"/>
              </a:pPr>
              <a:endParaRPr sz="2400" kern="0">
                <a:solidFill>
                  <a:schemeClr val="tx1">
                    <a:lumMod val="7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46" name="PA-形状 786"/>
            <p:cNvSpPr/>
            <p:nvPr>
              <p:custDataLst>
                <p:tags r:id="rId20"/>
              </p:custDataLst>
            </p:nvPr>
          </p:nvSpPr>
          <p:spPr>
            <a:xfrm>
              <a:off x="3710601" y="5536297"/>
              <a:ext cx="781123" cy="23966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A0A0A3"/>
            </a:solidFill>
            <a:ln w="6350" cap="flat">
              <a:noFill/>
              <a:prstDash val="solid"/>
              <a:miter lim="400000"/>
            </a:ln>
            <a:effectLst/>
          </p:spPr>
          <p:txBody>
            <a:bodyPr wrap="square" lIns="0" tIns="0" rIns="0" bIns="0" numCol="1" anchor="ctr">
              <a:noAutofit/>
            </a:bodyPr>
            <a:p>
              <a:pPr defTabSz="457200">
                <a:defRPr sz="2400">
                  <a:solidFill>
                    <a:srgbClr val="FFFFFF"/>
                  </a:solidFill>
                </a:defRPr>
              </a:pPr>
              <a:endParaRPr sz="2400" kern="0">
                <a:solidFill>
                  <a:schemeClr val="tx1">
                    <a:lumMod val="7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47" name="PA-形状 787"/>
            <p:cNvSpPr/>
            <p:nvPr>
              <p:custDataLst>
                <p:tags r:id="rId21"/>
              </p:custDataLst>
            </p:nvPr>
          </p:nvSpPr>
          <p:spPr>
            <a:xfrm>
              <a:off x="3544482" y="4811305"/>
              <a:ext cx="1123000" cy="23966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C7D7F"/>
            </a:solidFill>
            <a:ln w="6350" cap="flat">
              <a:noFill/>
              <a:prstDash val="solid"/>
              <a:miter lim="400000"/>
            </a:ln>
            <a:effectLst/>
          </p:spPr>
          <p:txBody>
            <a:bodyPr wrap="square" lIns="0" tIns="0" rIns="0" bIns="0" numCol="1" anchor="ctr">
              <a:noAutofit/>
            </a:bodyPr>
            <a:p>
              <a:pPr defTabSz="457200">
                <a:defRPr sz="2400">
                  <a:solidFill>
                    <a:srgbClr val="FFFFFF"/>
                  </a:solidFill>
                </a:defRPr>
              </a:pPr>
              <a:endParaRPr sz="2400" kern="0">
                <a:solidFill>
                  <a:schemeClr val="tx1">
                    <a:lumMod val="7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48" name="PA-形状 788"/>
            <p:cNvSpPr/>
            <p:nvPr>
              <p:custDataLst>
                <p:tags r:id="rId22"/>
              </p:custDataLst>
            </p:nvPr>
          </p:nvSpPr>
          <p:spPr>
            <a:xfrm>
              <a:off x="3544590" y="4855394"/>
              <a:ext cx="1122991" cy="72952"/>
            </a:xfrm>
            <a:prstGeom prst="rect">
              <a:avLst/>
            </a:prstGeom>
            <a:solidFill>
              <a:srgbClr val="7C7D7F"/>
            </a:solidFill>
            <a:ln w="6350" cap="flat">
              <a:noFill/>
              <a:prstDash val="solid"/>
              <a:miter lim="400000"/>
            </a:ln>
            <a:effectLst/>
          </p:spPr>
          <p:txBody>
            <a:bodyPr wrap="square" lIns="0" tIns="0" rIns="0" bIns="0" numCol="1" anchor="ctr">
              <a:noAutofit/>
            </a:bodyPr>
            <a:p>
              <a:pPr defTabSz="457200">
                <a:defRPr sz="2400">
                  <a:solidFill>
                    <a:srgbClr val="FFFFFF"/>
                  </a:solidFill>
                </a:defRPr>
              </a:pPr>
              <a:endParaRPr sz="2400" kern="0">
                <a:solidFill>
                  <a:schemeClr val="tx1">
                    <a:lumMod val="7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49" name="PA-形状 789"/>
            <p:cNvSpPr/>
            <p:nvPr>
              <p:custDataLst>
                <p:tags r:id="rId23"/>
              </p:custDataLst>
            </p:nvPr>
          </p:nvSpPr>
          <p:spPr>
            <a:xfrm>
              <a:off x="3544482" y="4732862"/>
              <a:ext cx="1123000" cy="23966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A0A0A3"/>
            </a:solidFill>
            <a:ln w="6350" cap="flat">
              <a:noFill/>
              <a:prstDash val="solid"/>
              <a:miter lim="400000"/>
            </a:ln>
            <a:effectLst/>
          </p:spPr>
          <p:txBody>
            <a:bodyPr wrap="square" lIns="0" tIns="0" rIns="0" bIns="0" numCol="1" anchor="ctr">
              <a:noAutofit/>
            </a:bodyPr>
            <a:p>
              <a:pPr defTabSz="457200">
                <a:defRPr sz="2400">
                  <a:solidFill>
                    <a:srgbClr val="FFFFFF"/>
                  </a:solidFill>
                </a:defRPr>
              </a:pPr>
              <a:endParaRPr sz="2400" kern="0">
                <a:solidFill>
                  <a:schemeClr val="tx1">
                    <a:lumMod val="7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50" name="PA-形状 790"/>
            <p:cNvSpPr/>
            <p:nvPr>
              <p:custDataLst>
                <p:tags r:id="rId24"/>
              </p:custDataLst>
            </p:nvPr>
          </p:nvSpPr>
          <p:spPr>
            <a:xfrm>
              <a:off x="3643917" y="4754084"/>
              <a:ext cx="924133" cy="1972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656668"/>
            </a:solidFill>
            <a:ln w="6350" cap="flat">
              <a:noFill/>
              <a:prstDash val="solid"/>
              <a:miter lim="400000"/>
            </a:ln>
            <a:effectLst/>
          </p:spPr>
          <p:txBody>
            <a:bodyPr wrap="square" lIns="0" tIns="0" rIns="0" bIns="0" numCol="1" anchor="ctr">
              <a:noAutofit/>
            </a:bodyPr>
            <a:p>
              <a:pPr defTabSz="457200">
                <a:defRPr sz="2400">
                  <a:solidFill>
                    <a:srgbClr val="FFFFFF"/>
                  </a:solidFill>
                </a:defRPr>
              </a:pPr>
              <a:endParaRPr sz="2400" kern="0">
                <a:solidFill>
                  <a:schemeClr val="tx1">
                    <a:lumMod val="7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51" name="PA-形状 791"/>
            <p:cNvSpPr/>
            <p:nvPr>
              <p:custDataLst>
                <p:tags r:id="rId25"/>
              </p:custDataLst>
            </p:nvPr>
          </p:nvSpPr>
          <p:spPr>
            <a:xfrm>
              <a:off x="3428273" y="3320178"/>
              <a:ext cx="2439596" cy="1631382"/>
            </a:xfrm>
            <a:custGeom>
              <a:avLst/>
              <a:gdLst/>
              <a:ahLst/>
              <a:cxnLst>
                <a:cxn ang="0">
                  <a:pos x="wd2" y="hd2"/>
                </a:cxn>
                <a:cxn ang="5400000">
                  <a:pos x="wd2" y="hd2"/>
                </a:cxn>
                <a:cxn ang="10800000">
                  <a:pos x="wd2" y="hd2"/>
                </a:cxn>
                <a:cxn ang="16200000">
                  <a:pos x="wd2" y="hd2"/>
                </a:cxn>
              </a:cxnLst>
              <a:rect l="0" t="0" r="r" b="b"/>
              <a:pathLst>
                <a:path w="21480" h="21370" extrusionOk="0">
                  <a:moveTo>
                    <a:pt x="5308" y="21363"/>
                  </a:moveTo>
                  <a:lnTo>
                    <a:pt x="5321" y="18920"/>
                  </a:lnTo>
                  <a:cubicBezTo>
                    <a:pt x="5349" y="18430"/>
                    <a:pt x="5292" y="17937"/>
                    <a:pt x="5154" y="17490"/>
                  </a:cubicBezTo>
                  <a:cubicBezTo>
                    <a:pt x="5018" y="17048"/>
                    <a:pt x="4809" y="16665"/>
                    <a:pt x="4545" y="16378"/>
                  </a:cubicBezTo>
                  <a:lnTo>
                    <a:pt x="2048" y="13069"/>
                  </a:lnTo>
                  <a:cubicBezTo>
                    <a:pt x="1361" y="12303"/>
                    <a:pt x="815" y="11291"/>
                    <a:pt x="460" y="10128"/>
                  </a:cubicBezTo>
                  <a:cubicBezTo>
                    <a:pt x="-2" y="8614"/>
                    <a:pt x="-120" y="6917"/>
                    <a:pt x="124" y="5294"/>
                  </a:cubicBezTo>
                  <a:cubicBezTo>
                    <a:pt x="583" y="3182"/>
                    <a:pt x="1666" y="1498"/>
                    <a:pt x="3063" y="720"/>
                  </a:cubicBezTo>
                  <a:cubicBezTo>
                    <a:pt x="4601" y="-135"/>
                    <a:pt x="6325" y="207"/>
                    <a:pt x="7659" y="1633"/>
                  </a:cubicBezTo>
                  <a:cubicBezTo>
                    <a:pt x="8840" y="327"/>
                    <a:pt x="10321" y="-229"/>
                    <a:pt x="11777" y="86"/>
                  </a:cubicBezTo>
                  <a:cubicBezTo>
                    <a:pt x="13418" y="441"/>
                    <a:pt x="14830" y="1854"/>
                    <a:pt x="16314" y="2935"/>
                  </a:cubicBezTo>
                  <a:cubicBezTo>
                    <a:pt x="17942" y="4119"/>
                    <a:pt x="19686" y="4913"/>
                    <a:pt x="21480" y="5288"/>
                  </a:cubicBezTo>
                  <a:cubicBezTo>
                    <a:pt x="19585" y="7762"/>
                    <a:pt x="17051" y="8862"/>
                    <a:pt x="14559" y="8293"/>
                  </a:cubicBezTo>
                  <a:cubicBezTo>
                    <a:pt x="13326" y="8012"/>
                    <a:pt x="12157" y="7325"/>
                    <a:pt x="11063" y="6437"/>
                  </a:cubicBezTo>
                  <a:cubicBezTo>
                    <a:pt x="9783" y="5400"/>
                    <a:pt x="8610" y="4095"/>
                    <a:pt x="7580" y="2562"/>
                  </a:cubicBezTo>
                  <a:cubicBezTo>
                    <a:pt x="6353" y="1098"/>
                    <a:pt x="4680" y="774"/>
                    <a:pt x="3243" y="1720"/>
                  </a:cubicBezTo>
                  <a:cubicBezTo>
                    <a:pt x="2097" y="2475"/>
                    <a:pt x="1242" y="3962"/>
                    <a:pt x="919" y="5763"/>
                  </a:cubicBezTo>
                  <a:cubicBezTo>
                    <a:pt x="784" y="6993"/>
                    <a:pt x="881" y="8255"/>
                    <a:pt x="1199" y="9408"/>
                  </a:cubicBezTo>
                  <a:cubicBezTo>
                    <a:pt x="1502" y="10507"/>
                    <a:pt x="1994" y="11468"/>
                    <a:pt x="2627" y="12193"/>
                  </a:cubicBezTo>
                  <a:lnTo>
                    <a:pt x="5714" y="16192"/>
                  </a:lnTo>
                  <a:cubicBezTo>
                    <a:pt x="6023" y="16539"/>
                    <a:pt x="6264" y="17002"/>
                    <a:pt x="6412" y="17535"/>
                  </a:cubicBezTo>
                  <a:cubicBezTo>
                    <a:pt x="6529" y="17960"/>
                    <a:pt x="6584" y="18418"/>
                    <a:pt x="6572" y="18878"/>
                  </a:cubicBezTo>
                  <a:lnTo>
                    <a:pt x="6572" y="21361"/>
                  </a:lnTo>
                  <a:cubicBezTo>
                    <a:pt x="6382" y="21366"/>
                    <a:pt x="6192" y="21369"/>
                    <a:pt x="6002" y="21370"/>
                  </a:cubicBezTo>
                  <a:cubicBezTo>
                    <a:pt x="5771" y="21371"/>
                    <a:pt x="5540" y="21368"/>
                    <a:pt x="5308" y="21363"/>
                  </a:cubicBezTo>
                  <a:close/>
                </a:path>
              </a:pathLst>
            </a:custGeom>
            <a:solidFill>
              <a:srgbClr val="FE85A3"/>
            </a:solidFill>
            <a:ln w="6350" cap="flat">
              <a:noFill/>
              <a:prstDash val="solid"/>
              <a:miter lim="400000"/>
            </a:ln>
            <a:effectLst/>
          </p:spPr>
          <p:txBody>
            <a:bodyPr wrap="square" lIns="0" tIns="0" rIns="0" bIns="0" numCol="1" anchor="ctr">
              <a:noAutofit/>
            </a:bodyPr>
            <a:p>
              <a:pPr defTabSz="457200">
                <a:defRPr sz="2400"/>
              </a:pPr>
              <a:endParaRPr sz="2400" kern="0">
                <a:solidFill>
                  <a:schemeClr val="tx1">
                    <a:lumMod val="7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52" name="PA-形状 792"/>
            <p:cNvSpPr/>
            <p:nvPr>
              <p:custDataLst>
                <p:tags r:id="rId26"/>
              </p:custDataLst>
            </p:nvPr>
          </p:nvSpPr>
          <p:spPr>
            <a:xfrm>
              <a:off x="4622186" y="3273421"/>
              <a:ext cx="1135948" cy="282519"/>
            </a:xfrm>
            <a:custGeom>
              <a:avLst/>
              <a:gdLst/>
              <a:ahLst/>
              <a:cxnLst>
                <a:cxn ang="0">
                  <a:pos x="wd2" y="hd2"/>
                </a:cxn>
                <a:cxn ang="5400000">
                  <a:pos x="wd2" y="hd2"/>
                </a:cxn>
                <a:cxn ang="10800000">
                  <a:pos x="wd2" y="hd2"/>
                </a:cxn>
                <a:cxn ang="16200000">
                  <a:pos x="wd2" y="hd2"/>
                </a:cxn>
              </a:cxnLst>
              <a:rect l="0" t="0" r="r" b="b"/>
              <a:pathLst>
                <a:path w="21600" h="20666" extrusionOk="0">
                  <a:moveTo>
                    <a:pt x="0" y="2232"/>
                  </a:moveTo>
                  <a:cubicBezTo>
                    <a:pt x="1443" y="1752"/>
                    <a:pt x="2897" y="2128"/>
                    <a:pt x="4310" y="3349"/>
                  </a:cubicBezTo>
                  <a:cubicBezTo>
                    <a:pt x="6961" y="5638"/>
                    <a:pt x="9359" y="10766"/>
                    <a:pt x="11765" y="15591"/>
                  </a:cubicBezTo>
                  <a:cubicBezTo>
                    <a:pt x="12626" y="17317"/>
                    <a:pt x="13491" y="19008"/>
                    <a:pt x="14360" y="20666"/>
                  </a:cubicBezTo>
                  <a:cubicBezTo>
                    <a:pt x="16184" y="20185"/>
                    <a:pt x="17931" y="17634"/>
                    <a:pt x="19392" y="13406"/>
                  </a:cubicBezTo>
                  <a:cubicBezTo>
                    <a:pt x="20257" y="10901"/>
                    <a:pt x="21004" y="7841"/>
                    <a:pt x="21600" y="4361"/>
                  </a:cubicBezTo>
                  <a:cubicBezTo>
                    <a:pt x="20036" y="6496"/>
                    <a:pt x="18369" y="7270"/>
                    <a:pt x="16718" y="6629"/>
                  </a:cubicBezTo>
                  <a:cubicBezTo>
                    <a:pt x="15165" y="6026"/>
                    <a:pt x="13669" y="4184"/>
                    <a:pt x="12150" y="2829"/>
                  </a:cubicBezTo>
                  <a:cubicBezTo>
                    <a:pt x="8158" y="-730"/>
                    <a:pt x="4014" y="-934"/>
                    <a:pt x="0" y="2232"/>
                  </a:cubicBezTo>
                  <a:close/>
                </a:path>
              </a:pathLst>
            </a:custGeom>
            <a:solidFill>
              <a:srgbClr val="FE85A3"/>
            </a:solidFill>
            <a:ln w="6350" cap="flat">
              <a:noFill/>
              <a:prstDash val="solid"/>
              <a:miter lim="400000"/>
            </a:ln>
            <a:effectLst/>
          </p:spPr>
          <p:txBody>
            <a:bodyPr wrap="square" lIns="0" tIns="0" rIns="0" bIns="0" numCol="1" anchor="ctr">
              <a:noAutofit/>
            </a:bodyPr>
            <a:p>
              <a:pPr defTabSz="457200">
                <a:defRPr sz="2400"/>
              </a:pPr>
              <a:endParaRPr sz="2400" kern="0">
                <a:solidFill>
                  <a:schemeClr val="tx1">
                    <a:lumMod val="7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grpSp>
      <p:sp>
        <p:nvSpPr>
          <p:cNvPr id="53" name="PA-文本框 30"/>
          <p:cNvSpPr txBox="1"/>
          <p:nvPr>
            <p:custDataLst>
              <p:tags r:id="rId27"/>
            </p:custDataLst>
          </p:nvPr>
        </p:nvSpPr>
        <p:spPr>
          <a:xfrm>
            <a:off x="7280833" y="3865193"/>
            <a:ext cx="4004272" cy="1406154"/>
          </a:xfrm>
          <a:prstGeom prst="rect">
            <a:avLst/>
          </a:prstGeom>
          <a:noFill/>
        </p:spPr>
        <p:txBody>
          <a:bodyPr wrap="square" rtlCol="0">
            <a:spAutoFit/>
          </a:bodyPr>
          <a:p>
            <a:pPr defTabSz="1216660">
              <a:lnSpc>
                <a:spcPct val="120000"/>
              </a:lnSpc>
              <a:spcBef>
                <a:spcPct val="20000"/>
              </a:spcBef>
            </a:pPr>
            <a:r>
              <a:rPr lang="zh-CN" altLang="en-US" sz="1400" dirty="0">
                <a:solidFill>
                  <a:schemeClr val="tx1">
                    <a:lumMod val="75000"/>
                  </a:schemeClr>
                </a:solidFill>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rPr>
              <a:t>单击此处编辑您要的内容，建议您在展示时采用微软雅黑字体单击此处编辑您要的内容，建议您在展示时采用微软雅黑字体单击此处编辑您要的内容，建议您在展示时采用微软雅黑字体</a:t>
            </a:r>
            <a:endParaRPr lang="en-US" altLang="zh-CN" sz="1400" dirty="0">
              <a:solidFill>
                <a:schemeClr val="tx1">
                  <a:lumMod val="75000"/>
                </a:schemeClr>
              </a:solidFill>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endParaRPr>
          </a:p>
          <a:p>
            <a:pPr defTabSz="1216660">
              <a:lnSpc>
                <a:spcPct val="120000"/>
              </a:lnSpc>
              <a:spcBef>
                <a:spcPct val="20000"/>
              </a:spcBef>
            </a:pPr>
            <a:endParaRPr lang="en-US" altLang="zh-CN" sz="1400" dirty="0">
              <a:solidFill>
                <a:schemeClr val="tx1">
                  <a:lumMod val="75000"/>
                </a:schemeClr>
              </a:solidFill>
              <a:latin typeface="微软雅黑" panose="020B0503020204020204" pitchFamily="34" charset="-122"/>
              <a:ea typeface="微软雅黑" panose="020B0503020204020204" pitchFamily="34" charset="-122"/>
              <a:cs typeface="字魂175号-创中圆" panose="00000500000000000000" charset="-122"/>
              <a:sym typeface="Arial" panose="020B0604020202020204" pitchFamily="34" charset="0"/>
            </a:endParaRPr>
          </a:p>
        </p:txBody>
      </p:sp>
      <p:sp>
        <p:nvSpPr>
          <p:cNvPr id="54" name="PA-文本框 31"/>
          <p:cNvSpPr txBox="1"/>
          <p:nvPr>
            <p:custDataLst>
              <p:tags r:id="rId28"/>
            </p:custDataLst>
          </p:nvPr>
        </p:nvSpPr>
        <p:spPr>
          <a:xfrm>
            <a:off x="7280833" y="3464492"/>
            <a:ext cx="2303613" cy="369332"/>
          </a:xfrm>
          <a:prstGeom prst="rect">
            <a:avLst/>
          </a:prstGeom>
          <a:noFill/>
        </p:spPr>
        <p:txBody>
          <a:bodyPr wrap="square" rtlCol="0">
            <a:spAutoFit/>
          </a:bodyPr>
          <a:p>
            <a:r>
              <a:rPr lang="zh-CN" altLang="en-US" b="1" dirty="0">
                <a:solidFill>
                  <a:schemeClr val="tx1">
                    <a:lumMod val="75000"/>
                  </a:schemeClr>
                </a:solidFill>
                <a:latin typeface="微软雅黑" panose="020B0503020204020204" pitchFamily="34" charset="-122"/>
                <a:ea typeface="微软雅黑" panose="020B0503020204020204" pitchFamily="34" charset="-122"/>
                <a:cs typeface="字魂175号-创中圆" panose="00000500000000000000" charset="-122"/>
              </a:rPr>
              <a:t>单击此处添加标题</a:t>
            </a:r>
            <a:endParaRPr lang="zh-CN" altLang="en-US" b="1" dirty="0">
              <a:solidFill>
                <a:schemeClr val="tx1">
                  <a:lumMod val="7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Tree>
  </p:cSld>
  <p:clrMapOvr>
    <a:masterClrMapping/>
  </p:clrMapOvr>
  <p:transition spd="slow" advTm="4000">
    <p:push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任意多边形: 形状 8"/>
          <p:cNvSpPr/>
          <p:nvPr/>
        </p:nvSpPr>
        <p:spPr>
          <a:xfrm>
            <a:off x="0" y="0"/>
            <a:ext cx="9131300" cy="5706110"/>
          </a:xfrm>
          <a:custGeom>
            <a:avLst/>
            <a:gdLst>
              <a:gd name="connsiteX0" fmla="*/ 0 w 9731687"/>
              <a:gd name="connsiteY0" fmla="*/ 0 h 6081218"/>
              <a:gd name="connsiteX1" fmla="*/ 9731687 w 9731687"/>
              <a:gd name="connsiteY1" fmla="*/ 0 h 6081218"/>
              <a:gd name="connsiteX2" fmla="*/ 9712127 w 9731687"/>
              <a:gd name="connsiteY2" fmla="*/ 36401 h 6081218"/>
              <a:gd name="connsiteX3" fmla="*/ 9634127 w 9731687"/>
              <a:gd name="connsiteY3" fmla="*/ 130218 h 6081218"/>
              <a:gd name="connsiteX4" fmla="*/ 3754810 w 9731687"/>
              <a:gd name="connsiteY4" fmla="*/ 5908474 h 6081218"/>
              <a:gd name="connsiteX5" fmla="*/ 2903008 w 9731687"/>
              <a:gd name="connsiteY5" fmla="*/ 5901089 h 6081218"/>
              <a:gd name="connsiteX6" fmla="*/ 0 w 9731687"/>
              <a:gd name="connsiteY6" fmla="*/ 2947307 h 6081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31687" h="6081218">
                <a:moveTo>
                  <a:pt x="0" y="0"/>
                </a:moveTo>
                <a:lnTo>
                  <a:pt x="9731687" y="0"/>
                </a:lnTo>
                <a:lnTo>
                  <a:pt x="9712127" y="36401"/>
                </a:lnTo>
                <a:cubicBezTo>
                  <a:pt x="9689786" y="69608"/>
                  <a:pt x="9663784" y="101071"/>
                  <a:pt x="9634127" y="130218"/>
                </a:cubicBezTo>
                <a:lnTo>
                  <a:pt x="3754810" y="5908474"/>
                </a:lnTo>
                <a:cubicBezTo>
                  <a:pt x="3517552" y="6141653"/>
                  <a:pt x="3136188" y="6138347"/>
                  <a:pt x="2903008" y="5901089"/>
                </a:cubicBezTo>
                <a:lnTo>
                  <a:pt x="0" y="294730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2">
                  <a:lumMod val="25000"/>
                </a:schemeClr>
              </a:solidFill>
              <a:latin typeface="微软雅黑" panose="020B0503020204020204" pitchFamily="34" charset="-122"/>
              <a:ea typeface="微软雅黑" panose="020B0503020204020204" pitchFamily="34" charset="-122"/>
            </a:endParaRPr>
          </a:p>
        </p:txBody>
      </p:sp>
      <p:sp>
        <p:nvSpPr>
          <p:cNvPr id="10" name="矩形: 圆角 9"/>
          <p:cNvSpPr/>
          <p:nvPr/>
        </p:nvSpPr>
        <p:spPr>
          <a:xfrm rot="2700000">
            <a:off x="7530080" y="897947"/>
            <a:ext cx="1080000" cy="1080000"/>
          </a:xfrm>
          <a:prstGeom prst="roundRect">
            <a:avLst>
              <a:gd name="adj" fmla="val 11419"/>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11" name="矩形: 圆角 10"/>
          <p:cNvSpPr/>
          <p:nvPr/>
        </p:nvSpPr>
        <p:spPr>
          <a:xfrm rot="2700000">
            <a:off x="6384230" y="2019967"/>
            <a:ext cx="1080000" cy="1080000"/>
          </a:xfrm>
          <a:prstGeom prst="roundRect">
            <a:avLst>
              <a:gd name="adj" fmla="val 11419"/>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2">
                  <a:lumMod val="25000"/>
                </a:schemeClr>
              </a:solidFill>
              <a:latin typeface="微软雅黑" panose="020B0503020204020204" pitchFamily="34" charset="-122"/>
              <a:ea typeface="微软雅黑" panose="020B0503020204020204" pitchFamily="34" charset="-122"/>
            </a:endParaRPr>
          </a:p>
        </p:txBody>
      </p:sp>
      <p:sp>
        <p:nvSpPr>
          <p:cNvPr id="12" name="矩形: 圆角 11"/>
          <p:cNvSpPr/>
          <p:nvPr/>
        </p:nvSpPr>
        <p:spPr>
          <a:xfrm rot="2700000">
            <a:off x="5238380" y="3141987"/>
            <a:ext cx="1080000" cy="1080000"/>
          </a:xfrm>
          <a:prstGeom prst="roundRect">
            <a:avLst>
              <a:gd name="adj" fmla="val 11419"/>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2">
                  <a:lumMod val="25000"/>
                </a:schemeClr>
              </a:solidFill>
              <a:latin typeface="微软雅黑" panose="020B0503020204020204" pitchFamily="34" charset="-122"/>
              <a:ea typeface="微软雅黑" panose="020B0503020204020204" pitchFamily="34" charset="-122"/>
            </a:endParaRPr>
          </a:p>
        </p:txBody>
      </p:sp>
      <p:sp>
        <p:nvSpPr>
          <p:cNvPr id="13" name="矩形: 圆角 12"/>
          <p:cNvSpPr/>
          <p:nvPr/>
        </p:nvSpPr>
        <p:spPr>
          <a:xfrm rot="2700000">
            <a:off x="4092530" y="4264008"/>
            <a:ext cx="1080000" cy="1080000"/>
          </a:xfrm>
          <a:prstGeom prst="roundRect">
            <a:avLst>
              <a:gd name="adj" fmla="val 11419"/>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2">
                  <a:lumMod val="25000"/>
                </a:schemeClr>
              </a:solidFill>
              <a:latin typeface="微软雅黑" panose="020B0503020204020204" pitchFamily="34" charset="-122"/>
              <a:ea typeface="微软雅黑" panose="020B0503020204020204" pitchFamily="34" charset="-122"/>
            </a:endParaRPr>
          </a:p>
        </p:txBody>
      </p:sp>
      <p:sp>
        <p:nvSpPr>
          <p:cNvPr id="14" name="windmill_259758"/>
          <p:cNvSpPr>
            <a:spLocks noChangeAspect="1"/>
          </p:cNvSpPr>
          <p:nvPr/>
        </p:nvSpPr>
        <p:spPr bwMode="auto">
          <a:xfrm>
            <a:off x="4398849" y="4499165"/>
            <a:ext cx="467361" cy="60968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 name="connsiteX103" fmla="*/ 373273 h 605239"/>
              <a:gd name="connsiteY103" fmla="*/ 373273 h 605239"/>
              <a:gd name="connsiteX104" fmla="*/ 373273 h 605239"/>
              <a:gd name="connsiteY104" fmla="*/ 373273 h 605239"/>
              <a:gd name="connsiteX105" fmla="*/ 373273 h 605239"/>
              <a:gd name="connsiteY105" fmla="*/ 373273 h 605239"/>
              <a:gd name="connsiteX106" fmla="*/ 373273 h 605239"/>
              <a:gd name="connsiteY106" fmla="*/ 373273 h 605239"/>
              <a:gd name="connsiteX107" fmla="*/ 373273 h 605239"/>
              <a:gd name="connsiteY107" fmla="*/ 373273 h 605239"/>
              <a:gd name="connsiteX108" fmla="*/ 373273 h 605239"/>
              <a:gd name="connsiteY108" fmla="*/ 373273 h 605239"/>
              <a:gd name="connsiteX109" fmla="*/ 373273 h 605239"/>
              <a:gd name="connsiteY109" fmla="*/ 373273 h 605239"/>
              <a:gd name="connsiteX110" fmla="*/ 373273 h 605239"/>
              <a:gd name="connsiteY110"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464603" h="606086">
                <a:moveTo>
                  <a:pt x="212086" y="525437"/>
                </a:moveTo>
                <a:lnTo>
                  <a:pt x="212086" y="585901"/>
                </a:lnTo>
                <a:lnTo>
                  <a:pt x="252517" y="585901"/>
                </a:lnTo>
                <a:lnTo>
                  <a:pt x="252517" y="525437"/>
                </a:lnTo>
                <a:close/>
                <a:moveTo>
                  <a:pt x="201987" y="404415"/>
                </a:moveTo>
                <a:lnTo>
                  <a:pt x="201987" y="444697"/>
                </a:lnTo>
                <a:lnTo>
                  <a:pt x="262617" y="444697"/>
                </a:lnTo>
                <a:lnTo>
                  <a:pt x="262617" y="404415"/>
                </a:lnTo>
                <a:close/>
                <a:moveTo>
                  <a:pt x="191882" y="384228"/>
                </a:moveTo>
                <a:lnTo>
                  <a:pt x="272722" y="384228"/>
                </a:lnTo>
                <a:cubicBezTo>
                  <a:pt x="278767" y="384228"/>
                  <a:pt x="282827" y="388283"/>
                  <a:pt x="282827" y="394321"/>
                </a:cubicBezTo>
                <a:lnTo>
                  <a:pt x="282827" y="454791"/>
                </a:lnTo>
                <a:cubicBezTo>
                  <a:pt x="282827" y="460829"/>
                  <a:pt x="278767" y="464884"/>
                  <a:pt x="272722" y="464884"/>
                </a:cubicBezTo>
                <a:lnTo>
                  <a:pt x="191882" y="464884"/>
                </a:lnTo>
                <a:cubicBezTo>
                  <a:pt x="185837" y="464884"/>
                  <a:pt x="181777" y="460829"/>
                  <a:pt x="181777" y="454791"/>
                </a:cubicBezTo>
                <a:lnTo>
                  <a:pt x="181777" y="394321"/>
                </a:lnTo>
                <a:cubicBezTo>
                  <a:pt x="181777" y="388283"/>
                  <a:pt x="185837" y="384228"/>
                  <a:pt x="191882" y="384228"/>
                </a:cubicBezTo>
                <a:close/>
                <a:moveTo>
                  <a:pt x="233294" y="279344"/>
                </a:moveTo>
                <a:lnTo>
                  <a:pt x="149453" y="377925"/>
                </a:lnTo>
                <a:lnTo>
                  <a:pt x="132305" y="585901"/>
                </a:lnTo>
                <a:lnTo>
                  <a:pt x="191870" y="585901"/>
                </a:lnTo>
                <a:lnTo>
                  <a:pt x="191870" y="515344"/>
                </a:lnTo>
                <a:cubicBezTo>
                  <a:pt x="191870" y="509307"/>
                  <a:pt x="195931" y="505252"/>
                  <a:pt x="201978" y="505252"/>
                </a:cubicBezTo>
                <a:lnTo>
                  <a:pt x="262625" y="505252"/>
                </a:lnTo>
                <a:cubicBezTo>
                  <a:pt x="268672" y="505252"/>
                  <a:pt x="272733" y="509307"/>
                  <a:pt x="272733" y="515344"/>
                </a:cubicBezTo>
                <a:lnTo>
                  <a:pt x="272733" y="585901"/>
                </a:lnTo>
                <a:lnTo>
                  <a:pt x="332298" y="585901"/>
                </a:lnTo>
                <a:lnTo>
                  <a:pt x="315150" y="376754"/>
                </a:lnTo>
                <a:close/>
                <a:moveTo>
                  <a:pt x="300981" y="214104"/>
                </a:moveTo>
                <a:lnTo>
                  <a:pt x="278780" y="232937"/>
                </a:lnTo>
                <a:lnTo>
                  <a:pt x="304050" y="254113"/>
                </a:lnTo>
                <a:close/>
                <a:moveTo>
                  <a:pt x="163531" y="213293"/>
                </a:moveTo>
                <a:lnTo>
                  <a:pt x="159651" y="255825"/>
                </a:lnTo>
                <a:lnTo>
                  <a:pt x="186816" y="232937"/>
                </a:lnTo>
                <a:close/>
                <a:moveTo>
                  <a:pt x="232302" y="122010"/>
                </a:moveTo>
                <a:cubicBezTo>
                  <a:pt x="217140" y="122010"/>
                  <a:pt x="201978" y="127056"/>
                  <a:pt x="190877" y="137149"/>
                </a:cubicBezTo>
                <a:lnTo>
                  <a:pt x="232843" y="186980"/>
                </a:lnTo>
                <a:lnTo>
                  <a:pt x="274087" y="137599"/>
                </a:lnTo>
                <a:cubicBezTo>
                  <a:pt x="262084" y="126876"/>
                  <a:pt x="247193" y="122010"/>
                  <a:pt x="232302" y="122010"/>
                </a:cubicBezTo>
                <a:close/>
                <a:moveTo>
                  <a:pt x="69672" y="25231"/>
                </a:moveTo>
                <a:lnTo>
                  <a:pt x="25270" y="70557"/>
                </a:lnTo>
                <a:lnTo>
                  <a:pt x="210100" y="225908"/>
                </a:lnTo>
                <a:cubicBezTo>
                  <a:pt x="212086" y="227890"/>
                  <a:pt x="214162" y="230954"/>
                  <a:pt x="214162" y="233928"/>
                </a:cubicBezTo>
                <a:cubicBezTo>
                  <a:pt x="214162" y="236992"/>
                  <a:pt x="213079" y="240055"/>
                  <a:pt x="210100" y="242038"/>
                </a:cubicBezTo>
                <a:lnTo>
                  <a:pt x="25270" y="394325"/>
                </a:lnTo>
                <a:lnTo>
                  <a:pt x="70665" y="439651"/>
                </a:lnTo>
                <a:lnTo>
                  <a:pt x="129417" y="370806"/>
                </a:lnTo>
                <a:cubicBezTo>
                  <a:pt x="129778" y="369184"/>
                  <a:pt x="130500" y="367653"/>
                  <a:pt x="131312" y="366031"/>
                </a:cubicBezTo>
                <a:lnTo>
                  <a:pt x="224179" y="256185"/>
                </a:lnTo>
                <a:cubicBezTo>
                  <a:pt x="226255" y="254113"/>
                  <a:pt x="229233" y="252130"/>
                  <a:pt x="232302" y="252130"/>
                </a:cubicBezTo>
                <a:cubicBezTo>
                  <a:pt x="234287" y="252130"/>
                  <a:pt x="236273" y="252581"/>
                  <a:pt x="237987" y="253752"/>
                </a:cubicBezTo>
                <a:cubicBezTo>
                  <a:pt x="239612" y="254293"/>
                  <a:pt x="241236" y="255374"/>
                  <a:pt x="242410" y="257177"/>
                </a:cubicBezTo>
                <a:lnTo>
                  <a:pt x="395923" y="439651"/>
                </a:lnTo>
                <a:lnTo>
                  <a:pt x="441409" y="394325"/>
                </a:lnTo>
                <a:lnTo>
                  <a:pt x="256579" y="241047"/>
                </a:lnTo>
                <a:cubicBezTo>
                  <a:pt x="254503" y="238974"/>
                  <a:pt x="252517" y="236000"/>
                  <a:pt x="252517" y="232937"/>
                </a:cubicBezTo>
                <a:cubicBezTo>
                  <a:pt x="252517" y="229963"/>
                  <a:pt x="253510" y="226899"/>
                  <a:pt x="256579" y="224917"/>
                </a:cubicBezTo>
                <a:lnTo>
                  <a:pt x="439333" y="70557"/>
                </a:lnTo>
                <a:lnTo>
                  <a:pt x="393938" y="25231"/>
                </a:lnTo>
                <a:lnTo>
                  <a:pt x="297371" y="141384"/>
                </a:lnTo>
                <a:cubicBezTo>
                  <a:pt x="297010" y="142015"/>
                  <a:pt x="296559" y="142646"/>
                  <a:pt x="295927" y="143186"/>
                </a:cubicBezTo>
                <a:lnTo>
                  <a:pt x="279502" y="162830"/>
                </a:lnTo>
                <a:lnTo>
                  <a:pt x="241417" y="208787"/>
                </a:lnTo>
                <a:cubicBezTo>
                  <a:pt x="241146" y="208967"/>
                  <a:pt x="240875" y="209238"/>
                  <a:pt x="240605" y="209508"/>
                </a:cubicBezTo>
                <a:lnTo>
                  <a:pt x="240334" y="209778"/>
                </a:lnTo>
                <a:cubicBezTo>
                  <a:pt x="239341" y="211761"/>
                  <a:pt x="236363" y="212752"/>
                  <a:pt x="233294" y="212752"/>
                </a:cubicBezTo>
                <a:cubicBezTo>
                  <a:pt x="230316" y="212752"/>
                  <a:pt x="227248" y="211761"/>
                  <a:pt x="225262" y="208787"/>
                </a:cubicBezTo>
                <a:lnTo>
                  <a:pt x="168676" y="142195"/>
                </a:lnTo>
                <a:cubicBezTo>
                  <a:pt x="168495" y="141925"/>
                  <a:pt x="168224" y="141654"/>
                  <a:pt x="168044" y="141294"/>
                </a:cubicBezTo>
                <a:close/>
                <a:moveTo>
                  <a:pt x="70665" y="0"/>
                </a:moveTo>
                <a:cubicBezTo>
                  <a:pt x="73733" y="0"/>
                  <a:pt x="75719" y="991"/>
                  <a:pt x="77795" y="4055"/>
                </a:cubicBezTo>
                <a:lnTo>
                  <a:pt x="176888" y="121740"/>
                </a:lnTo>
                <a:cubicBezTo>
                  <a:pt x="192682" y="109124"/>
                  <a:pt x="211725" y="101825"/>
                  <a:pt x="232302" y="101825"/>
                </a:cubicBezTo>
                <a:cubicBezTo>
                  <a:pt x="252517" y="101825"/>
                  <a:pt x="272011" y="108854"/>
                  <a:pt x="287354" y="121740"/>
                </a:cubicBezTo>
                <a:lnTo>
                  <a:pt x="385816" y="4055"/>
                </a:lnTo>
                <a:cubicBezTo>
                  <a:pt x="387801" y="1982"/>
                  <a:pt x="389877" y="991"/>
                  <a:pt x="392855" y="0"/>
                </a:cubicBezTo>
                <a:cubicBezTo>
                  <a:pt x="395923" y="0"/>
                  <a:pt x="398992" y="991"/>
                  <a:pt x="400977" y="3064"/>
                </a:cubicBezTo>
                <a:lnTo>
                  <a:pt x="461535" y="63528"/>
                </a:lnTo>
                <a:cubicBezTo>
                  <a:pt x="463610" y="65511"/>
                  <a:pt x="464603" y="68574"/>
                  <a:pt x="464603" y="71638"/>
                </a:cubicBezTo>
                <a:cubicBezTo>
                  <a:pt x="464603" y="74612"/>
                  <a:pt x="463610" y="76684"/>
                  <a:pt x="460542" y="78667"/>
                </a:cubicBezTo>
                <a:lnTo>
                  <a:pt x="320656" y="197433"/>
                </a:lnTo>
                <a:lnTo>
                  <a:pt x="327063" y="273757"/>
                </a:lnTo>
                <a:lnTo>
                  <a:pt x="460542" y="386215"/>
                </a:lnTo>
                <a:cubicBezTo>
                  <a:pt x="462618" y="388288"/>
                  <a:pt x="463610" y="390270"/>
                  <a:pt x="464603" y="393334"/>
                </a:cubicBezTo>
                <a:cubicBezTo>
                  <a:pt x="464603" y="396308"/>
                  <a:pt x="463610" y="399372"/>
                  <a:pt x="461535" y="401354"/>
                </a:cubicBezTo>
                <a:lnTo>
                  <a:pt x="400977" y="461909"/>
                </a:lnTo>
                <a:cubicBezTo>
                  <a:pt x="398992" y="463891"/>
                  <a:pt x="395923" y="464882"/>
                  <a:pt x="392855" y="464882"/>
                </a:cubicBezTo>
                <a:cubicBezTo>
                  <a:pt x="389877" y="464882"/>
                  <a:pt x="387801" y="463891"/>
                  <a:pt x="385816" y="460827"/>
                </a:cubicBezTo>
                <a:lnTo>
                  <a:pt x="336991" y="402796"/>
                </a:lnTo>
                <a:lnTo>
                  <a:pt x="353506" y="595002"/>
                </a:lnTo>
                <a:cubicBezTo>
                  <a:pt x="353506" y="597976"/>
                  <a:pt x="352514" y="601040"/>
                  <a:pt x="350438" y="603022"/>
                </a:cubicBezTo>
                <a:cubicBezTo>
                  <a:pt x="348452" y="605095"/>
                  <a:pt x="346467" y="606086"/>
                  <a:pt x="343398" y="606086"/>
                </a:cubicBezTo>
                <a:lnTo>
                  <a:pt x="262625" y="606086"/>
                </a:lnTo>
                <a:lnTo>
                  <a:pt x="201978" y="606086"/>
                </a:lnTo>
                <a:lnTo>
                  <a:pt x="121205" y="606086"/>
                </a:lnTo>
                <a:cubicBezTo>
                  <a:pt x="118136" y="606086"/>
                  <a:pt x="116151" y="605095"/>
                  <a:pt x="114165" y="603022"/>
                </a:cubicBezTo>
                <a:cubicBezTo>
                  <a:pt x="112089" y="601040"/>
                  <a:pt x="111097" y="597976"/>
                  <a:pt x="111097" y="595002"/>
                </a:cubicBezTo>
                <a:lnTo>
                  <a:pt x="126620" y="404688"/>
                </a:lnTo>
                <a:lnTo>
                  <a:pt x="78787" y="460827"/>
                </a:lnTo>
                <a:cubicBezTo>
                  <a:pt x="76802" y="462900"/>
                  <a:pt x="73733" y="463891"/>
                  <a:pt x="70665" y="463891"/>
                </a:cubicBezTo>
                <a:cubicBezTo>
                  <a:pt x="67687" y="463891"/>
                  <a:pt x="65611" y="462900"/>
                  <a:pt x="63626" y="460827"/>
                </a:cubicBezTo>
                <a:lnTo>
                  <a:pt x="3068" y="400363"/>
                </a:lnTo>
                <a:cubicBezTo>
                  <a:pt x="993" y="398380"/>
                  <a:pt x="0" y="396308"/>
                  <a:pt x="0" y="393334"/>
                </a:cubicBezTo>
                <a:cubicBezTo>
                  <a:pt x="0" y="390270"/>
                  <a:pt x="993" y="388288"/>
                  <a:pt x="4061" y="386215"/>
                </a:cubicBezTo>
                <a:lnTo>
                  <a:pt x="137720" y="274208"/>
                </a:lnTo>
                <a:lnTo>
                  <a:pt x="144038" y="196802"/>
                </a:lnTo>
                <a:lnTo>
                  <a:pt x="4061" y="78667"/>
                </a:lnTo>
                <a:cubicBezTo>
                  <a:pt x="993" y="76684"/>
                  <a:pt x="0" y="73621"/>
                  <a:pt x="0" y="71638"/>
                </a:cubicBezTo>
                <a:cubicBezTo>
                  <a:pt x="0" y="68574"/>
                  <a:pt x="993" y="65511"/>
                  <a:pt x="3068" y="64519"/>
                </a:cubicBezTo>
                <a:lnTo>
                  <a:pt x="63626" y="4055"/>
                </a:lnTo>
                <a:cubicBezTo>
                  <a:pt x="65611" y="991"/>
                  <a:pt x="68680" y="0"/>
                  <a:pt x="70665" y="0"/>
                </a:cubicBezTo>
                <a:close/>
              </a:path>
            </a:pathLst>
          </a:custGeom>
          <a:solidFill>
            <a:schemeClr val="bg1"/>
          </a:solidFill>
          <a:ln>
            <a:noFill/>
          </a:ln>
        </p:spPr>
      </p:sp>
      <p:sp>
        <p:nvSpPr>
          <p:cNvPr id="25" name="windmill_259758"/>
          <p:cNvSpPr>
            <a:spLocks noChangeAspect="1"/>
          </p:cNvSpPr>
          <p:nvPr/>
        </p:nvSpPr>
        <p:spPr bwMode="auto">
          <a:xfrm>
            <a:off x="5473538" y="3374646"/>
            <a:ext cx="609684" cy="608764"/>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 name="connsiteX103" fmla="*/ 373273 h 605239"/>
              <a:gd name="connsiteY103" fmla="*/ 373273 h 605239"/>
              <a:gd name="connsiteX104" fmla="*/ 373273 h 605239"/>
              <a:gd name="connsiteY104" fmla="*/ 373273 h 605239"/>
              <a:gd name="connsiteX105" fmla="*/ 373273 h 605239"/>
              <a:gd name="connsiteY105" fmla="*/ 373273 h 605239"/>
              <a:gd name="connsiteX106" fmla="*/ 373273 h 605239"/>
              <a:gd name="connsiteY106" fmla="*/ 373273 h 605239"/>
              <a:gd name="connsiteX107" fmla="*/ 373273 h 605239"/>
              <a:gd name="connsiteY107" fmla="*/ 373273 h 605239"/>
              <a:gd name="connsiteX108" fmla="*/ 373273 h 605239"/>
              <a:gd name="connsiteY108" fmla="*/ 373273 h 605239"/>
              <a:gd name="connsiteX109" fmla="*/ 373273 h 605239"/>
              <a:gd name="connsiteY109" fmla="*/ 373273 h 605239"/>
              <a:gd name="connsiteX110" fmla="*/ 373273 h 605239"/>
              <a:gd name="connsiteY110" fmla="*/ 373273 h 605239"/>
              <a:gd name="connsiteX111" fmla="*/ 373273 h 605239"/>
              <a:gd name="connsiteY111" fmla="*/ 373273 h 605239"/>
              <a:gd name="connsiteX112" fmla="*/ 373273 h 605239"/>
              <a:gd name="connsiteY112" fmla="*/ 373273 h 605239"/>
              <a:gd name="connsiteX113" fmla="*/ 373273 h 605239"/>
              <a:gd name="connsiteY113" fmla="*/ 373273 h 605239"/>
              <a:gd name="connsiteX114" fmla="*/ 373273 h 605239"/>
              <a:gd name="connsiteY114" fmla="*/ 373273 h 605239"/>
              <a:gd name="connsiteX115" fmla="*/ 373273 h 605239"/>
              <a:gd name="connsiteY115" fmla="*/ 373273 h 605239"/>
              <a:gd name="connsiteX116" fmla="*/ 373273 h 605239"/>
              <a:gd name="connsiteY116" fmla="*/ 373273 h 605239"/>
              <a:gd name="connsiteX117" fmla="*/ 373273 h 605239"/>
              <a:gd name="connsiteY117" fmla="*/ 373273 h 605239"/>
              <a:gd name="connsiteX118" fmla="*/ 373273 h 605239"/>
              <a:gd name="connsiteY118" fmla="*/ 373273 h 605239"/>
              <a:gd name="connsiteX119" fmla="*/ 373273 h 605239"/>
              <a:gd name="connsiteY119" fmla="*/ 373273 h 605239"/>
              <a:gd name="connsiteX120" fmla="*/ 373273 h 605239"/>
              <a:gd name="connsiteY120" fmla="*/ 373273 h 605239"/>
              <a:gd name="connsiteX121" fmla="*/ 373273 h 605239"/>
              <a:gd name="connsiteY121" fmla="*/ 373273 h 605239"/>
              <a:gd name="connsiteX122" fmla="*/ 373273 h 605239"/>
              <a:gd name="connsiteY122" fmla="*/ 373273 h 605239"/>
              <a:gd name="connsiteX123" fmla="*/ 373273 h 605239"/>
              <a:gd name="connsiteY123" fmla="*/ 373273 h 605239"/>
              <a:gd name="connsiteX124" fmla="*/ 373273 h 605239"/>
              <a:gd name="connsiteY124" fmla="*/ 373273 h 605239"/>
              <a:gd name="connsiteX125" fmla="*/ 373273 h 605239"/>
              <a:gd name="connsiteY125" fmla="*/ 373273 h 605239"/>
              <a:gd name="connsiteX126" fmla="*/ 373273 h 605239"/>
              <a:gd name="connsiteY126" fmla="*/ 373273 h 605239"/>
              <a:gd name="connsiteX127" fmla="*/ 373273 h 605239"/>
              <a:gd name="connsiteY127" fmla="*/ 373273 h 605239"/>
              <a:gd name="connsiteX128" fmla="*/ 373273 h 605239"/>
              <a:gd name="connsiteY128" fmla="*/ 373273 h 605239"/>
              <a:gd name="connsiteX129" fmla="*/ 373273 h 605239"/>
              <a:gd name="connsiteY129" fmla="*/ 373273 h 605239"/>
              <a:gd name="connsiteX130" fmla="*/ 373273 h 605239"/>
              <a:gd name="connsiteY130" fmla="*/ 373273 h 605239"/>
              <a:gd name="connsiteX131" fmla="*/ 373273 h 605239"/>
              <a:gd name="connsiteY131" fmla="*/ 373273 h 605239"/>
              <a:gd name="connsiteX132" fmla="*/ 373273 h 605239"/>
              <a:gd name="connsiteY132" fmla="*/ 373273 h 605239"/>
              <a:gd name="connsiteX133" fmla="*/ 373273 h 605239"/>
              <a:gd name="connsiteY133" fmla="*/ 373273 h 605239"/>
              <a:gd name="connsiteX134" fmla="*/ 373273 h 605239"/>
              <a:gd name="connsiteY134" fmla="*/ 373273 h 605239"/>
              <a:gd name="connsiteX135" fmla="*/ 373273 h 605239"/>
              <a:gd name="connsiteY135" fmla="*/ 373273 h 605239"/>
              <a:gd name="connsiteX136" fmla="*/ 373273 h 605239"/>
              <a:gd name="connsiteY136" fmla="*/ 373273 h 605239"/>
              <a:gd name="connsiteX137" fmla="*/ 373273 h 605239"/>
              <a:gd name="connsiteY137" fmla="*/ 373273 h 605239"/>
              <a:gd name="connsiteX138" fmla="*/ 373273 h 605239"/>
              <a:gd name="connsiteY138"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607356" h="606439">
                <a:moveTo>
                  <a:pt x="587739" y="586892"/>
                </a:moveTo>
                <a:lnTo>
                  <a:pt x="607356" y="586892"/>
                </a:lnTo>
                <a:lnTo>
                  <a:pt x="607356" y="606439"/>
                </a:lnTo>
                <a:lnTo>
                  <a:pt x="587739" y="606439"/>
                </a:lnTo>
                <a:close/>
                <a:moveTo>
                  <a:pt x="444593" y="548069"/>
                </a:moveTo>
                <a:lnTo>
                  <a:pt x="405721" y="586881"/>
                </a:lnTo>
                <a:lnTo>
                  <a:pt x="470102" y="586881"/>
                </a:lnTo>
                <a:cubicBezTo>
                  <a:pt x="461144" y="574449"/>
                  <a:pt x="452640" y="561411"/>
                  <a:pt x="444593" y="548069"/>
                </a:cubicBezTo>
                <a:close/>
                <a:moveTo>
                  <a:pt x="162774" y="548069"/>
                </a:moveTo>
                <a:cubicBezTo>
                  <a:pt x="154727" y="561411"/>
                  <a:pt x="146224" y="574449"/>
                  <a:pt x="137265" y="586881"/>
                </a:cubicBezTo>
                <a:lnTo>
                  <a:pt x="201646" y="586881"/>
                </a:lnTo>
                <a:close/>
                <a:moveTo>
                  <a:pt x="368672" y="528208"/>
                </a:moveTo>
                <a:cubicBezTo>
                  <a:pt x="378694" y="541853"/>
                  <a:pt x="386134" y="558227"/>
                  <a:pt x="389626" y="575207"/>
                </a:cubicBezTo>
                <a:lnTo>
                  <a:pt x="434419" y="530482"/>
                </a:lnTo>
                <a:cubicBezTo>
                  <a:pt x="434116" y="529724"/>
                  <a:pt x="433660" y="528966"/>
                  <a:pt x="433205" y="528208"/>
                </a:cubicBezTo>
                <a:close/>
                <a:moveTo>
                  <a:pt x="174162" y="528208"/>
                </a:moveTo>
                <a:cubicBezTo>
                  <a:pt x="173707" y="528966"/>
                  <a:pt x="173251" y="529724"/>
                  <a:pt x="172948" y="530482"/>
                </a:cubicBezTo>
                <a:lnTo>
                  <a:pt x="217741" y="575359"/>
                </a:lnTo>
                <a:cubicBezTo>
                  <a:pt x="221233" y="558227"/>
                  <a:pt x="228674" y="541853"/>
                  <a:pt x="238695" y="528208"/>
                </a:cubicBezTo>
                <a:close/>
                <a:moveTo>
                  <a:pt x="303684" y="508651"/>
                </a:moveTo>
                <a:cubicBezTo>
                  <a:pt x="272252" y="508651"/>
                  <a:pt x="240365" y="546705"/>
                  <a:pt x="235810" y="586881"/>
                </a:cubicBezTo>
                <a:lnTo>
                  <a:pt x="371557" y="586881"/>
                </a:lnTo>
                <a:cubicBezTo>
                  <a:pt x="367002" y="546705"/>
                  <a:pt x="335115" y="508651"/>
                  <a:pt x="303684" y="508651"/>
                </a:cubicBezTo>
                <a:close/>
                <a:moveTo>
                  <a:pt x="397066" y="452858"/>
                </a:moveTo>
                <a:lnTo>
                  <a:pt x="355158" y="508651"/>
                </a:lnTo>
                <a:lnTo>
                  <a:pt x="422879" y="508651"/>
                </a:lnTo>
                <a:cubicBezTo>
                  <a:pt x="413313" y="490003"/>
                  <a:pt x="404810" y="471203"/>
                  <a:pt x="397066" y="452858"/>
                </a:cubicBezTo>
                <a:close/>
                <a:moveTo>
                  <a:pt x="210301" y="452858"/>
                </a:moveTo>
                <a:cubicBezTo>
                  <a:pt x="202557" y="471203"/>
                  <a:pt x="194054" y="490003"/>
                  <a:pt x="184488" y="508651"/>
                </a:cubicBezTo>
                <a:lnTo>
                  <a:pt x="252209" y="508651"/>
                </a:lnTo>
                <a:close/>
                <a:moveTo>
                  <a:pt x="376112" y="448007"/>
                </a:moveTo>
                <a:lnTo>
                  <a:pt x="313553" y="475903"/>
                </a:lnTo>
                <a:lnTo>
                  <a:pt x="313553" y="490003"/>
                </a:lnTo>
                <a:cubicBezTo>
                  <a:pt x="321753" y="491367"/>
                  <a:pt x="329952" y="494551"/>
                  <a:pt x="337696" y="499251"/>
                </a:cubicBezTo>
                <a:close/>
                <a:moveTo>
                  <a:pt x="231255" y="448007"/>
                </a:moveTo>
                <a:lnTo>
                  <a:pt x="269671" y="499251"/>
                </a:lnTo>
                <a:cubicBezTo>
                  <a:pt x="277415" y="494551"/>
                  <a:pt x="285614" y="491367"/>
                  <a:pt x="293814" y="490003"/>
                </a:cubicBezTo>
                <a:lnTo>
                  <a:pt x="293814" y="475903"/>
                </a:lnTo>
                <a:close/>
                <a:moveTo>
                  <a:pt x="313553" y="414653"/>
                </a:moveTo>
                <a:lnTo>
                  <a:pt x="313553" y="454374"/>
                </a:lnTo>
                <a:lnTo>
                  <a:pt x="364724" y="431633"/>
                </a:lnTo>
                <a:close/>
                <a:moveTo>
                  <a:pt x="293814" y="414653"/>
                </a:moveTo>
                <a:lnTo>
                  <a:pt x="242643" y="431633"/>
                </a:lnTo>
                <a:lnTo>
                  <a:pt x="293814" y="454374"/>
                </a:lnTo>
                <a:close/>
                <a:moveTo>
                  <a:pt x="363509" y="360680"/>
                </a:moveTo>
                <a:lnTo>
                  <a:pt x="315679" y="394640"/>
                </a:lnTo>
                <a:lnTo>
                  <a:pt x="382945" y="417078"/>
                </a:lnTo>
                <a:cubicBezTo>
                  <a:pt x="375353" y="396763"/>
                  <a:pt x="368824" y="377660"/>
                  <a:pt x="363509" y="360680"/>
                </a:cubicBezTo>
                <a:close/>
                <a:moveTo>
                  <a:pt x="243858" y="360680"/>
                </a:moveTo>
                <a:cubicBezTo>
                  <a:pt x="238543" y="377660"/>
                  <a:pt x="232014" y="396763"/>
                  <a:pt x="224422" y="417078"/>
                </a:cubicBezTo>
                <a:lnTo>
                  <a:pt x="291688" y="394640"/>
                </a:lnTo>
                <a:close/>
                <a:moveTo>
                  <a:pt x="313553" y="311710"/>
                </a:moveTo>
                <a:lnTo>
                  <a:pt x="313553" y="372202"/>
                </a:lnTo>
                <a:lnTo>
                  <a:pt x="357587" y="340819"/>
                </a:lnTo>
                <a:cubicBezTo>
                  <a:pt x="357436" y="340667"/>
                  <a:pt x="357436" y="340364"/>
                  <a:pt x="357284" y="340212"/>
                </a:cubicBezTo>
                <a:lnTo>
                  <a:pt x="356980" y="340667"/>
                </a:lnTo>
                <a:close/>
                <a:moveTo>
                  <a:pt x="293814" y="311710"/>
                </a:moveTo>
                <a:lnTo>
                  <a:pt x="250387" y="340667"/>
                </a:lnTo>
                <a:lnTo>
                  <a:pt x="250083" y="340212"/>
                </a:lnTo>
                <a:cubicBezTo>
                  <a:pt x="249932" y="340364"/>
                  <a:pt x="249932" y="340667"/>
                  <a:pt x="249780" y="340819"/>
                </a:cubicBezTo>
                <a:lnTo>
                  <a:pt x="293814" y="372202"/>
                </a:lnTo>
                <a:close/>
                <a:moveTo>
                  <a:pt x="321297" y="293365"/>
                </a:moveTo>
                <a:lnTo>
                  <a:pt x="349540" y="312164"/>
                </a:lnTo>
                <a:cubicBezTo>
                  <a:pt x="347566" y="304281"/>
                  <a:pt x="345896" y="297913"/>
                  <a:pt x="344833" y="293365"/>
                </a:cubicBezTo>
                <a:close/>
                <a:moveTo>
                  <a:pt x="262534" y="293365"/>
                </a:moveTo>
                <a:cubicBezTo>
                  <a:pt x="261472" y="297913"/>
                  <a:pt x="259801" y="304281"/>
                  <a:pt x="257827" y="312164"/>
                </a:cubicBezTo>
                <a:lnTo>
                  <a:pt x="286070" y="293365"/>
                </a:lnTo>
                <a:close/>
                <a:moveTo>
                  <a:pt x="372303" y="244580"/>
                </a:moveTo>
                <a:lnTo>
                  <a:pt x="391920" y="244580"/>
                </a:lnTo>
                <a:lnTo>
                  <a:pt x="391920" y="264127"/>
                </a:lnTo>
                <a:lnTo>
                  <a:pt x="372303" y="264127"/>
                </a:lnTo>
                <a:close/>
                <a:moveTo>
                  <a:pt x="333139" y="244580"/>
                </a:moveTo>
                <a:lnTo>
                  <a:pt x="352686" y="244580"/>
                </a:lnTo>
                <a:lnTo>
                  <a:pt x="352686" y="264127"/>
                </a:lnTo>
                <a:lnTo>
                  <a:pt x="333139" y="264127"/>
                </a:lnTo>
                <a:close/>
                <a:moveTo>
                  <a:pt x="293834" y="244580"/>
                </a:moveTo>
                <a:lnTo>
                  <a:pt x="313522" y="244580"/>
                </a:lnTo>
                <a:lnTo>
                  <a:pt x="313522" y="264127"/>
                </a:lnTo>
                <a:lnTo>
                  <a:pt x="293834" y="264127"/>
                </a:lnTo>
                <a:close/>
                <a:moveTo>
                  <a:pt x="254600" y="244580"/>
                </a:moveTo>
                <a:lnTo>
                  <a:pt x="274217" y="244580"/>
                </a:lnTo>
                <a:lnTo>
                  <a:pt x="274217" y="264127"/>
                </a:lnTo>
                <a:lnTo>
                  <a:pt x="254600" y="264127"/>
                </a:lnTo>
                <a:close/>
                <a:moveTo>
                  <a:pt x="215436" y="244580"/>
                </a:moveTo>
                <a:lnTo>
                  <a:pt x="235053" y="244580"/>
                </a:lnTo>
                <a:lnTo>
                  <a:pt x="235053" y="264127"/>
                </a:lnTo>
                <a:lnTo>
                  <a:pt x="215436" y="264127"/>
                </a:lnTo>
                <a:close/>
                <a:moveTo>
                  <a:pt x="205746" y="234692"/>
                </a:moveTo>
                <a:lnTo>
                  <a:pt x="205746" y="252733"/>
                </a:lnTo>
                <a:lnTo>
                  <a:pt x="212730" y="273807"/>
                </a:lnTo>
                <a:lnTo>
                  <a:pt x="394637" y="273807"/>
                </a:lnTo>
                <a:lnTo>
                  <a:pt x="401622" y="252733"/>
                </a:lnTo>
                <a:lnTo>
                  <a:pt x="401622" y="234692"/>
                </a:lnTo>
                <a:close/>
                <a:moveTo>
                  <a:pt x="313553" y="117346"/>
                </a:moveTo>
                <a:lnTo>
                  <a:pt x="313553" y="215134"/>
                </a:lnTo>
                <a:lnTo>
                  <a:pt x="330408" y="215134"/>
                </a:lnTo>
                <a:cubicBezTo>
                  <a:pt x="326460" y="197699"/>
                  <a:pt x="319171" y="162526"/>
                  <a:pt x="314464" y="117346"/>
                </a:cubicBezTo>
                <a:close/>
                <a:moveTo>
                  <a:pt x="292903" y="117346"/>
                </a:moveTo>
                <a:cubicBezTo>
                  <a:pt x="288196" y="162526"/>
                  <a:pt x="280907" y="197699"/>
                  <a:pt x="276959" y="215134"/>
                </a:cubicBezTo>
                <a:lnTo>
                  <a:pt x="293814" y="215134"/>
                </a:lnTo>
                <a:lnTo>
                  <a:pt x="293814" y="117346"/>
                </a:lnTo>
                <a:close/>
                <a:moveTo>
                  <a:pt x="274226" y="78231"/>
                </a:moveTo>
                <a:lnTo>
                  <a:pt x="274226" y="97788"/>
                </a:lnTo>
                <a:lnTo>
                  <a:pt x="333141" y="97788"/>
                </a:lnTo>
                <a:lnTo>
                  <a:pt x="333141" y="78231"/>
                </a:lnTo>
                <a:close/>
                <a:moveTo>
                  <a:pt x="284096" y="39115"/>
                </a:moveTo>
                <a:lnTo>
                  <a:pt x="284096" y="58673"/>
                </a:lnTo>
                <a:lnTo>
                  <a:pt x="323271" y="58673"/>
                </a:lnTo>
                <a:lnTo>
                  <a:pt x="323271" y="39115"/>
                </a:lnTo>
                <a:close/>
                <a:moveTo>
                  <a:pt x="293814" y="0"/>
                </a:moveTo>
                <a:lnTo>
                  <a:pt x="313553" y="0"/>
                </a:lnTo>
                <a:lnTo>
                  <a:pt x="313553" y="19558"/>
                </a:lnTo>
                <a:lnTo>
                  <a:pt x="342859" y="19558"/>
                </a:lnTo>
                <a:lnTo>
                  <a:pt x="342859" y="58673"/>
                </a:lnTo>
                <a:lnTo>
                  <a:pt x="352728" y="58673"/>
                </a:lnTo>
                <a:lnTo>
                  <a:pt x="352728" y="117346"/>
                </a:lnTo>
                <a:lnTo>
                  <a:pt x="334204" y="117346"/>
                </a:lnTo>
                <a:cubicBezTo>
                  <a:pt x="339214" y="164345"/>
                  <a:pt x="347110" y="200428"/>
                  <a:pt x="350603" y="215134"/>
                </a:cubicBezTo>
                <a:lnTo>
                  <a:pt x="421209" y="215134"/>
                </a:lnTo>
                <a:lnTo>
                  <a:pt x="421209" y="255917"/>
                </a:lnTo>
                <a:lnTo>
                  <a:pt x="408758" y="293365"/>
                </a:lnTo>
                <a:lnTo>
                  <a:pt x="365028" y="293365"/>
                </a:lnTo>
                <a:cubicBezTo>
                  <a:pt x="375657" y="336422"/>
                  <a:pt x="417109" y="487122"/>
                  <a:pt x="494701" y="586881"/>
                </a:cubicBezTo>
                <a:lnTo>
                  <a:pt x="568192" y="586881"/>
                </a:lnTo>
                <a:lnTo>
                  <a:pt x="568192" y="606439"/>
                </a:lnTo>
                <a:lnTo>
                  <a:pt x="0" y="606439"/>
                </a:lnTo>
                <a:lnTo>
                  <a:pt x="0" y="586881"/>
                </a:lnTo>
                <a:lnTo>
                  <a:pt x="112667" y="586881"/>
                </a:lnTo>
                <a:cubicBezTo>
                  <a:pt x="190258" y="487122"/>
                  <a:pt x="231711" y="336422"/>
                  <a:pt x="242339" y="293365"/>
                </a:cubicBezTo>
                <a:lnTo>
                  <a:pt x="198609" y="293365"/>
                </a:lnTo>
                <a:lnTo>
                  <a:pt x="186158" y="255917"/>
                </a:lnTo>
                <a:lnTo>
                  <a:pt x="186158" y="215134"/>
                </a:lnTo>
                <a:lnTo>
                  <a:pt x="256764" y="215134"/>
                </a:lnTo>
                <a:cubicBezTo>
                  <a:pt x="260257" y="200428"/>
                  <a:pt x="268153" y="164345"/>
                  <a:pt x="273163" y="117346"/>
                </a:cubicBezTo>
                <a:lnTo>
                  <a:pt x="254639" y="117346"/>
                </a:lnTo>
                <a:lnTo>
                  <a:pt x="254639" y="58673"/>
                </a:lnTo>
                <a:lnTo>
                  <a:pt x="264508" y="58673"/>
                </a:lnTo>
                <a:lnTo>
                  <a:pt x="264508" y="19558"/>
                </a:lnTo>
                <a:lnTo>
                  <a:pt x="293814" y="19558"/>
                </a:lnTo>
                <a:close/>
              </a:path>
            </a:pathLst>
          </a:custGeom>
          <a:solidFill>
            <a:schemeClr val="bg1"/>
          </a:solidFill>
          <a:ln>
            <a:noFill/>
          </a:ln>
        </p:spPr>
        <p:txBody>
          <a:bodyPr/>
          <a:lstStyle/>
          <a:p>
            <a:endParaRPr lang="zh-CN" altLang="en-US" sz="1600">
              <a:solidFill>
                <a:schemeClr val="bg2">
                  <a:lumMod val="25000"/>
                </a:schemeClr>
              </a:solidFill>
              <a:latin typeface="微软雅黑" panose="020B0503020204020204" pitchFamily="34" charset="-122"/>
              <a:ea typeface="微软雅黑" panose="020B0503020204020204" pitchFamily="34" charset="-122"/>
            </a:endParaRPr>
          </a:p>
        </p:txBody>
      </p:sp>
      <p:sp>
        <p:nvSpPr>
          <p:cNvPr id="27" name="windmill_259758"/>
          <p:cNvSpPr>
            <a:spLocks noChangeAspect="1"/>
          </p:cNvSpPr>
          <p:nvPr/>
        </p:nvSpPr>
        <p:spPr bwMode="auto">
          <a:xfrm>
            <a:off x="6660042" y="2255125"/>
            <a:ext cx="528374" cy="60968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 name="connsiteX103" fmla="*/ 373273 h 605239"/>
              <a:gd name="connsiteY103" fmla="*/ 373273 h 605239"/>
              <a:gd name="connsiteX104" fmla="*/ 373273 h 605239"/>
              <a:gd name="connsiteY104" fmla="*/ 373273 h 605239"/>
              <a:gd name="connsiteX105" fmla="*/ 373273 h 605239"/>
              <a:gd name="connsiteY105" fmla="*/ 373273 h 605239"/>
              <a:gd name="connsiteX106" fmla="*/ 373273 h 605239"/>
              <a:gd name="connsiteY106" fmla="*/ 373273 h 605239"/>
              <a:gd name="connsiteX107" fmla="*/ 373273 h 605239"/>
              <a:gd name="connsiteY107" fmla="*/ 373273 h 605239"/>
              <a:gd name="connsiteX108" fmla="*/ 373273 h 605239"/>
              <a:gd name="connsiteY108" fmla="*/ 373273 h 605239"/>
              <a:gd name="connsiteX109" fmla="*/ 373273 h 605239"/>
              <a:gd name="connsiteY109" fmla="*/ 373273 h 605239"/>
              <a:gd name="connsiteX110" fmla="*/ 373273 h 605239"/>
              <a:gd name="connsiteY110" fmla="*/ 373273 h 605239"/>
              <a:gd name="connsiteX111" fmla="*/ 373273 h 605239"/>
              <a:gd name="connsiteY111" fmla="*/ 373273 h 605239"/>
              <a:gd name="connsiteX112" fmla="*/ 373273 h 605239"/>
              <a:gd name="connsiteY112" fmla="*/ 373273 h 605239"/>
              <a:gd name="connsiteX113" fmla="*/ 373273 h 605239"/>
              <a:gd name="connsiteY113" fmla="*/ 373273 h 605239"/>
              <a:gd name="connsiteX114" fmla="*/ 373273 h 605239"/>
              <a:gd name="connsiteY114" fmla="*/ 373273 h 605239"/>
              <a:gd name="connsiteX115" fmla="*/ 373273 h 605239"/>
              <a:gd name="connsiteY115" fmla="*/ 373273 h 605239"/>
              <a:gd name="connsiteX116" fmla="*/ 373273 h 605239"/>
              <a:gd name="connsiteY116" fmla="*/ 373273 h 605239"/>
              <a:gd name="connsiteX117" fmla="*/ 373273 h 605239"/>
              <a:gd name="connsiteY117" fmla="*/ 373273 h 605239"/>
              <a:gd name="connsiteX118" fmla="*/ 373273 h 605239"/>
              <a:gd name="connsiteY118" fmla="*/ 373273 h 605239"/>
              <a:gd name="connsiteX119" fmla="*/ 373273 h 605239"/>
              <a:gd name="connsiteY119" fmla="*/ 373273 h 605239"/>
              <a:gd name="connsiteX120" fmla="*/ 373273 h 605239"/>
              <a:gd name="connsiteY120" fmla="*/ 373273 h 605239"/>
              <a:gd name="connsiteX121" fmla="*/ 373273 h 605239"/>
              <a:gd name="connsiteY121" fmla="*/ 373273 h 605239"/>
              <a:gd name="connsiteX122" fmla="*/ 373273 h 605239"/>
              <a:gd name="connsiteY122" fmla="*/ 373273 h 605239"/>
              <a:gd name="connsiteX123" fmla="*/ 373273 h 605239"/>
              <a:gd name="connsiteY123" fmla="*/ 373273 h 605239"/>
              <a:gd name="connsiteX124" fmla="*/ 373273 h 605239"/>
              <a:gd name="connsiteY124" fmla="*/ 373273 h 605239"/>
              <a:gd name="connsiteX125" fmla="*/ 373273 h 605239"/>
              <a:gd name="connsiteY125" fmla="*/ 373273 h 605239"/>
              <a:gd name="connsiteX126" fmla="*/ 373273 h 605239"/>
              <a:gd name="connsiteY126" fmla="*/ 373273 h 605239"/>
              <a:gd name="connsiteX127" fmla="*/ 373273 h 605239"/>
              <a:gd name="connsiteY127" fmla="*/ 373273 h 605239"/>
              <a:gd name="connsiteX128" fmla="*/ 373273 h 605239"/>
              <a:gd name="connsiteY128" fmla="*/ 373273 h 605239"/>
              <a:gd name="connsiteX129" fmla="*/ 373273 h 605239"/>
              <a:gd name="connsiteY129" fmla="*/ 373273 h 605239"/>
              <a:gd name="connsiteX130" fmla="*/ 373273 h 605239"/>
              <a:gd name="connsiteY130" fmla="*/ 373273 h 605239"/>
              <a:gd name="connsiteX131" fmla="*/ 373273 h 605239"/>
              <a:gd name="connsiteY131" fmla="*/ 373273 h 605239"/>
              <a:gd name="connsiteX132" fmla="*/ 373273 h 605239"/>
              <a:gd name="connsiteY132" fmla="*/ 373273 h 605239"/>
              <a:gd name="connsiteX133" fmla="*/ 373273 h 605239"/>
              <a:gd name="connsiteY133" fmla="*/ 373273 h 605239"/>
              <a:gd name="connsiteX134" fmla="*/ 373273 h 605239"/>
              <a:gd name="connsiteY134" fmla="*/ 373273 h 605239"/>
              <a:gd name="connsiteX135" fmla="*/ 373273 h 605239"/>
              <a:gd name="connsiteY135" fmla="*/ 373273 h 605239"/>
              <a:gd name="connsiteX136" fmla="*/ 373273 h 605239"/>
              <a:gd name="connsiteY136" fmla="*/ 373273 h 605239"/>
              <a:gd name="connsiteX137" fmla="*/ 373273 h 605239"/>
              <a:gd name="connsiteY137" fmla="*/ 373273 h 605239"/>
              <a:gd name="connsiteX138" fmla="*/ 373273 h 605239"/>
              <a:gd name="connsiteY138" fmla="*/ 373273 h 605239"/>
              <a:gd name="connsiteX139" fmla="*/ 373273 h 605239"/>
              <a:gd name="connsiteY139" fmla="*/ 373273 h 605239"/>
              <a:gd name="connsiteX140" fmla="*/ 373273 h 605239"/>
              <a:gd name="connsiteY140" fmla="*/ 373273 h 605239"/>
              <a:gd name="connsiteX141" fmla="*/ 373273 h 605239"/>
              <a:gd name="connsiteY141" fmla="*/ 373273 h 605239"/>
              <a:gd name="connsiteX142" fmla="*/ 373273 h 605239"/>
              <a:gd name="connsiteY142" fmla="*/ 373273 h 605239"/>
              <a:gd name="connsiteX143" fmla="*/ 373273 h 605239"/>
              <a:gd name="connsiteY143" fmla="*/ 373273 h 605239"/>
              <a:gd name="connsiteX144" fmla="*/ 373273 h 605239"/>
              <a:gd name="connsiteY144" fmla="*/ 373273 h 605239"/>
              <a:gd name="connsiteX145" fmla="*/ 373273 h 605239"/>
              <a:gd name="connsiteY145" fmla="*/ 373273 h 605239"/>
              <a:gd name="connsiteX146" fmla="*/ 373273 h 605239"/>
              <a:gd name="connsiteY146" fmla="*/ 373273 h 605239"/>
              <a:gd name="connsiteX147" fmla="*/ 373273 h 605239"/>
              <a:gd name="connsiteY147" fmla="*/ 373273 h 605239"/>
              <a:gd name="connsiteX148" fmla="*/ 373273 h 605239"/>
              <a:gd name="connsiteY148" fmla="*/ 373273 h 605239"/>
              <a:gd name="connsiteX149" fmla="*/ 373273 h 605239"/>
              <a:gd name="connsiteY149" fmla="*/ 373273 h 605239"/>
              <a:gd name="connsiteX150" fmla="*/ 373273 h 605239"/>
              <a:gd name="connsiteY150" fmla="*/ 373273 h 605239"/>
              <a:gd name="connsiteX151" fmla="*/ 373273 h 605239"/>
              <a:gd name="connsiteY151" fmla="*/ 373273 h 605239"/>
              <a:gd name="connsiteX152" fmla="*/ 373273 h 605239"/>
              <a:gd name="connsiteY152" fmla="*/ 373273 h 605239"/>
              <a:gd name="connsiteX153" fmla="*/ 373273 h 605239"/>
              <a:gd name="connsiteY153" fmla="*/ 373273 h 605239"/>
              <a:gd name="connsiteX154" fmla="*/ 373273 h 605239"/>
              <a:gd name="connsiteY154" fmla="*/ 373273 h 605239"/>
              <a:gd name="connsiteX155" fmla="*/ 373273 h 605239"/>
              <a:gd name="connsiteY155" fmla="*/ 373273 h 605239"/>
              <a:gd name="connsiteX156" fmla="*/ 373273 h 605239"/>
              <a:gd name="connsiteY156" fmla="*/ 373273 h 605239"/>
              <a:gd name="connsiteX157" fmla="*/ 373273 h 605239"/>
              <a:gd name="connsiteY157" fmla="*/ 373273 h 605239"/>
              <a:gd name="connsiteX158" fmla="*/ 373273 h 605239"/>
              <a:gd name="connsiteY158" fmla="*/ 373273 h 605239"/>
              <a:gd name="connsiteX159" fmla="*/ 373273 h 605239"/>
              <a:gd name="connsiteY159" fmla="*/ 373273 h 605239"/>
              <a:gd name="connsiteX160" fmla="*/ 373273 h 605239"/>
              <a:gd name="connsiteY160" fmla="*/ 373273 h 605239"/>
              <a:gd name="connsiteX161" fmla="*/ 373273 h 605239"/>
              <a:gd name="connsiteY161" fmla="*/ 373273 h 605239"/>
              <a:gd name="connsiteX162" fmla="*/ 373273 h 605239"/>
              <a:gd name="connsiteY162" fmla="*/ 373273 h 605239"/>
              <a:gd name="connsiteX163" fmla="*/ 373273 h 605239"/>
              <a:gd name="connsiteY163" fmla="*/ 373273 h 605239"/>
              <a:gd name="connsiteX164" fmla="*/ 373273 h 605239"/>
              <a:gd name="connsiteY164" fmla="*/ 373273 h 605239"/>
              <a:gd name="connsiteX165" fmla="*/ 373273 h 605239"/>
              <a:gd name="connsiteY165" fmla="*/ 373273 h 605239"/>
              <a:gd name="connsiteX166" fmla="*/ 373273 h 605239"/>
              <a:gd name="connsiteY166" fmla="*/ 373273 h 605239"/>
              <a:gd name="connsiteX167" fmla="*/ 373273 h 605239"/>
              <a:gd name="connsiteY167" fmla="*/ 373273 h 605239"/>
              <a:gd name="connsiteX168" fmla="*/ 373273 h 605239"/>
              <a:gd name="connsiteY168" fmla="*/ 373273 h 605239"/>
              <a:gd name="connsiteX169" fmla="*/ 373273 h 605239"/>
              <a:gd name="connsiteY169" fmla="*/ 373273 h 605239"/>
              <a:gd name="connsiteX170" fmla="*/ 373273 h 605239"/>
              <a:gd name="connsiteY170" fmla="*/ 373273 h 605239"/>
              <a:gd name="connsiteX171" fmla="*/ 373273 h 605239"/>
              <a:gd name="connsiteY171" fmla="*/ 373273 h 605239"/>
              <a:gd name="connsiteX172" fmla="*/ 373273 h 605239"/>
              <a:gd name="connsiteY172" fmla="*/ 373273 h 605239"/>
              <a:gd name="connsiteX173" fmla="*/ 373273 h 605239"/>
              <a:gd name="connsiteY173" fmla="*/ 373273 h 605239"/>
              <a:gd name="connsiteX174" fmla="*/ 373273 h 605239"/>
              <a:gd name="connsiteY174" fmla="*/ 373273 h 605239"/>
              <a:gd name="connsiteX175" fmla="*/ 373273 h 605239"/>
              <a:gd name="connsiteY175" fmla="*/ 373273 h 605239"/>
              <a:gd name="connsiteX176" fmla="*/ 373273 h 605239"/>
              <a:gd name="connsiteY176" fmla="*/ 373273 h 605239"/>
              <a:gd name="connsiteX177" fmla="*/ 373273 h 605239"/>
              <a:gd name="connsiteY177" fmla="*/ 373273 h 605239"/>
              <a:gd name="connsiteX178" fmla="*/ 373273 h 605239"/>
              <a:gd name="connsiteY178" fmla="*/ 373273 h 605239"/>
              <a:gd name="connsiteX179" fmla="*/ 373273 h 605239"/>
              <a:gd name="connsiteY179"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Lst>
            <a:rect l="l" t="t" r="r" b="b"/>
            <a:pathLst>
              <a:path w="524583" h="605310">
                <a:moveTo>
                  <a:pt x="463121" y="533122"/>
                </a:moveTo>
                <a:cubicBezTo>
                  <a:pt x="468515" y="533122"/>
                  <a:pt x="472929" y="537518"/>
                  <a:pt x="472929" y="542890"/>
                </a:cubicBezTo>
                <a:lnTo>
                  <a:pt x="472929" y="595542"/>
                </a:lnTo>
                <a:cubicBezTo>
                  <a:pt x="472929" y="600914"/>
                  <a:pt x="468515" y="605310"/>
                  <a:pt x="463121" y="605310"/>
                </a:cubicBezTo>
                <a:cubicBezTo>
                  <a:pt x="457726" y="605310"/>
                  <a:pt x="453312" y="600914"/>
                  <a:pt x="453312" y="595542"/>
                </a:cubicBezTo>
                <a:lnTo>
                  <a:pt x="453312" y="542890"/>
                </a:lnTo>
                <a:cubicBezTo>
                  <a:pt x="453312" y="537518"/>
                  <a:pt x="457726" y="533122"/>
                  <a:pt x="463121" y="533122"/>
                </a:cubicBezTo>
                <a:close/>
                <a:moveTo>
                  <a:pt x="411291" y="533122"/>
                </a:moveTo>
                <a:cubicBezTo>
                  <a:pt x="416764" y="533122"/>
                  <a:pt x="421064" y="537518"/>
                  <a:pt x="421064" y="542890"/>
                </a:cubicBezTo>
                <a:lnTo>
                  <a:pt x="421064" y="595542"/>
                </a:lnTo>
                <a:cubicBezTo>
                  <a:pt x="421064" y="600914"/>
                  <a:pt x="416764" y="605310"/>
                  <a:pt x="411291" y="605310"/>
                </a:cubicBezTo>
                <a:cubicBezTo>
                  <a:pt x="405915" y="605310"/>
                  <a:pt x="401517" y="600914"/>
                  <a:pt x="401517" y="595542"/>
                </a:cubicBezTo>
                <a:lnTo>
                  <a:pt x="401517" y="542890"/>
                </a:lnTo>
                <a:cubicBezTo>
                  <a:pt x="401517" y="537518"/>
                  <a:pt x="405915" y="533122"/>
                  <a:pt x="411291" y="533122"/>
                </a:cubicBezTo>
                <a:close/>
                <a:moveTo>
                  <a:pt x="359567" y="533122"/>
                </a:moveTo>
                <a:cubicBezTo>
                  <a:pt x="364942" y="533122"/>
                  <a:pt x="369340" y="537518"/>
                  <a:pt x="369340" y="542890"/>
                </a:cubicBezTo>
                <a:lnTo>
                  <a:pt x="369340" y="595542"/>
                </a:lnTo>
                <a:cubicBezTo>
                  <a:pt x="369340" y="600914"/>
                  <a:pt x="364942" y="605310"/>
                  <a:pt x="359567" y="605310"/>
                </a:cubicBezTo>
                <a:cubicBezTo>
                  <a:pt x="354191" y="605310"/>
                  <a:pt x="349793" y="600914"/>
                  <a:pt x="349793" y="595542"/>
                </a:cubicBezTo>
                <a:lnTo>
                  <a:pt x="349793" y="542890"/>
                </a:lnTo>
                <a:cubicBezTo>
                  <a:pt x="349793" y="537518"/>
                  <a:pt x="354191" y="533122"/>
                  <a:pt x="359567" y="533122"/>
                </a:cubicBezTo>
                <a:close/>
                <a:moveTo>
                  <a:pt x="165017" y="533122"/>
                </a:moveTo>
                <a:cubicBezTo>
                  <a:pt x="170393" y="533122"/>
                  <a:pt x="174791" y="537518"/>
                  <a:pt x="174791" y="542890"/>
                </a:cubicBezTo>
                <a:lnTo>
                  <a:pt x="174791" y="595542"/>
                </a:lnTo>
                <a:cubicBezTo>
                  <a:pt x="174791" y="600914"/>
                  <a:pt x="170393" y="605310"/>
                  <a:pt x="165017" y="605310"/>
                </a:cubicBezTo>
                <a:cubicBezTo>
                  <a:pt x="159642" y="605310"/>
                  <a:pt x="155244" y="600914"/>
                  <a:pt x="155244" y="595542"/>
                </a:cubicBezTo>
                <a:lnTo>
                  <a:pt x="155244" y="542890"/>
                </a:lnTo>
                <a:cubicBezTo>
                  <a:pt x="155244" y="537518"/>
                  <a:pt x="159642" y="533122"/>
                  <a:pt x="165017" y="533122"/>
                </a:cubicBezTo>
                <a:close/>
                <a:moveTo>
                  <a:pt x="113293" y="533122"/>
                </a:moveTo>
                <a:cubicBezTo>
                  <a:pt x="118668" y="533122"/>
                  <a:pt x="123066" y="537518"/>
                  <a:pt x="123066" y="542890"/>
                </a:cubicBezTo>
                <a:lnTo>
                  <a:pt x="123066" y="595542"/>
                </a:lnTo>
                <a:cubicBezTo>
                  <a:pt x="123066" y="600914"/>
                  <a:pt x="118668" y="605310"/>
                  <a:pt x="113293" y="605310"/>
                </a:cubicBezTo>
                <a:cubicBezTo>
                  <a:pt x="107819" y="605310"/>
                  <a:pt x="103519" y="600914"/>
                  <a:pt x="103519" y="595542"/>
                </a:cubicBezTo>
                <a:lnTo>
                  <a:pt x="103519" y="542890"/>
                </a:lnTo>
                <a:cubicBezTo>
                  <a:pt x="103519" y="537518"/>
                  <a:pt x="107819" y="533122"/>
                  <a:pt x="113293" y="533122"/>
                </a:cubicBezTo>
                <a:close/>
                <a:moveTo>
                  <a:pt x="61497" y="533122"/>
                </a:moveTo>
                <a:cubicBezTo>
                  <a:pt x="66873" y="533122"/>
                  <a:pt x="71271" y="537518"/>
                  <a:pt x="71271" y="542890"/>
                </a:cubicBezTo>
                <a:lnTo>
                  <a:pt x="71271" y="595542"/>
                </a:lnTo>
                <a:cubicBezTo>
                  <a:pt x="71271" y="600914"/>
                  <a:pt x="66873" y="605310"/>
                  <a:pt x="61497" y="605310"/>
                </a:cubicBezTo>
                <a:cubicBezTo>
                  <a:pt x="56122" y="605310"/>
                  <a:pt x="51724" y="600914"/>
                  <a:pt x="51724" y="595542"/>
                </a:cubicBezTo>
                <a:lnTo>
                  <a:pt x="51724" y="542890"/>
                </a:lnTo>
                <a:cubicBezTo>
                  <a:pt x="51724" y="537518"/>
                  <a:pt x="56122" y="533122"/>
                  <a:pt x="61497" y="533122"/>
                </a:cubicBezTo>
                <a:close/>
                <a:moveTo>
                  <a:pt x="262291" y="19526"/>
                </a:moveTo>
                <a:cubicBezTo>
                  <a:pt x="255253" y="19526"/>
                  <a:pt x="248996" y="20502"/>
                  <a:pt x="244499" y="21479"/>
                </a:cubicBezTo>
                <a:cubicBezTo>
                  <a:pt x="245672" y="30656"/>
                  <a:pt x="247627" y="45203"/>
                  <a:pt x="249387" y="53013"/>
                </a:cubicBezTo>
                <a:cubicBezTo>
                  <a:pt x="250560" y="58286"/>
                  <a:pt x="247334" y="63460"/>
                  <a:pt x="242055" y="64729"/>
                </a:cubicBezTo>
                <a:cubicBezTo>
                  <a:pt x="236776" y="65901"/>
                  <a:pt x="231497" y="62679"/>
                  <a:pt x="230324" y="57407"/>
                </a:cubicBezTo>
                <a:cubicBezTo>
                  <a:pt x="229933" y="55747"/>
                  <a:pt x="229542" y="53795"/>
                  <a:pt x="229151" y="51744"/>
                </a:cubicBezTo>
                <a:cubicBezTo>
                  <a:pt x="200800" y="54673"/>
                  <a:pt x="178608" y="60629"/>
                  <a:pt x="167855" y="63948"/>
                </a:cubicBezTo>
                <a:cubicBezTo>
                  <a:pt x="170788" y="89039"/>
                  <a:pt x="180270" y="167925"/>
                  <a:pt x="188971" y="205708"/>
                </a:cubicBezTo>
                <a:cubicBezTo>
                  <a:pt x="197183" y="241343"/>
                  <a:pt x="226707" y="265262"/>
                  <a:pt x="262291" y="265262"/>
                </a:cubicBezTo>
                <a:cubicBezTo>
                  <a:pt x="297876" y="265262"/>
                  <a:pt x="327400" y="241343"/>
                  <a:pt x="335612" y="205708"/>
                </a:cubicBezTo>
                <a:cubicBezTo>
                  <a:pt x="344313" y="167925"/>
                  <a:pt x="353795" y="89039"/>
                  <a:pt x="356728" y="63948"/>
                </a:cubicBezTo>
                <a:cubicBezTo>
                  <a:pt x="345975" y="60629"/>
                  <a:pt x="323685" y="54673"/>
                  <a:pt x="295432" y="51744"/>
                </a:cubicBezTo>
                <a:cubicBezTo>
                  <a:pt x="295041" y="53795"/>
                  <a:pt x="294650" y="55747"/>
                  <a:pt x="294259" y="57407"/>
                </a:cubicBezTo>
                <a:cubicBezTo>
                  <a:pt x="293184" y="61898"/>
                  <a:pt x="289176" y="64924"/>
                  <a:pt x="284776" y="64924"/>
                </a:cubicBezTo>
                <a:cubicBezTo>
                  <a:pt x="283994" y="64924"/>
                  <a:pt x="283310" y="64827"/>
                  <a:pt x="282528" y="64729"/>
                </a:cubicBezTo>
                <a:cubicBezTo>
                  <a:pt x="277249" y="63460"/>
                  <a:pt x="274023" y="58286"/>
                  <a:pt x="275196" y="53013"/>
                </a:cubicBezTo>
                <a:cubicBezTo>
                  <a:pt x="275978" y="49499"/>
                  <a:pt x="276858" y="44617"/>
                  <a:pt x="277640" y="39540"/>
                </a:cubicBezTo>
                <a:cubicBezTo>
                  <a:pt x="278617" y="33194"/>
                  <a:pt x="279497" y="26556"/>
                  <a:pt x="280084" y="21479"/>
                </a:cubicBezTo>
                <a:cubicBezTo>
                  <a:pt x="275587" y="20502"/>
                  <a:pt x="269330" y="19526"/>
                  <a:pt x="262291" y="19526"/>
                </a:cubicBezTo>
                <a:close/>
                <a:moveTo>
                  <a:pt x="262291" y="0"/>
                </a:moveTo>
                <a:cubicBezTo>
                  <a:pt x="280084" y="0"/>
                  <a:pt x="293673" y="4979"/>
                  <a:pt x="294161" y="5174"/>
                </a:cubicBezTo>
                <a:cubicBezTo>
                  <a:pt x="298365" y="6737"/>
                  <a:pt x="301005" y="10935"/>
                  <a:pt x="300516" y="15426"/>
                </a:cubicBezTo>
                <a:cubicBezTo>
                  <a:pt x="300418" y="16011"/>
                  <a:pt x="299538" y="23529"/>
                  <a:pt x="298365" y="32511"/>
                </a:cubicBezTo>
                <a:cubicBezTo>
                  <a:pt x="340695" y="36904"/>
                  <a:pt x="369535" y="47546"/>
                  <a:pt x="370806" y="48034"/>
                </a:cubicBezTo>
                <a:cubicBezTo>
                  <a:pt x="370806" y="48034"/>
                  <a:pt x="370903" y="48034"/>
                  <a:pt x="370903" y="48034"/>
                </a:cubicBezTo>
                <a:cubicBezTo>
                  <a:pt x="371392" y="48230"/>
                  <a:pt x="371783" y="48425"/>
                  <a:pt x="372272" y="48718"/>
                </a:cubicBezTo>
                <a:cubicBezTo>
                  <a:pt x="372272" y="48718"/>
                  <a:pt x="372370" y="48718"/>
                  <a:pt x="372370" y="48815"/>
                </a:cubicBezTo>
                <a:cubicBezTo>
                  <a:pt x="372761" y="49011"/>
                  <a:pt x="373250" y="49304"/>
                  <a:pt x="373543" y="49596"/>
                </a:cubicBezTo>
                <a:cubicBezTo>
                  <a:pt x="373641" y="49596"/>
                  <a:pt x="373641" y="49694"/>
                  <a:pt x="373641" y="49694"/>
                </a:cubicBezTo>
                <a:cubicBezTo>
                  <a:pt x="374032" y="49987"/>
                  <a:pt x="374325" y="50280"/>
                  <a:pt x="374618" y="50670"/>
                </a:cubicBezTo>
                <a:cubicBezTo>
                  <a:pt x="374716" y="50768"/>
                  <a:pt x="374814" y="50768"/>
                  <a:pt x="374814" y="50866"/>
                </a:cubicBezTo>
                <a:cubicBezTo>
                  <a:pt x="375107" y="51158"/>
                  <a:pt x="375400" y="51549"/>
                  <a:pt x="375596" y="51940"/>
                </a:cubicBezTo>
                <a:lnTo>
                  <a:pt x="493397" y="236461"/>
                </a:lnTo>
                <a:cubicBezTo>
                  <a:pt x="495353" y="239488"/>
                  <a:pt x="495450" y="243296"/>
                  <a:pt x="493691" y="246420"/>
                </a:cubicBezTo>
                <a:cubicBezTo>
                  <a:pt x="492029" y="249544"/>
                  <a:pt x="488705" y="251497"/>
                  <a:pt x="485185" y="251497"/>
                </a:cubicBezTo>
                <a:cubicBezTo>
                  <a:pt x="450774" y="251497"/>
                  <a:pt x="422228" y="277173"/>
                  <a:pt x="417633" y="310368"/>
                </a:cubicBezTo>
                <a:cubicBezTo>
                  <a:pt x="448623" y="313687"/>
                  <a:pt x="472868" y="339950"/>
                  <a:pt x="472868" y="371680"/>
                </a:cubicBezTo>
                <a:lnTo>
                  <a:pt x="472868" y="480538"/>
                </a:lnTo>
                <a:lnTo>
                  <a:pt x="489585" y="480538"/>
                </a:lnTo>
                <a:cubicBezTo>
                  <a:pt x="508941" y="480538"/>
                  <a:pt x="524583" y="496257"/>
                  <a:pt x="524583" y="515490"/>
                </a:cubicBezTo>
                <a:lnTo>
                  <a:pt x="524583" y="595547"/>
                </a:lnTo>
                <a:cubicBezTo>
                  <a:pt x="524583" y="600917"/>
                  <a:pt x="520282" y="605310"/>
                  <a:pt x="514807" y="605310"/>
                </a:cubicBezTo>
                <a:lnTo>
                  <a:pt x="502196" y="605310"/>
                </a:lnTo>
                <a:cubicBezTo>
                  <a:pt x="496819" y="605310"/>
                  <a:pt x="492420" y="600917"/>
                  <a:pt x="492420" y="595547"/>
                </a:cubicBezTo>
                <a:cubicBezTo>
                  <a:pt x="492420" y="590177"/>
                  <a:pt x="496819" y="585784"/>
                  <a:pt x="502196" y="585784"/>
                </a:cubicBezTo>
                <a:lnTo>
                  <a:pt x="505031" y="585784"/>
                </a:lnTo>
                <a:lnTo>
                  <a:pt x="505031" y="515490"/>
                </a:lnTo>
                <a:cubicBezTo>
                  <a:pt x="505031" y="506996"/>
                  <a:pt x="498090" y="500064"/>
                  <a:pt x="489585" y="500064"/>
                </a:cubicBezTo>
                <a:lnTo>
                  <a:pt x="333070" y="500064"/>
                </a:lnTo>
                <a:cubicBezTo>
                  <a:pt x="324565" y="500064"/>
                  <a:pt x="317624" y="506996"/>
                  <a:pt x="317624" y="515490"/>
                </a:cubicBezTo>
                <a:lnTo>
                  <a:pt x="317624" y="585784"/>
                </a:lnTo>
                <a:lnTo>
                  <a:pt x="320459" y="585784"/>
                </a:lnTo>
                <a:cubicBezTo>
                  <a:pt x="325836" y="585784"/>
                  <a:pt x="330235" y="590177"/>
                  <a:pt x="330235" y="595547"/>
                </a:cubicBezTo>
                <a:cubicBezTo>
                  <a:pt x="330235" y="600917"/>
                  <a:pt x="325836" y="605310"/>
                  <a:pt x="320459" y="605310"/>
                </a:cubicBezTo>
                <a:lnTo>
                  <a:pt x="307848" y="605310"/>
                </a:lnTo>
                <a:cubicBezTo>
                  <a:pt x="302373" y="605310"/>
                  <a:pt x="298072" y="600917"/>
                  <a:pt x="298072" y="595547"/>
                </a:cubicBezTo>
                <a:lnTo>
                  <a:pt x="298072" y="515490"/>
                </a:lnTo>
                <a:cubicBezTo>
                  <a:pt x="298072" y="496257"/>
                  <a:pt x="313714" y="480538"/>
                  <a:pt x="333070" y="480538"/>
                </a:cubicBezTo>
                <a:lnTo>
                  <a:pt x="453316" y="480538"/>
                </a:lnTo>
                <a:lnTo>
                  <a:pt x="453316" y="398528"/>
                </a:lnTo>
                <a:lnTo>
                  <a:pt x="317624" y="398528"/>
                </a:lnTo>
                <a:lnTo>
                  <a:pt x="317624" y="450468"/>
                </a:lnTo>
                <a:cubicBezTo>
                  <a:pt x="317624" y="455837"/>
                  <a:pt x="313225" y="460231"/>
                  <a:pt x="307848" y="460231"/>
                </a:cubicBezTo>
                <a:cubicBezTo>
                  <a:pt x="302373" y="460231"/>
                  <a:pt x="298072" y="455837"/>
                  <a:pt x="298072" y="450468"/>
                </a:cubicBezTo>
                <a:lnTo>
                  <a:pt x="298072" y="398528"/>
                </a:lnTo>
                <a:lnTo>
                  <a:pt x="226511" y="398528"/>
                </a:lnTo>
                <a:lnTo>
                  <a:pt x="226511" y="450468"/>
                </a:lnTo>
                <a:cubicBezTo>
                  <a:pt x="226511" y="455837"/>
                  <a:pt x="222210" y="460231"/>
                  <a:pt x="216735" y="460231"/>
                </a:cubicBezTo>
                <a:cubicBezTo>
                  <a:pt x="211358" y="460231"/>
                  <a:pt x="206959" y="455837"/>
                  <a:pt x="206959" y="450468"/>
                </a:cubicBezTo>
                <a:lnTo>
                  <a:pt x="206959" y="398528"/>
                </a:lnTo>
                <a:lnTo>
                  <a:pt x="177631" y="398528"/>
                </a:lnTo>
                <a:cubicBezTo>
                  <a:pt x="172254" y="398528"/>
                  <a:pt x="167855" y="394135"/>
                  <a:pt x="167855" y="388765"/>
                </a:cubicBezTo>
                <a:cubicBezTo>
                  <a:pt x="167855" y="383396"/>
                  <a:pt x="172254" y="379002"/>
                  <a:pt x="177631" y="379002"/>
                </a:cubicBezTo>
                <a:lnTo>
                  <a:pt x="453316" y="379002"/>
                </a:lnTo>
                <a:lnTo>
                  <a:pt x="453316" y="371680"/>
                </a:lnTo>
                <a:cubicBezTo>
                  <a:pt x="453316" y="348444"/>
                  <a:pt x="434350" y="329601"/>
                  <a:pt x="411181" y="329601"/>
                </a:cubicBezTo>
                <a:lnTo>
                  <a:pt x="372077" y="329601"/>
                </a:lnTo>
                <a:cubicBezTo>
                  <a:pt x="366602" y="329601"/>
                  <a:pt x="362301" y="325208"/>
                  <a:pt x="362301" y="319838"/>
                </a:cubicBezTo>
                <a:cubicBezTo>
                  <a:pt x="362301" y="314468"/>
                  <a:pt x="366602" y="310075"/>
                  <a:pt x="372077" y="310075"/>
                </a:cubicBezTo>
                <a:lnTo>
                  <a:pt x="397983" y="310075"/>
                </a:lnTo>
                <a:cubicBezTo>
                  <a:pt x="402285" y="271804"/>
                  <a:pt x="431124" y="240855"/>
                  <a:pt x="468371" y="233630"/>
                </a:cubicBezTo>
                <a:lnTo>
                  <a:pt x="373934" y="85524"/>
                </a:lnTo>
                <a:cubicBezTo>
                  <a:pt x="369730" y="119890"/>
                  <a:pt x="362007" y="178176"/>
                  <a:pt x="354675" y="210101"/>
                </a:cubicBezTo>
                <a:cubicBezTo>
                  <a:pt x="344508" y="254035"/>
                  <a:pt x="306479" y="284789"/>
                  <a:pt x="262291" y="284789"/>
                </a:cubicBezTo>
                <a:cubicBezTo>
                  <a:pt x="218104" y="284789"/>
                  <a:pt x="180075" y="254035"/>
                  <a:pt x="169908" y="210101"/>
                </a:cubicBezTo>
                <a:cubicBezTo>
                  <a:pt x="162576" y="178176"/>
                  <a:pt x="154853" y="119890"/>
                  <a:pt x="150649" y="85524"/>
                </a:cubicBezTo>
                <a:lnTo>
                  <a:pt x="56212" y="233630"/>
                </a:lnTo>
                <a:cubicBezTo>
                  <a:pt x="93459" y="240855"/>
                  <a:pt x="122298" y="271804"/>
                  <a:pt x="126600" y="310075"/>
                </a:cubicBezTo>
                <a:lnTo>
                  <a:pt x="325054" y="310075"/>
                </a:lnTo>
                <a:cubicBezTo>
                  <a:pt x="330528" y="310075"/>
                  <a:pt x="334830" y="314468"/>
                  <a:pt x="334830" y="319838"/>
                </a:cubicBezTo>
                <a:cubicBezTo>
                  <a:pt x="334830" y="325208"/>
                  <a:pt x="330528" y="329601"/>
                  <a:pt x="325054" y="329601"/>
                </a:cubicBezTo>
                <a:lnTo>
                  <a:pt x="113402" y="329601"/>
                </a:lnTo>
                <a:cubicBezTo>
                  <a:pt x="90233" y="329601"/>
                  <a:pt x="71267" y="348444"/>
                  <a:pt x="71267" y="371680"/>
                </a:cubicBezTo>
                <a:lnTo>
                  <a:pt x="71267" y="379002"/>
                </a:lnTo>
                <a:lnTo>
                  <a:pt x="138527" y="379002"/>
                </a:lnTo>
                <a:cubicBezTo>
                  <a:pt x="144001" y="379002"/>
                  <a:pt x="148303" y="383396"/>
                  <a:pt x="148303" y="388765"/>
                </a:cubicBezTo>
                <a:cubicBezTo>
                  <a:pt x="148303" y="394135"/>
                  <a:pt x="144001" y="398528"/>
                  <a:pt x="138527" y="398528"/>
                </a:cubicBezTo>
                <a:lnTo>
                  <a:pt x="71267" y="398528"/>
                </a:lnTo>
                <a:lnTo>
                  <a:pt x="71267" y="480538"/>
                </a:lnTo>
                <a:lnTo>
                  <a:pt x="191513" y="480538"/>
                </a:lnTo>
                <a:cubicBezTo>
                  <a:pt x="210869" y="480538"/>
                  <a:pt x="226511" y="496257"/>
                  <a:pt x="226511" y="515490"/>
                </a:cubicBezTo>
                <a:lnTo>
                  <a:pt x="226511" y="595547"/>
                </a:lnTo>
                <a:cubicBezTo>
                  <a:pt x="226511" y="600917"/>
                  <a:pt x="222210" y="605310"/>
                  <a:pt x="216735" y="605310"/>
                </a:cubicBezTo>
                <a:lnTo>
                  <a:pt x="204124" y="605310"/>
                </a:lnTo>
                <a:cubicBezTo>
                  <a:pt x="198747" y="605310"/>
                  <a:pt x="194348" y="600917"/>
                  <a:pt x="194348" y="595547"/>
                </a:cubicBezTo>
                <a:cubicBezTo>
                  <a:pt x="194348" y="590177"/>
                  <a:pt x="198747" y="585784"/>
                  <a:pt x="204124" y="585784"/>
                </a:cubicBezTo>
                <a:lnTo>
                  <a:pt x="206959" y="585784"/>
                </a:lnTo>
                <a:lnTo>
                  <a:pt x="206959" y="515490"/>
                </a:lnTo>
                <a:cubicBezTo>
                  <a:pt x="206959" y="506996"/>
                  <a:pt x="200018" y="500064"/>
                  <a:pt x="191513" y="500064"/>
                </a:cubicBezTo>
                <a:lnTo>
                  <a:pt x="34998" y="500064"/>
                </a:lnTo>
                <a:cubicBezTo>
                  <a:pt x="26493" y="500064"/>
                  <a:pt x="19552" y="506996"/>
                  <a:pt x="19552" y="515490"/>
                </a:cubicBezTo>
                <a:lnTo>
                  <a:pt x="19552" y="585784"/>
                </a:lnTo>
                <a:lnTo>
                  <a:pt x="22387" y="585784"/>
                </a:lnTo>
                <a:cubicBezTo>
                  <a:pt x="27764" y="585784"/>
                  <a:pt x="32163" y="590177"/>
                  <a:pt x="32163" y="595547"/>
                </a:cubicBezTo>
                <a:cubicBezTo>
                  <a:pt x="32163" y="600917"/>
                  <a:pt x="27764" y="605310"/>
                  <a:pt x="22387" y="605310"/>
                </a:cubicBezTo>
                <a:lnTo>
                  <a:pt x="9776" y="605310"/>
                </a:lnTo>
                <a:cubicBezTo>
                  <a:pt x="4301" y="605310"/>
                  <a:pt x="0" y="600917"/>
                  <a:pt x="0" y="595547"/>
                </a:cubicBezTo>
                <a:lnTo>
                  <a:pt x="0" y="515490"/>
                </a:lnTo>
                <a:cubicBezTo>
                  <a:pt x="0" y="496257"/>
                  <a:pt x="15642" y="480538"/>
                  <a:pt x="34998" y="480538"/>
                </a:cubicBezTo>
                <a:lnTo>
                  <a:pt x="51715" y="480538"/>
                </a:lnTo>
                <a:lnTo>
                  <a:pt x="51715" y="371680"/>
                </a:lnTo>
                <a:cubicBezTo>
                  <a:pt x="51715" y="339950"/>
                  <a:pt x="75960" y="313687"/>
                  <a:pt x="106950" y="310368"/>
                </a:cubicBezTo>
                <a:cubicBezTo>
                  <a:pt x="102355" y="277173"/>
                  <a:pt x="73809" y="251497"/>
                  <a:pt x="39397" y="251497"/>
                </a:cubicBezTo>
                <a:cubicBezTo>
                  <a:pt x="35878" y="251497"/>
                  <a:pt x="32554" y="249544"/>
                  <a:pt x="30892" y="246420"/>
                </a:cubicBezTo>
                <a:cubicBezTo>
                  <a:pt x="29133" y="243296"/>
                  <a:pt x="29230" y="239488"/>
                  <a:pt x="31186" y="236461"/>
                </a:cubicBezTo>
                <a:lnTo>
                  <a:pt x="148987" y="51940"/>
                </a:lnTo>
                <a:cubicBezTo>
                  <a:pt x="149183" y="51549"/>
                  <a:pt x="149476" y="51158"/>
                  <a:pt x="149769" y="50866"/>
                </a:cubicBezTo>
                <a:cubicBezTo>
                  <a:pt x="149769" y="50768"/>
                  <a:pt x="149867" y="50768"/>
                  <a:pt x="149965" y="50670"/>
                </a:cubicBezTo>
                <a:cubicBezTo>
                  <a:pt x="150258" y="50280"/>
                  <a:pt x="150551" y="49987"/>
                  <a:pt x="150942" y="49694"/>
                </a:cubicBezTo>
                <a:cubicBezTo>
                  <a:pt x="150942" y="49694"/>
                  <a:pt x="150942" y="49596"/>
                  <a:pt x="151040" y="49596"/>
                </a:cubicBezTo>
                <a:cubicBezTo>
                  <a:pt x="151333" y="49304"/>
                  <a:pt x="151822" y="49011"/>
                  <a:pt x="152213" y="48815"/>
                </a:cubicBezTo>
                <a:cubicBezTo>
                  <a:pt x="152213" y="48718"/>
                  <a:pt x="152311" y="48718"/>
                  <a:pt x="152311" y="48718"/>
                </a:cubicBezTo>
                <a:cubicBezTo>
                  <a:pt x="152800" y="48425"/>
                  <a:pt x="153191" y="48230"/>
                  <a:pt x="153680" y="48034"/>
                </a:cubicBezTo>
                <a:cubicBezTo>
                  <a:pt x="153680" y="48034"/>
                  <a:pt x="153777" y="48034"/>
                  <a:pt x="153777" y="48034"/>
                </a:cubicBezTo>
                <a:cubicBezTo>
                  <a:pt x="155048" y="47546"/>
                  <a:pt x="183888" y="36904"/>
                  <a:pt x="226218" y="32511"/>
                </a:cubicBezTo>
                <a:cubicBezTo>
                  <a:pt x="225045" y="23529"/>
                  <a:pt x="224165" y="16011"/>
                  <a:pt x="224067" y="15426"/>
                </a:cubicBezTo>
                <a:cubicBezTo>
                  <a:pt x="223578" y="10935"/>
                  <a:pt x="226218" y="6737"/>
                  <a:pt x="230422" y="5174"/>
                </a:cubicBezTo>
                <a:cubicBezTo>
                  <a:pt x="230910" y="4979"/>
                  <a:pt x="244499" y="0"/>
                  <a:pt x="262291"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a:solidFill>
                <a:schemeClr val="bg2">
                  <a:lumMod val="25000"/>
                </a:schemeClr>
              </a:solidFill>
              <a:latin typeface="微软雅黑" panose="020B0503020204020204" pitchFamily="34" charset="-122"/>
              <a:ea typeface="微软雅黑" panose="020B0503020204020204" pitchFamily="34" charset="-122"/>
            </a:endParaRPr>
          </a:p>
        </p:txBody>
      </p:sp>
      <p:sp>
        <p:nvSpPr>
          <p:cNvPr id="32" name="windmill_259758"/>
          <p:cNvSpPr>
            <a:spLocks noChangeAspect="1"/>
          </p:cNvSpPr>
          <p:nvPr/>
        </p:nvSpPr>
        <p:spPr bwMode="auto">
          <a:xfrm>
            <a:off x="7765237" y="1183036"/>
            <a:ext cx="609685" cy="507386"/>
          </a:xfrm>
          <a:custGeom>
            <a:avLst/>
            <a:gdLst>
              <a:gd name="T0" fmla="*/ 225185 h 604667"/>
              <a:gd name="T1" fmla="*/ 225185 h 604667"/>
              <a:gd name="T2" fmla="*/ 225185 h 604667"/>
              <a:gd name="T3" fmla="*/ 225185 h 604667"/>
              <a:gd name="T4" fmla="*/ 225185 h 604667"/>
              <a:gd name="T5" fmla="*/ 225185 h 604667"/>
              <a:gd name="T6" fmla="*/ 225185 h 604667"/>
              <a:gd name="T7" fmla="*/ 225185 h 604667"/>
              <a:gd name="T8" fmla="*/ 225185 h 604667"/>
              <a:gd name="T9" fmla="*/ 225185 h 604667"/>
              <a:gd name="T10" fmla="*/ 225185 h 604667"/>
              <a:gd name="T11" fmla="*/ 225185 h 604667"/>
              <a:gd name="T12" fmla="*/ 225185 h 604667"/>
              <a:gd name="T13" fmla="*/ 225185 h 604667"/>
              <a:gd name="T14" fmla="*/ 225185 h 604667"/>
              <a:gd name="T15" fmla="*/ 225185 h 604667"/>
              <a:gd name="T16" fmla="*/ 225185 h 604667"/>
              <a:gd name="T17" fmla="*/ 225185 h 604667"/>
              <a:gd name="T18" fmla="*/ 225185 h 604667"/>
              <a:gd name="T19" fmla="*/ 225185 h 604667"/>
              <a:gd name="T20" fmla="*/ 225185 h 604667"/>
              <a:gd name="T21" fmla="*/ 225185 h 604667"/>
              <a:gd name="T22" fmla="*/ 225185 h 604667"/>
              <a:gd name="T23" fmla="*/ 225185 h 604667"/>
              <a:gd name="T24" fmla="*/ 225185 h 604667"/>
              <a:gd name="T25" fmla="*/ 225185 h 604667"/>
              <a:gd name="T26" fmla="*/ 225185 h 604667"/>
              <a:gd name="T27" fmla="*/ 225185 h 604667"/>
              <a:gd name="T28" fmla="*/ 225185 h 604667"/>
              <a:gd name="T29" fmla="*/ 225185 h 604667"/>
              <a:gd name="T30" fmla="*/ 225185 h 604667"/>
              <a:gd name="T31" fmla="*/ 225185 h 604667"/>
              <a:gd name="T32" fmla="*/ 225185 h 604667"/>
              <a:gd name="T33" fmla="*/ 225185 h 604667"/>
              <a:gd name="T34" fmla="*/ 225185 h 604667"/>
              <a:gd name="T35" fmla="*/ 225185 h 604667"/>
              <a:gd name="T36" fmla="*/ 225185 h 604667"/>
              <a:gd name="T37" fmla="*/ 225185 h 604667"/>
              <a:gd name="T38" fmla="*/ 225185 h 604667"/>
              <a:gd name="T39" fmla="*/ 225185 h 604667"/>
              <a:gd name="T40" fmla="*/ 225185 h 604667"/>
              <a:gd name="T41" fmla="*/ 225185 h 604667"/>
              <a:gd name="T42" fmla="*/ 225185 h 604667"/>
              <a:gd name="T43" fmla="*/ 225185 h 604667"/>
              <a:gd name="T44" fmla="*/ 225185 h 604667"/>
              <a:gd name="T45" fmla="*/ 225185 h 604667"/>
              <a:gd name="T46" fmla="*/ 225185 h 604667"/>
              <a:gd name="T47" fmla="*/ 225185 h 604667"/>
              <a:gd name="T48" fmla="*/ 225185 h 604667"/>
              <a:gd name="T49" fmla="*/ 225185 h 604667"/>
              <a:gd name="T50" fmla="*/ 225185 h 604667"/>
              <a:gd name="T51" fmla="*/ 225185 h 604667"/>
              <a:gd name="T52" fmla="*/ 225185 h 604667"/>
              <a:gd name="T53" fmla="*/ 225185 h 604667"/>
              <a:gd name="T54" fmla="*/ 225185 h 604667"/>
              <a:gd name="T55" fmla="*/ 225185 h 604667"/>
              <a:gd name="T56" fmla="*/ 225185 h 604667"/>
              <a:gd name="T57" fmla="*/ 225185 h 604667"/>
              <a:gd name="T58" fmla="*/ 225185 h 604667"/>
              <a:gd name="T59" fmla="*/ 225185 h 604667"/>
              <a:gd name="T60" fmla="*/ 225185 h 604667"/>
              <a:gd name="T61" fmla="*/ 225185 h 604667"/>
              <a:gd name="T62" fmla="*/ 225185 h 604667"/>
              <a:gd name="T63" fmla="*/ 225185 h 604667"/>
              <a:gd name="T64" fmla="*/ 225185 h 604667"/>
              <a:gd name="T65" fmla="*/ 225185 h 604667"/>
              <a:gd name="T66" fmla="*/ 225185 h 604667"/>
              <a:gd name="T67" fmla="*/ 225185 h 604667"/>
              <a:gd name="T68" fmla="*/ 225185 h 604667"/>
              <a:gd name="T69" fmla="*/ 225185 h 604667"/>
              <a:gd name="T70" fmla="*/ 225185 h 604667"/>
              <a:gd name="T71" fmla="*/ 225185 h 604667"/>
              <a:gd name="T72" fmla="*/ 225185 h 604667"/>
              <a:gd name="T73" fmla="*/ 225185 h 604667"/>
              <a:gd name="T74" fmla="*/ 225185 h 604667"/>
              <a:gd name="T75" fmla="*/ 225185 h 604667"/>
              <a:gd name="T76" fmla="*/ 225185 h 604667"/>
              <a:gd name="T77" fmla="*/ 225185 h 604667"/>
              <a:gd name="T78" fmla="*/ 225185 h 604667"/>
              <a:gd name="T79" fmla="*/ 225185 h 604667"/>
              <a:gd name="T80" fmla="*/ 225185 h 604667"/>
              <a:gd name="T81" fmla="*/ 225185 h 604667"/>
              <a:gd name="T82" fmla="*/ 225185 h 604667"/>
              <a:gd name="T83" fmla="*/ 225185 h 604667"/>
              <a:gd name="T84" fmla="*/ 225185 h 604667"/>
              <a:gd name="T85" fmla="*/ 225185 h 604667"/>
              <a:gd name="T86" fmla="*/ 225185 h 604667"/>
              <a:gd name="T87" fmla="*/ 225185 h 604667"/>
              <a:gd name="T88" fmla="*/ 225185 h 604667"/>
              <a:gd name="T89" fmla="*/ 225185 h 604667"/>
              <a:gd name="T90" fmla="*/ 225185 h 604667"/>
              <a:gd name="T91" fmla="*/ 225185 h 604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823" h="5687">
                <a:moveTo>
                  <a:pt x="6671" y="4834"/>
                </a:moveTo>
                <a:lnTo>
                  <a:pt x="6529" y="4834"/>
                </a:lnTo>
                <a:lnTo>
                  <a:pt x="6529" y="4407"/>
                </a:lnTo>
                <a:cubicBezTo>
                  <a:pt x="6529" y="4329"/>
                  <a:pt x="6465" y="4265"/>
                  <a:pt x="6387" y="4265"/>
                </a:cubicBezTo>
                <a:lnTo>
                  <a:pt x="6250" y="4265"/>
                </a:lnTo>
                <a:cubicBezTo>
                  <a:pt x="6400" y="3917"/>
                  <a:pt x="6577" y="3611"/>
                  <a:pt x="6781" y="3359"/>
                </a:cubicBezTo>
                <a:cubicBezTo>
                  <a:pt x="6817" y="3316"/>
                  <a:pt x="6823" y="3255"/>
                  <a:pt x="6798" y="3205"/>
                </a:cubicBezTo>
                <a:cubicBezTo>
                  <a:pt x="6773" y="3155"/>
                  <a:pt x="6719" y="3119"/>
                  <a:pt x="6664" y="3128"/>
                </a:cubicBezTo>
                <a:cubicBezTo>
                  <a:pt x="6367" y="3142"/>
                  <a:pt x="6078" y="3196"/>
                  <a:pt x="5800" y="3281"/>
                </a:cubicBezTo>
                <a:cubicBezTo>
                  <a:pt x="5663" y="1515"/>
                  <a:pt x="4221" y="93"/>
                  <a:pt x="2435" y="7"/>
                </a:cubicBezTo>
                <a:cubicBezTo>
                  <a:pt x="2379" y="0"/>
                  <a:pt x="2326" y="35"/>
                  <a:pt x="2301" y="85"/>
                </a:cubicBezTo>
                <a:cubicBezTo>
                  <a:pt x="2275" y="135"/>
                  <a:pt x="2282" y="195"/>
                  <a:pt x="2317" y="239"/>
                </a:cubicBezTo>
                <a:cubicBezTo>
                  <a:pt x="2686" y="693"/>
                  <a:pt x="2957" y="1288"/>
                  <a:pt x="3111" y="1955"/>
                </a:cubicBezTo>
                <a:cubicBezTo>
                  <a:pt x="2520" y="1463"/>
                  <a:pt x="1792" y="1173"/>
                  <a:pt x="1016" y="1136"/>
                </a:cubicBezTo>
                <a:cubicBezTo>
                  <a:pt x="963" y="1128"/>
                  <a:pt x="908" y="1164"/>
                  <a:pt x="883" y="1214"/>
                </a:cubicBezTo>
                <a:cubicBezTo>
                  <a:pt x="857" y="1264"/>
                  <a:pt x="864" y="1324"/>
                  <a:pt x="899" y="1368"/>
                </a:cubicBezTo>
                <a:cubicBezTo>
                  <a:pt x="1251" y="1801"/>
                  <a:pt x="1512" y="2365"/>
                  <a:pt x="1669" y="2994"/>
                </a:cubicBezTo>
                <a:cubicBezTo>
                  <a:pt x="1201" y="2740"/>
                  <a:pt x="686" y="2592"/>
                  <a:pt x="159" y="2567"/>
                </a:cubicBezTo>
                <a:cubicBezTo>
                  <a:pt x="103" y="2559"/>
                  <a:pt x="51" y="2595"/>
                  <a:pt x="25" y="2645"/>
                </a:cubicBezTo>
                <a:cubicBezTo>
                  <a:pt x="0" y="2695"/>
                  <a:pt x="6" y="2755"/>
                  <a:pt x="42" y="2799"/>
                </a:cubicBezTo>
                <a:cubicBezTo>
                  <a:pt x="355" y="3185"/>
                  <a:pt x="600" y="3692"/>
                  <a:pt x="763" y="4265"/>
                </a:cubicBezTo>
                <a:lnTo>
                  <a:pt x="698" y="4265"/>
                </a:lnTo>
                <a:cubicBezTo>
                  <a:pt x="620" y="4265"/>
                  <a:pt x="556" y="4329"/>
                  <a:pt x="556" y="4407"/>
                </a:cubicBezTo>
                <a:lnTo>
                  <a:pt x="556" y="4834"/>
                </a:lnTo>
                <a:lnTo>
                  <a:pt x="414" y="4834"/>
                </a:lnTo>
                <a:cubicBezTo>
                  <a:pt x="335" y="4834"/>
                  <a:pt x="271" y="4898"/>
                  <a:pt x="271" y="4976"/>
                </a:cubicBezTo>
                <a:lnTo>
                  <a:pt x="271" y="5545"/>
                </a:lnTo>
                <a:cubicBezTo>
                  <a:pt x="271" y="5624"/>
                  <a:pt x="335" y="5687"/>
                  <a:pt x="414" y="5687"/>
                </a:cubicBezTo>
                <a:lnTo>
                  <a:pt x="6671" y="5687"/>
                </a:lnTo>
                <a:cubicBezTo>
                  <a:pt x="6750" y="5687"/>
                  <a:pt x="6814" y="5624"/>
                  <a:pt x="6814" y="5545"/>
                </a:cubicBezTo>
                <a:lnTo>
                  <a:pt x="6814" y="4976"/>
                </a:lnTo>
                <a:cubicBezTo>
                  <a:pt x="6814" y="4898"/>
                  <a:pt x="6750" y="4834"/>
                  <a:pt x="6671" y="4834"/>
                </a:cubicBezTo>
                <a:close/>
                <a:moveTo>
                  <a:pt x="6369" y="3441"/>
                </a:moveTo>
                <a:cubicBezTo>
                  <a:pt x="6206" y="3684"/>
                  <a:pt x="6063" y="3960"/>
                  <a:pt x="5940" y="4265"/>
                </a:cubicBezTo>
                <a:lnTo>
                  <a:pt x="4632" y="4265"/>
                </a:lnTo>
                <a:cubicBezTo>
                  <a:pt x="4644" y="4254"/>
                  <a:pt x="4654" y="4242"/>
                  <a:pt x="4666" y="4231"/>
                </a:cubicBezTo>
                <a:cubicBezTo>
                  <a:pt x="4679" y="4220"/>
                  <a:pt x="4693" y="4209"/>
                  <a:pt x="4706" y="4198"/>
                </a:cubicBezTo>
                <a:cubicBezTo>
                  <a:pt x="4901" y="4032"/>
                  <a:pt x="5115" y="3887"/>
                  <a:pt x="5342" y="3771"/>
                </a:cubicBezTo>
                <a:cubicBezTo>
                  <a:pt x="5347" y="3768"/>
                  <a:pt x="5353" y="3765"/>
                  <a:pt x="5359" y="3762"/>
                </a:cubicBezTo>
                <a:cubicBezTo>
                  <a:pt x="5475" y="3703"/>
                  <a:pt x="5595" y="3650"/>
                  <a:pt x="5718" y="3606"/>
                </a:cubicBezTo>
                <a:cubicBezTo>
                  <a:pt x="5927" y="3529"/>
                  <a:pt x="6145" y="3473"/>
                  <a:pt x="6369" y="3441"/>
                </a:cubicBezTo>
                <a:close/>
                <a:moveTo>
                  <a:pt x="2731" y="321"/>
                </a:moveTo>
                <a:cubicBezTo>
                  <a:pt x="4253" y="541"/>
                  <a:pt x="5440" y="1821"/>
                  <a:pt x="5526" y="3374"/>
                </a:cubicBezTo>
                <a:cubicBezTo>
                  <a:pt x="5509" y="3380"/>
                  <a:pt x="5495" y="3389"/>
                  <a:pt x="5478" y="3396"/>
                </a:cubicBezTo>
                <a:cubicBezTo>
                  <a:pt x="5385" y="3435"/>
                  <a:pt x="5293" y="3477"/>
                  <a:pt x="5203" y="3524"/>
                </a:cubicBezTo>
                <a:cubicBezTo>
                  <a:pt x="5176" y="3537"/>
                  <a:pt x="5151" y="3551"/>
                  <a:pt x="5125" y="3566"/>
                </a:cubicBezTo>
                <a:cubicBezTo>
                  <a:pt x="5040" y="3613"/>
                  <a:pt x="4956" y="3663"/>
                  <a:pt x="4875" y="3717"/>
                </a:cubicBezTo>
                <a:cubicBezTo>
                  <a:pt x="4847" y="3736"/>
                  <a:pt x="4819" y="3754"/>
                  <a:pt x="4792" y="3773"/>
                </a:cubicBezTo>
                <a:cubicBezTo>
                  <a:pt x="4717" y="3826"/>
                  <a:pt x="4645" y="3882"/>
                  <a:pt x="4574" y="3940"/>
                </a:cubicBezTo>
                <a:cubicBezTo>
                  <a:pt x="4543" y="3965"/>
                  <a:pt x="4512" y="3990"/>
                  <a:pt x="4482" y="4016"/>
                </a:cubicBezTo>
                <a:cubicBezTo>
                  <a:pt x="4419" y="4072"/>
                  <a:pt x="4359" y="4131"/>
                  <a:pt x="4299" y="4191"/>
                </a:cubicBezTo>
                <a:cubicBezTo>
                  <a:pt x="4274" y="4216"/>
                  <a:pt x="4246" y="4239"/>
                  <a:pt x="4222" y="4265"/>
                </a:cubicBezTo>
                <a:lnTo>
                  <a:pt x="3463" y="4265"/>
                </a:lnTo>
                <a:cubicBezTo>
                  <a:pt x="3478" y="4171"/>
                  <a:pt x="3487" y="4076"/>
                  <a:pt x="3497" y="3981"/>
                </a:cubicBezTo>
                <a:cubicBezTo>
                  <a:pt x="3503" y="3927"/>
                  <a:pt x="3512" y="3875"/>
                  <a:pt x="3517" y="3821"/>
                </a:cubicBezTo>
                <a:cubicBezTo>
                  <a:pt x="3533" y="3638"/>
                  <a:pt x="3543" y="3454"/>
                  <a:pt x="3543" y="3270"/>
                </a:cubicBezTo>
                <a:cubicBezTo>
                  <a:pt x="3543" y="3118"/>
                  <a:pt x="3536" y="2967"/>
                  <a:pt x="3526" y="2818"/>
                </a:cubicBezTo>
                <a:cubicBezTo>
                  <a:pt x="3523" y="2782"/>
                  <a:pt x="3518" y="2747"/>
                  <a:pt x="3515" y="2711"/>
                </a:cubicBezTo>
                <a:cubicBezTo>
                  <a:pt x="3505" y="2598"/>
                  <a:pt x="3493" y="2485"/>
                  <a:pt x="3477" y="2374"/>
                </a:cubicBezTo>
                <a:cubicBezTo>
                  <a:pt x="3475" y="2361"/>
                  <a:pt x="3475" y="2347"/>
                  <a:pt x="3473" y="2334"/>
                </a:cubicBezTo>
                <a:cubicBezTo>
                  <a:pt x="3472" y="2331"/>
                  <a:pt x="3470" y="2329"/>
                  <a:pt x="3469" y="2327"/>
                </a:cubicBezTo>
                <a:cubicBezTo>
                  <a:pt x="3353" y="1567"/>
                  <a:pt x="3101" y="872"/>
                  <a:pt x="2731" y="321"/>
                </a:cubicBezTo>
                <a:close/>
                <a:moveTo>
                  <a:pt x="1312" y="1450"/>
                </a:moveTo>
                <a:cubicBezTo>
                  <a:pt x="2029" y="1553"/>
                  <a:pt x="2688" y="1891"/>
                  <a:pt x="3197" y="2420"/>
                </a:cubicBezTo>
                <a:cubicBezTo>
                  <a:pt x="3217" y="2559"/>
                  <a:pt x="3232" y="2699"/>
                  <a:pt x="3243" y="2841"/>
                </a:cubicBezTo>
                <a:cubicBezTo>
                  <a:pt x="3243" y="2848"/>
                  <a:pt x="3243" y="2855"/>
                  <a:pt x="3244" y="2862"/>
                </a:cubicBezTo>
                <a:cubicBezTo>
                  <a:pt x="3253" y="2997"/>
                  <a:pt x="3258" y="3133"/>
                  <a:pt x="3258" y="3270"/>
                </a:cubicBezTo>
                <a:cubicBezTo>
                  <a:pt x="3258" y="3289"/>
                  <a:pt x="3256" y="3308"/>
                  <a:pt x="3256" y="3328"/>
                </a:cubicBezTo>
                <a:cubicBezTo>
                  <a:pt x="3254" y="3485"/>
                  <a:pt x="3248" y="3643"/>
                  <a:pt x="3234" y="3799"/>
                </a:cubicBezTo>
                <a:cubicBezTo>
                  <a:pt x="3228" y="3862"/>
                  <a:pt x="3217" y="3924"/>
                  <a:pt x="3210" y="3986"/>
                </a:cubicBezTo>
                <a:cubicBezTo>
                  <a:pt x="3199" y="4080"/>
                  <a:pt x="3186" y="4173"/>
                  <a:pt x="3170" y="4265"/>
                </a:cubicBezTo>
                <a:lnTo>
                  <a:pt x="2123" y="4265"/>
                </a:lnTo>
                <a:cubicBezTo>
                  <a:pt x="2101" y="3194"/>
                  <a:pt x="1811" y="2192"/>
                  <a:pt x="1312" y="1450"/>
                </a:cubicBezTo>
                <a:close/>
                <a:moveTo>
                  <a:pt x="455" y="2881"/>
                </a:moveTo>
                <a:cubicBezTo>
                  <a:pt x="911" y="2948"/>
                  <a:pt x="1352" y="3114"/>
                  <a:pt x="1747" y="3368"/>
                </a:cubicBezTo>
                <a:cubicBezTo>
                  <a:pt x="1772" y="3512"/>
                  <a:pt x="1792" y="3655"/>
                  <a:pt x="1807" y="3798"/>
                </a:cubicBezTo>
                <a:cubicBezTo>
                  <a:pt x="1808" y="3810"/>
                  <a:pt x="1810" y="3821"/>
                  <a:pt x="1811" y="3832"/>
                </a:cubicBezTo>
                <a:cubicBezTo>
                  <a:pt x="1822" y="3942"/>
                  <a:pt x="1827" y="4051"/>
                  <a:pt x="1832" y="4159"/>
                </a:cubicBezTo>
                <a:cubicBezTo>
                  <a:pt x="1833" y="4195"/>
                  <a:pt x="1835" y="4230"/>
                  <a:pt x="1835" y="4265"/>
                </a:cubicBezTo>
                <a:lnTo>
                  <a:pt x="1064" y="4265"/>
                </a:lnTo>
                <a:cubicBezTo>
                  <a:pt x="924" y="3743"/>
                  <a:pt x="716" y="3272"/>
                  <a:pt x="455" y="2881"/>
                </a:cubicBezTo>
                <a:close/>
                <a:moveTo>
                  <a:pt x="6529" y="5403"/>
                </a:moveTo>
                <a:lnTo>
                  <a:pt x="556" y="5403"/>
                </a:lnTo>
                <a:lnTo>
                  <a:pt x="556" y="5118"/>
                </a:lnTo>
                <a:lnTo>
                  <a:pt x="698" y="5118"/>
                </a:lnTo>
                <a:cubicBezTo>
                  <a:pt x="777" y="5118"/>
                  <a:pt x="840" y="5055"/>
                  <a:pt x="840" y="4976"/>
                </a:cubicBezTo>
                <a:lnTo>
                  <a:pt x="840" y="4550"/>
                </a:lnTo>
                <a:lnTo>
                  <a:pt x="6245" y="4550"/>
                </a:lnTo>
                <a:lnTo>
                  <a:pt x="6245" y="4976"/>
                </a:lnTo>
                <a:cubicBezTo>
                  <a:pt x="6245" y="5055"/>
                  <a:pt x="6308" y="5118"/>
                  <a:pt x="6387" y="5118"/>
                </a:cubicBezTo>
                <a:lnTo>
                  <a:pt x="6529" y="5118"/>
                </a:lnTo>
                <a:lnTo>
                  <a:pt x="6529" y="5403"/>
                </a:ln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a:solidFill>
                <a:schemeClr val="bg2">
                  <a:lumMod val="25000"/>
                </a:schemeClr>
              </a:solidFill>
              <a:latin typeface="微软雅黑" panose="020B0503020204020204" pitchFamily="34" charset="-122"/>
              <a:ea typeface="微软雅黑" panose="020B0503020204020204" pitchFamily="34" charset="-122"/>
            </a:endParaRPr>
          </a:p>
        </p:txBody>
      </p:sp>
      <p:sp>
        <p:nvSpPr>
          <p:cNvPr id="33" name="矩形 1"/>
          <p:cNvSpPr>
            <a:spLocks noChangeArrowheads="1"/>
          </p:cNvSpPr>
          <p:nvPr/>
        </p:nvSpPr>
        <p:spPr bwMode="auto">
          <a:xfrm>
            <a:off x="8477654" y="1733199"/>
            <a:ext cx="3475722" cy="607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nSpc>
                <a:spcPct val="120000"/>
              </a:lnSpc>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单击添加文字内容单击添加文字内容单击添加文字内容单击添加文字内容</a:t>
            </a:r>
            <a:endParaRPr lang="zh-CN" altLang="en-US" sz="14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34" name="矩形 1"/>
          <p:cNvSpPr>
            <a:spLocks noChangeArrowheads="1"/>
          </p:cNvSpPr>
          <p:nvPr/>
        </p:nvSpPr>
        <p:spPr bwMode="auto">
          <a:xfrm>
            <a:off x="7331804" y="2853697"/>
            <a:ext cx="3475722" cy="607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nSpc>
                <a:spcPct val="120000"/>
              </a:lnSpc>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单击添加文字内容单击添加文字内容单击添加文字内容单击添加文字内容</a:t>
            </a:r>
            <a:endParaRPr lang="zh-CN" altLang="en-US" sz="14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35" name="矩形 1"/>
          <p:cNvSpPr>
            <a:spLocks noChangeArrowheads="1"/>
          </p:cNvSpPr>
          <p:nvPr/>
        </p:nvSpPr>
        <p:spPr bwMode="auto">
          <a:xfrm>
            <a:off x="6185954" y="3974195"/>
            <a:ext cx="3475722" cy="607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nSpc>
                <a:spcPct val="120000"/>
              </a:lnSpc>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单击添加文字内容单击添加文字内容单击添加文字内容单击添加文字内容</a:t>
            </a:r>
            <a:endParaRPr lang="zh-CN" altLang="en-US" sz="14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36" name="矩形 1"/>
          <p:cNvSpPr>
            <a:spLocks noChangeArrowheads="1"/>
          </p:cNvSpPr>
          <p:nvPr/>
        </p:nvSpPr>
        <p:spPr bwMode="auto">
          <a:xfrm>
            <a:off x="5040104" y="5094693"/>
            <a:ext cx="3475722" cy="607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nSpc>
                <a:spcPct val="120000"/>
              </a:lnSpc>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单击添加文字内容单击添加文字内容单击添加文字内容单击添加文字内容</a:t>
            </a:r>
            <a:endParaRPr lang="zh-CN" altLang="en-US" sz="1400" dirty="0">
              <a:solidFill>
                <a:schemeClr val="bg2">
                  <a:lumMod val="2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28600" y="227965"/>
            <a:ext cx="12419965" cy="6630035"/>
            <a:chOff x="-360" y="359"/>
            <a:chExt cx="19559" cy="10441"/>
          </a:xfrm>
        </p:grpSpPr>
        <p:grpSp>
          <p:nvGrpSpPr>
            <p:cNvPr id="4" name="组合 3"/>
            <p:cNvGrpSpPr/>
            <p:nvPr/>
          </p:nvGrpSpPr>
          <p:grpSpPr>
            <a:xfrm>
              <a:off x="13679" y="9470"/>
              <a:ext cx="5520" cy="1330"/>
              <a:chOff x="13679" y="9470"/>
              <a:chExt cx="5520" cy="1330"/>
            </a:xfrm>
          </p:grpSpPr>
          <p:sp>
            <p:nvSpPr>
              <p:cNvPr id="5" name="等腰三角形 4"/>
              <p:cNvSpPr/>
              <p:nvPr/>
            </p:nvSpPr>
            <p:spPr>
              <a:xfrm>
                <a:off x="13785" y="9530"/>
                <a:ext cx="5415" cy="1270"/>
              </a:xfrm>
              <a:prstGeom prst="triangle">
                <a:avLst>
                  <a:gd name="adj" fmla="val 10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任意多边形: 形状 31"/>
              <p:cNvSpPr/>
              <p:nvPr/>
            </p:nvSpPr>
            <p:spPr>
              <a:xfrm>
                <a:off x="13679" y="9470"/>
                <a:ext cx="5521" cy="1330"/>
              </a:xfrm>
              <a:custGeom>
                <a:avLst/>
                <a:gdLst>
                  <a:gd name="connsiteX0" fmla="*/ 12192000 w 12192000"/>
                  <a:gd name="connsiteY0" fmla="*/ 0 h 3558188"/>
                  <a:gd name="connsiteX1" fmla="*/ 12192000 w 12192000"/>
                  <a:gd name="connsiteY1" fmla="*/ 614595 h 3558188"/>
                  <a:gd name="connsiteX2" fmla="*/ 11956516 w 12192000"/>
                  <a:gd name="connsiteY2" fmla="*/ 631560 h 3558188"/>
                  <a:gd name="connsiteX3" fmla="*/ 8854628 w 12192000"/>
                  <a:gd name="connsiteY3" fmla="*/ 1178053 h 3558188"/>
                  <a:gd name="connsiteX4" fmla="*/ 3598947 w 12192000"/>
                  <a:gd name="connsiteY4" fmla="*/ 3354920 h 3558188"/>
                  <a:gd name="connsiteX5" fmla="*/ 3278316 w 12192000"/>
                  <a:gd name="connsiteY5" fmla="*/ 3558188 h 3558188"/>
                  <a:gd name="connsiteX6" fmla="*/ 0 w 12192000"/>
                  <a:gd name="connsiteY6" fmla="*/ 3558188 h 3558188"/>
                  <a:gd name="connsiteX7" fmla="*/ 0 w 12192000"/>
                  <a:gd name="connsiteY7" fmla="*/ 3551238 h 3558188"/>
                  <a:gd name="connsiteX8" fmla="*/ 133610 w 12192000"/>
                  <a:gd name="connsiteY8" fmla="*/ 3459823 h 3558188"/>
                  <a:gd name="connsiteX9" fmla="*/ 9944673 w 12192000"/>
                  <a:gd name="connsiteY9" fmla="*/ 173876 h 3558188"/>
                  <a:gd name="connsiteX10" fmla="*/ 12084709 w 12192000"/>
                  <a:gd name="connsiteY10" fmla="*/ 2633 h 3558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558188">
                    <a:moveTo>
                      <a:pt x="12192000" y="0"/>
                    </a:moveTo>
                    <a:lnTo>
                      <a:pt x="12192000" y="614595"/>
                    </a:lnTo>
                    <a:lnTo>
                      <a:pt x="11956516" y="631560"/>
                    </a:lnTo>
                    <a:cubicBezTo>
                      <a:pt x="10980039" y="716814"/>
                      <a:pt x="9936004" y="896836"/>
                      <a:pt x="8854628" y="1178053"/>
                    </a:cubicBezTo>
                    <a:cubicBezTo>
                      <a:pt x="6890955" y="1686811"/>
                      <a:pt x="5082857" y="2455964"/>
                      <a:pt x="3598947" y="3354920"/>
                    </a:cubicBezTo>
                    <a:lnTo>
                      <a:pt x="3278316" y="3558188"/>
                    </a:lnTo>
                    <a:lnTo>
                      <a:pt x="0" y="3558188"/>
                    </a:lnTo>
                    <a:lnTo>
                      <a:pt x="0" y="3551238"/>
                    </a:lnTo>
                    <a:lnTo>
                      <a:pt x="133610" y="3459823"/>
                    </a:lnTo>
                    <a:cubicBezTo>
                      <a:pt x="2532964" y="1892315"/>
                      <a:pt x="6090794" y="640993"/>
                      <a:pt x="9944673" y="173876"/>
                    </a:cubicBezTo>
                    <a:cubicBezTo>
                      <a:pt x="10680429" y="84760"/>
                      <a:pt x="11395684" y="28983"/>
                      <a:pt x="12084709" y="2633"/>
                    </a:cubicBezTo>
                    <a:close/>
                  </a:path>
                </a:pathLst>
              </a:custGeom>
              <a:solidFill>
                <a:srgbClr val="B582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5" name="组合 14"/>
            <p:cNvGrpSpPr/>
            <p:nvPr/>
          </p:nvGrpSpPr>
          <p:grpSpPr>
            <a:xfrm>
              <a:off x="-360" y="359"/>
              <a:ext cx="6686" cy="818"/>
              <a:chOff x="-360" y="340"/>
              <a:chExt cx="5373" cy="657"/>
            </a:xfrm>
          </p:grpSpPr>
          <p:sp>
            <p:nvSpPr>
              <p:cNvPr id="16" name="对角圆角矩形 15"/>
              <p:cNvSpPr/>
              <p:nvPr/>
            </p:nvSpPr>
            <p:spPr>
              <a:xfrm>
                <a:off x="-360" y="340"/>
                <a:ext cx="5042" cy="657"/>
              </a:xfrm>
              <a:prstGeom prst="round2DiagRect">
                <a:avLst>
                  <a:gd name="adj1" fmla="val 16667"/>
                  <a:gd name="adj2" fmla="val 45662"/>
                </a:avLst>
              </a:prstGeom>
              <a:solidFill>
                <a:srgbClr val="352C6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文本框 16"/>
              <p:cNvSpPr txBox="1"/>
              <p:nvPr/>
            </p:nvSpPr>
            <p:spPr>
              <a:xfrm>
                <a:off x="315" y="340"/>
                <a:ext cx="4698" cy="647"/>
              </a:xfrm>
              <a:prstGeom prst="roundRect">
                <a:avLst/>
              </a:prstGeom>
              <a:noFill/>
              <a:extLst>
                <a:ext uri="{909E8E84-426E-40DD-AFC4-6F175D3DCCD1}">
                  <a14:hiddenFill xmlns:a14="http://schemas.microsoft.com/office/drawing/2010/main">
                    <a:solidFill>
                      <a:srgbClr val="FE85A3"/>
                    </a:solidFill>
                  </a14:hiddenFill>
                </a:ext>
              </a:extLst>
            </p:spPr>
            <p:txBody>
              <a:bodyPr wrap="square" rtlCol="0">
                <a:spAutoFit/>
              </a:bodyPr>
              <a:p>
                <a:r>
                  <a:rPr lang="zh-CN" altLang="en-US" sz="2400" dirty="0">
                    <a:solidFill>
                      <a:schemeClr val="bg1"/>
                    </a:solidFill>
                    <a:latin typeface="微软雅黑" panose="020B0503020204020204" pitchFamily="34" charset="-122"/>
                    <a:ea typeface="微软雅黑" panose="020B0503020204020204" pitchFamily="34" charset="-122"/>
                  </a:rPr>
                  <a:t>单击添加您的标题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sp>
        <p:nvSpPr>
          <p:cNvPr id="26" name="圆角矩形 25"/>
          <p:cNvSpPr/>
          <p:nvPr/>
        </p:nvSpPr>
        <p:spPr>
          <a:xfrm>
            <a:off x="-1381943" y="2681326"/>
            <a:ext cx="4892018" cy="4245050"/>
          </a:xfrm>
          <a:prstGeom prst="roundRect">
            <a:avLst/>
          </a:prstGeom>
          <a:blipFill dpi="0" rotWithShape="1">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ransition spd="slow" advTm="4000">
    <p:push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
          <p:cNvSpPr>
            <a:spLocks noChangeArrowheads="1"/>
          </p:cNvSpPr>
          <p:nvPr/>
        </p:nvSpPr>
        <p:spPr bwMode="auto">
          <a:xfrm rot="10800000">
            <a:off x="4972047" y="3673391"/>
            <a:ext cx="2240564" cy="2489952"/>
          </a:xfrm>
          <a:custGeom>
            <a:avLst/>
            <a:gdLst>
              <a:gd name="T0" fmla="*/ 0 w 1141"/>
              <a:gd name="T1" fmla="*/ 961 h 1268"/>
              <a:gd name="T2" fmla="*/ 1141 w 1141"/>
              <a:gd name="T3" fmla="*/ 1268 h 1268"/>
              <a:gd name="T4" fmla="*/ 1141 w 1141"/>
              <a:gd name="T5" fmla="*/ 285 h 1268"/>
              <a:gd name="T6" fmla="*/ 576 w 1141"/>
              <a:gd name="T7" fmla="*/ 0 h 1268"/>
              <a:gd name="T8" fmla="*/ 0 w 1141"/>
              <a:gd name="T9" fmla="*/ 285 h 1268"/>
              <a:gd name="T10" fmla="*/ 0 w 1141"/>
              <a:gd name="T11" fmla="*/ 961 h 1268"/>
              <a:gd name="T12" fmla="*/ 0 60000 65536"/>
              <a:gd name="T13" fmla="*/ 0 60000 65536"/>
              <a:gd name="T14" fmla="*/ 0 60000 65536"/>
              <a:gd name="T15" fmla="*/ 0 60000 65536"/>
              <a:gd name="T16" fmla="*/ 0 60000 65536"/>
              <a:gd name="T17" fmla="*/ 0 60000 65536"/>
              <a:gd name="T18" fmla="*/ 0 w 1141"/>
              <a:gd name="T19" fmla="*/ 0 h 1268"/>
              <a:gd name="T20" fmla="*/ 1141 w 1141"/>
              <a:gd name="T21" fmla="*/ 1268 h 1268"/>
            </a:gdLst>
            <a:ahLst/>
            <a:cxnLst>
              <a:cxn ang="T12">
                <a:pos x="T0" y="T1"/>
              </a:cxn>
              <a:cxn ang="T13">
                <a:pos x="T2" y="T3"/>
              </a:cxn>
              <a:cxn ang="T14">
                <a:pos x="T4" y="T5"/>
              </a:cxn>
              <a:cxn ang="T15">
                <a:pos x="T6" y="T7"/>
              </a:cxn>
              <a:cxn ang="T16">
                <a:pos x="T8" y="T9"/>
              </a:cxn>
              <a:cxn ang="T17">
                <a:pos x="T10" y="T11"/>
              </a:cxn>
            </a:cxnLst>
            <a:rect l="T18" t="T19" r="T20" b="T21"/>
            <a:pathLst>
              <a:path w="1141" h="1268">
                <a:moveTo>
                  <a:pt x="0" y="961"/>
                </a:moveTo>
                <a:lnTo>
                  <a:pt x="1141" y="1268"/>
                </a:lnTo>
                <a:lnTo>
                  <a:pt x="1141" y="285"/>
                </a:lnTo>
                <a:lnTo>
                  <a:pt x="576" y="0"/>
                </a:lnTo>
                <a:lnTo>
                  <a:pt x="0" y="285"/>
                </a:lnTo>
                <a:lnTo>
                  <a:pt x="0" y="961"/>
                </a:lnTo>
                <a:close/>
              </a:path>
            </a:pathLst>
          </a:custGeom>
          <a:solidFill>
            <a:schemeClr val="accent2">
              <a:alpha val="35000"/>
            </a:schemeClr>
          </a:solidFill>
          <a:ln>
            <a:noFill/>
          </a:ln>
        </p:spPr>
        <p:txBody>
          <a:bodyPr/>
          <a:lstStyle/>
          <a:p>
            <a:endParaRPr lang="zh-CN" altLang="zh-CN" sz="16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 name="Freeform 5"/>
          <p:cNvSpPr>
            <a:spLocks noChangeArrowheads="1"/>
          </p:cNvSpPr>
          <p:nvPr/>
        </p:nvSpPr>
        <p:spPr bwMode="auto">
          <a:xfrm rot="10800000">
            <a:off x="4972047" y="3532939"/>
            <a:ext cx="2240564" cy="2489952"/>
          </a:xfrm>
          <a:custGeom>
            <a:avLst/>
            <a:gdLst>
              <a:gd name="T0" fmla="*/ 0 w 1141"/>
              <a:gd name="T1" fmla="*/ 961 h 1268"/>
              <a:gd name="T2" fmla="*/ 1141 w 1141"/>
              <a:gd name="T3" fmla="*/ 1268 h 1268"/>
              <a:gd name="T4" fmla="*/ 1141 w 1141"/>
              <a:gd name="T5" fmla="*/ 285 h 1268"/>
              <a:gd name="T6" fmla="*/ 576 w 1141"/>
              <a:gd name="T7" fmla="*/ 0 h 1268"/>
              <a:gd name="T8" fmla="*/ 0 w 1141"/>
              <a:gd name="T9" fmla="*/ 285 h 1268"/>
              <a:gd name="T10" fmla="*/ 0 w 1141"/>
              <a:gd name="T11" fmla="*/ 961 h 1268"/>
              <a:gd name="T12" fmla="*/ 0 60000 65536"/>
              <a:gd name="T13" fmla="*/ 0 60000 65536"/>
              <a:gd name="T14" fmla="*/ 0 60000 65536"/>
              <a:gd name="T15" fmla="*/ 0 60000 65536"/>
              <a:gd name="T16" fmla="*/ 0 60000 65536"/>
              <a:gd name="T17" fmla="*/ 0 60000 65536"/>
              <a:gd name="T18" fmla="*/ 0 w 1141"/>
              <a:gd name="T19" fmla="*/ 0 h 1268"/>
              <a:gd name="T20" fmla="*/ 1141 w 1141"/>
              <a:gd name="T21" fmla="*/ 1268 h 1268"/>
            </a:gdLst>
            <a:ahLst/>
            <a:cxnLst>
              <a:cxn ang="T12">
                <a:pos x="T0" y="T1"/>
              </a:cxn>
              <a:cxn ang="T13">
                <a:pos x="T2" y="T3"/>
              </a:cxn>
              <a:cxn ang="T14">
                <a:pos x="T4" y="T5"/>
              </a:cxn>
              <a:cxn ang="T15">
                <a:pos x="T6" y="T7"/>
              </a:cxn>
              <a:cxn ang="T16">
                <a:pos x="T8" y="T9"/>
              </a:cxn>
              <a:cxn ang="T17">
                <a:pos x="T10" y="T11"/>
              </a:cxn>
            </a:cxnLst>
            <a:rect l="T18" t="T19" r="T20" b="T21"/>
            <a:pathLst>
              <a:path w="1141" h="1268">
                <a:moveTo>
                  <a:pt x="0" y="961"/>
                </a:moveTo>
                <a:lnTo>
                  <a:pt x="1141" y="1268"/>
                </a:lnTo>
                <a:lnTo>
                  <a:pt x="1141" y="285"/>
                </a:lnTo>
                <a:lnTo>
                  <a:pt x="576" y="0"/>
                </a:lnTo>
                <a:lnTo>
                  <a:pt x="0" y="285"/>
                </a:lnTo>
                <a:lnTo>
                  <a:pt x="0" y="961"/>
                </a:lnTo>
                <a:close/>
              </a:path>
            </a:pathLst>
          </a:custGeom>
          <a:solidFill>
            <a:schemeClr val="accent2">
              <a:alpha val="35000"/>
            </a:schemeClr>
          </a:solidFill>
          <a:ln>
            <a:noFill/>
          </a:ln>
        </p:spPr>
        <p:txBody>
          <a:bodyPr/>
          <a:lstStyle/>
          <a:p>
            <a:endParaRPr lang="zh-CN" altLang="zh-CN" sz="16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 name="Freeform 5"/>
          <p:cNvSpPr>
            <a:spLocks noChangeArrowheads="1"/>
          </p:cNvSpPr>
          <p:nvPr/>
        </p:nvSpPr>
        <p:spPr bwMode="auto">
          <a:xfrm rot="10800000">
            <a:off x="4972047" y="3392488"/>
            <a:ext cx="2240564" cy="2489952"/>
          </a:xfrm>
          <a:custGeom>
            <a:avLst/>
            <a:gdLst>
              <a:gd name="T0" fmla="*/ 0 w 1141"/>
              <a:gd name="T1" fmla="*/ 961 h 1268"/>
              <a:gd name="T2" fmla="*/ 1141 w 1141"/>
              <a:gd name="T3" fmla="*/ 1268 h 1268"/>
              <a:gd name="T4" fmla="*/ 1141 w 1141"/>
              <a:gd name="T5" fmla="*/ 285 h 1268"/>
              <a:gd name="T6" fmla="*/ 576 w 1141"/>
              <a:gd name="T7" fmla="*/ 0 h 1268"/>
              <a:gd name="T8" fmla="*/ 0 w 1141"/>
              <a:gd name="T9" fmla="*/ 285 h 1268"/>
              <a:gd name="T10" fmla="*/ 0 w 1141"/>
              <a:gd name="T11" fmla="*/ 961 h 1268"/>
              <a:gd name="T12" fmla="*/ 0 60000 65536"/>
              <a:gd name="T13" fmla="*/ 0 60000 65536"/>
              <a:gd name="T14" fmla="*/ 0 60000 65536"/>
              <a:gd name="T15" fmla="*/ 0 60000 65536"/>
              <a:gd name="T16" fmla="*/ 0 60000 65536"/>
              <a:gd name="T17" fmla="*/ 0 60000 65536"/>
              <a:gd name="T18" fmla="*/ 0 w 1141"/>
              <a:gd name="T19" fmla="*/ 0 h 1268"/>
              <a:gd name="T20" fmla="*/ 1141 w 1141"/>
              <a:gd name="T21" fmla="*/ 1268 h 1268"/>
            </a:gdLst>
            <a:ahLst/>
            <a:cxnLst>
              <a:cxn ang="T12">
                <a:pos x="T0" y="T1"/>
              </a:cxn>
              <a:cxn ang="T13">
                <a:pos x="T2" y="T3"/>
              </a:cxn>
              <a:cxn ang="T14">
                <a:pos x="T4" y="T5"/>
              </a:cxn>
              <a:cxn ang="T15">
                <a:pos x="T6" y="T7"/>
              </a:cxn>
              <a:cxn ang="T16">
                <a:pos x="T8" y="T9"/>
              </a:cxn>
              <a:cxn ang="T17">
                <a:pos x="T10" y="T11"/>
              </a:cxn>
            </a:cxnLst>
            <a:rect l="T18" t="T19" r="T20" b="T21"/>
            <a:pathLst>
              <a:path w="1141" h="1268">
                <a:moveTo>
                  <a:pt x="0" y="961"/>
                </a:moveTo>
                <a:lnTo>
                  <a:pt x="1141" y="1268"/>
                </a:lnTo>
                <a:lnTo>
                  <a:pt x="1141" y="285"/>
                </a:lnTo>
                <a:lnTo>
                  <a:pt x="576" y="0"/>
                </a:lnTo>
                <a:lnTo>
                  <a:pt x="0" y="285"/>
                </a:lnTo>
                <a:lnTo>
                  <a:pt x="0" y="961"/>
                </a:lnTo>
                <a:close/>
              </a:path>
            </a:pathLst>
          </a:custGeom>
          <a:solidFill>
            <a:schemeClr val="accent2"/>
          </a:solidFill>
          <a:ln>
            <a:noFill/>
          </a:ln>
        </p:spPr>
        <p:txBody>
          <a:bodyPr/>
          <a:lstStyle/>
          <a:p>
            <a:endParaRPr lang="zh-CN" altLang="zh-CN" sz="16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 name="Freeform 5"/>
          <p:cNvSpPr>
            <a:spLocks noChangeArrowheads="1"/>
          </p:cNvSpPr>
          <p:nvPr/>
        </p:nvSpPr>
        <p:spPr bwMode="auto">
          <a:xfrm>
            <a:off x="4972046" y="1079504"/>
            <a:ext cx="2240564" cy="2489952"/>
          </a:xfrm>
          <a:custGeom>
            <a:avLst/>
            <a:gdLst>
              <a:gd name="T0" fmla="*/ 0 w 1141"/>
              <a:gd name="T1" fmla="*/ 961 h 1268"/>
              <a:gd name="T2" fmla="*/ 1141 w 1141"/>
              <a:gd name="T3" fmla="*/ 1268 h 1268"/>
              <a:gd name="T4" fmla="*/ 1141 w 1141"/>
              <a:gd name="T5" fmla="*/ 285 h 1268"/>
              <a:gd name="T6" fmla="*/ 576 w 1141"/>
              <a:gd name="T7" fmla="*/ 0 h 1268"/>
              <a:gd name="T8" fmla="*/ 0 w 1141"/>
              <a:gd name="T9" fmla="*/ 285 h 1268"/>
              <a:gd name="T10" fmla="*/ 0 w 1141"/>
              <a:gd name="T11" fmla="*/ 961 h 1268"/>
              <a:gd name="T12" fmla="*/ 0 60000 65536"/>
              <a:gd name="T13" fmla="*/ 0 60000 65536"/>
              <a:gd name="T14" fmla="*/ 0 60000 65536"/>
              <a:gd name="T15" fmla="*/ 0 60000 65536"/>
              <a:gd name="T16" fmla="*/ 0 60000 65536"/>
              <a:gd name="T17" fmla="*/ 0 60000 65536"/>
              <a:gd name="T18" fmla="*/ 0 w 1141"/>
              <a:gd name="T19" fmla="*/ 0 h 1268"/>
              <a:gd name="T20" fmla="*/ 1141 w 1141"/>
              <a:gd name="T21" fmla="*/ 1268 h 1268"/>
            </a:gdLst>
            <a:ahLst/>
            <a:cxnLst>
              <a:cxn ang="T12">
                <a:pos x="T0" y="T1"/>
              </a:cxn>
              <a:cxn ang="T13">
                <a:pos x="T2" y="T3"/>
              </a:cxn>
              <a:cxn ang="T14">
                <a:pos x="T4" y="T5"/>
              </a:cxn>
              <a:cxn ang="T15">
                <a:pos x="T6" y="T7"/>
              </a:cxn>
              <a:cxn ang="T16">
                <a:pos x="T8" y="T9"/>
              </a:cxn>
              <a:cxn ang="T17">
                <a:pos x="T10" y="T11"/>
              </a:cxn>
            </a:cxnLst>
            <a:rect l="T18" t="T19" r="T20" b="T21"/>
            <a:pathLst>
              <a:path w="1141" h="1268">
                <a:moveTo>
                  <a:pt x="0" y="961"/>
                </a:moveTo>
                <a:lnTo>
                  <a:pt x="1141" y="1268"/>
                </a:lnTo>
                <a:lnTo>
                  <a:pt x="1141" y="285"/>
                </a:lnTo>
                <a:lnTo>
                  <a:pt x="576" y="0"/>
                </a:lnTo>
                <a:lnTo>
                  <a:pt x="0" y="285"/>
                </a:lnTo>
                <a:lnTo>
                  <a:pt x="0" y="961"/>
                </a:lnTo>
                <a:close/>
              </a:path>
            </a:pathLst>
          </a:custGeom>
          <a:solidFill>
            <a:schemeClr val="accent1">
              <a:alpha val="35000"/>
            </a:schemeClr>
          </a:solidFill>
          <a:ln>
            <a:noFill/>
          </a:ln>
        </p:spPr>
        <p:txBody>
          <a:bodyPr/>
          <a:lstStyle/>
          <a:p>
            <a:endParaRPr lang="zh-CN" altLang="zh-CN" sz="16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7" name="Freeform 5"/>
          <p:cNvSpPr>
            <a:spLocks noChangeArrowheads="1"/>
          </p:cNvSpPr>
          <p:nvPr/>
        </p:nvSpPr>
        <p:spPr bwMode="auto">
          <a:xfrm>
            <a:off x="4972046" y="1219956"/>
            <a:ext cx="2240564" cy="2489952"/>
          </a:xfrm>
          <a:custGeom>
            <a:avLst/>
            <a:gdLst>
              <a:gd name="T0" fmla="*/ 0 w 1141"/>
              <a:gd name="T1" fmla="*/ 961 h 1268"/>
              <a:gd name="T2" fmla="*/ 1141 w 1141"/>
              <a:gd name="T3" fmla="*/ 1268 h 1268"/>
              <a:gd name="T4" fmla="*/ 1141 w 1141"/>
              <a:gd name="T5" fmla="*/ 285 h 1268"/>
              <a:gd name="T6" fmla="*/ 576 w 1141"/>
              <a:gd name="T7" fmla="*/ 0 h 1268"/>
              <a:gd name="T8" fmla="*/ 0 w 1141"/>
              <a:gd name="T9" fmla="*/ 285 h 1268"/>
              <a:gd name="T10" fmla="*/ 0 w 1141"/>
              <a:gd name="T11" fmla="*/ 961 h 1268"/>
              <a:gd name="T12" fmla="*/ 0 60000 65536"/>
              <a:gd name="T13" fmla="*/ 0 60000 65536"/>
              <a:gd name="T14" fmla="*/ 0 60000 65536"/>
              <a:gd name="T15" fmla="*/ 0 60000 65536"/>
              <a:gd name="T16" fmla="*/ 0 60000 65536"/>
              <a:gd name="T17" fmla="*/ 0 60000 65536"/>
              <a:gd name="T18" fmla="*/ 0 w 1141"/>
              <a:gd name="T19" fmla="*/ 0 h 1268"/>
              <a:gd name="T20" fmla="*/ 1141 w 1141"/>
              <a:gd name="T21" fmla="*/ 1268 h 1268"/>
            </a:gdLst>
            <a:ahLst/>
            <a:cxnLst>
              <a:cxn ang="T12">
                <a:pos x="T0" y="T1"/>
              </a:cxn>
              <a:cxn ang="T13">
                <a:pos x="T2" y="T3"/>
              </a:cxn>
              <a:cxn ang="T14">
                <a:pos x="T4" y="T5"/>
              </a:cxn>
              <a:cxn ang="T15">
                <a:pos x="T6" y="T7"/>
              </a:cxn>
              <a:cxn ang="T16">
                <a:pos x="T8" y="T9"/>
              </a:cxn>
              <a:cxn ang="T17">
                <a:pos x="T10" y="T11"/>
              </a:cxn>
            </a:cxnLst>
            <a:rect l="T18" t="T19" r="T20" b="T21"/>
            <a:pathLst>
              <a:path w="1141" h="1268">
                <a:moveTo>
                  <a:pt x="0" y="961"/>
                </a:moveTo>
                <a:lnTo>
                  <a:pt x="1141" y="1268"/>
                </a:lnTo>
                <a:lnTo>
                  <a:pt x="1141" y="285"/>
                </a:lnTo>
                <a:lnTo>
                  <a:pt x="576" y="0"/>
                </a:lnTo>
                <a:lnTo>
                  <a:pt x="0" y="285"/>
                </a:lnTo>
                <a:lnTo>
                  <a:pt x="0" y="961"/>
                </a:lnTo>
                <a:close/>
              </a:path>
            </a:pathLst>
          </a:custGeom>
          <a:solidFill>
            <a:schemeClr val="accent1">
              <a:alpha val="35000"/>
            </a:schemeClr>
          </a:solidFill>
          <a:ln>
            <a:noFill/>
          </a:ln>
        </p:spPr>
        <p:txBody>
          <a:bodyPr/>
          <a:lstStyle/>
          <a:p>
            <a:endParaRPr lang="zh-CN" altLang="zh-CN" sz="16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8" name="Freeform 5"/>
          <p:cNvSpPr>
            <a:spLocks noChangeArrowheads="1"/>
          </p:cNvSpPr>
          <p:nvPr/>
        </p:nvSpPr>
        <p:spPr bwMode="auto">
          <a:xfrm>
            <a:off x="4972046" y="1360407"/>
            <a:ext cx="2240564" cy="2489952"/>
          </a:xfrm>
          <a:custGeom>
            <a:avLst/>
            <a:gdLst>
              <a:gd name="T0" fmla="*/ 0 w 1141"/>
              <a:gd name="T1" fmla="*/ 961 h 1268"/>
              <a:gd name="T2" fmla="*/ 1141 w 1141"/>
              <a:gd name="T3" fmla="*/ 1268 h 1268"/>
              <a:gd name="T4" fmla="*/ 1141 w 1141"/>
              <a:gd name="T5" fmla="*/ 285 h 1268"/>
              <a:gd name="T6" fmla="*/ 576 w 1141"/>
              <a:gd name="T7" fmla="*/ 0 h 1268"/>
              <a:gd name="T8" fmla="*/ 0 w 1141"/>
              <a:gd name="T9" fmla="*/ 285 h 1268"/>
              <a:gd name="T10" fmla="*/ 0 w 1141"/>
              <a:gd name="T11" fmla="*/ 961 h 1268"/>
              <a:gd name="T12" fmla="*/ 0 60000 65536"/>
              <a:gd name="T13" fmla="*/ 0 60000 65536"/>
              <a:gd name="T14" fmla="*/ 0 60000 65536"/>
              <a:gd name="T15" fmla="*/ 0 60000 65536"/>
              <a:gd name="T16" fmla="*/ 0 60000 65536"/>
              <a:gd name="T17" fmla="*/ 0 60000 65536"/>
              <a:gd name="T18" fmla="*/ 0 w 1141"/>
              <a:gd name="T19" fmla="*/ 0 h 1268"/>
              <a:gd name="T20" fmla="*/ 1141 w 1141"/>
              <a:gd name="T21" fmla="*/ 1268 h 1268"/>
            </a:gdLst>
            <a:ahLst/>
            <a:cxnLst>
              <a:cxn ang="T12">
                <a:pos x="T0" y="T1"/>
              </a:cxn>
              <a:cxn ang="T13">
                <a:pos x="T2" y="T3"/>
              </a:cxn>
              <a:cxn ang="T14">
                <a:pos x="T4" y="T5"/>
              </a:cxn>
              <a:cxn ang="T15">
                <a:pos x="T6" y="T7"/>
              </a:cxn>
              <a:cxn ang="T16">
                <a:pos x="T8" y="T9"/>
              </a:cxn>
              <a:cxn ang="T17">
                <a:pos x="T10" y="T11"/>
              </a:cxn>
            </a:cxnLst>
            <a:rect l="T18" t="T19" r="T20" b="T21"/>
            <a:pathLst>
              <a:path w="1141" h="1268">
                <a:moveTo>
                  <a:pt x="0" y="961"/>
                </a:moveTo>
                <a:lnTo>
                  <a:pt x="1141" y="1268"/>
                </a:lnTo>
                <a:lnTo>
                  <a:pt x="1141" y="285"/>
                </a:lnTo>
                <a:lnTo>
                  <a:pt x="576" y="0"/>
                </a:lnTo>
                <a:lnTo>
                  <a:pt x="0" y="285"/>
                </a:lnTo>
                <a:lnTo>
                  <a:pt x="0" y="961"/>
                </a:lnTo>
                <a:close/>
              </a:path>
            </a:pathLst>
          </a:custGeom>
          <a:solidFill>
            <a:srgbClr val="B582D6"/>
          </a:solidFill>
          <a:ln>
            <a:noFill/>
          </a:ln>
        </p:spPr>
        <p:txBody>
          <a:bodyPr/>
          <a:lstStyle/>
          <a:p>
            <a:endParaRPr lang="zh-CN" altLang="zh-CN" sz="16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9" name="Freeform 306"/>
          <p:cNvSpPr>
            <a:spLocks noEditPoints="1" noChangeArrowheads="1"/>
          </p:cNvSpPr>
          <p:nvPr/>
        </p:nvSpPr>
        <p:spPr bwMode="auto">
          <a:xfrm>
            <a:off x="5660318" y="2443788"/>
            <a:ext cx="864021" cy="625027"/>
          </a:xfrm>
          <a:custGeom>
            <a:avLst/>
            <a:gdLst>
              <a:gd name="connsiteX0" fmla="*/ 0 w 608697"/>
              <a:gd name="connsiteY0" fmla="*/ 384511 h 440328"/>
              <a:gd name="connsiteX1" fmla="*/ 273317 w 608697"/>
              <a:gd name="connsiteY1" fmla="*/ 384511 h 440328"/>
              <a:gd name="connsiteX2" fmla="*/ 273317 w 608697"/>
              <a:gd name="connsiteY2" fmla="*/ 415512 h 440328"/>
              <a:gd name="connsiteX3" fmla="*/ 335380 w 608697"/>
              <a:gd name="connsiteY3" fmla="*/ 415512 h 440328"/>
              <a:gd name="connsiteX4" fmla="*/ 335380 w 608697"/>
              <a:gd name="connsiteY4" fmla="*/ 384511 h 440328"/>
              <a:gd name="connsiteX5" fmla="*/ 608697 w 608697"/>
              <a:gd name="connsiteY5" fmla="*/ 384511 h 440328"/>
              <a:gd name="connsiteX6" fmla="*/ 608697 w 608697"/>
              <a:gd name="connsiteY6" fmla="*/ 415512 h 440328"/>
              <a:gd name="connsiteX7" fmla="*/ 583857 w 608697"/>
              <a:gd name="connsiteY7" fmla="*/ 440328 h 440328"/>
              <a:gd name="connsiteX8" fmla="*/ 24840 w 608697"/>
              <a:gd name="connsiteY8" fmla="*/ 440328 h 440328"/>
              <a:gd name="connsiteX9" fmla="*/ 0 w 608697"/>
              <a:gd name="connsiteY9" fmla="*/ 415512 h 440328"/>
              <a:gd name="connsiteX10" fmla="*/ 216210 w 608697"/>
              <a:gd name="connsiteY10" fmla="*/ 86798 h 440328"/>
              <a:gd name="connsiteX11" fmla="*/ 269323 w 608697"/>
              <a:gd name="connsiteY11" fmla="*/ 179836 h 440328"/>
              <a:gd name="connsiteX12" fmla="*/ 236052 w 608697"/>
              <a:gd name="connsiteY12" fmla="*/ 179836 h 440328"/>
              <a:gd name="connsiteX13" fmla="*/ 236052 w 608697"/>
              <a:gd name="connsiteY13" fmla="*/ 210824 h 440328"/>
              <a:gd name="connsiteX14" fmla="*/ 285734 w 608697"/>
              <a:gd name="connsiteY14" fmla="*/ 210824 h 440328"/>
              <a:gd name="connsiteX15" fmla="*/ 285734 w 608697"/>
              <a:gd name="connsiteY15" fmla="*/ 235629 h 440328"/>
              <a:gd name="connsiteX16" fmla="*/ 236052 w 608697"/>
              <a:gd name="connsiteY16" fmla="*/ 235629 h 440328"/>
              <a:gd name="connsiteX17" fmla="*/ 236052 w 608697"/>
              <a:gd name="connsiteY17" fmla="*/ 260434 h 440328"/>
              <a:gd name="connsiteX18" fmla="*/ 285734 w 608697"/>
              <a:gd name="connsiteY18" fmla="*/ 260434 h 440328"/>
              <a:gd name="connsiteX19" fmla="*/ 285734 w 608697"/>
              <a:gd name="connsiteY19" fmla="*/ 285239 h 440328"/>
              <a:gd name="connsiteX20" fmla="*/ 323033 w 608697"/>
              <a:gd name="connsiteY20" fmla="*/ 285239 h 440328"/>
              <a:gd name="connsiteX21" fmla="*/ 323033 w 608697"/>
              <a:gd name="connsiteY21" fmla="*/ 260434 h 440328"/>
              <a:gd name="connsiteX22" fmla="*/ 372715 w 608697"/>
              <a:gd name="connsiteY22" fmla="*/ 260434 h 440328"/>
              <a:gd name="connsiteX23" fmla="*/ 372715 w 608697"/>
              <a:gd name="connsiteY23" fmla="*/ 235629 h 440328"/>
              <a:gd name="connsiteX24" fmla="*/ 323033 w 608697"/>
              <a:gd name="connsiteY24" fmla="*/ 235629 h 440328"/>
              <a:gd name="connsiteX25" fmla="*/ 323033 w 608697"/>
              <a:gd name="connsiteY25" fmla="*/ 210824 h 440328"/>
              <a:gd name="connsiteX26" fmla="*/ 372715 w 608697"/>
              <a:gd name="connsiteY26" fmla="*/ 210824 h 440328"/>
              <a:gd name="connsiteX27" fmla="*/ 372715 w 608697"/>
              <a:gd name="connsiteY27" fmla="*/ 179836 h 440328"/>
              <a:gd name="connsiteX28" fmla="*/ 339444 w 608697"/>
              <a:gd name="connsiteY28" fmla="*/ 179836 h 440328"/>
              <a:gd name="connsiteX29" fmla="*/ 392558 w 608697"/>
              <a:gd name="connsiteY29" fmla="*/ 86798 h 440328"/>
              <a:gd name="connsiteX30" fmla="*/ 348993 w 608697"/>
              <a:gd name="connsiteY30" fmla="*/ 86798 h 440328"/>
              <a:gd name="connsiteX31" fmla="*/ 304831 w 608697"/>
              <a:gd name="connsiteY31" fmla="*/ 167396 h 440328"/>
              <a:gd name="connsiteX32" fmla="*/ 303936 w 608697"/>
              <a:gd name="connsiteY32" fmla="*/ 167396 h 440328"/>
              <a:gd name="connsiteX33" fmla="*/ 259849 w 608697"/>
              <a:gd name="connsiteY33" fmla="*/ 86798 h 440328"/>
              <a:gd name="connsiteX34" fmla="*/ 87007 w 608697"/>
              <a:gd name="connsiteY34" fmla="*/ 37188 h 440328"/>
              <a:gd name="connsiteX35" fmla="*/ 521760 w 608697"/>
              <a:gd name="connsiteY35" fmla="*/ 37188 h 440328"/>
              <a:gd name="connsiteX36" fmla="*/ 521760 w 608697"/>
              <a:gd name="connsiteY36" fmla="*/ 322484 h 440328"/>
              <a:gd name="connsiteX37" fmla="*/ 87007 w 608697"/>
              <a:gd name="connsiteY37" fmla="*/ 322484 h 440328"/>
              <a:gd name="connsiteX38" fmla="*/ 74518 w 608697"/>
              <a:gd name="connsiteY38" fmla="*/ 24802 h 440328"/>
              <a:gd name="connsiteX39" fmla="*/ 74518 w 608697"/>
              <a:gd name="connsiteY39" fmla="*/ 334870 h 440328"/>
              <a:gd name="connsiteX40" fmla="*/ 534179 w 608697"/>
              <a:gd name="connsiteY40" fmla="*/ 334870 h 440328"/>
              <a:gd name="connsiteX41" fmla="*/ 534179 w 608697"/>
              <a:gd name="connsiteY41" fmla="*/ 24802 h 440328"/>
              <a:gd name="connsiteX42" fmla="*/ 74518 w 608697"/>
              <a:gd name="connsiteY42" fmla="*/ 0 h 440328"/>
              <a:gd name="connsiteX43" fmla="*/ 534179 w 608697"/>
              <a:gd name="connsiteY43" fmla="*/ 0 h 440328"/>
              <a:gd name="connsiteX44" fmla="*/ 559019 w 608697"/>
              <a:gd name="connsiteY44" fmla="*/ 24802 h 440328"/>
              <a:gd name="connsiteX45" fmla="*/ 559019 w 608697"/>
              <a:gd name="connsiteY45" fmla="*/ 359672 h 440328"/>
              <a:gd name="connsiteX46" fmla="*/ 49678 w 608697"/>
              <a:gd name="connsiteY46" fmla="*/ 359672 h 440328"/>
              <a:gd name="connsiteX47" fmla="*/ 49678 w 608697"/>
              <a:gd name="connsiteY47" fmla="*/ 24802 h 440328"/>
              <a:gd name="connsiteX48" fmla="*/ 74518 w 608697"/>
              <a:gd name="connsiteY48" fmla="*/ 0 h 440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08697" h="440328">
                <a:moveTo>
                  <a:pt x="0" y="384511"/>
                </a:moveTo>
                <a:lnTo>
                  <a:pt x="273317" y="384511"/>
                </a:lnTo>
                <a:lnTo>
                  <a:pt x="273317" y="415512"/>
                </a:lnTo>
                <a:lnTo>
                  <a:pt x="335380" y="415512"/>
                </a:lnTo>
                <a:lnTo>
                  <a:pt x="335380" y="384511"/>
                </a:lnTo>
                <a:lnTo>
                  <a:pt x="608697" y="384511"/>
                </a:lnTo>
                <a:lnTo>
                  <a:pt x="608697" y="415512"/>
                </a:lnTo>
                <a:cubicBezTo>
                  <a:pt x="608697" y="429150"/>
                  <a:pt x="597508" y="440328"/>
                  <a:pt x="583857" y="440328"/>
                </a:cubicBezTo>
                <a:lnTo>
                  <a:pt x="24840" y="440328"/>
                </a:lnTo>
                <a:cubicBezTo>
                  <a:pt x="11189" y="440328"/>
                  <a:pt x="0" y="429150"/>
                  <a:pt x="0" y="415512"/>
                </a:cubicBezTo>
                <a:close/>
                <a:moveTo>
                  <a:pt x="216210" y="86798"/>
                </a:moveTo>
                <a:lnTo>
                  <a:pt x="269323" y="179836"/>
                </a:lnTo>
                <a:lnTo>
                  <a:pt x="236052" y="179836"/>
                </a:lnTo>
                <a:lnTo>
                  <a:pt x="236052" y="210824"/>
                </a:lnTo>
                <a:lnTo>
                  <a:pt x="285734" y="210824"/>
                </a:lnTo>
                <a:lnTo>
                  <a:pt x="285734" y="235629"/>
                </a:lnTo>
                <a:lnTo>
                  <a:pt x="236052" y="235629"/>
                </a:lnTo>
                <a:lnTo>
                  <a:pt x="236052" y="260434"/>
                </a:lnTo>
                <a:lnTo>
                  <a:pt x="285734" y="260434"/>
                </a:lnTo>
                <a:lnTo>
                  <a:pt x="285734" y="285239"/>
                </a:lnTo>
                <a:lnTo>
                  <a:pt x="323033" y="285239"/>
                </a:lnTo>
                <a:lnTo>
                  <a:pt x="323033" y="260434"/>
                </a:lnTo>
                <a:lnTo>
                  <a:pt x="372715" y="260434"/>
                </a:lnTo>
                <a:lnTo>
                  <a:pt x="372715" y="235629"/>
                </a:lnTo>
                <a:lnTo>
                  <a:pt x="323033" y="235629"/>
                </a:lnTo>
                <a:lnTo>
                  <a:pt x="323033" y="210824"/>
                </a:lnTo>
                <a:lnTo>
                  <a:pt x="372715" y="210824"/>
                </a:lnTo>
                <a:lnTo>
                  <a:pt x="372715" y="179836"/>
                </a:lnTo>
                <a:lnTo>
                  <a:pt x="339444" y="179836"/>
                </a:lnTo>
                <a:lnTo>
                  <a:pt x="392558" y="86798"/>
                </a:lnTo>
                <a:lnTo>
                  <a:pt x="348993" y="86798"/>
                </a:lnTo>
                <a:lnTo>
                  <a:pt x="304831" y="167396"/>
                </a:lnTo>
                <a:lnTo>
                  <a:pt x="303936" y="167396"/>
                </a:lnTo>
                <a:lnTo>
                  <a:pt x="259849" y="86798"/>
                </a:lnTo>
                <a:close/>
                <a:moveTo>
                  <a:pt x="87007" y="37188"/>
                </a:moveTo>
                <a:lnTo>
                  <a:pt x="521760" y="37188"/>
                </a:lnTo>
                <a:lnTo>
                  <a:pt x="521760" y="322484"/>
                </a:lnTo>
                <a:lnTo>
                  <a:pt x="87007" y="322484"/>
                </a:lnTo>
                <a:close/>
                <a:moveTo>
                  <a:pt x="74518" y="24802"/>
                </a:moveTo>
                <a:lnTo>
                  <a:pt x="74518" y="334870"/>
                </a:lnTo>
                <a:lnTo>
                  <a:pt x="534179" y="334870"/>
                </a:lnTo>
                <a:lnTo>
                  <a:pt x="534179" y="24802"/>
                </a:lnTo>
                <a:close/>
                <a:moveTo>
                  <a:pt x="74518" y="0"/>
                </a:moveTo>
                <a:lnTo>
                  <a:pt x="534179" y="0"/>
                </a:lnTo>
                <a:cubicBezTo>
                  <a:pt x="547830" y="0"/>
                  <a:pt x="559019" y="11172"/>
                  <a:pt x="559019" y="24802"/>
                </a:cubicBezTo>
                <a:lnTo>
                  <a:pt x="559019" y="359672"/>
                </a:lnTo>
                <a:lnTo>
                  <a:pt x="49678" y="359672"/>
                </a:lnTo>
                <a:lnTo>
                  <a:pt x="49678" y="24802"/>
                </a:lnTo>
                <a:cubicBezTo>
                  <a:pt x="49678" y="11172"/>
                  <a:pt x="60867" y="0"/>
                  <a:pt x="74518" y="0"/>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zh-CN">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0" name="Freeform 307"/>
          <p:cNvSpPr>
            <a:spLocks noEditPoints="1" noChangeArrowheads="1"/>
          </p:cNvSpPr>
          <p:nvPr/>
        </p:nvSpPr>
        <p:spPr bwMode="auto">
          <a:xfrm>
            <a:off x="5630862" y="4000905"/>
            <a:ext cx="922932" cy="828150"/>
          </a:xfrm>
          <a:custGeom>
            <a:avLst/>
            <a:gdLst>
              <a:gd name="T0" fmla="*/ 212 w 434"/>
              <a:gd name="T1" fmla="*/ 88 h 390"/>
              <a:gd name="T2" fmla="*/ 208 w 434"/>
              <a:gd name="T3" fmla="*/ 100 h 390"/>
              <a:gd name="T4" fmla="*/ 195 w 434"/>
              <a:gd name="T5" fmla="*/ 99 h 390"/>
              <a:gd name="T6" fmla="*/ 193 w 434"/>
              <a:gd name="T7" fmla="*/ 77 h 390"/>
              <a:gd name="T8" fmla="*/ 202 w 434"/>
              <a:gd name="T9" fmla="*/ 58 h 390"/>
              <a:gd name="T10" fmla="*/ 244 w 434"/>
              <a:gd name="T11" fmla="*/ 67 h 390"/>
              <a:gd name="T12" fmla="*/ 223 w 434"/>
              <a:gd name="T13" fmla="*/ 57 h 390"/>
              <a:gd name="T14" fmla="*/ 229 w 434"/>
              <a:gd name="T15" fmla="*/ 77 h 390"/>
              <a:gd name="T16" fmla="*/ 210 w 434"/>
              <a:gd name="T17" fmla="*/ 312 h 390"/>
              <a:gd name="T18" fmla="*/ 61 w 434"/>
              <a:gd name="T19" fmla="*/ 356 h 390"/>
              <a:gd name="T20" fmla="*/ 61 w 434"/>
              <a:gd name="T21" fmla="*/ 338 h 390"/>
              <a:gd name="T22" fmla="*/ 59 w 434"/>
              <a:gd name="T23" fmla="*/ 155 h 390"/>
              <a:gd name="T24" fmla="*/ 217 w 434"/>
              <a:gd name="T25" fmla="*/ 130 h 390"/>
              <a:gd name="T26" fmla="*/ 218 w 434"/>
              <a:gd name="T27" fmla="*/ 356 h 390"/>
              <a:gd name="T28" fmla="*/ 218 w 434"/>
              <a:gd name="T29" fmla="*/ 338 h 390"/>
              <a:gd name="T30" fmla="*/ 53 w 434"/>
              <a:gd name="T31" fmla="*/ 312 h 390"/>
              <a:gd name="T32" fmla="*/ 210 w 434"/>
              <a:gd name="T33" fmla="*/ 237 h 390"/>
              <a:gd name="T34" fmla="*/ 368 w 434"/>
              <a:gd name="T35" fmla="*/ 237 h 390"/>
              <a:gd name="T36" fmla="*/ 223 w 434"/>
              <a:gd name="T37" fmla="*/ 223 h 390"/>
              <a:gd name="T38" fmla="*/ 53 w 434"/>
              <a:gd name="T39" fmla="*/ 223 h 390"/>
              <a:gd name="T40" fmla="*/ 57 w 434"/>
              <a:gd name="T41" fmla="*/ 276 h 390"/>
              <a:gd name="T42" fmla="*/ 57 w 434"/>
              <a:gd name="T43" fmla="*/ 276 h 390"/>
              <a:gd name="T44" fmla="*/ 61 w 434"/>
              <a:gd name="T45" fmla="*/ 373 h 390"/>
              <a:gd name="T46" fmla="*/ 35 w 434"/>
              <a:gd name="T47" fmla="*/ 361 h 390"/>
              <a:gd name="T48" fmla="*/ 41 w 434"/>
              <a:gd name="T49" fmla="*/ 346 h 390"/>
              <a:gd name="T50" fmla="*/ 53 w 434"/>
              <a:gd name="T51" fmla="*/ 338 h 390"/>
              <a:gd name="T52" fmla="*/ 53 w 434"/>
              <a:gd name="T53" fmla="*/ 302 h 390"/>
              <a:gd name="T54" fmla="*/ 78 w 434"/>
              <a:gd name="T55" fmla="*/ 306 h 390"/>
              <a:gd name="T56" fmla="*/ 72 w 434"/>
              <a:gd name="T57" fmla="*/ 319 h 390"/>
              <a:gd name="T58" fmla="*/ 63 w 434"/>
              <a:gd name="T59" fmla="*/ 329 h 390"/>
              <a:gd name="T60" fmla="*/ 362 w 434"/>
              <a:gd name="T61" fmla="*/ 320 h 390"/>
              <a:gd name="T62" fmla="*/ 372 w 434"/>
              <a:gd name="T63" fmla="*/ 312 h 390"/>
              <a:gd name="T64" fmla="*/ 383 w 434"/>
              <a:gd name="T65" fmla="*/ 356 h 390"/>
              <a:gd name="T66" fmla="*/ 377 w 434"/>
              <a:gd name="T67" fmla="*/ 276 h 390"/>
              <a:gd name="T68" fmla="*/ 377 w 434"/>
              <a:gd name="T69" fmla="*/ 276 h 390"/>
              <a:gd name="T70" fmla="*/ 381 w 434"/>
              <a:gd name="T71" fmla="*/ 372 h 390"/>
              <a:gd name="T72" fmla="*/ 355 w 434"/>
              <a:gd name="T73" fmla="*/ 361 h 390"/>
              <a:gd name="T74" fmla="*/ 361 w 434"/>
              <a:gd name="T75" fmla="*/ 346 h 390"/>
              <a:gd name="T76" fmla="*/ 374 w 434"/>
              <a:gd name="T77" fmla="*/ 338 h 390"/>
              <a:gd name="T78" fmla="*/ 373 w 434"/>
              <a:gd name="T79" fmla="*/ 302 h 390"/>
              <a:gd name="T80" fmla="*/ 398 w 434"/>
              <a:gd name="T81" fmla="*/ 306 h 390"/>
              <a:gd name="T82" fmla="*/ 392 w 434"/>
              <a:gd name="T83" fmla="*/ 319 h 390"/>
              <a:gd name="T84" fmla="*/ 384 w 434"/>
              <a:gd name="T85" fmla="*/ 329 h 390"/>
              <a:gd name="T86" fmla="*/ 217 w 434"/>
              <a:gd name="T87" fmla="*/ 276 h 390"/>
              <a:gd name="T88" fmla="*/ 217 w 434"/>
              <a:gd name="T89" fmla="*/ 276 h 390"/>
              <a:gd name="T90" fmla="*/ 218 w 434"/>
              <a:gd name="T91" fmla="*/ 372 h 390"/>
              <a:gd name="T92" fmla="*/ 192 w 434"/>
              <a:gd name="T93" fmla="*/ 361 h 390"/>
              <a:gd name="T94" fmla="*/ 198 w 434"/>
              <a:gd name="T95" fmla="*/ 346 h 390"/>
              <a:gd name="T96" fmla="*/ 210 w 434"/>
              <a:gd name="T97" fmla="*/ 338 h 390"/>
              <a:gd name="T98" fmla="*/ 210 w 434"/>
              <a:gd name="T99" fmla="*/ 302 h 390"/>
              <a:gd name="T100" fmla="*/ 235 w 434"/>
              <a:gd name="T101" fmla="*/ 306 h 390"/>
              <a:gd name="T102" fmla="*/ 229 w 434"/>
              <a:gd name="T103" fmla="*/ 319 h 390"/>
              <a:gd name="T104" fmla="*/ 220 w 434"/>
              <a:gd name="T105" fmla="*/ 329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34" h="390">
                <a:moveTo>
                  <a:pt x="229" y="77"/>
                </a:moveTo>
                <a:lnTo>
                  <a:pt x="229" y="86"/>
                </a:lnTo>
                <a:lnTo>
                  <a:pt x="212" y="86"/>
                </a:lnTo>
                <a:lnTo>
                  <a:pt x="212" y="88"/>
                </a:lnTo>
                <a:lnTo>
                  <a:pt x="212" y="91"/>
                </a:lnTo>
                <a:lnTo>
                  <a:pt x="212" y="95"/>
                </a:lnTo>
                <a:cubicBezTo>
                  <a:pt x="211" y="97"/>
                  <a:pt x="210" y="98"/>
                  <a:pt x="208" y="99"/>
                </a:cubicBezTo>
                <a:lnTo>
                  <a:pt x="208" y="100"/>
                </a:lnTo>
                <a:lnTo>
                  <a:pt x="245" y="100"/>
                </a:lnTo>
                <a:lnTo>
                  <a:pt x="244" y="110"/>
                </a:lnTo>
                <a:lnTo>
                  <a:pt x="194" y="109"/>
                </a:lnTo>
                <a:lnTo>
                  <a:pt x="195" y="99"/>
                </a:lnTo>
                <a:cubicBezTo>
                  <a:pt x="198" y="99"/>
                  <a:pt x="200" y="96"/>
                  <a:pt x="200" y="89"/>
                </a:cubicBezTo>
                <a:lnTo>
                  <a:pt x="201" y="85"/>
                </a:lnTo>
                <a:lnTo>
                  <a:pt x="193" y="85"/>
                </a:lnTo>
                <a:lnTo>
                  <a:pt x="193" y="77"/>
                </a:lnTo>
                <a:lnTo>
                  <a:pt x="201" y="77"/>
                </a:lnTo>
                <a:lnTo>
                  <a:pt x="201" y="68"/>
                </a:lnTo>
                <a:lnTo>
                  <a:pt x="201" y="65"/>
                </a:lnTo>
                <a:lnTo>
                  <a:pt x="202" y="58"/>
                </a:lnTo>
                <a:cubicBezTo>
                  <a:pt x="203" y="50"/>
                  <a:pt x="210" y="47"/>
                  <a:pt x="223" y="47"/>
                </a:cubicBezTo>
                <a:cubicBezTo>
                  <a:pt x="231" y="47"/>
                  <a:pt x="237" y="48"/>
                  <a:pt x="240" y="51"/>
                </a:cubicBezTo>
                <a:cubicBezTo>
                  <a:pt x="243" y="53"/>
                  <a:pt x="245" y="58"/>
                  <a:pt x="245" y="64"/>
                </a:cubicBezTo>
                <a:lnTo>
                  <a:pt x="244" y="67"/>
                </a:lnTo>
                <a:lnTo>
                  <a:pt x="233" y="67"/>
                </a:lnTo>
                <a:lnTo>
                  <a:pt x="233" y="66"/>
                </a:lnTo>
                <a:cubicBezTo>
                  <a:pt x="233" y="62"/>
                  <a:pt x="232" y="60"/>
                  <a:pt x="231" y="59"/>
                </a:cubicBezTo>
                <a:cubicBezTo>
                  <a:pt x="230" y="58"/>
                  <a:pt x="227" y="57"/>
                  <a:pt x="223" y="57"/>
                </a:cubicBezTo>
                <a:cubicBezTo>
                  <a:pt x="219" y="57"/>
                  <a:pt x="216" y="57"/>
                  <a:pt x="215" y="59"/>
                </a:cubicBezTo>
                <a:cubicBezTo>
                  <a:pt x="213" y="60"/>
                  <a:pt x="213" y="63"/>
                  <a:pt x="212" y="67"/>
                </a:cubicBezTo>
                <a:lnTo>
                  <a:pt x="212" y="77"/>
                </a:lnTo>
                <a:lnTo>
                  <a:pt x="229" y="77"/>
                </a:lnTo>
                <a:close/>
                <a:moveTo>
                  <a:pt x="199" y="320"/>
                </a:moveTo>
                <a:cubicBezTo>
                  <a:pt x="199" y="325"/>
                  <a:pt x="202" y="328"/>
                  <a:pt x="209" y="328"/>
                </a:cubicBezTo>
                <a:cubicBezTo>
                  <a:pt x="209" y="328"/>
                  <a:pt x="209" y="328"/>
                  <a:pt x="210" y="328"/>
                </a:cubicBezTo>
                <a:lnTo>
                  <a:pt x="210" y="312"/>
                </a:lnTo>
                <a:lnTo>
                  <a:pt x="209" y="312"/>
                </a:lnTo>
                <a:cubicBezTo>
                  <a:pt x="202" y="312"/>
                  <a:pt x="199" y="315"/>
                  <a:pt x="199" y="320"/>
                </a:cubicBezTo>
                <a:close/>
                <a:moveTo>
                  <a:pt x="61" y="338"/>
                </a:moveTo>
                <a:lnTo>
                  <a:pt x="61" y="356"/>
                </a:lnTo>
                <a:lnTo>
                  <a:pt x="62" y="356"/>
                </a:lnTo>
                <a:cubicBezTo>
                  <a:pt x="70" y="356"/>
                  <a:pt x="73" y="353"/>
                  <a:pt x="73" y="346"/>
                </a:cubicBezTo>
                <a:cubicBezTo>
                  <a:pt x="73" y="343"/>
                  <a:pt x="72" y="341"/>
                  <a:pt x="71" y="340"/>
                </a:cubicBezTo>
                <a:cubicBezTo>
                  <a:pt x="69" y="339"/>
                  <a:pt x="66" y="338"/>
                  <a:pt x="61" y="338"/>
                </a:cubicBezTo>
                <a:close/>
                <a:moveTo>
                  <a:pt x="374" y="155"/>
                </a:moveTo>
                <a:lnTo>
                  <a:pt x="374" y="0"/>
                </a:lnTo>
                <a:lnTo>
                  <a:pt x="59" y="0"/>
                </a:lnTo>
                <a:lnTo>
                  <a:pt x="59" y="155"/>
                </a:lnTo>
                <a:lnTo>
                  <a:pt x="374" y="155"/>
                </a:lnTo>
                <a:close/>
                <a:moveTo>
                  <a:pt x="217" y="24"/>
                </a:moveTo>
                <a:cubicBezTo>
                  <a:pt x="246" y="24"/>
                  <a:pt x="270" y="48"/>
                  <a:pt x="270" y="77"/>
                </a:cubicBezTo>
                <a:cubicBezTo>
                  <a:pt x="270" y="107"/>
                  <a:pt x="246" y="130"/>
                  <a:pt x="217" y="130"/>
                </a:cubicBezTo>
                <a:cubicBezTo>
                  <a:pt x="187" y="130"/>
                  <a:pt x="164" y="107"/>
                  <a:pt x="164" y="77"/>
                </a:cubicBezTo>
                <a:cubicBezTo>
                  <a:pt x="164" y="48"/>
                  <a:pt x="187" y="24"/>
                  <a:pt x="217" y="24"/>
                </a:cubicBezTo>
                <a:close/>
                <a:moveTo>
                  <a:pt x="218" y="338"/>
                </a:moveTo>
                <a:lnTo>
                  <a:pt x="218" y="356"/>
                </a:lnTo>
                <a:lnTo>
                  <a:pt x="219" y="356"/>
                </a:lnTo>
                <a:cubicBezTo>
                  <a:pt x="227" y="356"/>
                  <a:pt x="230" y="353"/>
                  <a:pt x="230" y="346"/>
                </a:cubicBezTo>
                <a:cubicBezTo>
                  <a:pt x="230" y="343"/>
                  <a:pt x="229" y="341"/>
                  <a:pt x="228" y="340"/>
                </a:cubicBezTo>
                <a:cubicBezTo>
                  <a:pt x="226" y="339"/>
                  <a:pt x="223" y="338"/>
                  <a:pt x="218" y="338"/>
                </a:cubicBezTo>
                <a:close/>
                <a:moveTo>
                  <a:pt x="42" y="320"/>
                </a:moveTo>
                <a:cubicBezTo>
                  <a:pt x="42" y="325"/>
                  <a:pt x="45" y="328"/>
                  <a:pt x="52" y="328"/>
                </a:cubicBezTo>
                <a:cubicBezTo>
                  <a:pt x="52" y="328"/>
                  <a:pt x="52" y="328"/>
                  <a:pt x="53" y="328"/>
                </a:cubicBezTo>
                <a:lnTo>
                  <a:pt x="53" y="312"/>
                </a:lnTo>
                <a:lnTo>
                  <a:pt x="52" y="312"/>
                </a:lnTo>
                <a:cubicBezTo>
                  <a:pt x="45" y="312"/>
                  <a:pt x="42" y="315"/>
                  <a:pt x="42" y="320"/>
                </a:cubicBezTo>
                <a:close/>
                <a:moveTo>
                  <a:pt x="66" y="237"/>
                </a:moveTo>
                <a:lnTo>
                  <a:pt x="210" y="237"/>
                </a:lnTo>
                <a:lnTo>
                  <a:pt x="210" y="264"/>
                </a:lnTo>
                <a:lnTo>
                  <a:pt x="223" y="264"/>
                </a:lnTo>
                <a:lnTo>
                  <a:pt x="223" y="237"/>
                </a:lnTo>
                <a:lnTo>
                  <a:pt x="368" y="237"/>
                </a:lnTo>
                <a:lnTo>
                  <a:pt x="368" y="264"/>
                </a:lnTo>
                <a:lnTo>
                  <a:pt x="381" y="264"/>
                </a:lnTo>
                <a:lnTo>
                  <a:pt x="381" y="223"/>
                </a:lnTo>
                <a:lnTo>
                  <a:pt x="223" y="223"/>
                </a:lnTo>
                <a:lnTo>
                  <a:pt x="223" y="164"/>
                </a:lnTo>
                <a:lnTo>
                  <a:pt x="210" y="164"/>
                </a:lnTo>
                <a:lnTo>
                  <a:pt x="210" y="223"/>
                </a:lnTo>
                <a:lnTo>
                  <a:pt x="53" y="223"/>
                </a:lnTo>
                <a:lnTo>
                  <a:pt x="53" y="264"/>
                </a:lnTo>
                <a:lnTo>
                  <a:pt x="66" y="264"/>
                </a:lnTo>
                <a:lnTo>
                  <a:pt x="66" y="237"/>
                </a:lnTo>
                <a:close/>
                <a:moveTo>
                  <a:pt x="57" y="276"/>
                </a:moveTo>
                <a:cubicBezTo>
                  <a:pt x="26" y="276"/>
                  <a:pt x="0" y="301"/>
                  <a:pt x="0" y="333"/>
                </a:cubicBezTo>
                <a:cubicBezTo>
                  <a:pt x="0" y="364"/>
                  <a:pt x="26" y="390"/>
                  <a:pt x="57" y="390"/>
                </a:cubicBezTo>
                <a:cubicBezTo>
                  <a:pt x="89" y="390"/>
                  <a:pt x="114" y="364"/>
                  <a:pt x="114" y="333"/>
                </a:cubicBezTo>
                <a:cubicBezTo>
                  <a:pt x="114" y="301"/>
                  <a:pt x="89" y="276"/>
                  <a:pt x="57" y="276"/>
                </a:cubicBezTo>
                <a:close/>
                <a:moveTo>
                  <a:pt x="80" y="361"/>
                </a:moveTo>
                <a:cubicBezTo>
                  <a:pt x="76" y="364"/>
                  <a:pt x="71" y="365"/>
                  <a:pt x="63" y="365"/>
                </a:cubicBezTo>
                <a:lnTo>
                  <a:pt x="61" y="365"/>
                </a:lnTo>
                <a:lnTo>
                  <a:pt x="61" y="373"/>
                </a:lnTo>
                <a:lnTo>
                  <a:pt x="53" y="373"/>
                </a:lnTo>
                <a:lnTo>
                  <a:pt x="53" y="365"/>
                </a:lnTo>
                <a:lnTo>
                  <a:pt x="51" y="365"/>
                </a:lnTo>
                <a:cubicBezTo>
                  <a:pt x="43" y="365"/>
                  <a:pt x="38" y="364"/>
                  <a:pt x="35" y="361"/>
                </a:cubicBezTo>
                <a:cubicBezTo>
                  <a:pt x="32" y="358"/>
                  <a:pt x="30" y="354"/>
                  <a:pt x="30" y="347"/>
                </a:cubicBezTo>
                <a:lnTo>
                  <a:pt x="30" y="345"/>
                </a:lnTo>
                <a:lnTo>
                  <a:pt x="41" y="345"/>
                </a:lnTo>
                <a:lnTo>
                  <a:pt x="41" y="346"/>
                </a:lnTo>
                <a:cubicBezTo>
                  <a:pt x="41" y="350"/>
                  <a:pt x="42" y="353"/>
                  <a:pt x="43" y="354"/>
                </a:cubicBezTo>
                <a:cubicBezTo>
                  <a:pt x="44" y="355"/>
                  <a:pt x="47" y="356"/>
                  <a:pt x="52" y="356"/>
                </a:cubicBezTo>
                <a:lnTo>
                  <a:pt x="53" y="356"/>
                </a:lnTo>
                <a:lnTo>
                  <a:pt x="53" y="338"/>
                </a:lnTo>
                <a:cubicBezTo>
                  <a:pt x="45" y="338"/>
                  <a:pt x="39" y="337"/>
                  <a:pt x="35" y="334"/>
                </a:cubicBezTo>
                <a:cubicBezTo>
                  <a:pt x="32" y="332"/>
                  <a:pt x="31" y="327"/>
                  <a:pt x="31" y="320"/>
                </a:cubicBezTo>
                <a:cubicBezTo>
                  <a:pt x="31" y="313"/>
                  <a:pt x="32" y="308"/>
                  <a:pt x="35" y="306"/>
                </a:cubicBezTo>
                <a:cubicBezTo>
                  <a:pt x="39" y="304"/>
                  <a:pt x="45" y="302"/>
                  <a:pt x="53" y="302"/>
                </a:cubicBezTo>
                <a:lnTo>
                  <a:pt x="53" y="296"/>
                </a:lnTo>
                <a:lnTo>
                  <a:pt x="61" y="296"/>
                </a:lnTo>
                <a:lnTo>
                  <a:pt x="61" y="302"/>
                </a:lnTo>
                <a:cubicBezTo>
                  <a:pt x="69" y="302"/>
                  <a:pt x="75" y="303"/>
                  <a:pt x="78" y="306"/>
                </a:cubicBezTo>
                <a:cubicBezTo>
                  <a:pt x="81" y="308"/>
                  <a:pt x="82" y="313"/>
                  <a:pt x="82" y="319"/>
                </a:cubicBezTo>
                <a:lnTo>
                  <a:pt x="82" y="321"/>
                </a:lnTo>
                <a:lnTo>
                  <a:pt x="72" y="321"/>
                </a:lnTo>
                <a:lnTo>
                  <a:pt x="72" y="319"/>
                </a:lnTo>
                <a:cubicBezTo>
                  <a:pt x="72" y="315"/>
                  <a:pt x="69" y="312"/>
                  <a:pt x="63" y="312"/>
                </a:cubicBezTo>
                <a:lnTo>
                  <a:pt x="61" y="312"/>
                </a:lnTo>
                <a:lnTo>
                  <a:pt x="61" y="329"/>
                </a:lnTo>
                <a:lnTo>
                  <a:pt x="63" y="329"/>
                </a:lnTo>
                <a:cubicBezTo>
                  <a:pt x="72" y="329"/>
                  <a:pt x="77" y="330"/>
                  <a:pt x="80" y="333"/>
                </a:cubicBezTo>
                <a:cubicBezTo>
                  <a:pt x="83" y="335"/>
                  <a:pt x="84" y="340"/>
                  <a:pt x="84" y="346"/>
                </a:cubicBezTo>
                <a:cubicBezTo>
                  <a:pt x="84" y="353"/>
                  <a:pt x="83" y="358"/>
                  <a:pt x="80" y="361"/>
                </a:cubicBezTo>
                <a:close/>
                <a:moveTo>
                  <a:pt x="362" y="320"/>
                </a:moveTo>
                <a:cubicBezTo>
                  <a:pt x="362" y="325"/>
                  <a:pt x="365" y="328"/>
                  <a:pt x="372" y="328"/>
                </a:cubicBezTo>
                <a:cubicBezTo>
                  <a:pt x="372" y="328"/>
                  <a:pt x="372" y="328"/>
                  <a:pt x="373" y="328"/>
                </a:cubicBezTo>
                <a:lnTo>
                  <a:pt x="373" y="312"/>
                </a:lnTo>
                <a:lnTo>
                  <a:pt x="372" y="312"/>
                </a:lnTo>
                <a:cubicBezTo>
                  <a:pt x="365" y="312"/>
                  <a:pt x="362" y="315"/>
                  <a:pt x="362" y="320"/>
                </a:cubicBezTo>
                <a:close/>
                <a:moveTo>
                  <a:pt x="381" y="338"/>
                </a:moveTo>
                <a:lnTo>
                  <a:pt x="381" y="356"/>
                </a:lnTo>
                <a:lnTo>
                  <a:pt x="383" y="356"/>
                </a:lnTo>
                <a:cubicBezTo>
                  <a:pt x="390" y="356"/>
                  <a:pt x="393" y="353"/>
                  <a:pt x="393" y="346"/>
                </a:cubicBezTo>
                <a:cubicBezTo>
                  <a:pt x="393" y="343"/>
                  <a:pt x="392" y="341"/>
                  <a:pt x="391" y="340"/>
                </a:cubicBezTo>
                <a:cubicBezTo>
                  <a:pt x="389" y="339"/>
                  <a:pt x="386" y="338"/>
                  <a:pt x="381" y="338"/>
                </a:cubicBezTo>
                <a:close/>
                <a:moveTo>
                  <a:pt x="377" y="276"/>
                </a:moveTo>
                <a:cubicBezTo>
                  <a:pt x="345" y="276"/>
                  <a:pt x="319" y="301"/>
                  <a:pt x="319" y="333"/>
                </a:cubicBezTo>
                <a:cubicBezTo>
                  <a:pt x="319" y="364"/>
                  <a:pt x="345" y="390"/>
                  <a:pt x="377" y="390"/>
                </a:cubicBezTo>
                <a:cubicBezTo>
                  <a:pt x="408" y="390"/>
                  <a:pt x="434" y="364"/>
                  <a:pt x="434" y="333"/>
                </a:cubicBezTo>
                <a:cubicBezTo>
                  <a:pt x="434" y="301"/>
                  <a:pt x="408" y="276"/>
                  <a:pt x="377" y="276"/>
                </a:cubicBezTo>
                <a:close/>
                <a:moveTo>
                  <a:pt x="400" y="361"/>
                </a:moveTo>
                <a:cubicBezTo>
                  <a:pt x="397" y="364"/>
                  <a:pt x="391" y="365"/>
                  <a:pt x="383" y="365"/>
                </a:cubicBezTo>
                <a:lnTo>
                  <a:pt x="381" y="365"/>
                </a:lnTo>
                <a:lnTo>
                  <a:pt x="381" y="372"/>
                </a:lnTo>
                <a:lnTo>
                  <a:pt x="374" y="372"/>
                </a:lnTo>
                <a:lnTo>
                  <a:pt x="374" y="365"/>
                </a:lnTo>
                <a:lnTo>
                  <a:pt x="371" y="365"/>
                </a:lnTo>
                <a:cubicBezTo>
                  <a:pt x="364" y="365"/>
                  <a:pt x="358" y="364"/>
                  <a:pt x="355" y="361"/>
                </a:cubicBezTo>
                <a:cubicBezTo>
                  <a:pt x="352" y="358"/>
                  <a:pt x="350" y="354"/>
                  <a:pt x="350" y="347"/>
                </a:cubicBezTo>
                <a:lnTo>
                  <a:pt x="350" y="345"/>
                </a:lnTo>
                <a:lnTo>
                  <a:pt x="361" y="345"/>
                </a:lnTo>
                <a:lnTo>
                  <a:pt x="361" y="346"/>
                </a:lnTo>
                <a:cubicBezTo>
                  <a:pt x="361" y="350"/>
                  <a:pt x="362" y="353"/>
                  <a:pt x="363" y="354"/>
                </a:cubicBezTo>
                <a:cubicBezTo>
                  <a:pt x="365" y="355"/>
                  <a:pt x="367" y="356"/>
                  <a:pt x="372" y="356"/>
                </a:cubicBezTo>
                <a:lnTo>
                  <a:pt x="374" y="356"/>
                </a:lnTo>
                <a:lnTo>
                  <a:pt x="374" y="338"/>
                </a:lnTo>
                <a:cubicBezTo>
                  <a:pt x="365" y="338"/>
                  <a:pt x="359" y="337"/>
                  <a:pt x="356" y="334"/>
                </a:cubicBezTo>
                <a:cubicBezTo>
                  <a:pt x="352" y="332"/>
                  <a:pt x="351" y="327"/>
                  <a:pt x="351" y="320"/>
                </a:cubicBezTo>
                <a:cubicBezTo>
                  <a:pt x="351" y="313"/>
                  <a:pt x="352" y="308"/>
                  <a:pt x="356" y="306"/>
                </a:cubicBezTo>
                <a:cubicBezTo>
                  <a:pt x="359" y="304"/>
                  <a:pt x="365" y="302"/>
                  <a:pt x="373" y="302"/>
                </a:cubicBezTo>
                <a:lnTo>
                  <a:pt x="374" y="296"/>
                </a:lnTo>
                <a:lnTo>
                  <a:pt x="381" y="296"/>
                </a:lnTo>
                <a:lnTo>
                  <a:pt x="381" y="302"/>
                </a:lnTo>
                <a:cubicBezTo>
                  <a:pt x="389" y="302"/>
                  <a:pt x="395" y="303"/>
                  <a:pt x="398" y="306"/>
                </a:cubicBezTo>
                <a:cubicBezTo>
                  <a:pt x="401" y="308"/>
                  <a:pt x="403" y="313"/>
                  <a:pt x="403" y="319"/>
                </a:cubicBezTo>
                <a:lnTo>
                  <a:pt x="403" y="321"/>
                </a:lnTo>
                <a:lnTo>
                  <a:pt x="392" y="321"/>
                </a:lnTo>
                <a:lnTo>
                  <a:pt x="392" y="319"/>
                </a:lnTo>
                <a:cubicBezTo>
                  <a:pt x="392" y="315"/>
                  <a:pt x="389" y="312"/>
                  <a:pt x="383" y="312"/>
                </a:cubicBezTo>
                <a:lnTo>
                  <a:pt x="381" y="312"/>
                </a:lnTo>
                <a:lnTo>
                  <a:pt x="381" y="329"/>
                </a:lnTo>
                <a:lnTo>
                  <a:pt x="384" y="329"/>
                </a:lnTo>
                <a:cubicBezTo>
                  <a:pt x="392" y="329"/>
                  <a:pt x="397" y="331"/>
                  <a:pt x="400" y="333"/>
                </a:cubicBezTo>
                <a:cubicBezTo>
                  <a:pt x="403" y="335"/>
                  <a:pt x="405" y="340"/>
                  <a:pt x="405" y="346"/>
                </a:cubicBezTo>
                <a:cubicBezTo>
                  <a:pt x="405" y="353"/>
                  <a:pt x="403" y="358"/>
                  <a:pt x="400" y="361"/>
                </a:cubicBezTo>
                <a:close/>
                <a:moveTo>
                  <a:pt x="217" y="276"/>
                </a:moveTo>
                <a:cubicBezTo>
                  <a:pt x="185" y="276"/>
                  <a:pt x="160" y="301"/>
                  <a:pt x="160" y="333"/>
                </a:cubicBezTo>
                <a:cubicBezTo>
                  <a:pt x="160" y="364"/>
                  <a:pt x="185" y="390"/>
                  <a:pt x="217" y="390"/>
                </a:cubicBezTo>
                <a:cubicBezTo>
                  <a:pt x="248" y="390"/>
                  <a:pt x="274" y="364"/>
                  <a:pt x="274" y="333"/>
                </a:cubicBezTo>
                <a:cubicBezTo>
                  <a:pt x="274" y="301"/>
                  <a:pt x="248" y="276"/>
                  <a:pt x="217" y="276"/>
                </a:cubicBezTo>
                <a:close/>
                <a:moveTo>
                  <a:pt x="237" y="361"/>
                </a:moveTo>
                <a:cubicBezTo>
                  <a:pt x="234" y="364"/>
                  <a:pt x="228" y="365"/>
                  <a:pt x="220" y="365"/>
                </a:cubicBezTo>
                <a:lnTo>
                  <a:pt x="218" y="365"/>
                </a:lnTo>
                <a:lnTo>
                  <a:pt x="218" y="372"/>
                </a:lnTo>
                <a:lnTo>
                  <a:pt x="210" y="372"/>
                </a:lnTo>
                <a:lnTo>
                  <a:pt x="210" y="365"/>
                </a:lnTo>
                <a:lnTo>
                  <a:pt x="208" y="365"/>
                </a:lnTo>
                <a:cubicBezTo>
                  <a:pt x="200" y="365"/>
                  <a:pt x="195" y="364"/>
                  <a:pt x="192" y="361"/>
                </a:cubicBezTo>
                <a:cubicBezTo>
                  <a:pt x="189" y="358"/>
                  <a:pt x="187" y="354"/>
                  <a:pt x="187" y="347"/>
                </a:cubicBezTo>
                <a:lnTo>
                  <a:pt x="187" y="345"/>
                </a:lnTo>
                <a:lnTo>
                  <a:pt x="198" y="345"/>
                </a:lnTo>
                <a:lnTo>
                  <a:pt x="198" y="346"/>
                </a:lnTo>
                <a:cubicBezTo>
                  <a:pt x="198" y="350"/>
                  <a:pt x="199" y="353"/>
                  <a:pt x="200" y="354"/>
                </a:cubicBezTo>
                <a:cubicBezTo>
                  <a:pt x="201" y="355"/>
                  <a:pt x="204" y="356"/>
                  <a:pt x="209" y="356"/>
                </a:cubicBezTo>
                <a:lnTo>
                  <a:pt x="210" y="356"/>
                </a:lnTo>
                <a:lnTo>
                  <a:pt x="210" y="338"/>
                </a:lnTo>
                <a:cubicBezTo>
                  <a:pt x="202" y="338"/>
                  <a:pt x="196" y="337"/>
                  <a:pt x="193" y="334"/>
                </a:cubicBezTo>
                <a:cubicBezTo>
                  <a:pt x="189" y="332"/>
                  <a:pt x="188" y="327"/>
                  <a:pt x="188" y="320"/>
                </a:cubicBezTo>
                <a:cubicBezTo>
                  <a:pt x="188" y="313"/>
                  <a:pt x="189" y="308"/>
                  <a:pt x="193" y="306"/>
                </a:cubicBezTo>
                <a:cubicBezTo>
                  <a:pt x="196" y="304"/>
                  <a:pt x="202" y="302"/>
                  <a:pt x="210" y="302"/>
                </a:cubicBezTo>
                <a:lnTo>
                  <a:pt x="210" y="296"/>
                </a:lnTo>
                <a:lnTo>
                  <a:pt x="218" y="296"/>
                </a:lnTo>
                <a:lnTo>
                  <a:pt x="218" y="302"/>
                </a:lnTo>
                <a:cubicBezTo>
                  <a:pt x="226" y="302"/>
                  <a:pt x="232" y="303"/>
                  <a:pt x="235" y="306"/>
                </a:cubicBezTo>
                <a:cubicBezTo>
                  <a:pt x="238" y="308"/>
                  <a:pt x="240" y="313"/>
                  <a:pt x="240" y="319"/>
                </a:cubicBezTo>
                <a:lnTo>
                  <a:pt x="240" y="321"/>
                </a:lnTo>
                <a:lnTo>
                  <a:pt x="229" y="321"/>
                </a:lnTo>
                <a:lnTo>
                  <a:pt x="229" y="319"/>
                </a:lnTo>
                <a:cubicBezTo>
                  <a:pt x="229" y="315"/>
                  <a:pt x="226" y="312"/>
                  <a:pt x="220" y="312"/>
                </a:cubicBezTo>
                <a:lnTo>
                  <a:pt x="218" y="312"/>
                </a:lnTo>
                <a:lnTo>
                  <a:pt x="218" y="329"/>
                </a:lnTo>
                <a:lnTo>
                  <a:pt x="220" y="329"/>
                </a:lnTo>
                <a:cubicBezTo>
                  <a:pt x="229" y="329"/>
                  <a:pt x="234" y="331"/>
                  <a:pt x="237" y="333"/>
                </a:cubicBezTo>
                <a:cubicBezTo>
                  <a:pt x="240" y="335"/>
                  <a:pt x="241" y="340"/>
                  <a:pt x="241" y="346"/>
                </a:cubicBezTo>
                <a:cubicBezTo>
                  <a:pt x="241" y="353"/>
                  <a:pt x="240" y="358"/>
                  <a:pt x="237" y="361"/>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zh-CN">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1" name="TextBox 682"/>
          <p:cNvSpPr>
            <a:spLocks noChangeArrowheads="1"/>
          </p:cNvSpPr>
          <p:nvPr/>
        </p:nvSpPr>
        <p:spPr bwMode="auto">
          <a:xfrm>
            <a:off x="5679861" y="1772628"/>
            <a:ext cx="83227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dirty="0">
                <a:solidFill>
                  <a:schemeClr val="bg1"/>
                </a:solidFill>
                <a:latin typeface="微软雅黑" panose="020B0503020204020204" pitchFamily="34" charset="-122"/>
                <a:ea typeface="微软雅黑" panose="020B0503020204020204" pitchFamily="34" charset="-122"/>
              </a:rPr>
              <a:t>+52</a:t>
            </a:r>
            <a:r>
              <a:rPr lang="en-US" altLang="zh-CN" sz="2000" dirty="0">
                <a:solidFill>
                  <a:schemeClr val="bg1"/>
                </a:solidFill>
                <a:latin typeface="微软雅黑" panose="020B0503020204020204" pitchFamily="34" charset="-122"/>
                <a:ea typeface="微软雅黑" panose="020B0503020204020204" pitchFamily="34" charset="-122"/>
              </a:rPr>
              <a:t>%</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2" name="TextBox 343"/>
          <p:cNvSpPr>
            <a:spLocks noChangeArrowheads="1"/>
          </p:cNvSpPr>
          <p:nvPr/>
        </p:nvSpPr>
        <p:spPr bwMode="auto">
          <a:xfrm>
            <a:off x="3541259" y="3850359"/>
            <a:ext cx="1217000" cy="439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lnSpc>
                <a:spcPct val="120000"/>
              </a:lnSpc>
            </a:pPr>
            <a:r>
              <a:rPr lang="zh-CN" altLang="en-US" sz="2000" b="1" dirty="0">
                <a:solidFill>
                  <a:schemeClr val="bg2">
                    <a:lumMod val="25000"/>
                  </a:schemeClr>
                </a:solidFill>
                <a:latin typeface="微软雅黑" panose="020B0503020204020204" pitchFamily="34" charset="-122"/>
                <a:ea typeface="微软雅黑" panose="020B0503020204020204" pitchFamily="34" charset="-122"/>
              </a:rPr>
              <a:t>添加标题</a:t>
            </a:r>
            <a:endParaRPr lang="zh-CN" altLang="en-US" sz="2000" b="1"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13" name="矩形 1"/>
          <p:cNvSpPr>
            <a:spLocks noChangeArrowheads="1"/>
          </p:cNvSpPr>
          <p:nvPr/>
        </p:nvSpPr>
        <p:spPr bwMode="auto">
          <a:xfrm>
            <a:off x="1282537" y="4225324"/>
            <a:ext cx="3475722" cy="1066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r">
              <a:lnSpc>
                <a:spcPct val="120000"/>
              </a:lnSpc>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单击添加文字内容单击添加文字内容单击添加文字内容单击添加文字内容</a:t>
            </a:r>
            <a:endParaRPr lang="zh-CN" altLang="en-US" sz="1400" dirty="0">
              <a:solidFill>
                <a:schemeClr val="bg2">
                  <a:lumMod val="25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单击添加文字内容单击添加文字内容</a:t>
            </a:r>
            <a:endParaRPr lang="zh-CN" altLang="en-US" sz="1400" dirty="0">
              <a:solidFill>
                <a:schemeClr val="bg2">
                  <a:lumMod val="25000"/>
                </a:schemeClr>
              </a:solidFill>
              <a:latin typeface="微软雅黑" panose="020B0503020204020204" pitchFamily="34" charset="-122"/>
              <a:ea typeface="微软雅黑" panose="020B0503020204020204" pitchFamily="34" charset="-122"/>
            </a:endParaRPr>
          </a:p>
          <a:p>
            <a:pPr algn="r">
              <a:lnSpc>
                <a:spcPct val="120000"/>
              </a:lnSpc>
            </a:pPr>
            <a:endParaRPr lang="zh-CN" altLang="en-US" sz="14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14" name="TextBox 343"/>
          <p:cNvSpPr>
            <a:spLocks noChangeArrowheads="1"/>
          </p:cNvSpPr>
          <p:nvPr/>
        </p:nvSpPr>
        <p:spPr bwMode="auto">
          <a:xfrm>
            <a:off x="7419055" y="2179441"/>
            <a:ext cx="1217000" cy="439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20000"/>
              </a:lnSpc>
            </a:pPr>
            <a:r>
              <a:rPr lang="zh-CN" altLang="en-US" sz="2000" b="1" dirty="0">
                <a:solidFill>
                  <a:schemeClr val="bg2">
                    <a:lumMod val="25000"/>
                  </a:schemeClr>
                </a:solidFill>
                <a:latin typeface="微软雅黑" panose="020B0503020204020204" pitchFamily="34" charset="-122"/>
                <a:ea typeface="微软雅黑" panose="020B0503020204020204" pitchFamily="34" charset="-122"/>
              </a:rPr>
              <a:t>添加标题</a:t>
            </a:r>
            <a:endParaRPr lang="zh-CN" altLang="en-US" sz="2000" b="1"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15" name="矩形 1"/>
          <p:cNvSpPr>
            <a:spLocks noChangeArrowheads="1"/>
          </p:cNvSpPr>
          <p:nvPr/>
        </p:nvSpPr>
        <p:spPr bwMode="auto">
          <a:xfrm>
            <a:off x="7419055" y="2554406"/>
            <a:ext cx="3475722" cy="1066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nSpc>
                <a:spcPct val="120000"/>
              </a:lnSpc>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单击添加文字内容单击添加文字内容单击添加文字内容单击添加文字内容</a:t>
            </a:r>
            <a:endParaRPr lang="zh-CN" altLang="en-US" sz="1400" dirty="0">
              <a:solidFill>
                <a:schemeClr val="bg2">
                  <a:lumMod val="25000"/>
                </a:schemeClr>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单击添加文字内容单击添加文字内容</a:t>
            </a:r>
            <a:endParaRPr lang="zh-CN" altLang="en-US" sz="1400" dirty="0">
              <a:solidFill>
                <a:schemeClr val="bg2">
                  <a:lumMod val="25000"/>
                </a:schemeClr>
              </a:solidFill>
              <a:latin typeface="微软雅黑" panose="020B0503020204020204" pitchFamily="34" charset="-122"/>
              <a:ea typeface="微软雅黑" panose="020B0503020204020204" pitchFamily="34" charset="-122"/>
            </a:endParaRPr>
          </a:p>
          <a:p>
            <a:pPr>
              <a:lnSpc>
                <a:spcPct val="120000"/>
              </a:lnSpc>
            </a:pPr>
            <a:endParaRPr lang="zh-CN" altLang="en-US" sz="14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16" name="TextBox 682"/>
          <p:cNvSpPr>
            <a:spLocks noChangeArrowheads="1"/>
          </p:cNvSpPr>
          <p:nvPr/>
        </p:nvSpPr>
        <p:spPr bwMode="auto">
          <a:xfrm>
            <a:off x="5670243" y="4800204"/>
            <a:ext cx="8515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dirty="0">
                <a:solidFill>
                  <a:schemeClr val="bg1"/>
                </a:solidFill>
                <a:latin typeface="微软雅黑" panose="020B0503020204020204" pitchFamily="34" charset="-122"/>
                <a:ea typeface="微软雅黑" panose="020B0503020204020204" pitchFamily="34" charset="-122"/>
              </a:rPr>
              <a:t>+48</a:t>
            </a:r>
            <a:r>
              <a:rPr lang="en-US" altLang="zh-CN" sz="2000" dirty="0">
                <a:solidFill>
                  <a:schemeClr val="bg1"/>
                </a:solidFill>
                <a:latin typeface="微软雅黑" panose="020B0503020204020204" pitchFamily="34" charset="-122"/>
                <a:ea typeface="微软雅黑" panose="020B0503020204020204" pitchFamily="34" charset="-122"/>
              </a:rPr>
              <a:t>%</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228600" y="227965"/>
            <a:ext cx="12419965" cy="6630035"/>
            <a:chOff x="-360" y="359"/>
            <a:chExt cx="19559" cy="10441"/>
          </a:xfrm>
        </p:grpSpPr>
        <p:grpSp>
          <p:nvGrpSpPr>
            <p:cNvPr id="18" name="组合 17"/>
            <p:cNvGrpSpPr/>
            <p:nvPr/>
          </p:nvGrpSpPr>
          <p:grpSpPr>
            <a:xfrm>
              <a:off x="13679" y="9470"/>
              <a:ext cx="5520" cy="1330"/>
              <a:chOff x="13679" y="9470"/>
              <a:chExt cx="5520" cy="1330"/>
            </a:xfrm>
          </p:grpSpPr>
          <p:sp>
            <p:nvSpPr>
              <p:cNvPr id="19" name="等腰三角形 18"/>
              <p:cNvSpPr/>
              <p:nvPr/>
            </p:nvSpPr>
            <p:spPr>
              <a:xfrm>
                <a:off x="13785" y="9530"/>
                <a:ext cx="5415" cy="1270"/>
              </a:xfrm>
              <a:prstGeom prst="triangle">
                <a:avLst>
                  <a:gd name="adj" fmla="val 10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2" name="任意多边形: 形状 31"/>
              <p:cNvSpPr/>
              <p:nvPr/>
            </p:nvSpPr>
            <p:spPr>
              <a:xfrm>
                <a:off x="13679" y="9470"/>
                <a:ext cx="5521" cy="1330"/>
              </a:xfrm>
              <a:custGeom>
                <a:avLst/>
                <a:gdLst>
                  <a:gd name="connsiteX0" fmla="*/ 12192000 w 12192000"/>
                  <a:gd name="connsiteY0" fmla="*/ 0 h 3558188"/>
                  <a:gd name="connsiteX1" fmla="*/ 12192000 w 12192000"/>
                  <a:gd name="connsiteY1" fmla="*/ 614595 h 3558188"/>
                  <a:gd name="connsiteX2" fmla="*/ 11956516 w 12192000"/>
                  <a:gd name="connsiteY2" fmla="*/ 631560 h 3558188"/>
                  <a:gd name="connsiteX3" fmla="*/ 8854628 w 12192000"/>
                  <a:gd name="connsiteY3" fmla="*/ 1178053 h 3558188"/>
                  <a:gd name="connsiteX4" fmla="*/ 3598947 w 12192000"/>
                  <a:gd name="connsiteY4" fmla="*/ 3354920 h 3558188"/>
                  <a:gd name="connsiteX5" fmla="*/ 3278316 w 12192000"/>
                  <a:gd name="connsiteY5" fmla="*/ 3558188 h 3558188"/>
                  <a:gd name="connsiteX6" fmla="*/ 0 w 12192000"/>
                  <a:gd name="connsiteY6" fmla="*/ 3558188 h 3558188"/>
                  <a:gd name="connsiteX7" fmla="*/ 0 w 12192000"/>
                  <a:gd name="connsiteY7" fmla="*/ 3551238 h 3558188"/>
                  <a:gd name="connsiteX8" fmla="*/ 133610 w 12192000"/>
                  <a:gd name="connsiteY8" fmla="*/ 3459823 h 3558188"/>
                  <a:gd name="connsiteX9" fmla="*/ 9944673 w 12192000"/>
                  <a:gd name="connsiteY9" fmla="*/ 173876 h 3558188"/>
                  <a:gd name="connsiteX10" fmla="*/ 12084709 w 12192000"/>
                  <a:gd name="connsiteY10" fmla="*/ 2633 h 3558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558188">
                    <a:moveTo>
                      <a:pt x="12192000" y="0"/>
                    </a:moveTo>
                    <a:lnTo>
                      <a:pt x="12192000" y="614595"/>
                    </a:lnTo>
                    <a:lnTo>
                      <a:pt x="11956516" y="631560"/>
                    </a:lnTo>
                    <a:cubicBezTo>
                      <a:pt x="10980039" y="716814"/>
                      <a:pt x="9936004" y="896836"/>
                      <a:pt x="8854628" y="1178053"/>
                    </a:cubicBezTo>
                    <a:cubicBezTo>
                      <a:pt x="6890955" y="1686811"/>
                      <a:pt x="5082857" y="2455964"/>
                      <a:pt x="3598947" y="3354920"/>
                    </a:cubicBezTo>
                    <a:lnTo>
                      <a:pt x="3278316" y="3558188"/>
                    </a:lnTo>
                    <a:lnTo>
                      <a:pt x="0" y="3558188"/>
                    </a:lnTo>
                    <a:lnTo>
                      <a:pt x="0" y="3551238"/>
                    </a:lnTo>
                    <a:lnTo>
                      <a:pt x="133610" y="3459823"/>
                    </a:lnTo>
                    <a:cubicBezTo>
                      <a:pt x="2532964" y="1892315"/>
                      <a:pt x="6090794" y="640993"/>
                      <a:pt x="9944673" y="173876"/>
                    </a:cubicBezTo>
                    <a:cubicBezTo>
                      <a:pt x="10680429" y="84760"/>
                      <a:pt x="11395684" y="28983"/>
                      <a:pt x="12084709" y="2633"/>
                    </a:cubicBezTo>
                    <a:close/>
                  </a:path>
                </a:pathLst>
              </a:custGeom>
              <a:solidFill>
                <a:srgbClr val="B582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0" name="组合 19"/>
            <p:cNvGrpSpPr/>
            <p:nvPr/>
          </p:nvGrpSpPr>
          <p:grpSpPr>
            <a:xfrm>
              <a:off x="-360" y="359"/>
              <a:ext cx="6686" cy="818"/>
              <a:chOff x="-360" y="340"/>
              <a:chExt cx="5373" cy="657"/>
            </a:xfrm>
          </p:grpSpPr>
          <p:sp>
            <p:nvSpPr>
              <p:cNvPr id="21" name="对角圆角矩形 20"/>
              <p:cNvSpPr/>
              <p:nvPr/>
            </p:nvSpPr>
            <p:spPr>
              <a:xfrm>
                <a:off x="-360" y="340"/>
                <a:ext cx="5042" cy="657"/>
              </a:xfrm>
              <a:prstGeom prst="round2DiagRect">
                <a:avLst>
                  <a:gd name="adj1" fmla="val 16667"/>
                  <a:gd name="adj2" fmla="val 45662"/>
                </a:avLst>
              </a:prstGeom>
              <a:solidFill>
                <a:srgbClr val="352C6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3" name="文本框 22"/>
              <p:cNvSpPr txBox="1"/>
              <p:nvPr/>
            </p:nvSpPr>
            <p:spPr>
              <a:xfrm>
                <a:off x="315" y="340"/>
                <a:ext cx="4698" cy="647"/>
              </a:xfrm>
              <a:prstGeom prst="roundRect">
                <a:avLst/>
              </a:prstGeom>
              <a:noFill/>
              <a:extLst>
                <a:ext uri="{909E8E84-426E-40DD-AFC4-6F175D3DCCD1}">
                  <a14:hiddenFill xmlns:a14="http://schemas.microsoft.com/office/drawing/2010/main">
                    <a:solidFill>
                      <a:srgbClr val="FE85A3"/>
                    </a:solidFill>
                  </a14:hiddenFill>
                </a:ext>
              </a:extLst>
            </p:spPr>
            <p:txBody>
              <a:bodyPr wrap="square" rtlCol="0">
                <a:spAutoFit/>
              </a:bodyPr>
              <a:p>
                <a:r>
                  <a:rPr lang="zh-CN" altLang="en-US" sz="2400" dirty="0">
                    <a:solidFill>
                      <a:schemeClr val="bg1"/>
                    </a:solidFill>
                    <a:latin typeface="微软雅黑" panose="020B0503020204020204" pitchFamily="34" charset="-122"/>
                    <a:ea typeface="微软雅黑" panose="020B0503020204020204" pitchFamily="34" charset="-122"/>
                  </a:rPr>
                  <a:t>单击添加您的标题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spTree>
  </p:cSld>
  <p:clrMapOvr>
    <a:masterClrMapping/>
  </p:clrMapOvr>
  <p:transition spd="slow" advTm="4000">
    <p:push/>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19" name="任意多边形: 形状 18"/>
          <p:cNvSpPr/>
          <p:nvPr/>
        </p:nvSpPr>
        <p:spPr>
          <a:xfrm flipH="1">
            <a:off x="9639840" y="4180108"/>
            <a:ext cx="1611694" cy="2677891"/>
          </a:xfrm>
          <a:custGeom>
            <a:avLst/>
            <a:gdLst>
              <a:gd name="connsiteX0" fmla="*/ 0 w 1651000"/>
              <a:gd name="connsiteY0" fmla="*/ 2528888 h 2528888"/>
              <a:gd name="connsiteX1" fmla="*/ 662535 w 1651000"/>
              <a:gd name="connsiteY1" fmla="*/ 125414 h 2528888"/>
              <a:gd name="connsiteX2" fmla="*/ 667146 w 1651000"/>
              <a:gd name="connsiteY2" fmla="*/ 125414 h 2528888"/>
              <a:gd name="connsiteX3" fmla="*/ 671912 w 1651000"/>
              <a:gd name="connsiteY3" fmla="*/ 101806 h 2528888"/>
              <a:gd name="connsiteX4" fmla="*/ 825501 w 1651000"/>
              <a:gd name="connsiteY4" fmla="*/ 0 h 2528888"/>
              <a:gd name="connsiteX5" fmla="*/ 979090 w 1651000"/>
              <a:gd name="connsiteY5" fmla="*/ 101806 h 2528888"/>
              <a:gd name="connsiteX6" fmla="*/ 983856 w 1651000"/>
              <a:gd name="connsiteY6" fmla="*/ 125414 h 2528888"/>
              <a:gd name="connsiteX7" fmla="*/ 988465 w 1651000"/>
              <a:gd name="connsiteY7" fmla="*/ 125414 h 2528888"/>
              <a:gd name="connsiteX8" fmla="*/ 1651000 w 1651000"/>
              <a:gd name="connsiteY8" fmla="*/ 2528888 h 2528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1000" h="2528888">
                <a:moveTo>
                  <a:pt x="0" y="2528888"/>
                </a:moveTo>
                <a:lnTo>
                  <a:pt x="662535" y="125414"/>
                </a:lnTo>
                <a:lnTo>
                  <a:pt x="667146" y="125414"/>
                </a:lnTo>
                <a:lnTo>
                  <a:pt x="671912" y="101806"/>
                </a:lnTo>
                <a:cubicBezTo>
                  <a:pt x="697217" y="41979"/>
                  <a:pt x="756457" y="0"/>
                  <a:pt x="825501" y="0"/>
                </a:cubicBezTo>
                <a:cubicBezTo>
                  <a:pt x="894545" y="0"/>
                  <a:pt x="953785" y="41979"/>
                  <a:pt x="979090" y="101806"/>
                </a:cubicBezTo>
                <a:lnTo>
                  <a:pt x="983856" y="125414"/>
                </a:lnTo>
                <a:lnTo>
                  <a:pt x="988465" y="125414"/>
                </a:lnTo>
                <a:lnTo>
                  <a:pt x="1651000" y="2528888"/>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8" name="任意多边形: 形状 17"/>
          <p:cNvSpPr/>
          <p:nvPr/>
        </p:nvSpPr>
        <p:spPr>
          <a:xfrm flipH="1">
            <a:off x="9944228" y="2851342"/>
            <a:ext cx="2411415" cy="4006658"/>
          </a:xfrm>
          <a:custGeom>
            <a:avLst/>
            <a:gdLst>
              <a:gd name="connsiteX0" fmla="*/ 0 w 1651000"/>
              <a:gd name="connsiteY0" fmla="*/ 2528888 h 2528888"/>
              <a:gd name="connsiteX1" fmla="*/ 662535 w 1651000"/>
              <a:gd name="connsiteY1" fmla="*/ 125414 h 2528888"/>
              <a:gd name="connsiteX2" fmla="*/ 667146 w 1651000"/>
              <a:gd name="connsiteY2" fmla="*/ 125414 h 2528888"/>
              <a:gd name="connsiteX3" fmla="*/ 671912 w 1651000"/>
              <a:gd name="connsiteY3" fmla="*/ 101806 h 2528888"/>
              <a:gd name="connsiteX4" fmla="*/ 825501 w 1651000"/>
              <a:gd name="connsiteY4" fmla="*/ 0 h 2528888"/>
              <a:gd name="connsiteX5" fmla="*/ 979090 w 1651000"/>
              <a:gd name="connsiteY5" fmla="*/ 101806 h 2528888"/>
              <a:gd name="connsiteX6" fmla="*/ 983856 w 1651000"/>
              <a:gd name="connsiteY6" fmla="*/ 125414 h 2528888"/>
              <a:gd name="connsiteX7" fmla="*/ 988465 w 1651000"/>
              <a:gd name="connsiteY7" fmla="*/ 125414 h 2528888"/>
              <a:gd name="connsiteX8" fmla="*/ 1651000 w 1651000"/>
              <a:gd name="connsiteY8" fmla="*/ 2528888 h 2528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1000" h="2528888">
                <a:moveTo>
                  <a:pt x="0" y="2528888"/>
                </a:moveTo>
                <a:lnTo>
                  <a:pt x="662535" y="125414"/>
                </a:lnTo>
                <a:lnTo>
                  <a:pt x="667146" y="125414"/>
                </a:lnTo>
                <a:lnTo>
                  <a:pt x="671912" y="101806"/>
                </a:lnTo>
                <a:cubicBezTo>
                  <a:pt x="697217" y="41979"/>
                  <a:pt x="756457" y="0"/>
                  <a:pt x="825501" y="0"/>
                </a:cubicBezTo>
                <a:cubicBezTo>
                  <a:pt x="894545" y="0"/>
                  <a:pt x="953785" y="41979"/>
                  <a:pt x="979090" y="101806"/>
                </a:cubicBezTo>
                <a:lnTo>
                  <a:pt x="983856" y="125414"/>
                </a:lnTo>
                <a:lnTo>
                  <a:pt x="988465" y="125414"/>
                </a:lnTo>
                <a:lnTo>
                  <a:pt x="1651000" y="2528888"/>
                </a:lnTo>
                <a:close/>
              </a:path>
            </a:pathLst>
          </a:custGeom>
          <a:solidFill>
            <a:srgbClr val="B582D6">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1" name="椭圆 20"/>
          <p:cNvSpPr/>
          <p:nvPr/>
        </p:nvSpPr>
        <p:spPr>
          <a:xfrm>
            <a:off x="1403490" y="3057049"/>
            <a:ext cx="360000" cy="360000"/>
          </a:xfrm>
          <a:prstGeom prst="ellipse">
            <a:avLst/>
          </a:prstGeom>
          <a:solidFill>
            <a:srgbClr val="FEB6C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800"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22" name="椭圆 21"/>
          <p:cNvSpPr/>
          <p:nvPr/>
        </p:nvSpPr>
        <p:spPr>
          <a:xfrm>
            <a:off x="1158924" y="2900083"/>
            <a:ext cx="468000" cy="46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800">
              <a:solidFill>
                <a:schemeClr val="tx1">
                  <a:lumMod val="75000"/>
                </a:schemeClr>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5348267" y="3417049"/>
            <a:ext cx="2087431" cy="461665"/>
          </a:xfrm>
          <a:prstGeom prst="rect">
            <a:avLst/>
          </a:prstGeom>
          <a:noFill/>
        </p:spPr>
        <p:txBody>
          <a:bodyPr wrap="none" rtlCol="0">
            <a:spAutoFit/>
          </a:bodyPr>
          <a:lstStyle/>
          <a:p>
            <a:r>
              <a:rPr lang="en-US" altLang="zh-CN" sz="2400" dirty="0">
                <a:solidFill>
                  <a:schemeClr val="tx1">
                    <a:lumMod val="75000"/>
                  </a:schemeClr>
                </a:solidFill>
                <a:latin typeface="微软雅黑" panose="020B0503020204020204" pitchFamily="34" charset="-122"/>
                <a:ea typeface="微软雅黑" panose="020B0503020204020204" pitchFamily="34" charset="-122"/>
              </a:rPr>
              <a:t>Title text block</a:t>
            </a:r>
            <a:endParaRPr lang="en-US" altLang="zh-CN" sz="2400" dirty="0">
              <a:solidFill>
                <a:schemeClr val="tx1">
                  <a:lumMod val="75000"/>
                </a:schemeClr>
              </a:solidFill>
              <a:latin typeface="微软雅黑" panose="020B0503020204020204" pitchFamily="34" charset="-122"/>
              <a:ea typeface="微软雅黑" panose="020B0503020204020204" pitchFamily="34" charset="-122"/>
              <a:cs typeface="Times New Roman" panose="02020603050405020304" pitchFamily="18" charset="0"/>
              <a:sym typeface="Poppins Medium" charset="0"/>
            </a:endParaRPr>
          </a:p>
        </p:txBody>
      </p:sp>
      <p:sp>
        <p:nvSpPr>
          <p:cNvPr id="30" name="任意多边形: 形状 29"/>
          <p:cNvSpPr/>
          <p:nvPr/>
        </p:nvSpPr>
        <p:spPr>
          <a:xfrm rot="10800000" flipH="1">
            <a:off x="686489" y="1"/>
            <a:ext cx="1170887" cy="1945472"/>
          </a:xfrm>
          <a:custGeom>
            <a:avLst/>
            <a:gdLst>
              <a:gd name="connsiteX0" fmla="*/ 0 w 1651000"/>
              <a:gd name="connsiteY0" fmla="*/ 2528888 h 2528888"/>
              <a:gd name="connsiteX1" fmla="*/ 662535 w 1651000"/>
              <a:gd name="connsiteY1" fmla="*/ 125414 h 2528888"/>
              <a:gd name="connsiteX2" fmla="*/ 667146 w 1651000"/>
              <a:gd name="connsiteY2" fmla="*/ 125414 h 2528888"/>
              <a:gd name="connsiteX3" fmla="*/ 671912 w 1651000"/>
              <a:gd name="connsiteY3" fmla="*/ 101806 h 2528888"/>
              <a:gd name="connsiteX4" fmla="*/ 825501 w 1651000"/>
              <a:gd name="connsiteY4" fmla="*/ 0 h 2528888"/>
              <a:gd name="connsiteX5" fmla="*/ 979090 w 1651000"/>
              <a:gd name="connsiteY5" fmla="*/ 101806 h 2528888"/>
              <a:gd name="connsiteX6" fmla="*/ 983856 w 1651000"/>
              <a:gd name="connsiteY6" fmla="*/ 125414 h 2528888"/>
              <a:gd name="connsiteX7" fmla="*/ 988465 w 1651000"/>
              <a:gd name="connsiteY7" fmla="*/ 125414 h 2528888"/>
              <a:gd name="connsiteX8" fmla="*/ 1651000 w 1651000"/>
              <a:gd name="connsiteY8" fmla="*/ 2528888 h 2528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1000" h="2528888">
                <a:moveTo>
                  <a:pt x="0" y="2528888"/>
                </a:moveTo>
                <a:lnTo>
                  <a:pt x="662535" y="125414"/>
                </a:lnTo>
                <a:lnTo>
                  <a:pt x="667146" y="125414"/>
                </a:lnTo>
                <a:lnTo>
                  <a:pt x="671912" y="101806"/>
                </a:lnTo>
                <a:cubicBezTo>
                  <a:pt x="697217" y="41979"/>
                  <a:pt x="756457" y="0"/>
                  <a:pt x="825501" y="0"/>
                </a:cubicBezTo>
                <a:cubicBezTo>
                  <a:pt x="894545" y="0"/>
                  <a:pt x="953785" y="41979"/>
                  <a:pt x="979090" y="101806"/>
                </a:cubicBezTo>
                <a:lnTo>
                  <a:pt x="983856" y="125414"/>
                </a:lnTo>
                <a:lnTo>
                  <a:pt x="988465" y="125414"/>
                </a:lnTo>
                <a:lnTo>
                  <a:pt x="1651000" y="2528888"/>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1" name="任意多边形: 形状 30"/>
          <p:cNvSpPr/>
          <p:nvPr/>
        </p:nvSpPr>
        <p:spPr>
          <a:xfrm rot="10800000" flipH="1">
            <a:off x="-189451" y="1"/>
            <a:ext cx="1751879" cy="2910813"/>
          </a:xfrm>
          <a:custGeom>
            <a:avLst/>
            <a:gdLst>
              <a:gd name="connsiteX0" fmla="*/ 0 w 1651000"/>
              <a:gd name="connsiteY0" fmla="*/ 2528888 h 2528888"/>
              <a:gd name="connsiteX1" fmla="*/ 662535 w 1651000"/>
              <a:gd name="connsiteY1" fmla="*/ 125414 h 2528888"/>
              <a:gd name="connsiteX2" fmla="*/ 667146 w 1651000"/>
              <a:gd name="connsiteY2" fmla="*/ 125414 h 2528888"/>
              <a:gd name="connsiteX3" fmla="*/ 671912 w 1651000"/>
              <a:gd name="connsiteY3" fmla="*/ 101806 h 2528888"/>
              <a:gd name="connsiteX4" fmla="*/ 825501 w 1651000"/>
              <a:gd name="connsiteY4" fmla="*/ 0 h 2528888"/>
              <a:gd name="connsiteX5" fmla="*/ 979090 w 1651000"/>
              <a:gd name="connsiteY5" fmla="*/ 101806 h 2528888"/>
              <a:gd name="connsiteX6" fmla="*/ 983856 w 1651000"/>
              <a:gd name="connsiteY6" fmla="*/ 125414 h 2528888"/>
              <a:gd name="connsiteX7" fmla="*/ 988465 w 1651000"/>
              <a:gd name="connsiteY7" fmla="*/ 125414 h 2528888"/>
              <a:gd name="connsiteX8" fmla="*/ 1651000 w 1651000"/>
              <a:gd name="connsiteY8" fmla="*/ 2528888 h 2528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1000" h="2528888">
                <a:moveTo>
                  <a:pt x="0" y="2528888"/>
                </a:moveTo>
                <a:lnTo>
                  <a:pt x="662535" y="125414"/>
                </a:lnTo>
                <a:lnTo>
                  <a:pt x="667146" y="125414"/>
                </a:lnTo>
                <a:lnTo>
                  <a:pt x="671912" y="101806"/>
                </a:lnTo>
                <a:cubicBezTo>
                  <a:pt x="697217" y="41979"/>
                  <a:pt x="756457" y="0"/>
                  <a:pt x="825501" y="0"/>
                </a:cubicBezTo>
                <a:cubicBezTo>
                  <a:pt x="894545" y="0"/>
                  <a:pt x="953785" y="41979"/>
                  <a:pt x="979090" y="101806"/>
                </a:cubicBezTo>
                <a:lnTo>
                  <a:pt x="983856" y="125414"/>
                </a:lnTo>
                <a:lnTo>
                  <a:pt x="988465" y="125414"/>
                </a:lnTo>
                <a:lnTo>
                  <a:pt x="1651000" y="2528888"/>
                </a:lnTo>
                <a:close/>
              </a:path>
            </a:pathLst>
          </a:cu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pic>
        <p:nvPicPr>
          <p:cNvPr id="2" name="图片 1" descr="预览图_千图网_编号35702178"/>
          <p:cNvPicPr>
            <a:picLocks noChangeAspect="1"/>
          </p:cNvPicPr>
          <p:nvPr/>
        </p:nvPicPr>
        <p:blipFill>
          <a:blip r:embed="rId1"/>
          <a:srcRect l="32303" t="7578" r="4797" b="3475"/>
          <a:stretch>
            <a:fillRect/>
          </a:stretch>
        </p:blipFill>
        <p:spPr>
          <a:xfrm flipH="1">
            <a:off x="4471670" y="1577975"/>
            <a:ext cx="7720330" cy="5351145"/>
          </a:xfrm>
          <a:prstGeom prst="rect">
            <a:avLst/>
          </a:prstGeom>
        </p:spPr>
      </p:pic>
      <p:sp>
        <p:nvSpPr>
          <p:cNvPr id="23" name="文本框 22"/>
          <p:cNvSpPr txBox="1"/>
          <p:nvPr/>
        </p:nvSpPr>
        <p:spPr>
          <a:xfrm>
            <a:off x="1763490" y="2743067"/>
            <a:ext cx="5669280" cy="829945"/>
          </a:xfrm>
          <a:prstGeom prst="rect">
            <a:avLst/>
          </a:prstGeom>
          <a:noFill/>
        </p:spPr>
        <p:txBody>
          <a:bodyPr wrap="none" rtlCol="0">
            <a:spAutoFit/>
          </a:bodyPr>
          <a:lstStyle/>
          <a:p>
            <a:r>
              <a:rPr lang="zh-CN" altLang="en-US" sz="4800" dirty="0">
                <a:solidFill>
                  <a:schemeClr val="tx1">
                    <a:lumMod val="75000"/>
                  </a:schemeClr>
                </a:solidFill>
                <a:latin typeface="微软雅黑" panose="020B0503020204020204" pitchFamily="34" charset="-122"/>
                <a:ea typeface="微软雅黑" panose="020B0503020204020204" pitchFamily="34" charset="-122"/>
              </a:rPr>
              <a:t>单击添加您的标题三</a:t>
            </a:r>
            <a:endParaRPr lang="en-US" altLang="zh-CN" sz="4800" spc="300" dirty="0">
              <a:solidFill>
                <a:schemeClr val="tx1">
                  <a:lumMod val="7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Tm="3000">
    <p:push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627278" y="1617215"/>
            <a:ext cx="1415386" cy="1415386"/>
            <a:chOff x="7627278" y="1617215"/>
            <a:chExt cx="1415386" cy="1415386"/>
          </a:xfrm>
        </p:grpSpPr>
        <p:sp>
          <p:nvSpPr>
            <p:cNvPr id="4" name="椭圆 3"/>
            <p:cNvSpPr/>
            <p:nvPr/>
          </p:nvSpPr>
          <p:spPr>
            <a:xfrm>
              <a:off x="7627278" y="1617215"/>
              <a:ext cx="1415386" cy="1415386"/>
            </a:xfrm>
            <a:prstGeom prst="ellipse">
              <a:avLst/>
            </a:prstGeom>
            <a:solidFill>
              <a:srgbClr val="B582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 name="Freeform 70"/>
            <p:cNvSpPr/>
            <p:nvPr/>
          </p:nvSpPr>
          <p:spPr bwMode="auto">
            <a:xfrm>
              <a:off x="8160082" y="2137094"/>
              <a:ext cx="375631" cy="375631"/>
            </a:xfrm>
            <a:custGeom>
              <a:avLst/>
              <a:gdLst>
                <a:gd name="T0" fmla="*/ 120 w 128"/>
                <a:gd name="T1" fmla="*/ 96 h 128"/>
                <a:gd name="T2" fmla="*/ 112 w 128"/>
                <a:gd name="T3" fmla="*/ 96 h 128"/>
                <a:gd name="T4" fmla="*/ 112 w 128"/>
                <a:gd name="T5" fmla="*/ 36 h 128"/>
                <a:gd name="T6" fmla="*/ 96 w 128"/>
                <a:gd name="T7" fmla="*/ 52 h 128"/>
                <a:gd name="T8" fmla="*/ 96 w 128"/>
                <a:gd name="T9" fmla="*/ 96 h 128"/>
                <a:gd name="T10" fmla="*/ 40 w 128"/>
                <a:gd name="T11" fmla="*/ 96 h 128"/>
                <a:gd name="T12" fmla="*/ 117 w 128"/>
                <a:gd name="T13" fmla="*/ 13 h 128"/>
                <a:gd name="T14" fmla="*/ 111 w 128"/>
                <a:gd name="T15" fmla="*/ 7 h 128"/>
                <a:gd name="T16" fmla="*/ 32 w 128"/>
                <a:gd name="T17" fmla="*/ 92 h 128"/>
                <a:gd name="T18" fmla="*/ 32 w 128"/>
                <a:gd name="T19" fmla="*/ 32 h 128"/>
                <a:gd name="T20" fmla="*/ 72 w 128"/>
                <a:gd name="T21" fmla="*/ 32 h 128"/>
                <a:gd name="T22" fmla="*/ 87 w 128"/>
                <a:gd name="T23" fmla="*/ 16 h 128"/>
                <a:gd name="T24" fmla="*/ 32 w 128"/>
                <a:gd name="T25" fmla="*/ 16 h 128"/>
                <a:gd name="T26" fmla="*/ 32 w 128"/>
                <a:gd name="T27" fmla="*/ 8 h 128"/>
                <a:gd name="T28" fmla="*/ 24 w 128"/>
                <a:gd name="T29" fmla="*/ 0 h 128"/>
                <a:gd name="T30" fmla="*/ 16 w 128"/>
                <a:gd name="T31" fmla="*/ 8 h 128"/>
                <a:gd name="T32" fmla="*/ 16 w 128"/>
                <a:gd name="T33" fmla="*/ 16 h 128"/>
                <a:gd name="T34" fmla="*/ 8 w 128"/>
                <a:gd name="T35" fmla="*/ 16 h 128"/>
                <a:gd name="T36" fmla="*/ 0 w 128"/>
                <a:gd name="T37" fmla="*/ 24 h 128"/>
                <a:gd name="T38" fmla="*/ 8 w 128"/>
                <a:gd name="T39" fmla="*/ 32 h 128"/>
                <a:gd name="T40" fmla="*/ 16 w 128"/>
                <a:gd name="T41" fmla="*/ 32 h 128"/>
                <a:gd name="T42" fmla="*/ 16 w 128"/>
                <a:gd name="T43" fmla="*/ 104 h 128"/>
                <a:gd name="T44" fmla="*/ 16 w 128"/>
                <a:gd name="T45" fmla="*/ 112 h 128"/>
                <a:gd name="T46" fmla="*/ 24 w 128"/>
                <a:gd name="T47" fmla="*/ 112 h 128"/>
                <a:gd name="T48" fmla="*/ 96 w 128"/>
                <a:gd name="T49" fmla="*/ 112 h 128"/>
                <a:gd name="T50" fmla="*/ 96 w 128"/>
                <a:gd name="T51" fmla="*/ 120 h 128"/>
                <a:gd name="T52" fmla="*/ 104 w 128"/>
                <a:gd name="T53" fmla="*/ 128 h 128"/>
                <a:gd name="T54" fmla="*/ 112 w 128"/>
                <a:gd name="T55" fmla="*/ 120 h 128"/>
                <a:gd name="T56" fmla="*/ 112 w 128"/>
                <a:gd name="T57" fmla="*/ 112 h 128"/>
                <a:gd name="T58" fmla="*/ 120 w 128"/>
                <a:gd name="T59" fmla="*/ 112 h 128"/>
                <a:gd name="T60" fmla="*/ 128 w 128"/>
                <a:gd name="T61" fmla="*/ 104 h 128"/>
                <a:gd name="T62" fmla="*/ 120 w 128"/>
                <a:gd name="T63" fmla="*/ 9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28">
                  <a:moveTo>
                    <a:pt x="120" y="96"/>
                  </a:moveTo>
                  <a:cubicBezTo>
                    <a:pt x="112" y="96"/>
                    <a:pt x="112" y="96"/>
                    <a:pt x="112" y="96"/>
                  </a:cubicBezTo>
                  <a:cubicBezTo>
                    <a:pt x="112" y="36"/>
                    <a:pt x="112" y="36"/>
                    <a:pt x="112" y="36"/>
                  </a:cubicBezTo>
                  <a:cubicBezTo>
                    <a:pt x="96" y="52"/>
                    <a:pt x="96" y="52"/>
                    <a:pt x="96" y="52"/>
                  </a:cubicBezTo>
                  <a:cubicBezTo>
                    <a:pt x="96" y="96"/>
                    <a:pt x="96" y="96"/>
                    <a:pt x="96" y="96"/>
                  </a:cubicBezTo>
                  <a:cubicBezTo>
                    <a:pt x="40" y="96"/>
                    <a:pt x="40" y="96"/>
                    <a:pt x="40" y="96"/>
                  </a:cubicBezTo>
                  <a:cubicBezTo>
                    <a:pt x="117" y="13"/>
                    <a:pt x="117" y="13"/>
                    <a:pt x="117" y="13"/>
                  </a:cubicBezTo>
                  <a:cubicBezTo>
                    <a:pt x="111" y="7"/>
                    <a:pt x="111" y="7"/>
                    <a:pt x="111" y="7"/>
                  </a:cubicBezTo>
                  <a:cubicBezTo>
                    <a:pt x="32" y="92"/>
                    <a:pt x="32" y="92"/>
                    <a:pt x="32" y="92"/>
                  </a:cubicBezTo>
                  <a:cubicBezTo>
                    <a:pt x="32" y="32"/>
                    <a:pt x="32" y="32"/>
                    <a:pt x="32" y="32"/>
                  </a:cubicBezTo>
                  <a:cubicBezTo>
                    <a:pt x="72" y="32"/>
                    <a:pt x="72" y="32"/>
                    <a:pt x="72" y="32"/>
                  </a:cubicBezTo>
                  <a:cubicBezTo>
                    <a:pt x="87" y="16"/>
                    <a:pt x="87" y="16"/>
                    <a:pt x="87" y="16"/>
                  </a:cubicBezTo>
                  <a:cubicBezTo>
                    <a:pt x="32" y="16"/>
                    <a:pt x="32" y="16"/>
                    <a:pt x="32" y="16"/>
                  </a:cubicBezTo>
                  <a:cubicBezTo>
                    <a:pt x="32" y="8"/>
                    <a:pt x="32" y="8"/>
                    <a:pt x="32" y="8"/>
                  </a:cubicBezTo>
                  <a:cubicBezTo>
                    <a:pt x="32" y="4"/>
                    <a:pt x="28" y="0"/>
                    <a:pt x="24" y="0"/>
                  </a:cubicBezTo>
                  <a:cubicBezTo>
                    <a:pt x="20" y="0"/>
                    <a:pt x="16" y="4"/>
                    <a:pt x="16" y="8"/>
                  </a:cubicBezTo>
                  <a:cubicBezTo>
                    <a:pt x="16" y="16"/>
                    <a:pt x="16" y="16"/>
                    <a:pt x="16" y="16"/>
                  </a:cubicBezTo>
                  <a:cubicBezTo>
                    <a:pt x="8" y="16"/>
                    <a:pt x="8" y="16"/>
                    <a:pt x="8" y="16"/>
                  </a:cubicBezTo>
                  <a:cubicBezTo>
                    <a:pt x="4" y="16"/>
                    <a:pt x="0" y="20"/>
                    <a:pt x="0" y="24"/>
                  </a:cubicBezTo>
                  <a:cubicBezTo>
                    <a:pt x="0" y="28"/>
                    <a:pt x="4" y="32"/>
                    <a:pt x="8" y="32"/>
                  </a:cubicBezTo>
                  <a:cubicBezTo>
                    <a:pt x="16" y="32"/>
                    <a:pt x="16" y="32"/>
                    <a:pt x="16" y="32"/>
                  </a:cubicBezTo>
                  <a:cubicBezTo>
                    <a:pt x="16" y="104"/>
                    <a:pt x="16" y="104"/>
                    <a:pt x="16" y="104"/>
                  </a:cubicBezTo>
                  <a:cubicBezTo>
                    <a:pt x="16" y="112"/>
                    <a:pt x="16" y="112"/>
                    <a:pt x="16" y="112"/>
                  </a:cubicBezTo>
                  <a:cubicBezTo>
                    <a:pt x="24" y="112"/>
                    <a:pt x="24" y="112"/>
                    <a:pt x="24" y="112"/>
                  </a:cubicBezTo>
                  <a:cubicBezTo>
                    <a:pt x="96" y="112"/>
                    <a:pt x="96" y="112"/>
                    <a:pt x="96" y="112"/>
                  </a:cubicBezTo>
                  <a:cubicBezTo>
                    <a:pt x="96" y="120"/>
                    <a:pt x="96" y="120"/>
                    <a:pt x="96" y="120"/>
                  </a:cubicBezTo>
                  <a:cubicBezTo>
                    <a:pt x="96" y="124"/>
                    <a:pt x="100" y="128"/>
                    <a:pt x="104" y="128"/>
                  </a:cubicBezTo>
                  <a:cubicBezTo>
                    <a:pt x="108" y="128"/>
                    <a:pt x="112" y="124"/>
                    <a:pt x="112" y="120"/>
                  </a:cubicBezTo>
                  <a:cubicBezTo>
                    <a:pt x="112" y="112"/>
                    <a:pt x="112" y="112"/>
                    <a:pt x="112" y="112"/>
                  </a:cubicBezTo>
                  <a:cubicBezTo>
                    <a:pt x="120" y="112"/>
                    <a:pt x="120" y="112"/>
                    <a:pt x="120" y="112"/>
                  </a:cubicBezTo>
                  <a:cubicBezTo>
                    <a:pt x="124" y="112"/>
                    <a:pt x="128" y="108"/>
                    <a:pt x="128" y="104"/>
                  </a:cubicBezTo>
                  <a:cubicBezTo>
                    <a:pt x="128" y="100"/>
                    <a:pt x="124" y="96"/>
                    <a:pt x="120" y="96"/>
                  </a:cubicBezTo>
                  <a:close/>
                </a:path>
              </a:pathLst>
            </a:custGeom>
            <a:solidFill>
              <a:schemeClr val="bg1"/>
            </a:solidFill>
            <a:ln>
              <a:noFill/>
            </a:ln>
          </p:spPr>
          <p:txBody>
            <a:bodyPr vert="horz" wrap="square" lIns="68580" tIns="34290" rIns="68580" bIns="3429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3153640" y="1617215"/>
            <a:ext cx="1415386" cy="1415386"/>
            <a:chOff x="3153640" y="1617215"/>
            <a:chExt cx="1415386" cy="1415386"/>
          </a:xfrm>
        </p:grpSpPr>
        <p:sp>
          <p:nvSpPr>
            <p:cNvPr id="7" name="椭圆 6"/>
            <p:cNvSpPr/>
            <p:nvPr/>
          </p:nvSpPr>
          <p:spPr>
            <a:xfrm>
              <a:off x="3153640" y="1617215"/>
              <a:ext cx="1415386" cy="1415386"/>
            </a:xfrm>
            <a:prstGeom prst="ellipse">
              <a:avLst/>
            </a:prstGeom>
            <a:solidFill>
              <a:srgbClr val="FE85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 name="Freeform 100"/>
            <p:cNvSpPr/>
            <p:nvPr/>
          </p:nvSpPr>
          <p:spPr bwMode="auto">
            <a:xfrm>
              <a:off x="3705218" y="2173046"/>
              <a:ext cx="281413" cy="303727"/>
            </a:xfrm>
            <a:custGeom>
              <a:avLst/>
              <a:gdLst>
                <a:gd name="T0" fmla="*/ 76 w 96"/>
                <a:gd name="T1" fmla="*/ 64 h 104"/>
                <a:gd name="T2" fmla="*/ 59 w 96"/>
                <a:gd name="T3" fmla="*/ 73 h 104"/>
                <a:gd name="T4" fmla="*/ 38 w 96"/>
                <a:gd name="T5" fmla="*/ 61 h 104"/>
                <a:gd name="T6" fmla="*/ 40 w 96"/>
                <a:gd name="T7" fmla="*/ 52 h 104"/>
                <a:gd name="T8" fmla="*/ 39 w 96"/>
                <a:gd name="T9" fmla="*/ 46 h 104"/>
                <a:gd name="T10" fmla="*/ 61 w 96"/>
                <a:gd name="T11" fmla="*/ 34 h 104"/>
                <a:gd name="T12" fmla="*/ 76 w 96"/>
                <a:gd name="T13" fmla="*/ 40 h 104"/>
                <a:gd name="T14" fmla="*/ 96 w 96"/>
                <a:gd name="T15" fmla="*/ 20 h 104"/>
                <a:gd name="T16" fmla="*/ 76 w 96"/>
                <a:gd name="T17" fmla="*/ 0 h 104"/>
                <a:gd name="T18" fmla="*/ 56 w 96"/>
                <a:gd name="T19" fmla="*/ 20 h 104"/>
                <a:gd name="T20" fmla="*/ 57 w 96"/>
                <a:gd name="T21" fmla="*/ 26 h 104"/>
                <a:gd name="T22" fmla="*/ 35 w 96"/>
                <a:gd name="T23" fmla="*/ 38 h 104"/>
                <a:gd name="T24" fmla="*/ 20 w 96"/>
                <a:gd name="T25" fmla="*/ 32 h 104"/>
                <a:gd name="T26" fmla="*/ 0 w 96"/>
                <a:gd name="T27" fmla="*/ 52 h 104"/>
                <a:gd name="T28" fmla="*/ 20 w 96"/>
                <a:gd name="T29" fmla="*/ 72 h 104"/>
                <a:gd name="T30" fmla="*/ 32 w 96"/>
                <a:gd name="T31" fmla="*/ 68 h 104"/>
                <a:gd name="T32" fmla="*/ 56 w 96"/>
                <a:gd name="T33" fmla="*/ 82 h 104"/>
                <a:gd name="T34" fmla="*/ 56 w 96"/>
                <a:gd name="T35" fmla="*/ 84 h 104"/>
                <a:gd name="T36" fmla="*/ 76 w 96"/>
                <a:gd name="T37" fmla="*/ 104 h 104"/>
                <a:gd name="T38" fmla="*/ 96 w 96"/>
                <a:gd name="T39" fmla="*/ 84 h 104"/>
                <a:gd name="T40" fmla="*/ 76 w 96"/>
                <a:gd name="T41" fmla="*/ 6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104">
                  <a:moveTo>
                    <a:pt x="76" y="64"/>
                  </a:moveTo>
                  <a:cubicBezTo>
                    <a:pt x="69" y="64"/>
                    <a:pt x="63" y="68"/>
                    <a:pt x="59" y="73"/>
                  </a:cubicBezTo>
                  <a:cubicBezTo>
                    <a:pt x="38" y="61"/>
                    <a:pt x="38" y="61"/>
                    <a:pt x="38" y="61"/>
                  </a:cubicBezTo>
                  <a:cubicBezTo>
                    <a:pt x="39" y="58"/>
                    <a:pt x="40" y="55"/>
                    <a:pt x="40" y="52"/>
                  </a:cubicBezTo>
                  <a:cubicBezTo>
                    <a:pt x="40" y="50"/>
                    <a:pt x="40" y="48"/>
                    <a:pt x="39" y="46"/>
                  </a:cubicBezTo>
                  <a:cubicBezTo>
                    <a:pt x="61" y="34"/>
                    <a:pt x="61" y="34"/>
                    <a:pt x="61" y="34"/>
                  </a:cubicBezTo>
                  <a:cubicBezTo>
                    <a:pt x="65" y="37"/>
                    <a:pt x="70" y="40"/>
                    <a:pt x="76" y="40"/>
                  </a:cubicBezTo>
                  <a:cubicBezTo>
                    <a:pt x="87" y="40"/>
                    <a:pt x="96" y="31"/>
                    <a:pt x="96" y="20"/>
                  </a:cubicBezTo>
                  <a:cubicBezTo>
                    <a:pt x="96" y="9"/>
                    <a:pt x="87" y="0"/>
                    <a:pt x="76" y="0"/>
                  </a:cubicBezTo>
                  <a:cubicBezTo>
                    <a:pt x="65" y="0"/>
                    <a:pt x="56" y="9"/>
                    <a:pt x="56" y="20"/>
                  </a:cubicBezTo>
                  <a:cubicBezTo>
                    <a:pt x="56" y="22"/>
                    <a:pt x="56" y="24"/>
                    <a:pt x="57" y="26"/>
                  </a:cubicBezTo>
                  <a:cubicBezTo>
                    <a:pt x="35" y="38"/>
                    <a:pt x="35" y="38"/>
                    <a:pt x="35" y="38"/>
                  </a:cubicBezTo>
                  <a:cubicBezTo>
                    <a:pt x="31" y="35"/>
                    <a:pt x="26" y="32"/>
                    <a:pt x="20" y="32"/>
                  </a:cubicBezTo>
                  <a:cubicBezTo>
                    <a:pt x="9" y="32"/>
                    <a:pt x="0" y="41"/>
                    <a:pt x="0" y="52"/>
                  </a:cubicBezTo>
                  <a:cubicBezTo>
                    <a:pt x="0" y="63"/>
                    <a:pt x="9" y="72"/>
                    <a:pt x="20" y="72"/>
                  </a:cubicBezTo>
                  <a:cubicBezTo>
                    <a:pt x="25" y="72"/>
                    <a:pt x="29" y="70"/>
                    <a:pt x="32" y="68"/>
                  </a:cubicBezTo>
                  <a:cubicBezTo>
                    <a:pt x="56" y="82"/>
                    <a:pt x="56" y="82"/>
                    <a:pt x="56" y="82"/>
                  </a:cubicBezTo>
                  <a:cubicBezTo>
                    <a:pt x="56" y="83"/>
                    <a:pt x="56" y="83"/>
                    <a:pt x="56" y="84"/>
                  </a:cubicBezTo>
                  <a:cubicBezTo>
                    <a:pt x="56" y="95"/>
                    <a:pt x="65" y="104"/>
                    <a:pt x="76" y="104"/>
                  </a:cubicBezTo>
                  <a:cubicBezTo>
                    <a:pt x="87" y="104"/>
                    <a:pt x="96" y="95"/>
                    <a:pt x="96" y="84"/>
                  </a:cubicBezTo>
                  <a:cubicBezTo>
                    <a:pt x="96" y="73"/>
                    <a:pt x="87" y="64"/>
                    <a:pt x="76" y="64"/>
                  </a:cubicBezTo>
                  <a:close/>
                </a:path>
              </a:pathLst>
            </a:custGeom>
            <a:solidFill>
              <a:schemeClr val="bg1"/>
            </a:solidFill>
            <a:ln>
              <a:noFill/>
            </a:ln>
          </p:spPr>
          <p:txBody>
            <a:bodyPr vert="horz" wrap="square" lIns="68580" tIns="34290" rIns="68580" bIns="3429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sp>
        <p:nvSpPr>
          <p:cNvPr id="9" name="文本框 8"/>
          <p:cNvSpPr txBox="1"/>
          <p:nvPr/>
        </p:nvSpPr>
        <p:spPr>
          <a:xfrm>
            <a:off x="547659" y="4308071"/>
            <a:ext cx="1952667" cy="338554"/>
          </a:xfrm>
          <a:prstGeom prst="rect">
            <a:avLst/>
          </a:prstGeom>
          <a:solidFill>
            <a:schemeClr val="accent1"/>
          </a:solidFill>
        </p:spPr>
        <p:txBody>
          <a:bodyPr wrap="square" lIns="91440" tIns="45720" rIns="91440" bIns="45720"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单击添加标题</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603470" y="4763351"/>
            <a:ext cx="1841044" cy="906467"/>
          </a:xfrm>
          <a:prstGeom prst="rect">
            <a:avLst/>
          </a:prstGeom>
          <a:noFill/>
        </p:spPr>
        <p:txBody>
          <a:bodyPr wrap="square" lIns="91440" tIns="45720" rIns="91440" bIns="45720" rtlCol="0">
            <a:spAutoFit/>
          </a:bodyPr>
          <a:lstStyle/>
          <a:p>
            <a:pPr lvl="0" algn="dist" defTabSz="1375410">
              <a:lnSpc>
                <a:spcPct val="112000"/>
              </a:lnSpc>
              <a:spcBef>
                <a:spcPts val="535"/>
              </a:spcBef>
              <a:defRPr/>
            </a:pPr>
            <a:r>
              <a:rPr lang="zh-CN" altLang="en-US" sz="1600" dirty="0">
                <a:solidFill>
                  <a:srgbClr val="696A6B"/>
                </a:solidFill>
                <a:latin typeface="微软雅黑" panose="020B0503020204020204" pitchFamily="34" charset="-122"/>
                <a:ea typeface="微软雅黑" panose="020B0503020204020204" pitchFamily="34" charset="-122"/>
              </a:rPr>
              <a:t>单击此处添加文本单击此处添加文本单击此处添加文本</a:t>
            </a:r>
            <a:endParaRPr lang="zh-CN" altLang="en-US" sz="1600" kern="0" dirty="0">
              <a:solidFill>
                <a:srgbClr val="696A6B"/>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1128692" y="3379502"/>
            <a:ext cx="790601" cy="995209"/>
          </a:xfrm>
          <a:prstGeom prst="rect">
            <a:avLst/>
          </a:prstGeom>
          <a:noFill/>
        </p:spPr>
        <p:txBody>
          <a:bodyPr wrap="none" lIns="91440" tIns="45720" rIns="91440" bIns="45720" rtlCol="0">
            <a:spAutoFit/>
          </a:bodyPr>
          <a:lstStyle/>
          <a:p>
            <a:pPr algn="ctr"/>
            <a:r>
              <a:rPr lang="en-US" altLang="zh-CN" sz="5865" b="1" dirty="0">
                <a:solidFill>
                  <a:schemeClr val="bg1">
                    <a:lumMod val="85000"/>
                  </a:schemeClr>
                </a:solidFill>
                <a:latin typeface="微软雅黑" panose="020B0503020204020204" pitchFamily="34" charset="-122"/>
                <a:ea typeface="微软雅黑" panose="020B0503020204020204" pitchFamily="34" charset="-122"/>
                <a:cs typeface="Arial" panose="020B0604020202020204" pitchFamily="34" charset="0"/>
              </a:rPr>
              <a:t>01</a:t>
            </a:r>
            <a:endParaRPr lang="en-US" altLang="zh-CN" sz="5865" b="1" dirty="0">
              <a:solidFill>
                <a:schemeClr val="bg1">
                  <a:lumMod val="8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2" name="文本框 11"/>
          <p:cNvSpPr txBox="1"/>
          <p:nvPr/>
        </p:nvSpPr>
        <p:spPr>
          <a:xfrm>
            <a:off x="2824409" y="4308071"/>
            <a:ext cx="1952667" cy="338554"/>
          </a:xfrm>
          <a:prstGeom prst="rect">
            <a:avLst/>
          </a:prstGeom>
          <a:solidFill>
            <a:schemeClr val="accent2"/>
          </a:solidFill>
        </p:spPr>
        <p:txBody>
          <a:bodyPr wrap="square" lIns="91440" tIns="45720" rIns="91440" bIns="45720"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单击添加标题</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3395824" y="3379502"/>
            <a:ext cx="809837" cy="995209"/>
          </a:xfrm>
          <a:prstGeom prst="rect">
            <a:avLst/>
          </a:prstGeom>
          <a:noFill/>
        </p:spPr>
        <p:txBody>
          <a:bodyPr wrap="none" lIns="91440" tIns="45720" rIns="91440" bIns="45720" rtlCol="0">
            <a:spAutoFit/>
          </a:bodyPr>
          <a:lstStyle/>
          <a:p>
            <a:pPr algn="ctr"/>
            <a:r>
              <a:rPr lang="en-US" altLang="zh-CN" sz="5865" b="1" dirty="0">
                <a:solidFill>
                  <a:schemeClr val="bg1">
                    <a:lumMod val="85000"/>
                  </a:schemeClr>
                </a:solidFill>
                <a:latin typeface="微软雅黑" panose="020B0503020204020204" pitchFamily="34" charset="-122"/>
                <a:ea typeface="微软雅黑" panose="020B0503020204020204" pitchFamily="34" charset="-122"/>
                <a:cs typeface="Arial" panose="020B0604020202020204" pitchFamily="34" charset="0"/>
              </a:rPr>
              <a:t>02</a:t>
            </a:r>
            <a:endParaRPr lang="en-US" altLang="zh-CN" sz="5865" b="1" dirty="0">
              <a:solidFill>
                <a:schemeClr val="bg1">
                  <a:lumMod val="8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5" name="文本框 14"/>
          <p:cNvSpPr txBox="1"/>
          <p:nvPr/>
        </p:nvSpPr>
        <p:spPr>
          <a:xfrm>
            <a:off x="5062928" y="4308071"/>
            <a:ext cx="1952667" cy="338554"/>
          </a:xfrm>
          <a:prstGeom prst="rect">
            <a:avLst/>
          </a:prstGeom>
          <a:solidFill>
            <a:schemeClr val="accent3"/>
          </a:solidFill>
        </p:spPr>
        <p:txBody>
          <a:bodyPr wrap="square" lIns="91440" tIns="45720" rIns="91440" bIns="45720"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单击添加标题</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5679115" y="3379502"/>
            <a:ext cx="824265" cy="995209"/>
          </a:xfrm>
          <a:prstGeom prst="rect">
            <a:avLst/>
          </a:prstGeom>
          <a:noFill/>
        </p:spPr>
        <p:txBody>
          <a:bodyPr wrap="none" lIns="91440" tIns="45720" rIns="91440" bIns="45720" rtlCol="0">
            <a:spAutoFit/>
          </a:bodyPr>
          <a:lstStyle/>
          <a:p>
            <a:pPr algn="ctr"/>
            <a:r>
              <a:rPr lang="en-US" altLang="zh-CN" sz="5865" b="1" dirty="0">
                <a:solidFill>
                  <a:schemeClr val="bg1">
                    <a:lumMod val="85000"/>
                  </a:schemeClr>
                </a:solidFill>
                <a:latin typeface="微软雅黑" panose="020B0503020204020204" pitchFamily="34" charset="-122"/>
                <a:ea typeface="微软雅黑" panose="020B0503020204020204" pitchFamily="34" charset="-122"/>
                <a:cs typeface="Arial" panose="020B0604020202020204" pitchFamily="34" charset="0"/>
              </a:rPr>
              <a:t>03</a:t>
            </a:r>
            <a:endParaRPr lang="en-US" altLang="zh-CN" sz="5865" b="1" dirty="0">
              <a:solidFill>
                <a:schemeClr val="bg1">
                  <a:lumMod val="8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8" name="文本框 17"/>
          <p:cNvSpPr txBox="1"/>
          <p:nvPr/>
        </p:nvSpPr>
        <p:spPr>
          <a:xfrm>
            <a:off x="7359114" y="4308071"/>
            <a:ext cx="1952667" cy="338554"/>
          </a:xfrm>
          <a:prstGeom prst="rect">
            <a:avLst/>
          </a:prstGeom>
          <a:solidFill>
            <a:schemeClr val="accent4"/>
          </a:solidFill>
        </p:spPr>
        <p:txBody>
          <a:bodyPr wrap="square" lIns="91440" tIns="45720" rIns="91440" bIns="45720"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单击添加标题</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7972898" y="3379502"/>
            <a:ext cx="829073" cy="995209"/>
          </a:xfrm>
          <a:prstGeom prst="rect">
            <a:avLst/>
          </a:prstGeom>
          <a:noFill/>
        </p:spPr>
        <p:txBody>
          <a:bodyPr wrap="none" lIns="91440" tIns="45720" rIns="91440" bIns="45720" rtlCol="0">
            <a:spAutoFit/>
          </a:bodyPr>
          <a:lstStyle/>
          <a:p>
            <a:pPr algn="ctr"/>
            <a:r>
              <a:rPr lang="en-US" altLang="zh-CN" sz="5865" b="1" dirty="0">
                <a:solidFill>
                  <a:schemeClr val="bg1">
                    <a:lumMod val="85000"/>
                  </a:schemeClr>
                </a:solidFill>
                <a:latin typeface="微软雅黑" panose="020B0503020204020204" pitchFamily="34" charset="-122"/>
                <a:ea typeface="微软雅黑" panose="020B0503020204020204" pitchFamily="34" charset="-122"/>
                <a:cs typeface="Arial" panose="020B0604020202020204" pitchFamily="34" charset="0"/>
              </a:rPr>
              <a:t>04</a:t>
            </a:r>
            <a:endParaRPr lang="en-US" altLang="zh-CN" sz="5865" b="1" dirty="0">
              <a:solidFill>
                <a:schemeClr val="bg1">
                  <a:lumMod val="8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1" name="文本框 20"/>
          <p:cNvSpPr txBox="1"/>
          <p:nvPr/>
        </p:nvSpPr>
        <p:spPr>
          <a:xfrm>
            <a:off x="9635863" y="4308071"/>
            <a:ext cx="1952667" cy="338554"/>
          </a:xfrm>
          <a:prstGeom prst="rect">
            <a:avLst/>
          </a:prstGeom>
          <a:solidFill>
            <a:schemeClr val="accent5"/>
          </a:solidFill>
        </p:spPr>
        <p:txBody>
          <a:bodyPr wrap="square" lIns="91440" tIns="45720" rIns="91440" bIns="45720" rtlCol="0">
            <a:spAutoFit/>
          </a:bodyPr>
          <a:lstStyle/>
          <a:p>
            <a:pPr algn="ctr"/>
            <a:r>
              <a:rPr lang="zh-CN" altLang="en-US" sz="1600" b="1">
                <a:solidFill>
                  <a:schemeClr val="bg1"/>
                </a:solidFill>
                <a:latin typeface="微软雅黑" panose="020B0503020204020204" pitchFamily="34" charset="-122"/>
                <a:ea typeface="微软雅黑" panose="020B0503020204020204" pitchFamily="34" charset="-122"/>
              </a:rPr>
              <a:t>单击添加标题</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10260066" y="3379502"/>
            <a:ext cx="808234" cy="995209"/>
          </a:xfrm>
          <a:prstGeom prst="rect">
            <a:avLst/>
          </a:prstGeom>
          <a:noFill/>
        </p:spPr>
        <p:txBody>
          <a:bodyPr wrap="none" lIns="91440" tIns="45720" rIns="91440" bIns="45720" rtlCol="0">
            <a:spAutoFit/>
          </a:bodyPr>
          <a:lstStyle/>
          <a:p>
            <a:pPr algn="ctr"/>
            <a:r>
              <a:rPr lang="en-US" altLang="zh-CN" sz="5865" b="1" dirty="0">
                <a:solidFill>
                  <a:schemeClr val="bg1">
                    <a:lumMod val="85000"/>
                  </a:schemeClr>
                </a:solidFill>
                <a:latin typeface="微软雅黑" panose="020B0503020204020204" pitchFamily="34" charset="-122"/>
                <a:ea typeface="微软雅黑" panose="020B0503020204020204" pitchFamily="34" charset="-122"/>
                <a:cs typeface="Arial" panose="020B0604020202020204" pitchFamily="34" charset="0"/>
              </a:rPr>
              <a:t>05</a:t>
            </a:r>
            <a:endParaRPr lang="en-US" altLang="zh-CN" sz="5865" b="1" dirty="0">
              <a:solidFill>
                <a:schemeClr val="bg1">
                  <a:lumMod val="8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25" name="Straight Connector 21"/>
          <p:cNvCxnSpPr/>
          <p:nvPr/>
        </p:nvCxnSpPr>
        <p:spPr>
          <a:xfrm rot="5400000">
            <a:off x="10336006" y="1090843"/>
            <a:ext cx="0" cy="2420457"/>
          </a:xfrm>
          <a:prstGeom prst="line">
            <a:avLst/>
          </a:prstGeom>
          <a:ln>
            <a:solidFill>
              <a:schemeClr val="accent1"/>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6" name="Straight Connector 22"/>
          <p:cNvCxnSpPr/>
          <p:nvPr/>
        </p:nvCxnSpPr>
        <p:spPr>
          <a:xfrm rot="16200000" flipH="1">
            <a:off x="1826103" y="1090843"/>
            <a:ext cx="0" cy="2420457"/>
          </a:xfrm>
          <a:prstGeom prst="line">
            <a:avLst/>
          </a:prstGeom>
          <a:ln>
            <a:solidFill>
              <a:schemeClr val="accent1"/>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a:off x="4263491" y="1617215"/>
            <a:ext cx="1415386" cy="1415386"/>
            <a:chOff x="4269206" y="1617215"/>
            <a:chExt cx="1415386" cy="1415386"/>
          </a:xfrm>
        </p:grpSpPr>
        <p:sp>
          <p:nvSpPr>
            <p:cNvPr id="28" name="椭圆 27"/>
            <p:cNvSpPr/>
            <p:nvPr/>
          </p:nvSpPr>
          <p:spPr>
            <a:xfrm>
              <a:off x="4269206" y="1617215"/>
              <a:ext cx="1415386" cy="1415386"/>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9" name="Freeform 174"/>
            <p:cNvSpPr/>
            <p:nvPr/>
          </p:nvSpPr>
          <p:spPr bwMode="auto">
            <a:xfrm>
              <a:off x="4787942" y="2143291"/>
              <a:ext cx="366953" cy="363234"/>
            </a:xfrm>
            <a:custGeom>
              <a:avLst/>
              <a:gdLst>
                <a:gd name="T0" fmla="*/ 119 w 125"/>
                <a:gd name="T1" fmla="*/ 24 h 124"/>
                <a:gd name="T2" fmla="*/ 108 w 125"/>
                <a:gd name="T3" fmla="*/ 34 h 124"/>
                <a:gd name="T4" fmla="*/ 91 w 125"/>
                <a:gd name="T5" fmla="*/ 34 h 124"/>
                <a:gd name="T6" fmla="*/ 91 w 125"/>
                <a:gd name="T7" fmla="*/ 17 h 124"/>
                <a:gd name="T8" fmla="*/ 101 w 125"/>
                <a:gd name="T9" fmla="*/ 6 h 124"/>
                <a:gd name="T10" fmla="*/ 59 w 125"/>
                <a:gd name="T11" fmla="*/ 14 h 124"/>
                <a:gd name="T12" fmla="*/ 50 w 125"/>
                <a:gd name="T13" fmla="*/ 52 h 124"/>
                <a:gd name="T14" fmla="*/ 7 w 125"/>
                <a:gd name="T15" fmla="*/ 95 h 124"/>
                <a:gd name="T16" fmla="*/ 7 w 125"/>
                <a:gd name="T17" fmla="*/ 118 h 124"/>
                <a:gd name="T18" fmla="*/ 30 w 125"/>
                <a:gd name="T19" fmla="*/ 118 h 124"/>
                <a:gd name="T20" fmla="*/ 73 w 125"/>
                <a:gd name="T21" fmla="*/ 75 h 124"/>
                <a:gd name="T22" fmla="*/ 111 w 125"/>
                <a:gd name="T23" fmla="*/ 66 h 124"/>
                <a:gd name="T24" fmla="*/ 119 w 125"/>
                <a:gd name="T25" fmla="*/ 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5" h="124">
                  <a:moveTo>
                    <a:pt x="119" y="24"/>
                  </a:moveTo>
                  <a:cubicBezTo>
                    <a:pt x="117" y="27"/>
                    <a:pt x="113" y="30"/>
                    <a:pt x="108" y="34"/>
                  </a:cubicBezTo>
                  <a:cubicBezTo>
                    <a:pt x="103" y="39"/>
                    <a:pt x="96" y="39"/>
                    <a:pt x="91" y="34"/>
                  </a:cubicBezTo>
                  <a:cubicBezTo>
                    <a:pt x="86" y="29"/>
                    <a:pt x="86" y="22"/>
                    <a:pt x="91" y="17"/>
                  </a:cubicBezTo>
                  <a:cubicBezTo>
                    <a:pt x="96" y="12"/>
                    <a:pt x="101" y="6"/>
                    <a:pt x="101" y="6"/>
                  </a:cubicBezTo>
                  <a:cubicBezTo>
                    <a:pt x="87" y="0"/>
                    <a:pt x="70" y="3"/>
                    <a:pt x="59" y="14"/>
                  </a:cubicBezTo>
                  <a:cubicBezTo>
                    <a:pt x="49" y="24"/>
                    <a:pt x="46" y="39"/>
                    <a:pt x="50" y="52"/>
                  </a:cubicBezTo>
                  <a:cubicBezTo>
                    <a:pt x="7" y="95"/>
                    <a:pt x="7" y="95"/>
                    <a:pt x="7" y="95"/>
                  </a:cubicBezTo>
                  <a:cubicBezTo>
                    <a:pt x="0" y="101"/>
                    <a:pt x="0" y="112"/>
                    <a:pt x="7" y="118"/>
                  </a:cubicBezTo>
                  <a:cubicBezTo>
                    <a:pt x="13" y="124"/>
                    <a:pt x="24" y="124"/>
                    <a:pt x="30" y="118"/>
                  </a:cubicBezTo>
                  <a:cubicBezTo>
                    <a:pt x="73" y="75"/>
                    <a:pt x="73" y="75"/>
                    <a:pt x="73" y="75"/>
                  </a:cubicBezTo>
                  <a:cubicBezTo>
                    <a:pt x="86" y="79"/>
                    <a:pt x="101" y="76"/>
                    <a:pt x="111" y="66"/>
                  </a:cubicBezTo>
                  <a:cubicBezTo>
                    <a:pt x="123" y="55"/>
                    <a:pt x="125" y="38"/>
                    <a:pt x="119" y="24"/>
                  </a:cubicBezTo>
                  <a:close/>
                </a:path>
              </a:pathLst>
            </a:custGeom>
            <a:solidFill>
              <a:schemeClr val="bg1"/>
            </a:solidFill>
            <a:ln>
              <a:noFill/>
            </a:ln>
          </p:spPr>
          <p:txBody>
            <a:bodyPr vert="horz" wrap="square" lIns="68580" tIns="34290" rIns="68580" bIns="3429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6500338" y="1617215"/>
            <a:ext cx="1415386" cy="1415386"/>
            <a:chOff x="6500338" y="1617215"/>
            <a:chExt cx="1415386" cy="1415386"/>
          </a:xfrm>
        </p:grpSpPr>
        <p:sp>
          <p:nvSpPr>
            <p:cNvPr id="31" name="椭圆 30"/>
            <p:cNvSpPr/>
            <p:nvPr/>
          </p:nvSpPr>
          <p:spPr>
            <a:xfrm>
              <a:off x="6500338" y="1617215"/>
              <a:ext cx="1415386" cy="1415386"/>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2" name="Freeform 73"/>
            <p:cNvSpPr/>
            <p:nvPr/>
          </p:nvSpPr>
          <p:spPr bwMode="auto">
            <a:xfrm>
              <a:off x="7034589" y="2137094"/>
              <a:ext cx="375631" cy="375631"/>
            </a:xfrm>
            <a:custGeom>
              <a:avLst/>
              <a:gdLst>
                <a:gd name="T0" fmla="*/ 303 w 303"/>
                <a:gd name="T1" fmla="*/ 116 h 303"/>
                <a:gd name="T2" fmla="*/ 199 w 303"/>
                <a:gd name="T3" fmla="*/ 99 h 303"/>
                <a:gd name="T4" fmla="*/ 151 w 303"/>
                <a:gd name="T5" fmla="*/ 0 h 303"/>
                <a:gd name="T6" fmla="*/ 104 w 303"/>
                <a:gd name="T7" fmla="*/ 99 h 303"/>
                <a:gd name="T8" fmla="*/ 0 w 303"/>
                <a:gd name="T9" fmla="*/ 116 h 303"/>
                <a:gd name="T10" fmla="*/ 76 w 303"/>
                <a:gd name="T11" fmla="*/ 194 h 303"/>
                <a:gd name="T12" fmla="*/ 57 w 303"/>
                <a:gd name="T13" fmla="*/ 303 h 303"/>
                <a:gd name="T14" fmla="*/ 151 w 303"/>
                <a:gd name="T15" fmla="*/ 251 h 303"/>
                <a:gd name="T16" fmla="*/ 246 w 303"/>
                <a:gd name="T17" fmla="*/ 303 h 303"/>
                <a:gd name="T18" fmla="*/ 227 w 303"/>
                <a:gd name="T19" fmla="*/ 194 h 303"/>
                <a:gd name="T20" fmla="*/ 303 w 303"/>
                <a:gd name="T21" fmla="*/ 11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3" h="303">
                  <a:moveTo>
                    <a:pt x="303" y="116"/>
                  </a:moveTo>
                  <a:lnTo>
                    <a:pt x="199" y="99"/>
                  </a:lnTo>
                  <a:lnTo>
                    <a:pt x="151" y="0"/>
                  </a:lnTo>
                  <a:lnTo>
                    <a:pt x="104" y="99"/>
                  </a:lnTo>
                  <a:lnTo>
                    <a:pt x="0" y="116"/>
                  </a:lnTo>
                  <a:lnTo>
                    <a:pt x="76" y="194"/>
                  </a:lnTo>
                  <a:lnTo>
                    <a:pt x="57" y="303"/>
                  </a:lnTo>
                  <a:lnTo>
                    <a:pt x="151" y="251"/>
                  </a:lnTo>
                  <a:lnTo>
                    <a:pt x="246" y="303"/>
                  </a:lnTo>
                  <a:lnTo>
                    <a:pt x="227" y="194"/>
                  </a:lnTo>
                  <a:lnTo>
                    <a:pt x="303" y="116"/>
                  </a:lnTo>
                  <a:close/>
                </a:path>
              </a:pathLst>
            </a:custGeom>
            <a:solidFill>
              <a:schemeClr val="bg1"/>
            </a:solidFill>
            <a:ln>
              <a:noFill/>
            </a:ln>
          </p:spPr>
          <p:txBody>
            <a:bodyPr vert="horz" wrap="square" lIns="68580" tIns="34290" rIns="68580" bIns="3429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5384773" y="1617215"/>
            <a:ext cx="1415386" cy="1415386"/>
            <a:chOff x="5384773" y="1617215"/>
            <a:chExt cx="1415386" cy="1415386"/>
          </a:xfrm>
        </p:grpSpPr>
        <p:sp>
          <p:nvSpPr>
            <p:cNvPr id="34" name="椭圆 33"/>
            <p:cNvSpPr/>
            <p:nvPr/>
          </p:nvSpPr>
          <p:spPr>
            <a:xfrm>
              <a:off x="5384773" y="1617215"/>
              <a:ext cx="1415386" cy="1415386"/>
            </a:xfrm>
            <a:prstGeom prst="ellipse">
              <a:avLst/>
            </a:prstGeom>
            <a:solidFill>
              <a:srgbClr val="352C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5" name="Freeform 219"/>
            <p:cNvSpPr>
              <a:spLocks noEditPoints="1"/>
            </p:cNvSpPr>
            <p:nvPr/>
          </p:nvSpPr>
          <p:spPr bwMode="auto">
            <a:xfrm>
              <a:off x="5902685" y="2121551"/>
              <a:ext cx="375631" cy="374391"/>
            </a:xfrm>
            <a:custGeom>
              <a:avLst/>
              <a:gdLst>
                <a:gd name="T0" fmla="*/ 32 w 128"/>
                <a:gd name="T1" fmla="*/ 40 h 128"/>
                <a:gd name="T2" fmla="*/ 40 w 128"/>
                <a:gd name="T3" fmla="*/ 32 h 128"/>
                <a:gd name="T4" fmla="*/ 32 w 128"/>
                <a:gd name="T5" fmla="*/ 24 h 128"/>
                <a:gd name="T6" fmla="*/ 24 w 128"/>
                <a:gd name="T7" fmla="*/ 32 h 128"/>
                <a:gd name="T8" fmla="*/ 32 w 128"/>
                <a:gd name="T9" fmla="*/ 40 h 128"/>
                <a:gd name="T10" fmla="*/ 112 w 128"/>
                <a:gd name="T11" fmla="*/ 0 h 128"/>
                <a:gd name="T12" fmla="*/ 16 w 128"/>
                <a:gd name="T13" fmla="*/ 0 h 128"/>
                <a:gd name="T14" fmla="*/ 0 w 128"/>
                <a:gd name="T15" fmla="*/ 16 h 128"/>
                <a:gd name="T16" fmla="*/ 0 w 128"/>
                <a:gd name="T17" fmla="*/ 112 h 128"/>
                <a:gd name="T18" fmla="*/ 16 w 128"/>
                <a:gd name="T19" fmla="*/ 128 h 128"/>
                <a:gd name="T20" fmla="*/ 112 w 128"/>
                <a:gd name="T21" fmla="*/ 128 h 128"/>
                <a:gd name="T22" fmla="*/ 128 w 128"/>
                <a:gd name="T23" fmla="*/ 112 h 128"/>
                <a:gd name="T24" fmla="*/ 128 w 128"/>
                <a:gd name="T25" fmla="*/ 16 h 128"/>
                <a:gd name="T26" fmla="*/ 112 w 128"/>
                <a:gd name="T27" fmla="*/ 0 h 128"/>
                <a:gd name="T28" fmla="*/ 32 w 128"/>
                <a:gd name="T29" fmla="*/ 16 h 128"/>
                <a:gd name="T30" fmla="*/ 48 w 128"/>
                <a:gd name="T31" fmla="*/ 32 h 128"/>
                <a:gd name="T32" fmla="*/ 32 w 128"/>
                <a:gd name="T33" fmla="*/ 48 h 128"/>
                <a:gd name="T34" fmla="*/ 16 w 128"/>
                <a:gd name="T35" fmla="*/ 32 h 128"/>
                <a:gd name="T36" fmla="*/ 32 w 128"/>
                <a:gd name="T37" fmla="*/ 16 h 128"/>
                <a:gd name="T38" fmla="*/ 16 w 128"/>
                <a:gd name="T39" fmla="*/ 120 h 128"/>
                <a:gd name="T40" fmla="*/ 8 w 128"/>
                <a:gd name="T41" fmla="*/ 112 h 128"/>
                <a:gd name="T42" fmla="*/ 8 w 128"/>
                <a:gd name="T43" fmla="*/ 108 h 128"/>
                <a:gd name="T44" fmla="*/ 40 w 128"/>
                <a:gd name="T45" fmla="*/ 80 h 128"/>
                <a:gd name="T46" fmla="*/ 80 w 128"/>
                <a:gd name="T47" fmla="*/ 120 h 128"/>
                <a:gd name="T48" fmla="*/ 16 w 128"/>
                <a:gd name="T49" fmla="*/ 120 h 128"/>
                <a:gd name="T50" fmla="*/ 120 w 128"/>
                <a:gd name="T51" fmla="*/ 112 h 128"/>
                <a:gd name="T52" fmla="*/ 112 w 128"/>
                <a:gd name="T53" fmla="*/ 120 h 128"/>
                <a:gd name="T54" fmla="*/ 91 w 128"/>
                <a:gd name="T55" fmla="*/ 120 h 128"/>
                <a:gd name="T56" fmla="*/ 62 w 128"/>
                <a:gd name="T57" fmla="*/ 90 h 128"/>
                <a:gd name="T58" fmla="*/ 96 w 128"/>
                <a:gd name="T59" fmla="*/ 56 h 128"/>
                <a:gd name="T60" fmla="*/ 120 w 128"/>
                <a:gd name="T61" fmla="*/ 80 h 128"/>
                <a:gd name="T62" fmla="*/ 120 w 128"/>
                <a:gd name="T63"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28">
                  <a:moveTo>
                    <a:pt x="32" y="40"/>
                  </a:moveTo>
                  <a:cubicBezTo>
                    <a:pt x="36" y="40"/>
                    <a:pt x="40" y="36"/>
                    <a:pt x="40" y="32"/>
                  </a:cubicBezTo>
                  <a:cubicBezTo>
                    <a:pt x="40" y="28"/>
                    <a:pt x="36" y="24"/>
                    <a:pt x="32" y="24"/>
                  </a:cubicBezTo>
                  <a:cubicBezTo>
                    <a:pt x="28" y="24"/>
                    <a:pt x="24" y="28"/>
                    <a:pt x="24" y="32"/>
                  </a:cubicBezTo>
                  <a:cubicBezTo>
                    <a:pt x="24" y="36"/>
                    <a:pt x="28" y="40"/>
                    <a:pt x="32" y="40"/>
                  </a:cubicBezTo>
                  <a:close/>
                  <a:moveTo>
                    <a:pt x="112" y="0"/>
                  </a:moveTo>
                  <a:cubicBezTo>
                    <a:pt x="16" y="0"/>
                    <a:pt x="16" y="0"/>
                    <a:pt x="16" y="0"/>
                  </a:cubicBezTo>
                  <a:cubicBezTo>
                    <a:pt x="7" y="0"/>
                    <a:pt x="0" y="7"/>
                    <a:pt x="0" y="16"/>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6"/>
                    <a:pt x="128" y="16"/>
                    <a:pt x="128" y="16"/>
                  </a:cubicBezTo>
                  <a:cubicBezTo>
                    <a:pt x="128" y="7"/>
                    <a:pt x="121" y="0"/>
                    <a:pt x="112" y="0"/>
                  </a:cubicBezTo>
                  <a:close/>
                  <a:moveTo>
                    <a:pt x="32" y="16"/>
                  </a:moveTo>
                  <a:cubicBezTo>
                    <a:pt x="41" y="16"/>
                    <a:pt x="48" y="23"/>
                    <a:pt x="48" y="32"/>
                  </a:cubicBezTo>
                  <a:cubicBezTo>
                    <a:pt x="48" y="41"/>
                    <a:pt x="41" y="48"/>
                    <a:pt x="32" y="48"/>
                  </a:cubicBezTo>
                  <a:cubicBezTo>
                    <a:pt x="23" y="48"/>
                    <a:pt x="16" y="41"/>
                    <a:pt x="16" y="32"/>
                  </a:cubicBezTo>
                  <a:cubicBezTo>
                    <a:pt x="16" y="23"/>
                    <a:pt x="23" y="16"/>
                    <a:pt x="32" y="16"/>
                  </a:cubicBezTo>
                  <a:close/>
                  <a:moveTo>
                    <a:pt x="16" y="120"/>
                  </a:moveTo>
                  <a:cubicBezTo>
                    <a:pt x="12" y="120"/>
                    <a:pt x="8" y="116"/>
                    <a:pt x="8" y="112"/>
                  </a:cubicBezTo>
                  <a:cubicBezTo>
                    <a:pt x="8" y="108"/>
                    <a:pt x="8" y="108"/>
                    <a:pt x="8" y="108"/>
                  </a:cubicBezTo>
                  <a:cubicBezTo>
                    <a:pt x="40" y="80"/>
                    <a:pt x="40" y="80"/>
                    <a:pt x="40" y="80"/>
                  </a:cubicBezTo>
                  <a:cubicBezTo>
                    <a:pt x="80" y="120"/>
                    <a:pt x="80" y="120"/>
                    <a:pt x="80" y="120"/>
                  </a:cubicBezTo>
                  <a:lnTo>
                    <a:pt x="16" y="120"/>
                  </a:lnTo>
                  <a:close/>
                  <a:moveTo>
                    <a:pt x="120" y="112"/>
                  </a:moveTo>
                  <a:cubicBezTo>
                    <a:pt x="120" y="116"/>
                    <a:pt x="116" y="120"/>
                    <a:pt x="112" y="120"/>
                  </a:cubicBezTo>
                  <a:cubicBezTo>
                    <a:pt x="91" y="120"/>
                    <a:pt x="91" y="120"/>
                    <a:pt x="91" y="120"/>
                  </a:cubicBezTo>
                  <a:cubicBezTo>
                    <a:pt x="62" y="90"/>
                    <a:pt x="62" y="90"/>
                    <a:pt x="62" y="90"/>
                  </a:cubicBezTo>
                  <a:cubicBezTo>
                    <a:pt x="96" y="56"/>
                    <a:pt x="96" y="56"/>
                    <a:pt x="96" y="56"/>
                  </a:cubicBezTo>
                  <a:cubicBezTo>
                    <a:pt x="120" y="80"/>
                    <a:pt x="120" y="80"/>
                    <a:pt x="120" y="80"/>
                  </a:cubicBezTo>
                  <a:lnTo>
                    <a:pt x="120" y="112"/>
                  </a:lnTo>
                  <a:close/>
                </a:path>
              </a:pathLst>
            </a:custGeom>
            <a:solidFill>
              <a:schemeClr val="bg1"/>
            </a:solidFill>
            <a:ln>
              <a:noFill/>
            </a:ln>
          </p:spPr>
          <p:txBody>
            <a:bodyPr vert="horz" wrap="square" lIns="68580" tIns="34290" rIns="68580" bIns="3429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sp>
        <p:nvSpPr>
          <p:cNvPr id="36" name="文本框 35"/>
          <p:cNvSpPr txBox="1"/>
          <p:nvPr/>
        </p:nvSpPr>
        <p:spPr>
          <a:xfrm>
            <a:off x="2875521" y="4763351"/>
            <a:ext cx="1841044" cy="906467"/>
          </a:xfrm>
          <a:prstGeom prst="rect">
            <a:avLst/>
          </a:prstGeom>
          <a:noFill/>
        </p:spPr>
        <p:txBody>
          <a:bodyPr wrap="square" lIns="91440" tIns="45720" rIns="91440" bIns="45720" rtlCol="0">
            <a:spAutoFit/>
          </a:bodyPr>
          <a:lstStyle/>
          <a:p>
            <a:pPr lvl="0" algn="dist" defTabSz="1375410">
              <a:lnSpc>
                <a:spcPct val="112000"/>
              </a:lnSpc>
              <a:spcBef>
                <a:spcPts val="535"/>
              </a:spcBef>
              <a:defRPr/>
            </a:pPr>
            <a:r>
              <a:rPr lang="zh-CN" altLang="en-US" sz="1600" dirty="0">
                <a:solidFill>
                  <a:srgbClr val="696A6B"/>
                </a:solidFill>
                <a:latin typeface="微软雅黑" panose="020B0503020204020204" pitchFamily="34" charset="-122"/>
                <a:ea typeface="微软雅黑" panose="020B0503020204020204" pitchFamily="34" charset="-122"/>
              </a:rPr>
              <a:t>单击此处添加文本单击此处添加文本单击此处添加文本</a:t>
            </a:r>
            <a:endParaRPr lang="zh-CN" altLang="en-US" sz="1600" kern="0" dirty="0">
              <a:solidFill>
                <a:srgbClr val="696A6B"/>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5147572" y="4763351"/>
            <a:ext cx="1841044" cy="906467"/>
          </a:xfrm>
          <a:prstGeom prst="rect">
            <a:avLst/>
          </a:prstGeom>
          <a:noFill/>
        </p:spPr>
        <p:txBody>
          <a:bodyPr wrap="square" lIns="91440" tIns="45720" rIns="91440" bIns="45720" rtlCol="0">
            <a:spAutoFit/>
          </a:bodyPr>
          <a:lstStyle/>
          <a:p>
            <a:pPr lvl="0" algn="dist" defTabSz="1375410">
              <a:lnSpc>
                <a:spcPct val="112000"/>
              </a:lnSpc>
              <a:spcBef>
                <a:spcPts val="535"/>
              </a:spcBef>
              <a:defRPr/>
            </a:pPr>
            <a:r>
              <a:rPr lang="zh-CN" altLang="en-US" sz="1600" dirty="0">
                <a:solidFill>
                  <a:srgbClr val="696A6B"/>
                </a:solidFill>
                <a:latin typeface="微软雅黑" panose="020B0503020204020204" pitchFamily="34" charset="-122"/>
                <a:ea typeface="微软雅黑" panose="020B0503020204020204" pitchFamily="34" charset="-122"/>
              </a:rPr>
              <a:t>单击此处添加文本单击此处添加文本单击此处添加文本</a:t>
            </a:r>
            <a:endParaRPr lang="zh-CN" altLang="en-US" sz="1600" kern="0" dirty="0">
              <a:solidFill>
                <a:srgbClr val="696A6B"/>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7419623" y="4763351"/>
            <a:ext cx="1841044" cy="906467"/>
          </a:xfrm>
          <a:prstGeom prst="rect">
            <a:avLst/>
          </a:prstGeom>
          <a:noFill/>
        </p:spPr>
        <p:txBody>
          <a:bodyPr wrap="square" lIns="91440" tIns="45720" rIns="91440" bIns="45720" rtlCol="0">
            <a:spAutoFit/>
          </a:bodyPr>
          <a:lstStyle/>
          <a:p>
            <a:pPr lvl="0" algn="dist" defTabSz="1375410">
              <a:lnSpc>
                <a:spcPct val="112000"/>
              </a:lnSpc>
              <a:spcBef>
                <a:spcPts val="535"/>
              </a:spcBef>
              <a:defRPr/>
            </a:pPr>
            <a:r>
              <a:rPr lang="zh-CN" altLang="en-US" sz="1600" dirty="0">
                <a:solidFill>
                  <a:srgbClr val="696A6B"/>
                </a:solidFill>
                <a:latin typeface="微软雅黑" panose="020B0503020204020204" pitchFamily="34" charset="-122"/>
                <a:ea typeface="微软雅黑" panose="020B0503020204020204" pitchFamily="34" charset="-122"/>
              </a:rPr>
              <a:t>单击此处添加文本单击此处添加文本单击此处添加文本</a:t>
            </a:r>
            <a:endParaRPr lang="zh-CN" altLang="en-US" sz="1600" kern="0" dirty="0">
              <a:solidFill>
                <a:srgbClr val="696A6B"/>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9691674" y="4763351"/>
            <a:ext cx="1841044" cy="906467"/>
          </a:xfrm>
          <a:prstGeom prst="rect">
            <a:avLst/>
          </a:prstGeom>
          <a:noFill/>
        </p:spPr>
        <p:txBody>
          <a:bodyPr wrap="square" lIns="91440" tIns="45720" rIns="91440" bIns="45720" rtlCol="0">
            <a:spAutoFit/>
          </a:bodyPr>
          <a:lstStyle/>
          <a:p>
            <a:pPr lvl="0" algn="dist" defTabSz="1375410">
              <a:lnSpc>
                <a:spcPct val="112000"/>
              </a:lnSpc>
              <a:spcBef>
                <a:spcPts val="535"/>
              </a:spcBef>
              <a:defRPr/>
            </a:pPr>
            <a:r>
              <a:rPr lang="zh-CN" altLang="en-US" sz="1600" dirty="0">
                <a:solidFill>
                  <a:srgbClr val="696A6B"/>
                </a:solidFill>
                <a:latin typeface="微软雅黑" panose="020B0503020204020204" pitchFamily="34" charset="-122"/>
                <a:ea typeface="微软雅黑" panose="020B0503020204020204" pitchFamily="34" charset="-122"/>
              </a:rPr>
              <a:t>单击此处添加文本单击此处添加文本单击此处添加文本</a:t>
            </a:r>
            <a:endParaRPr lang="zh-CN" altLang="en-US" sz="1600" kern="0" dirty="0">
              <a:solidFill>
                <a:srgbClr val="696A6B"/>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228600" y="227965"/>
            <a:ext cx="12419965" cy="6630035"/>
            <a:chOff x="-360" y="359"/>
            <a:chExt cx="19559" cy="10441"/>
          </a:xfrm>
        </p:grpSpPr>
        <p:grpSp>
          <p:nvGrpSpPr>
            <p:cNvPr id="16" name="组合 15"/>
            <p:cNvGrpSpPr/>
            <p:nvPr/>
          </p:nvGrpSpPr>
          <p:grpSpPr>
            <a:xfrm>
              <a:off x="13679" y="9470"/>
              <a:ext cx="5520" cy="1330"/>
              <a:chOff x="13679" y="9470"/>
              <a:chExt cx="5520" cy="1330"/>
            </a:xfrm>
          </p:grpSpPr>
          <p:sp>
            <p:nvSpPr>
              <p:cNvPr id="19" name="等腰三角形 18"/>
              <p:cNvSpPr/>
              <p:nvPr/>
            </p:nvSpPr>
            <p:spPr>
              <a:xfrm>
                <a:off x="13785" y="9530"/>
                <a:ext cx="5415" cy="1270"/>
              </a:xfrm>
              <a:prstGeom prst="triangle">
                <a:avLst>
                  <a:gd name="adj" fmla="val 10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3" name="任意多边形: 形状 31"/>
              <p:cNvSpPr/>
              <p:nvPr/>
            </p:nvSpPr>
            <p:spPr>
              <a:xfrm>
                <a:off x="13679" y="9470"/>
                <a:ext cx="5521" cy="1330"/>
              </a:xfrm>
              <a:custGeom>
                <a:avLst/>
                <a:gdLst>
                  <a:gd name="connsiteX0" fmla="*/ 12192000 w 12192000"/>
                  <a:gd name="connsiteY0" fmla="*/ 0 h 3558188"/>
                  <a:gd name="connsiteX1" fmla="*/ 12192000 w 12192000"/>
                  <a:gd name="connsiteY1" fmla="*/ 614595 h 3558188"/>
                  <a:gd name="connsiteX2" fmla="*/ 11956516 w 12192000"/>
                  <a:gd name="connsiteY2" fmla="*/ 631560 h 3558188"/>
                  <a:gd name="connsiteX3" fmla="*/ 8854628 w 12192000"/>
                  <a:gd name="connsiteY3" fmla="*/ 1178053 h 3558188"/>
                  <a:gd name="connsiteX4" fmla="*/ 3598947 w 12192000"/>
                  <a:gd name="connsiteY4" fmla="*/ 3354920 h 3558188"/>
                  <a:gd name="connsiteX5" fmla="*/ 3278316 w 12192000"/>
                  <a:gd name="connsiteY5" fmla="*/ 3558188 h 3558188"/>
                  <a:gd name="connsiteX6" fmla="*/ 0 w 12192000"/>
                  <a:gd name="connsiteY6" fmla="*/ 3558188 h 3558188"/>
                  <a:gd name="connsiteX7" fmla="*/ 0 w 12192000"/>
                  <a:gd name="connsiteY7" fmla="*/ 3551238 h 3558188"/>
                  <a:gd name="connsiteX8" fmla="*/ 133610 w 12192000"/>
                  <a:gd name="connsiteY8" fmla="*/ 3459823 h 3558188"/>
                  <a:gd name="connsiteX9" fmla="*/ 9944673 w 12192000"/>
                  <a:gd name="connsiteY9" fmla="*/ 173876 h 3558188"/>
                  <a:gd name="connsiteX10" fmla="*/ 12084709 w 12192000"/>
                  <a:gd name="connsiteY10" fmla="*/ 2633 h 3558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558188">
                    <a:moveTo>
                      <a:pt x="12192000" y="0"/>
                    </a:moveTo>
                    <a:lnTo>
                      <a:pt x="12192000" y="614595"/>
                    </a:lnTo>
                    <a:lnTo>
                      <a:pt x="11956516" y="631560"/>
                    </a:lnTo>
                    <a:cubicBezTo>
                      <a:pt x="10980039" y="716814"/>
                      <a:pt x="9936004" y="896836"/>
                      <a:pt x="8854628" y="1178053"/>
                    </a:cubicBezTo>
                    <a:cubicBezTo>
                      <a:pt x="6890955" y="1686811"/>
                      <a:pt x="5082857" y="2455964"/>
                      <a:pt x="3598947" y="3354920"/>
                    </a:cubicBezTo>
                    <a:lnTo>
                      <a:pt x="3278316" y="3558188"/>
                    </a:lnTo>
                    <a:lnTo>
                      <a:pt x="0" y="3558188"/>
                    </a:lnTo>
                    <a:lnTo>
                      <a:pt x="0" y="3551238"/>
                    </a:lnTo>
                    <a:lnTo>
                      <a:pt x="133610" y="3459823"/>
                    </a:lnTo>
                    <a:cubicBezTo>
                      <a:pt x="2532964" y="1892315"/>
                      <a:pt x="6090794" y="640993"/>
                      <a:pt x="9944673" y="173876"/>
                    </a:cubicBezTo>
                    <a:cubicBezTo>
                      <a:pt x="10680429" y="84760"/>
                      <a:pt x="11395684" y="28983"/>
                      <a:pt x="12084709" y="2633"/>
                    </a:cubicBezTo>
                    <a:close/>
                  </a:path>
                </a:pathLst>
              </a:custGeom>
              <a:solidFill>
                <a:srgbClr val="B582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40" name="组合 39"/>
            <p:cNvGrpSpPr/>
            <p:nvPr/>
          </p:nvGrpSpPr>
          <p:grpSpPr>
            <a:xfrm>
              <a:off x="-360" y="359"/>
              <a:ext cx="6686" cy="818"/>
              <a:chOff x="-360" y="340"/>
              <a:chExt cx="5373" cy="657"/>
            </a:xfrm>
          </p:grpSpPr>
          <p:sp>
            <p:nvSpPr>
              <p:cNvPr id="41" name="对角圆角矩形 40"/>
              <p:cNvSpPr/>
              <p:nvPr/>
            </p:nvSpPr>
            <p:spPr>
              <a:xfrm>
                <a:off x="-360" y="340"/>
                <a:ext cx="5042" cy="657"/>
              </a:xfrm>
              <a:prstGeom prst="round2DiagRect">
                <a:avLst>
                  <a:gd name="adj1" fmla="val 16667"/>
                  <a:gd name="adj2" fmla="val 45662"/>
                </a:avLst>
              </a:prstGeom>
              <a:solidFill>
                <a:srgbClr val="352C6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2" name="文本框 41"/>
              <p:cNvSpPr txBox="1"/>
              <p:nvPr/>
            </p:nvSpPr>
            <p:spPr>
              <a:xfrm>
                <a:off x="315" y="340"/>
                <a:ext cx="4698" cy="647"/>
              </a:xfrm>
              <a:prstGeom prst="roundRect">
                <a:avLst/>
              </a:prstGeom>
              <a:noFill/>
              <a:extLst>
                <a:ext uri="{909E8E84-426E-40DD-AFC4-6F175D3DCCD1}">
                  <a14:hiddenFill xmlns:a14="http://schemas.microsoft.com/office/drawing/2010/main">
                    <a:solidFill>
                      <a:srgbClr val="FE85A3"/>
                    </a:solidFill>
                  </a14:hiddenFill>
                </a:ext>
              </a:extLst>
            </p:spPr>
            <p:txBody>
              <a:bodyPr wrap="square" rtlCol="0">
                <a:spAutoFit/>
              </a:bodyPr>
              <a:p>
                <a:r>
                  <a:rPr lang="zh-CN" altLang="en-US" sz="2400" dirty="0">
                    <a:solidFill>
                      <a:schemeClr val="bg1"/>
                    </a:solidFill>
                    <a:latin typeface="微软雅黑" panose="020B0503020204020204" pitchFamily="34" charset="-122"/>
                    <a:ea typeface="微软雅黑" panose="020B0503020204020204" pitchFamily="34" charset="-122"/>
                  </a:rPr>
                  <a:t>单击添加您的标题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spTree>
  </p:cSld>
  <p:clrMapOvr>
    <a:masterClrMapping/>
  </p:clrMapOvr>
  <p:transition spd="slow" advTm="4000">
    <p:push/>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28600" y="227965"/>
            <a:ext cx="12419965" cy="6630035"/>
            <a:chOff x="-360" y="359"/>
            <a:chExt cx="19559" cy="10441"/>
          </a:xfrm>
        </p:grpSpPr>
        <p:grpSp>
          <p:nvGrpSpPr>
            <p:cNvPr id="4" name="组合 3"/>
            <p:cNvGrpSpPr/>
            <p:nvPr/>
          </p:nvGrpSpPr>
          <p:grpSpPr>
            <a:xfrm>
              <a:off x="13679" y="9470"/>
              <a:ext cx="5520" cy="1330"/>
              <a:chOff x="13679" y="9470"/>
              <a:chExt cx="5520" cy="1330"/>
            </a:xfrm>
          </p:grpSpPr>
          <p:sp>
            <p:nvSpPr>
              <p:cNvPr id="5" name="等腰三角形 4"/>
              <p:cNvSpPr/>
              <p:nvPr/>
            </p:nvSpPr>
            <p:spPr>
              <a:xfrm>
                <a:off x="13785" y="9530"/>
                <a:ext cx="5415" cy="1270"/>
              </a:xfrm>
              <a:prstGeom prst="triangle">
                <a:avLst>
                  <a:gd name="adj" fmla="val 10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3" name="任意多边形: 形状 31"/>
              <p:cNvSpPr/>
              <p:nvPr/>
            </p:nvSpPr>
            <p:spPr>
              <a:xfrm>
                <a:off x="13679" y="9470"/>
                <a:ext cx="5521" cy="1330"/>
              </a:xfrm>
              <a:custGeom>
                <a:avLst/>
                <a:gdLst>
                  <a:gd name="connsiteX0" fmla="*/ 12192000 w 12192000"/>
                  <a:gd name="connsiteY0" fmla="*/ 0 h 3558188"/>
                  <a:gd name="connsiteX1" fmla="*/ 12192000 w 12192000"/>
                  <a:gd name="connsiteY1" fmla="*/ 614595 h 3558188"/>
                  <a:gd name="connsiteX2" fmla="*/ 11956516 w 12192000"/>
                  <a:gd name="connsiteY2" fmla="*/ 631560 h 3558188"/>
                  <a:gd name="connsiteX3" fmla="*/ 8854628 w 12192000"/>
                  <a:gd name="connsiteY3" fmla="*/ 1178053 h 3558188"/>
                  <a:gd name="connsiteX4" fmla="*/ 3598947 w 12192000"/>
                  <a:gd name="connsiteY4" fmla="*/ 3354920 h 3558188"/>
                  <a:gd name="connsiteX5" fmla="*/ 3278316 w 12192000"/>
                  <a:gd name="connsiteY5" fmla="*/ 3558188 h 3558188"/>
                  <a:gd name="connsiteX6" fmla="*/ 0 w 12192000"/>
                  <a:gd name="connsiteY6" fmla="*/ 3558188 h 3558188"/>
                  <a:gd name="connsiteX7" fmla="*/ 0 w 12192000"/>
                  <a:gd name="connsiteY7" fmla="*/ 3551238 h 3558188"/>
                  <a:gd name="connsiteX8" fmla="*/ 133610 w 12192000"/>
                  <a:gd name="connsiteY8" fmla="*/ 3459823 h 3558188"/>
                  <a:gd name="connsiteX9" fmla="*/ 9944673 w 12192000"/>
                  <a:gd name="connsiteY9" fmla="*/ 173876 h 3558188"/>
                  <a:gd name="connsiteX10" fmla="*/ 12084709 w 12192000"/>
                  <a:gd name="connsiteY10" fmla="*/ 2633 h 3558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558188">
                    <a:moveTo>
                      <a:pt x="12192000" y="0"/>
                    </a:moveTo>
                    <a:lnTo>
                      <a:pt x="12192000" y="614595"/>
                    </a:lnTo>
                    <a:lnTo>
                      <a:pt x="11956516" y="631560"/>
                    </a:lnTo>
                    <a:cubicBezTo>
                      <a:pt x="10980039" y="716814"/>
                      <a:pt x="9936004" y="896836"/>
                      <a:pt x="8854628" y="1178053"/>
                    </a:cubicBezTo>
                    <a:cubicBezTo>
                      <a:pt x="6890955" y="1686811"/>
                      <a:pt x="5082857" y="2455964"/>
                      <a:pt x="3598947" y="3354920"/>
                    </a:cubicBezTo>
                    <a:lnTo>
                      <a:pt x="3278316" y="3558188"/>
                    </a:lnTo>
                    <a:lnTo>
                      <a:pt x="0" y="3558188"/>
                    </a:lnTo>
                    <a:lnTo>
                      <a:pt x="0" y="3551238"/>
                    </a:lnTo>
                    <a:lnTo>
                      <a:pt x="133610" y="3459823"/>
                    </a:lnTo>
                    <a:cubicBezTo>
                      <a:pt x="2532964" y="1892315"/>
                      <a:pt x="6090794" y="640993"/>
                      <a:pt x="9944673" y="173876"/>
                    </a:cubicBezTo>
                    <a:cubicBezTo>
                      <a:pt x="10680429" y="84760"/>
                      <a:pt x="11395684" y="28983"/>
                      <a:pt x="12084709" y="2633"/>
                    </a:cubicBezTo>
                    <a:close/>
                  </a:path>
                </a:pathLst>
              </a:custGeom>
              <a:solidFill>
                <a:srgbClr val="B582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40" name="组合 39"/>
            <p:cNvGrpSpPr/>
            <p:nvPr/>
          </p:nvGrpSpPr>
          <p:grpSpPr>
            <a:xfrm>
              <a:off x="-360" y="359"/>
              <a:ext cx="6686" cy="818"/>
              <a:chOff x="-360" y="340"/>
              <a:chExt cx="5373" cy="657"/>
            </a:xfrm>
          </p:grpSpPr>
          <p:sp>
            <p:nvSpPr>
              <p:cNvPr id="41" name="对角圆角矩形 40"/>
              <p:cNvSpPr/>
              <p:nvPr/>
            </p:nvSpPr>
            <p:spPr>
              <a:xfrm>
                <a:off x="-360" y="340"/>
                <a:ext cx="5042" cy="657"/>
              </a:xfrm>
              <a:prstGeom prst="round2DiagRect">
                <a:avLst>
                  <a:gd name="adj1" fmla="val 16667"/>
                  <a:gd name="adj2" fmla="val 45662"/>
                </a:avLst>
              </a:prstGeom>
              <a:solidFill>
                <a:srgbClr val="352C6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2" name="文本框 41"/>
              <p:cNvSpPr txBox="1"/>
              <p:nvPr/>
            </p:nvSpPr>
            <p:spPr>
              <a:xfrm>
                <a:off x="315" y="340"/>
                <a:ext cx="4698" cy="647"/>
              </a:xfrm>
              <a:prstGeom prst="roundRect">
                <a:avLst/>
              </a:prstGeom>
              <a:noFill/>
              <a:extLst>
                <a:ext uri="{909E8E84-426E-40DD-AFC4-6F175D3DCCD1}">
                  <a14:hiddenFill xmlns:a14="http://schemas.microsoft.com/office/drawing/2010/main">
                    <a:solidFill>
                      <a:srgbClr val="FE85A3"/>
                    </a:solidFill>
                  </a14:hiddenFill>
                </a:ext>
              </a:extLst>
            </p:spPr>
            <p:txBody>
              <a:bodyPr wrap="square" rtlCol="0">
                <a:spAutoFit/>
              </a:bodyPr>
              <a:p>
                <a:r>
                  <a:rPr lang="zh-CN" altLang="en-US" sz="2400" dirty="0">
                    <a:solidFill>
                      <a:schemeClr val="bg1"/>
                    </a:solidFill>
                    <a:latin typeface="微软雅黑" panose="020B0503020204020204" pitchFamily="34" charset="-122"/>
                    <a:ea typeface="微软雅黑" panose="020B0503020204020204" pitchFamily="34" charset="-122"/>
                  </a:rPr>
                  <a:t>单击添加您的标题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grpSp>
        <p:nvGrpSpPr>
          <p:cNvPr id="6" name="组合 5"/>
          <p:cNvGrpSpPr/>
          <p:nvPr/>
        </p:nvGrpSpPr>
        <p:grpSpPr>
          <a:xfrm>
            <a:off x="369098" y="1588829"/>
            <a:ext cx="11474388" cy="4268501"/>
            <a:chOff x="641496" y="1115743"/>
            <a:chExt cx="7934726" cy="2951738"/>
          </a:xfrm>
        </p:grpSpPr>
        <p:grpSp>
          <p:nvGrpSpPr>
            <p:cNvPr id="7" name="组合 6"/>
            <p:cNvGrpSpPr/>
            <p:nvPr/>
          </p:nvGrpSpPr>
          <p:grpSpPr>
            <a:xfrm>
              <a:off x="3623374" y="2624556"/>
              <a:ext cx="1627582" cy="1385713"/>
              <a:chOff x="4208894" y="3762612"/>
              <a:chExt cx="1822450" cy="1551623"/>
            </a:xfrm>
          </p:grpSpPr>
          <p:sp>
            <p:nvSpPr>
              <p:cNvPr id="35" name="等腰三角形 34"/>
              <p:cNvSpPr/>
              <p:nvPr/>
            </p:nvSpPr>
            <p:spPr>
              <a:xfrm rot="10800000">
                <a:off x="4208894" y="3762612"/>
                <a:ext cx="1822450" cy="1551623"/>
              </a:xfrm>
              <a:prstGeom prst="triangle">
                <a:avLst/>
              </a:prstGeom>
              <a:solidFill>
                <a:srgbClr val="FE85A3"/>
              </a:solidFill>
              <a:ln w="3175" cap="flat" cmpd="sng" algn="ctr">
                <a:noFill/>
                <a:prstDash val="solid"/>
              </a:ln>
              <a:effectLst/>
            </p:spPr>
            <p:txBody>
              <a:bodyPr anchor="ctr"/>
              <a:lstStyle/>
              <a:p>
                <a:pPr algn="ctr">
                  <a:defRPr/>
                </a:pPr>
                <a:endParaRPr lang="zh-CN" altLang="en-US" sz="2800" kern="0">
                  <a:solidFill>
                    <a:schemeClr val="bg2">
                      <a:lumMod val="2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6" name="TextBox 52"/>
              <p:cNvSpPr txBox="1"/>
              <p:nvPr/>
            </p:nvSpPr>
            <p:spPr>
              <a:xfrm>
                <a:off x="4711452" y="3969357"/>
                <a:ext cx="824027" cy="738679"/>
              </a:xfrm>
              <a:prstGeom prst="rect">
                <a:avLst/>
              </a:prstGeom>
            </p:spPr>
            <p:txBody>
              <a:bodyPr wrap="square" rtlCol="0">
                <a:spAutoFit/>
              </a:bodyPr>
              <a:lstStyle/>
              <a:p>
                <a:pPr algn="ctr">
                  <a:defRPr/>
                </a:pPr>
                <a:r>
                  <a:rPr lang="zh-CN" altLang="en-US" sz="2800" kern="0" dirty="0">
                    <a:solidFill>
                      <a:schemeClr val="bg1"/>
                    </a:solidFill>
                    <a:latin typeface="微软雅黑" panose="020B0503020204020204" pitchFamily="34" charset="-122"/>
                    <a:ea typeface="微软雅黑" panose="020B0503020204020204" pitchFamily="34" charset="-122"/>
                  </a:rPr>
                  <a:t>标题</a:t>
                </a:r>
                <a:endParaRPr lang="en-US" altLang="zh-CN" sz="2800" kern="0" dirty="0">
                  <a:solidFill>
                    <a:schemeClr val="bg1"/>
                  </a:solidFill>
                  <a:latin typeface="微软雅黑" panose="020B0503020204020204" pitchFamily="34" charset="-122"/>
                  <a:ea typeface="微软雅黑" panose="020B0503020204020204" pitchFamily="34" charset="-122"/>
                </a:endParaRPr>
              </a:p>
              <a:p>
                <a:pPr algn="ctr">
                  <a:defRPr/>
                </a:pPr>
                <a:r>
                  <a:rPr lang="zh-CN" altLang="en-US" sz="2800" kern="0" dirty="0">
                    <a:solidFill>
                      <a:schemeClr val="bg1"/>
                    </a:solidFill>
                    <a:latin typeface="微软雅黑" panose="020B0503020204020204" pitchFamily="34" charset="-122"/>
                    <a:ea typeface="微软雅黑" panose="020B0503020204020204" pitchFamily="34" charset="-122"/>
                  </a:rPr>
                  <a:t>文字</a:t>
                </a:r>
                <a:endParaRPr lang="zh-CN" altLang="en-US" sz="2800" kern="0" dirty="0">
                  <a:solidFill>
                    <a:schemeClr val="bg1"/>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4644008" y="2727332"/>
              <a:ext cx="1576321" cy="1340149"/>
              <a:chOff x="5237842" y="4004098"/>
              <a:chExt cx="1765052" cy="1500603"/>
            </a:xfrm>
          </p:grpSpPr>
          <p:sp>
            <p:nvSpPr>
              <p:cNvPr id="33" name="等腰三角形 7"/>
              <p:cNvSpPr/>
              <p:nvPr/>
            </p:nvSpPr>
            <p:spPr>
              <a:xfrm>
                <a:off x="5237842" y="4004098"/>
                <a:ext cx="1765052" cy="1500603"/>
              </a:xfrm>
              <a:custGeom>
                <a:avLst/>
                <a:gdLst/>
                <a:ahLst/>
                <a:cxnLst/>
                <a:rect l="l" t="t" r="r" b="b"/>
                <a:pathLst>
                  <a:path w="1765052" h="1500603">
                    <a:moveTo>
                      <a:pt x="882526" y="0"/>
                    </a:moveTo>
                    <a:lnTo>
                      <a:pt x="1765052" y="1500603"/>
                    </a:lnTo>
                    <a:lnTo>
                      <a:pt x="0" y="1500603"/>
                    </a:lnTo>
                    <a:lnTo>
                      <a:pt x="375894" y="861452"/>
                    </a:lnTo>
                    <a:lnTo>
                      <a:pt x="464514" y="915388"/>
                    </a:lnTo>
                    <a:lnTo>
                      <a:pt x="392059" y="1034436"/>
                    </a:lnTo>
                    <a:lnTo>
                      <a:pt x="748236" y="924919"/>
                    </a:lnTo>
                    <a:lnTo>
                      <a:pt x="681880" y="558240"/>
                    </a:lnTo>
                    <a:lnTo>
                      <a:pt x="609424" y="677289"/>
                    </a:lnTo>
                    <a:lnTo>
                      <a:pt x="517210" y="621166"/>
                    </a:lnTo>
                    <a:close/>
                  </a:path>
                </a:pathLst>
              </a:custGeom>
              <a:solidFill>
                <a:srgbClr val="B582D6"/>
              </a:solidFill>
              <a:ln w="3175" cap="flat" cmpd="sng" algn="ctr">
                <a:noFill/>
                <a:prstDash val="solid"/>
              </a:ln>
              <a:effectLst/>
            </p:spPr>
            <p:txBody>
              <a:bodyPr anchor="ctr"/>
              <a:lstStyle/>
              <a:p>
                <a:pPr algn="ctr">
                  <a:defRPr/>
                </a:pPr>
                <a:endParaRPr lang="zh-CN" altLang="en-US" sz="2800" kern="0" dirty="0">
                  <a:solidFill>
                    <a:schemeClr val="bg2">
                      <a:lumMod val="2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4" name="TextBox 55"/>
              <p:cNvSpPr txBox="1"/>
              <p:nvPr/>
            </p:nvSpPr>
            <p:spPr>
              <a:xfrm>
                <a:off x="5981415" y="4958700"/>
                <a:ext cx="698965" cy="405082"/>
              </a:xfrm>
              <a:prstGeom prst="rect">
                <a:avLst/>
              </a:prstGeom>
              <a:noFill/>
            </p:spPr>
            <p:txBody>
              <a:bodyPr wrap="none" rtlCol="0">
                <a:spAutoFit/>
              </a:bodyPr>
              <a:lstStyle/>
              <a:p>
                <a:pPr algn="ctr">
                  <a:defRPr/>
                </a:pPr>
                <a:r>
                  <a:rPr lang="zh-CN" altLang="en-US" sz="2800" kern="0" dirty="0">
                    <a:solidFill>
                      <a:schemeClr val="bg1"/>
                    </a:solidFill>
                    <a:latin typeface="微软雅黑" panose="020B0503020204020204" pitchFamily="34" charset="-122"/>
                    <a:ea typeface="微软雅黑" panose="020B0503020204020204" pitchFamily="34" charset="-122"/>
                  </a:rPr>
                  <a:t>标题</a:t>
                </a:r>
                <a:endParaRPr lang="zh-CN" altLang="en-US" sz="2800" kern="0" dirty="0">
                  <a:solidFill>
                    <a:schemeClr val="bg1"/>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3658544" y="1115743"/>
              <a:ext cx="1604674" cy="1311991"/>
              <a:chOff x="4244067" y="2343574"/>
              <a:chExt cx="1796802" cy="1469072"/>
            </a:xfrm>
          </p:grpSpPr>
          <p:sp>
            <p:nvSpPr>
              <p:cNvPr id="31" name="等腰三角形 6"/>
              <p:cNvSpPr/>
              <p:nvPr/>
            </p:nvSpPr>
            <p:spPr>
              <a:xfrm>
                <a:off x="4244067" y="2343574"/>
                <a:ext cx="1796802" cy="1469072"/>
              </a:xfrm>
              <a:custGeom>
                <a:avLst/>
                <a:gdLst/>
                <a:ahLst/>
                <a:cxnLst/>
                <a:rect l="l" t="t" r="r" b="b"/>
                <a:pathLst>
                  <a:path w="1796802" h="1469072">
                    <a:moveTo>
                      <a:pt x="898401" y="0"/>
                    </a:moveTo>
                    <a:lnTo>
                      <a:pt x="1796802" y="1469072"/>
                    </a:lnTo>
                    <a:lnTo>
                      <a:pt x="1015417" y="1469072"/>
                    </a:lnTo>
                    <a:lnTo>
                      <a:pt x="1015417" y="1372637"/>
                    </a:lnTo>
                    <a:lnTo>
                      <a:pt x="1154781" y="1372637"/>
                    </a:lnTo>
                    <a:lnTo>
                      <a:pt x="876052" y="1125318"/>
                    </a:lnTo>
                    <a:lnTo>
                      <a:pt x="597323" y="1372637"/>
                    </a:lnTo>
                    <a:lnTo>
                      <a:pt x="736688" y="1372637"/>
                    </a:lnTo>
                    <a:lnTo>
                      <a:pt x="736688" y="1469072"/>
                    </a:lnTo>
                    <a:lnTo>
                      <a:pt x="0" y="1469072"/>
                    </a:lnTo>
                    <a:close/>
                  </a:path>
                </a:pathLst>
              </a:custGeom>
              <a:solidFill>
                <a:srgbClr val="B582D6"/>
              </a:solidFill>
              <a:ln w="3175" cap="flat" cmpd="sng" algn="ctr">
                <a:noFill/>
                <a:prstDash val="solid"/>
              </a:ln>
              <a:effectLst/>
            </p:spPr>
            <p:txBody>
              <a:bodyPr anchor="ctr"/>
              <a:lstStyle/>
              <a:p>
                <a:pPr algn="ctr">
                  <a:defRPr/>
                </a:pPr>
                <a:endParaRPr lang="zh-CN" altLang="en-US" sz="2800" kern="0" dirty="0">
                  <a:solidFill>
                    <a:schemeClr val="bg2">
                      <a:lumMod val="2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2" name="TextBox 58"/>
              <p:cNvSpPr txBox="1"/>
              <p:nvPr/>
            </p:nvSpPr>
            <p:spPr>
              <a:xfrm>
                <a:off x="4785080" y="3047006"/>
                <a:ext cx="698966" cy="405082"/>
              </a:xfrm>
              <a:prstGeom prst="rect">
                <a:avLst/>
              </a:prstGeom>
              <a:noFill/>
            </p:spPr>
            <p:txBody>
              <a:bodyPr wrap="none" rtlCol="0">
                <a:spAutoFit/>
              </a:bodyPr>
              <a:lstStyle/>
              <a:p>
                <a:pPr algn="ctr">
                  <a:defRPr/>
                </a:pPr>
                <a:r>
                  <a:rPr lang="zh-CN" altLang="en-US" sz="2800" kern="0" dirty="0">
                    <a:solidFill>
                      <a:schemeClr val="bg1"/>
                    </a:solidFill>
                    <a:latin typeface="微软雅黑" panose="020B0503020204020204" pitchFamily="34" charset="-122"/>
                    <a:ea typeface="微软雅黑" panose="020B0503020204020204" pitchFamily="34" charset="-122"/>
                  </a:rPr>
                  <a:t>标题</a:t>
                </a:r>
                <a:endParaRPr lang="zh-CN" altLang="en-US" sz="2800" kern="0" dirty="0">
                  <a:solidFill>
                    <a:schemeClr val="bg1"/>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2690171" y="2727332"/>
              <a:ext cx="1576321" cy="1340149"/>
              <a:chOff x="3275692" y="4004098"/>
              <a:chExt cx="1765052" cy="1500603"/>
            </a:xfrm>
          </p:grpSpPr>
          <p:sp>
            <p:nvSpPr>
              <p:cNvPr id="29" name="等腰三角形 11"/>
              <p:cNvSpPr/>
              <p:nvPr/>
            </p:nvSpPr>
            <p:spPr>
              <a:xfrm>
                <a:off x="3275692" y="4004098"/>
                <a:ext cx="1765052" cy="1500603"/>
              </a:xfrm>
              <a:custGeom>
                <a:avLst/>
                <a:gdLst/>
                <a:ahLst/>
                <a:cxnLst/>
                <a:rect l="l" t="t" r="r" b="b"/>
                <a:pathLst>
                  <a:path w="1765052" h="1500603">
                    <a:moveTo>
                      <a:pt x="882526" y="0"/>
                    </a:moveTo>
                    <a:lnTo>
                      <a:pt x="1236032" y="601083"/>
                    </a:lnTo>
                    <a:lnTo>
                      <a:pt x="1121186" y="667974"/>
                    </a:lnTo>
                    <a:lnTo>
                      <a:pt x="1051045" y="547547"/>
                    </a:lnTo>
                    <a:lnTo>
                      <a:pt x="977616" y="912876"/>
                    </a:lnTo>
                    <a:lnTo>
                      <a:pt x="1331611" y="1029255"/>
                    </a:lnTo>
                    <a:lnTo>
                      <a:pt x="1261469" y="908828"/>
                    </a:lnTo>
                    <a:lnTo>
                      <a:pt x="1377332" y="841344"/>
                    </a:lnTo>
                    <a:lnTo>
                      <a:pt x="1765052" y="1500603"/>
                    </a:lnTo>
                    <a:lnTo>
                      <a:pt x="0" y="1500603"/>
                    </a:lnTo>
                    <a:close/>
                  </a:path>
                </a:pathLst>
              </a:custGeom>
              <a:solidFill>
                <a:srgbClr val="D784CB"/>
              </a:solidFill>
              <a:ln w="3175" cap="flat" cmpd="sng" algn="ctr">
                <a:noFill/>
                <a:prstDash val="solid"/>
              </a:ln>
              <a:effectLst/>
            </p:spPr>
            <p:txBody>
              <a:bodyPr anchor="ctr"/>
              <a:lstStyle/>
              <a:p>
                <a:pPr algn="ctr">
                  <a:defRPr/>
                </a:pPr>
                <a:endParaRPr lang="zh-CN" altLang="en-US" sz="2800" kern="0" dirty="0">
                  <a:solidFill>
                    <a:schemeClr val="bg2">
                      <a:lumMod val="2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0" name="TextBox 61"/>
              <p:cNvSpPr txBox="1"/>
              <p:nvPr/>
            </p:nvSpPr>
            <p:spPr>
              <a:xfrm>
                <a:off x="3606616" y="4936591"/>
                <a:ext cx="698965" cy="405082"/>
              </a:xfrm>
              <a:prstGeom prst="rect">
                <a:avLst/>
              </a:prstGeom>
              <a:noFill/>
            </p:spPr>
            <p:txBody>
              <a:bodyPr wrap="none" rtlCol="0">
                <a:spAutoFit/>
              </a:bodyPr>
              <a:lstStyle/>
              <a:p>
                <a:pPr algn="ctr">
                  <a:defRPr/>
                </a:pPr>
                <a:r>
                  <a:rPr lang="zh-CN" altLang="en-US" sz="2800" kern="0" dirty="0">
                    <a:solidFill>
                      <a:schemeClr val="bg1"/>
                    </a:solidFill>
                    <a:latin typeface="微软雅黑" panose="020B0503020204020204" pitchFamily="34" charset="-122"/>
                    <a:ea typeface="微软雅黑" panose="020B0503020204020204" pitchFamily="34" charset="-122"/>
                  </a:rPr>
                  <a:t>标题</a:t>
                </a:r>
                <a:endParaRPr lang="zh-CN" altLang="en-US" sz="2800" kern="0" dirty="0">
                  <a:solidFill>
                    <a:schemeClr val="bg1"/>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5076056" y="1396547"/>
              <a:ext cx="2548069" cy="808260"/>
              <a:chOff x="5740568" y="2797139"/>
              <a:chExt cx="2548069" cy="808260"/>
            </a:xfrm>
          </p:grpSpPr>
          <p:grpSp>
            <p:nvGrpSpPr>
              <p:cNvPr id="26" name="组合 44"/>
              <p:cNvGrpSpPr/>
              <p:nvPr/>
            </p:nvGrpSpPr>
            <p:grpSpPr bwMode="auto">
              <a:xfrm flipH="1">
                <a:off x="6042252" y="3141849"/>
                <a:ext cx="2184400" cy="361768"/>
                <a:chOff x="-362770" y="3102960"/>
                <a:chExt cx="2183514" cy="361768"/>
              </a:xfrm>
            </p:grpSpPr>
            <p:sp>
              <p:nvSpPr>
                <p:cNvPr id="27" name="TextBox 11"/>
                <p:cNvSpPr txBox="1">
                  <a:spLocks noChangeArrowheads="1"/>
                </p:cNvSpPr>
                <p:nvPr/>
              </p:nvSpPr>
              <p:spPr bwMode="auto">
                <a:xfrm>
                  <a:off x="675034" y="3102960"/>
                  <a:ext cx="1145710" cy="361768"/>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400" kern="0" dirty="0">
                      <a:solidFill>
                        <a:schemeClr val="bg2">
                          <a:lumMod val="25000"/>
                        </a:schemeClr>
                      </a:solidFill>
                      <a:latin typeface="微软雅黑" panose="020B0503020204020204" pitchFamily="34" charset="-122"/>
                      <a:ea typeface="微软雅黑" panose="020B0503020204020204" pitchFamily="34" charset="-122"/>
                      <a:cs typeface="微软雅黑" panose="020B0503020204020204" pitchFamily="34" charset="-122"/>
                    </a:rPr>
                    <a:t>点击添加文本    </a:t>
                  </a:r>
                  <a:endParaRPr lang="en-US" altLang="zh-CN" sz="1400" kern="0" dirty="0">
                    <a:solidFill>
                      <a:schemeClr val="bg2">
                        <a:lumMod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eaLnBrk="1" hangingPunct="1">
                    <a:defRPr/>
                  </a:pPr>
                  <a:r>
                    <a:rPr lang="zh-CN" altLang="en-US" sz="1400" kern="0" dirty="0">
                      <a:solidFill>
                        <a:schemeClr val="bg2">
                          <a:lumMod val="25000"/>
                        </a:schemeClr>
                      </a:solidFill>
                      <a:latin typeface="微软雅黑" panose="020B0503020204020204" pitchFamily="34" charset="-122"/>
                      <a:ea typeface="微软雅黑" panose="020B0503020204020204" pitchFamily="34" charset="-122"/>
                      <a:cs typeface="微软雅黑" panose="020B0503020204020204" pitchFamily="34" charset="-122"/>
                    </a:rPr>
                    <a:t>点击添加文本</a:t>
                  </a:r>
                  <a:endParaRPr lang="zh-CN" altLang="en-US" sz="1400" kern="0" dirty="0">
                    <a:solidFill>
                      <a:schemeClr val="bg2">
                        <a:lumMod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8" name="TextBox 11"/>
                <p:cNvSpPr txBox="1">
                  <a:spLocks noChangeArrowheads="1"/>
                </p:cNvSpPr>
                <p:nvPr/>
              </p:nvSpPr>
              <p:spPr bwMode="auto">
                <a:xfrm>
                  <a:off x="-362770" y="3102960"/>
                  <a:ext cx="1145710" cy="361768"/>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400" kern="0" dirty="0">
                      <a:solidFill>
                        <a:schemeClr val="bg2">
                          <a:lumMod val="25000"/>
                        </a:schemeClr>
                      </a:solidFill>
                      <a:latin typeface="微软雅黑" panose="020B0503020204020204" pitchFamily="34" charset="-122"/>
                      <a:ea typeface="微软雅黑" panose="020B0503020204020204" pitchFamily="34" charset="-122"/>
                      <a:cs typeface="微软雅黑" panose="020B0503020204020204" pitchFamily="34" charset="-122"/>
                    </a:rPr>
                    <a:t>点击添加文本    </a:t>
                  </a:r>
                  <a:endParaRPr lang="en-US" altLang="zh-CN" sz="1400" kern="0" dirty="0">
                    <a:solidFill>
                      <a:schemeClr val="bg2">
                        <a:lumMod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eaLnBrk="1" hangingPunct="1">
                    <a:defRPr/>
                  </a:pPr>
                  <a:r>
                    <a:rPr lang="zh-CN" altLang="en-US" sz="1400" kern="0" dirty="0">
                      <a:solidFill>
                        <a:schemeClr val="bg2">
                          <a:lumMod val="25000"/>
                        </a:schemeClr>
                      </a:solidFill>
                      <a:latin typeface="微软雅黑" panose="020B0503020204020204" pitchFamily="34" charset="-122"/>
                      <a:ea typeface="微软雅黑" panose="020B0503020204020204" pitchFamily="34" charset="-122"/>
                      <a:cs typeface="微软雅黑" panose="020B0503020204020204" pitchFamily="34" charset="-122"/>
                    </a:rPr>
                    <a:t>点击添加文本</a:t>
                  </a:r>
                  <a:endParaRPr lang="zh-CN" altLang="en-US" sz="1400" kern="0" dirty="0">
                    <a:solidFill>
                      <a:schemeClr val="bg2">
                        <a:lumMod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37" name="TextBox 11"/>
              <p:cNvSpPr txBox="1">
                <a:spLocks noChangeArrowheads="1"/>
              </p:cNvSpPr>
              <p:nvPr/>
            </p:nvSpPr>
            <p:spPr bwMode="auto">
              <a:xfrm flipH="1">
                <a:off x="6028600" y="2797139"/>
                <a:ext cx="1456585" cy="361768"/>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800" kern="0" dirty="0">
                    <a:solidFill>
                      <a:schemeClr val="bg2">
                        <a:lumMod val="25000"/>
                      </a:schemeClr>
                    </a:solidFill>
                    <a:latin typeface="微软雅黑" panose="020B0503020204020204" pitchFamily="34" charset="-122"/>
                    <a:ea typeface="微软雅黑" panose="020B0503020204020204" pitchFamily="34" charset="-122"/>
                  </a:rPr>
                  <a:t>标题文字</a:t>
                </a:r>
                <a:endParaRPr lang="zh-CN" altLang="en-US" sz="2800" kern="0" dirty="0">
                  <a:solidFill>
                    <a:schemeClr val="bg2">
                      <a:lumMod val="25000"/>
                    </a:schemeClr>
                  </a:solidFill>
                  <a:latin typeface="微软雅黑" panose="020B0503020204020204" pitchFamily="34" charset="-122"/>
                  <a:ea typeface="微软雅黑" panose="020B0503020204020204" pitchFamily="34" charset="-122"/>
                </a:endParaRPr>
              </a:p>
            </p:txBody>
          </p:sp>
          <p:cxnSp>
            <p:nvCxnSpPr>
              <p:cNvPr id="38" name="直接连接符 37"/>
              <p:cNvCxnSpPr/>
              <p:nvPr/>
            </p:nvCxnSpPr>
            <p:spPr>
              <a:xfrm flipH="1">
                <a:off x="5740568" y="3605399"/>
                <a:ext cx="2548069" cy="0"/>
              </a:xfrm>
              <a:prstGeom prst="line">
                <a:avLst/>
              </a:prstGeom>
              <a:noFill/>
              <a:ln w="12700" cap="flat" cmpd="sng" algn="ctr">
                <a:solidFill>
                  <a:schemeClr val="bg1">
                    <a:lumMod val="50000"/>
                  </a:schemeClr>
                </a:solidFill>
                <a:prstDash val="sysDot"/>
                <a:headEnd type="oval"/>
                <a:tailEnd type="oval"/>
              </a:ln>
              <a:effectLst/>
            </p:spPr>
          </p:cxnSp>
        </p:grpSp>
        <p:grpSp>
          <p:nvGrpSpPr>
            <p:cNvPr id="39" name="组合 38"/>
            <p:cNvGrpSpPr/>
            <p:nvPr/>
          </p:nvGrpSpPr>
          <p:grpSpPr>
            <a:xfrm>
              <a:off x="641496" y="2593236"/>
              <a:ext cx="2639983" cy="794243"/>
              <a:chOff x="821899" y="3802559"/>
              <a:chExt cx="2639983" cy="794243"/>
            </a:xfrm>
          </p:grpSpPr>
          <p:grpSp>
            <p:nvGrpSpPr>
              <p:cNvPr id="43" name="组合 44"/>
              <p:cNvGrpSpPr/>
              <p:nvPr/>
            </p:nvGrpSpPr>
            <p:grpSpPr bwMode="auto">
              <a:xfrm flipH="1">
                <a:off x="821899" y="4133252"/>
                <a:ext cx="2184400" cy="361768"/>
                <a:chOff x="-362770" y="3102960"/>
                <a:chExt cx="2183514" cy="361768"/>
              </a:xfrm>
            </p:grpSpPr>
            <p:sp>
              <p:nvSpPr>
                <p:cNvPr id="44" name="TextBox 11"/>
                <p:cNvSpPr txBox="1">
                  <a:spLocks noChangeArrowheads="1"/>
                </p:cNvSpPr>
                <p:nvPr/>
              </p:nvSpPr>
              <p:spPr bwMode="auto">
                <a:xfrm>
                  <a:off x="675034" y="3102960"/>
                  <a:ext cx="1145710" cy="361768"/>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400" kern="0" dirty="0">
                      <a:solidFill>
                        <a:schemeClr val="bg2">
                          <a:lumMod val="25000"/>
                        </a:schemeClr>
                      </a:solidFill>
                      <a:latin typeface="微软雅黑" panose="020B0503020204020204" pitchFamily="34" charset="-122"/>
                      <a:ea typeface="微软雅黑" panose="020B0503020204020204" pitchFamily="34" charset="-122"/>
                      <a:cs typeface="微软雅黑" panose="020B0503020204020204" pitchFamily="34" charset="-122"/>
                    </a:rPr>
                    <a:t>点击添加文本    </a:t>
                  </a:r>
                  <a:endParaRPr lang="en-US" altLang="zh-CN" sz="1400" kern="0" dirty="0">
                    <a:solidFill>
                      <a:schemeClr val="bg2">
                        <a:lumMod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eaLnBrk="1" hangingPunct="1">
                    <a:defRPr/>
                  </a:pPr>
                  <a:r>
                    <a:rPr lang="zh-CN" altLang="en-US" sz="1400" kern="0" dirty="0">
                      <a:solidFill>
                        <a:schemeClr val="bg2">
                          <a:lumMod val="25000"/>
                        </a:schemeClr>
                      </a:solidFill>
                      <a:latin typeface="微软雅黑" panose="020B0503020204020204" pitchFamily="34" charset="-122"/>
                      <a:ea typeface="微软雅黑" panose="020B0503020204020204" pitchFamily="34" charset="-122"/>
                      <a:cs typeface="微软雅黑" panose="020B0503020204020204" pitchFamily="34" charset="-122"/>
                    </a:rPr>
                    <a:t>点击添加文本</a:t>
                  </a:r>
                  <a:endParaRPr lang="zh-CN" altLang="en-US" sz="1400" kern="0" dirty="0">
                    <a:solidFill>
                      <a:schemeClr val="bg2">
                        <a:lumMod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5" name="TextBox 11"/>
                <p:cNvSpPr txBox="1">
                  <a:spLocks noChangeArrowheads="1"/>
                </p:cNvSpPr>
                <p:nvPr/>
              </p:nvSpPr>
              <p:spPr bwMode="auto">
                <a:xfrm>
                  <a:off x="-362770" y="3102960"/>
                  <a:ext cx="1145710" cy="361768"/>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400" kern="0" dirty="0">
                      <a:solidFill>
                        <a:schemeClr val="bg2">
                          <a:lumMod val="25000"/>
                        </a:schemeClr>
                      </a:solidFill>
                      <a:latin typeface="微软雅黑" panose="020B0503020204020204" pitchFamily="34" charset="-122"/>
                      <a:ea typeface="微软雅黑" panose="020B0503020204020204" pitchFamily="34" charset="-122"/>
                      <a:cs typeface="微软雅黑" panose="020B0503020204020204" pitchFamily="34" charset="-122"/>
                    </a:rPr>
                    <a:t>点击添加文本    </a:t>
                  </a:r>
                  <a:endParaRPr lang="en-US" altLang="zh-CN" sz="1400" kern="0" dirty="0">
                    <a:solidFill>
                      <a:schemeClr val="bg2">
                        <a:lumMod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eaLnBrk="1" hangingPunct="1">
                    <a:defRPr/>
                  </a:pPr>
                  <a:r>
                    <a:rPr lang="zh-CN" altLang="en-US" sz="1400" kern="0" dirty="0">
                      <a:solidFill>
                        <a:schemeClr val="bg2">
                          <a:lumMod val="25000"/>
                        </a:schemeClr>
                      </a:solidFill>
                      <a:latin typeface="微软雅黑" panose="020B0503020204020204" pitchFamily="34" charset="-122"/>
                      <a:ea typeface="微软雅黑" panose="020B0503020204020204" pitchFamily="34" charset="-122"/>
                      <a:cs typeface="微软雅黑" panose="020B0503020204020204" pitchFamily="34" charset="-122"/>
                    </a:rPr>
                    <a:t>点击添加文本</a:t>
                  </a:r>
                  <a:endParaRPr lang="zh-CN" altLang="en-US" sz="1400" kern="0" dirty="0">
                    <a:solidFill>
                      <a:schemeClr val="bg2">
                        <a:lumMod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46" name="TextBox 11"/>
              <p:cNvSpPr txBox="1">
                <a:spLocks noChangeArrowheads="1"/>
              </p:cNvSpPr>
              <p:nvPr/>
            </p:nvSpPr>
            <p:spPr bwMode="auto">
              <a:xfrm flipH="1">
                <a:off x="844254" y="3802559"/>
                <a:ext cx="1456585" cy="361768"/>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800" kern="0" dirty="0">
                    <a:solidFill>
                      <a:schemeClr val="bg2">
                        <a:lumMod val="25000"/>
                      </a:schemeClr>
                    </a:solidFill>
                    <a:latin typeface="微软雅黑" panose="020B0503020204020204" pitchFamily="34" charset="-122"/>
                    <a:ea typeface="微软雅黑" panose="020B0503020204020204" pitchFamily="34" charset="-122"/>
                  </a:rPr>
                  <a:t>标题文字</a:t>
                </a:r>
                <a:endParaRPr lang="zh-CN" altLang="en-US" sz="2800" kern="0" dirty="0">
                  <a:solidFill>
                    <a:schemeClr val="bg2">
                      <a:lumMod val="25000"/>
                    </a:schemeClr>
                  </a:solidFill>
                  <a:latin typeface="微软雅黑" panose="020B0503020204020204" pitchFamily="34" charset="-122"/>
                  <a:ea typeface="微软雅黑" panose="020B0503020204020204" pitchFamily="34" charset="-122"/>
                </a:endParaRPr>
              </a:p>
            </p:txBody>
          </p:sp>
          <p:cxnSp>
            <p:nvCxnSpPr>
              <p:cNvPr id="47" name="直接连接符 46"/>
              <p:cNvCxnSpPr/>
              <p:nvPr/>
            </p:nvCxnSpPr>
            <p:spPr>
              <a:xfrm flipH="1">
                <a:off x="868640" y="4596802"/>
                <a:ext cx="2593242" cy="0"/>
              </a:xfrm>
              <a:prstGeom prst="line">
                <a:avLst/>
              </a:prstGeom>
              <a:noFill/>
              <a:ln w="12700" cap="flat" cmpd="sng" algn="ctr">
                <a:solidFill>
                  <a:schemeClr val="bg1">
                    <a:lumMod val="50000"/>
                  </a:schemeClr>
                </a:solidFill>
                <a:prstDash val="sysDot"/>
                <a:headEnd type="oval"/>
                <a:tailEnd type="oval"/>
              </a:ln>
              <a:effectLst/>
            </p:spPr>
          </p:cxnSp>
        </p:grpSp>
        <p:grpSp>
          <p:nvGrpSpPr>
            <p:cNvPr id="48" name="组合 47"/>
            <p:cNvGrpSpPr/>
            <p:nvPr/>
          </p:nvGrpSpPr>
          <p:grpSpPr>
            <a:xfrm>
              <a:off x="6003847" y="3056061"/>
              <a:ext cx="2572375" cy="784440"/>
              <a:chOff x="5654277" y="2820959"/>
              <a:chExt cx="2572375" cy="784440"/>
            </a:xfrm>
          </p:grpSpPr>
          <p:grpSp>
            <p:nvGrpSpPr>
              <p:cNvPr id="49" name="组合 44"/>
              <p:cNvGrpSpPr/>
              <p:nvPr/>
            </p:nvGrpSpPr>
            <p:grpSpPr bwMode="auto">
              <a:xfrm flipH="1">
                <a:off x="6042252" y="3141849"/>
                <a:ext cx="2184400" cy="361768"/>
                <a:chOff x="-362770" y="3102960"/>
                <a:chExt cx="2183514" cy="361768"/>
              </a:xfrm>
            </p:grpSpPr>
            <p:sp>
              <p:nvSpPr>
                <p:cNvPr id="50" name="TextBox 11"/>
                <p:cNvSpPr txBox="1">
                  <a:spLocks noChangeArrowheads="1"/>
                </p:cNvSpPr>
                <p:nvPr/>
              </p:nvSpPr>
              <p:spPr bwMode="auto">
                <a:xfrm>
                  <a:off x="675034" y="3102960"/>
                  <a:ext cx="1145710" cy="361768"/>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400" kern="0" dirty="0">
                      <a:solidFill>
                        <a:schemeClr val="bg2">
                          <a:lumMod val="25000"/>
                        </a:schemeClr>
                      </a:solidFill>
                      <a:latin typeface="微软雅黑" panose="020B0503020204020204" pitchFamily="34" charset="-122"/>
                      <a:ea typeface="微软雅黑" panose="020B0503020204020204" pitchFamily="34" charset="-122"/>
                      <a:cs typeface="微软雅黑" panose="020B0503020204020204" pitchFamily="34" charset="-122"/>
                    </a:rPr>
                    <a:t>点击添加文本    </a:t>
                  </a:r>
                  <a:endParaRPr lang="en-US" altLang="zh-CN" sz="1400" kern="0" dirty="0">
                    <a:solidFill>
                      <a:schemeClr val="bg2">
                        <a:lumMod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eaLnBrk="1" hangingPunct="1">
                    <a:defRPr/>
                  </a:pPr>
                  <a:r>
                    <a:rPr lang="zh-CN" altLang="en-US" sz="1400" kern="0" dirty="0">
                      <a:solidFill>
                        <a:schemeClr val="bg2">
                          <a:lumMod val="25000"/>
                        </a:schemeClr>
                      </a:solidFill>
                      <a:latin typeface="微软雅黑" panose="020B0503020204020204" pitchFamily="34" charset="-122"/>
                      <a:ea typeface="微软雅黑" panose="020B0503020204020204" pitchFamily="34" charset="-122"/>
                      <a:cs typeface="微软雅黑" panose="020B0503020204020204" pitchFamily="34" charset="-122"/>
                    </a:rPr>
                    <a:t>点击添加文本</a:t>
                  </a:r>
                  <a:endParaRPr lang="zh-CN" altLang="en-US" sz="1400" kern="0" dirty="0">
                    <a:solidFill>
                      <a:schemeClr val="bg2">
                        <a:lumMod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1" name="TextBox 11"/>
                <p:cNvSpPr txBox="1">
                  <a:spLocks noChangeArrowheads="1"/>
                </p:cNvSpPr>
                <p:nvPr/>
              </p:nvSpPr>
              <p:spPr bwMode="auto">
                <a:xfrm>
                  <a:off x="-362770" y="3102960"/>
                  <a:ext cx="1145710" cy="361768"/>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400" kern="0" dirty="0">
                      <a:solidFill>
                        <a:schemeClr val="bg2">
                          <a:lumMod val="25000"/>
                        </a:schemeClr>
                      </a:solidFill>
                      <a:latin typeface="微软雅黑" panose="020B0503020204020204" pitchFamily="34" charset="-122"/>
                      <a:ea typeface="微软雅黑" panose="020B0503020204020204" pitchFamily="34" charset="-122"/>
                      <a:cs typeface="微软雅黑" panose="020B0503020204020204" pitchFamily="34" charset="-122"/>
                    </a:rPr>
                    <a:t>点击添加文本    </a:t>
                  </a:r>
                  <a:endParaRPr lang="en-US" altLang="zh-CN" sz="1400" kern="0" dirty="0">
                    <a:solidFill>
                      <a:schemeClr val="bg2">
                        <a:lumMod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eaLnBrk="1" hangingPunct="1">
                    <a:defRPr/>
                  </a:pPr>
                  <a:r>
                    <a:rPr lang="zh-CN" altLang="en-US" sz="1400" kern="0" dirty="0">
                      <a:solidFill>
                        <a:schemeClr val="bg2">
                          <a:lumMod val="25000"/>
                        </a:schemeClr>
                      </a:solidFill>
                      <a:latin typeface="微软雅黑" panose="020B0503020204020204" pitchFamily="34" charset="-122"/>
                      <a:ea typeface="微软雅黑" panose="020B0503020204020204" pitchFamily="34" charset="-122"/>
                      <a:cs typeface="微软雅黑" panose="020B0503020204020204" pitchFamily="34" charset="-122"/>
                    </a:rPr>
                    <a:t>点击添加文本</a:t>
                  </a:r>
                  <a:endParaRPr lang="zh-CN" altLang="en-US" sz="1400" kern="0" dirty="0">
                    <a:solidFill>
                      <a:schemeClr val="bg2">
                        <a:lumMod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52" name="TextBox 11"/>
              <p:cNvSpPr txBox="1">
                <a:spLocks noChangeArrowheads="1"/>
              </p:cNvSpPr>
              <p:nvPr/>
            </p:nvSpPr>
            <p:spPr bwMode="auto">
              <a:xfrm flipH="1">
                <a:off x="6014317" y="2820959"/>
                <a:ext cx="1456585" cy="361768"/>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800" kern="0" dirty="0">
                    <a:solidFill>
                      <a:schemeClr val="bg2">
                        <a:lumMod val="25000"/>
                      </a:schemeClr>
                    </a:solidFill>
                    <a:latin typeface="微软雅黑" panose="020B0503020204020204" pitchFamily="34" charset="-122"/>
                    <a:ea typeface="微软雅黑" panose="020B0503020204020204" pitchFamily="34" charset="-122"/>
                  </a:rPr>
                  <a:t>标题文字</a:t>
                </a:r>
                <a:endParaRPr lang="zh-CN" altLang="en-US" sz="2800" kern="0" dirty="0">
                  <a:solidFill>
                    <a:schemeClr val="bg2">
                      <a:lumMod val="25000"/>
                    </a:schemeClr>
                  </a:solidFill>
                  <a:latin typeface="微软雅黑" panose="020B0503020204020204" pitchFamily="34" charset="-122"/>
                  <a:ea typeface="微软雅黑" panose="020B0503020204020204" pitchFamily="34" charset="-122"/>
                </a:endParaRPr>
              </a:p>
            </p:txBody>
          </p:sp>
          <p:cxnSp>
            <p:nvCxnSpPr>
              <p:cNvPr id="53" name="直接连接符 52"/>
              <p:cNvCxnSpPr/>
              <p:nvPr/>
            </p:nvCxnSpPr>
            <p:spPr>
              <a:xfrm flipH="1">
                <a:off x="5654277" y="3605399"/>
                <a:ext cx="2548069" cy="0"/>
              </a:xfrm>
              <a:prstGeom prst="line">
                <a:avLst/>
              </a:prstGeom>
              <a:noFill/>
              <a:ln w="12700" cap="flat" cmpd="sng" algn="ctr">
                <a:solidFill>
                  <a:schemeClr val="bg1">
                    <a:lumMod val="50000"/>
                  </a:schemeClr>
                </a:solidFill>
                <a:prstDash val="sysDot"/>
                <a:headEnd type="oval"/>
                <a:tailEnd type="oval"/>
              </a:ln>
              <a:effectLst/>
            </p:spPr>
          </p:cxnSp>
        </p:grpSp>
      </p:grpSp>
    </p:spTree>
  </p:cSld>
  <p:clrMapOvr>
    <a:masterClrMapping/>
  </p:clrMapOvr>
  <p:transition spd="slow" advTm="4000">
    <p:push/>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图表 7"/>
          <p:cNvGraphicFramePr/>
          <p:nvPr/>
        </p:nvGraphicFramePr>
        <p:xfrm>
          <a:off x="1141945" y="1606686"/>
          <a:ext cx="9908109" cy="4482829"/>
        </p:xfrm>
        <a:graphic>
          <a:graphicData uri="http://schemas.openxmlformats.org/drawingml/2006/chart">
            <c:chart xmlns:c="http://schemas.openxmlformats.org/drawingml/2006/chart" xmlns:r="http://schemas.openxmlformats.org/officeDocument/2006/relationships" r:id="rId1"/>
          </a:graphicData>
        </a:graphic>
      </p:graphicFrame>
      <p:grpSp>
        <p:nvGrpSpPr>
          <p:cNvPr id="3" name="组合 2"/>
          <p:cNvGrpSpPr/>
          <p:nvPr/>
        </p:nvGrpSpPr>
        <p:grpSpPr>
          <a:xfrm>
            <a:off x="-228600" y="227965"/>
            <a:ext cx="12419965" cy="6630035"/>
            <a:chOff x="-360" y="359"/>
            <a:chExt cx="19559" cy="10441"/>
          </a:xfrm>
        </p:grpSpPr>
        <p:grpSp>
          <p:nvGrpSpPr>
            <p:cNvPr id="4" name="组合 3"/>
            <p:cNvGrpSpPr/>
            <p:nvPr/>
          </p:nvGrpSpPr>
          <p:grpSpPr>
            <a:xfrm>
              <a:off x="13679" y="9470"/>
              <a:ext cx="5520" cy="1330"/>
              <a:chOff x="13679" y="9470"/>
              <a:chExt cx="5520" cy="1330"/>
            </a:xfrm>
          </p:grpSpPr>
          <p:sp>
            <p:nvSpPr>
              <p:cNvPr id="6" name="等腰三角形 5"/>
              <p:cNvSpPr/>
              <p:nvPr/>
            </p:nvSpPr>
            <p:spPr>
              <a:xfrm>
                <a:off x="13785" y="9530"/>
                <a:ext cx="5415" cy="1270"/>
              </a:xfrm>
              <a:prstGeom prst="triangle">
                <a:avLst>
                  <a:gd name="adj" fmla="val 10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3" name="任意多边形: 形状 31"/>
              <p:cNvSpPr/>
              <p:nvPr/>
            </p:nvSpPr>
            <p:spPr>
              <a:xfrm>
                <a:off x="13679" y="9470"/>
                <a:ext cx="5521" cy="1330"/>
              </a:xfrm>
              <a:custGeom>
                <a:avLst/>
                <a:gdLst>
                  <a:gd name="connsiteX0" fmla="*/ 12192000 w 12192000"/>
                  <a:gd name="connsiteY0" fmla="*/ 0 h 3558188"/>
                  <a:gd name="connsiteX1" fmla="*/ 12192000 w 12192000"/>
                  <a:gd name="connsiteY1" fmla="*/ 614595 h 3558188"/>
                  <a:gd name="connsiteX2" fmla="*/ 11956516 w 12192000"/>
                  <a:gd name="connsiteY2" fmla="*/ 631560 h 3558188"/>
                  <a:gd name="connsiteX3" fmla="*/ 8854628 w 12192000"/>
                  <a:gd name="connsiteY3" fmla="*/ 1178053 h 3558188"/>
                  <a:gd name="connsiteX4" fmla="*/ 3598947 w 12192000"/>
                  <a:gd name="connsiteY4" fmla="*/ 3354920 h 3558188"/>
                  <a:gd name="connsiteX5" fmla="*/ 3278316 w 12192000"/>
                  <a:gd name="connsiteY5" fmla="*/ 3558188 h 3558188"/>
                  <a:gd name="connsiteX6" fmla="*/ 0 w 12192000"/>
                  <a:gd name="connsiteY6" fmla="*/ 3558188 h 3558188"/>
                  <a:gd name="connsiteX7" fmla="*/ 0 w 12192000"/>
                  <a:gd name="connsiteY7" fmla="*/ 3551238 h 3558188"/>
                  <a:gd name="connsiteX8" fmla="*/ 133610 w 12192000"/>
                  <a:gd name="connsiteY8" fmla="*/ 3459823 h 3558188"/>
                  <a:gd name="connsiteX9" fmla="*/ 9944673 w 12192000"/>
                  <a:gd name="connsiteY9" fmla="*/ 173876 h 3558188"/>
                  <a:gd name="connsiteX10" fmla="*/ 12084709 w 12192000"/>
                  <a:gd name="connsiteY10" fmla="*/ 2633 h 3558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558188">
                    <a:moveTo>
                      <a:pt x="12192000" y="0"/>
                    </a:moveTo>
                    <a:lnTo>
                      <a:pt x="12192000" y="614595"/>
                    </a:lnTo>
                    <a:lnTo>
                      <a:pt x="11956516" y="631560"/>
                    </a:lnTo>
                    <a:cubicBezTo>
                      <a:pt x="10980039" y="716814"/>
                      <a:pt x="9936004" y="896836"/>
                      <a:pt x="8854628" y="1178053"/>
                    </a:cubicBezTo>
                    <a:cubicBezTo>
                      <a:pt x="6890955" y="1686811"/>
                      <a:pt x="5082857" y="2455964"/>
                      <a:pt x="3598947" y="3354920"/>
                    </a:cubicBezTo>
                    <a:lnTo>
                      <a:pt x="3278316" y="3558188"/>
                    </a:lnTo>
                    <a:lnTo>
                      <a:pt x="0" y="3558188"/>
                    </a:lnTo>
                    <a:lnTo>
                      <a:pt x="0" y="3551238"/>
                    </a:lnTo>
                    <a:lnTo>
                      <a:pt x="133610" y="3459823"/>
                    </a:lnTo>
                    <a:cubicBezTo>
                      <a:pt x="2532964" y="1892315"/>
                      <a:pt x="6090794" y="640993"/>
                      <a:pt x="9944673" y="173876"/>
                    </a:cubicBezTo>
                    <a:cubicBezTo>
                      <a:pt x="10680429" y="84760"/>
                      <a:pt x="11395684" y="28983"/>
                      <a:pt x="12084709" y="2633"/>
                    </a:cubicBezTo>
                    <a:close/>
                  </a:path>
                </a:pathLst>
              </a:custGeom>
              <a:solidFill>
                <a:srgbClr val="B582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40" name="组合 39"/>
            <p:cNvGrpSpPr/>
            <p:nvPr/>
          </p:nvGrpSpPr>
          <p:grpSpPr>
            <a:xfrm>
              <a:off x="-360" y="359"/>
              <a:ext cx="6686" cy="818"/>
              <a:chOff x="-360" y="340"/>
              <a:chExt cx="5373" cy="657"/>
            </a:xfrm>
          </p:grpSpPr>
          <p:sp>
            <p:nvSpPr>
              <p:cNvPr id="41" name="对角圆角矩形 40"/>
              <p:cNvSpPr/>
              <p:nvPr/>
            </p:nvSpPr>
            <p:spPr>
              <a:xfrm>
                <a:off x="-360" y="340"/>
                <a:ext cx="5042" cy="657"/>
              </a:xfrm>
              <a:prstGeom prst="round2DiagRect">
                <a:avLst>
                  <a:gd name="adj1" fmla="val 16667"/>
                  <a:gd name="adj2" fmla="val 45662"/>
                </a:avLst>
              </a:prstGeom>
              <a:solidFill>
                <a:srgbClr val="352C6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2" name="文本框 41"/>
              <p:cNvSpPr txBox="1"/>
              <p:nvPr/>
            </p:nvSpPr>
            <p:spPr>
              <a:xfrm>
                <a:off x="315" y="340"/>
                <a:ext cx="4698" cy="647"/>
              </a:xfrm>
              <a:prstGeom prst="roundRect">
                <a:avLst/>
              </a:prstGeom>
              <a:noFill/>
              <a:extLst>
                <a:ext uri="{909E8E84-426E-40DD-AFC4-6F175D3DCCD1}">
                  <a14:hiddenFill xmlns:a14="http://schemas.microsoft.com/office/drawing/2010/main">
                    <a:solidFill>
                      <a:srgbClr val="FE85A3"/>
                    </a:solidFill>
                  </a14:hiddenFill>
                </a:ext>
              </a:extLst>
            </p:spPr>
            <p:txBody>
              <a:bodyPr wrap="square" rtlCol="0">
                <a:spAutoFit/>
              </a:bodyPr>
              <a:p>
                <a:r>
                  <a:rPr lang="zh-CN" altLang="en-US" sz="2400" dirty="0">
                    <a:solidFill>
                      <a:schemeClr val="bg1"/>
                    </a:solidFill>
                    <a:latin typeface="微软雅黑" panose="020B0503020204020204" pitchFamily="34" charset="-122"/>
                    <a:ea typeface="微软雅黑" panose="020B0503020204020204" pitchFamily="34" charset="-122"/>
                  </a:rPr>
                  <a:t>单击添加您的标题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spTree>
  </p:cSld>
  <p:clrMapOvr>
    <a:masterClrMapping/>
  </p:clrMapOvr>
  <p:transition spd="slow" advTm="4000">
    <p:push/>
  </p:transition>
  <p:timing>
    <p:tnLst>
      <p:par>
        <p:cTn id="1" dur="indefinite" restart="never" nodeType="tmRoot"/>
      </p:par>
    </p:tnLst>
    <p:bldLst>
      <p:bldGraphic spid="8"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19" name="任意多边形: 形状 18"/>
          <p:cNvSpPr/>
          <p:nvPr/>
        </p:nvSpPr>
        <p:spPr>
          <a:xfrm flipH="1">
            <a:off x="9639840" y="4180108"/>
            <a:ext cx="1611694" cy="2677891"/>
          </a:xfrm>
          <a:custGeom>
            <a:avLst/>
            <a:gdLst>
              <a:gd name="connsiteX0" fmla="*/ 0 w 1651000"/>
              <a:gd name="connsiteY0" fmla="*/ 2528888 h 2528888"/>
              <a:gd name="connsiteX1" fmla="*/ 662535 w 1651000"/>
              <a:gd name="connsiteY1" fmla="*/ 125414 h 2528888"/>
              <a:gd name="connsiteX2" fmla="*/ 667146 w 1651000"/>
              <a:gd name="connsiteY2" fmla="*/ 125414 h 2528888"/>
              <a:gd name="connsiteX3" fmla="*/ 671912 w 1651000"/>
              <a:gd name="connsiteY3" fmla="*/ 101806 h 2528888"/>
              <a:gd name="connsiteX4" fmla="*/ 825501 w 1651000"/>
              <a:gd name="connsiteY4" fmla="*/ 0 h 2528888"/>
              <a:gd name="connsiteX5" fmla="*/ 979090 w 1651000"/>
              <a:gd name="connsiteY5" fmla="*/ 101806 h 2528888"/>
              <a:gd name="connsiteX6" fmla="*/ 983856 w 1651000"/>
              <a:gd name="connsiteY6" fmla="*/ 125414 h 2528888"/>
              <a:gd name="connsiteX7" fmla="*/ 988465 w 1651000"/>
              <a:gd name="connsiteY7" fmla="*/ 125414 h 2528888"/>
              <a:gd name="connsiteX8" fmla="*/ 1651000 w 1651000"/>
              <a:gd name="connsiteY8" fmla="*/ 2528888 h 2528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1000" h="2528888">
                <a:moveTo>
                  <a:pt x="0" y="2528888"/>
                </a:moveTo>
                <a:lnTo>
                  <a:pt x="662535" y="125414"/>
                </a:lnTo>
                <a:lnTo>
                  <a:pt x="667146" y="125414"/>
                </a:lnTo>
                <a:lnTo>
                  <a:pt x="671912" y="101806"/>
                </a:lnTo>
                <a:cubicBezTo>
                  <a:pt x="697217" y="41979"/>
                  <a:pt x="756457" y="0"/>
                  <a:pt x="825501" y="0"/>
                </a:cubicBezTo>
                <a:cubicBezTo>
                  <a:pt x="894545" y="0"/>
                  <a:pt x="953785" y="41979"/>
                  <a:pt x="979090" y="101806"/>
                </a:cubicBezTo>
                <a:lnTo>
                  <a:pt x="983856" y="125414"/>
                </a:lnTo>
                <a:lnTo>
                  <a:pt x="988465" y="125414"/>
                </a:lnTo>
                <a:lnTo>
                  <a:pt x="1651000" y="2528888"/>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8" name="任意多边形: 形状 17"/>
          <p:cNvSpPr/>
          <p:nvPr/>
        </p:nvSpPr>
        <p:spPr>
          <a:xfrm flipH="1">
            <a:off x="9944228" y="2851342"/>
            <a:ext cx="2411415" cy="4006658"/>
          </a:xfrm>
          <a:custGeom>
            <a:avLst/>
            <a:gdLst>
              <a:gd name="connsiteX0" fmla="*/ 0 w 1651000"/>
              <a:gd name="connsiteY0" fmla="*/ 2528888 h 2528888"/>
              <a:gd name="connsiteX1" fmla="*/ 662535 w 1651000"/>
              <a:gd name="connsiteY1" fmla="*/ 125414 h 2528888"/>
              <a:gd name="connsiteX2" fmla="*/ 667146 w 1651000"/>
              <a:gd name="connsiteY2" fmla="*/ 125414 h 2528888"/>
              <a:gd name="connsiteX3" fmla="*/ 671912 w 1651000"/>
              <a:gd name="connsiteY3" fmla="*/ 101806 h 2528888"/>
              <a:gd name="connsiteX4" fmla="*/ 825501 w 1651000"/>
              <a:gd name="connsiteY4" fmla="*/ 0 h 2528888"/>
              <a:gd name="connsiteX5" fmla="*/ 979090 w 1651000"/>
              <a:gd name="connsiteY5" fmla="*/ 101806 h 2528888"/>
              <a:gd name="connsiteX6" fmla="*/ 983856 w 1651000"/>
              <a:gd name="connsiteY6" fmla="*/ 125414 h 2528888"/>
              <a:gd name="connsiteX7" fmla="*/ 988465 w 1651000"/>
              <a:gd name="connsiteY7" fmla="*/ 125414 h 2528888"/>
              <a:gd name="connsiteX8" fmla="*/ 1651000 w 1651000"/>
              <a:gd name="connsiteY8" fmla="*/ 2528888 h 2528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1000" h="2528888">
                <a:moveTo>
                  <a:pt x="0" y="2528888"/>
                </a:moveTo>
                <a:lnTo>
                  <a:pt x="662535" y="125414"/>
                </a:lnTo>
                <a:lnTo>
                  <a:pt x="667146" y="125414"/>
                </a:lnTo>
                <a:lnTo>
                  <a:pt x="671912" y="101806"/>
                </a:lnTo>
                <a:cubicBezTo>
                  <a:pt x="697217" y="41979"/>
                  <a:pt x="756457" y="0"/>
                  <a:pt x="825501" y="0"/>
                </a:cubicBezTo>
                <a:cubicBezTo>
                  <a:pt x="894545" y="0"/>
                  <a:pt x="953785" y="41979"/>
                  <a:pt x="979090" y="101806"/>
                </a:cubicBezTo>
                <a:lnTo>
                  <a:pt x="983856" y="125414"/>
                </a:lnTo>
                <a:lnTo>
                  <a:pt x="988465" y="125414"/>
                </a:lnTo>
                <a:lnTo>
                  <a:pt x="1651000" y="2528888"/>
                </a:lnTo>
                <a:close/>
              </a:path>
            </a:pathLst>
          </a:custGeom>
          <a:solidFill>
            <a:srgbClr val="B582D6">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1" name="椭圆 20"/>
          <p:cNvSpPr/>
          <p:nvPr/>
        </p:nvSpPr>
        <p:spPr>
          <a:xfrm>
            <a:off x="1403490" y="3057049"/>
            <a:ext cx="360000" cy="360000"/>
          </a:xfrm>
          <a:prstGeom prst="ellipse">
            <a:avLst/>
          </a:prstGeom>
          <a:solidFill>
            <a:srgbClr val="FEB6C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800"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22" name="椭圆 21"/>
          <p:cNvSpPr/>
          <p:nvPr/>
        </p:nvSpPr>
        <p:spPr>
          <a:xfrm>
            <a:off x="1158924" y="2900083"/>
            <a:ext cx="468000" cy="46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800">
              <a:solidFill>
                <a:schemeClr val="tx1">
                  <a:lumMod val="75000"/>
                </a:schemeClr>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5348267" y="3417049"/>
            <a:ext cx="2087431" cy="461665"/>
          </a:xfrm>
          <a:prstGeom prst="rect">
            <a:avLst/>
          </a:prstGeom>
          <a:noFill/>
        </p:spPr>
        <p:txBody>
          <a:bodyPr wrap="none" rtlCol="0">
            <a:spAutoFit/>
          </a:bodyPr>
          <a:lstStyle/>
          <a:p>
            <a:r>
              <a:rPr lang="en-US" altLang="zh-CN" sz="2400" dirty="0">
                <a:solidFill>
                  <a:schemeClr val="tx1">
                    <a:lumMod val="75000"/>
                  </a:schemeClr>
                </a:solidFill>
                <a:latin typeface="微软雅黑" panose="020B0503020204020204" pitchFamily="34" charset="-122"/>
                <a:ea typeface="微软雅黑" panose="020B0503020204020204" pitchFamily="34" charset="-122"/>
              </a:rPr>
              <a:t>Title text block</a:t>
            </a:r>
            <a:endParaRPr lang="en-US" altLang="zh-CN" sz="2400" dirty="0">
              <a:solidFill>
                <a:schemeClr val="tx1">
                  <a:lumMod val="75000"/>
                </a:schemeClr>
              </a:solidFill>
              <a:latin typeface="微软雅黑" panose="020B0503020204020204" pitchFamily="34" charset="-122"/>
              <a:ea typeface="微软雅黑" panose="020B0503020204020204" pitchFamily="34" charset="-122"/>
              <a:cs typeface="Times New Roman" panose="02020603050405020304" pitchFamily="18" charset="0"/>
              <a:sym typeface="Poppins Medium" charset="0"/>
            </a:endParaRPr>
          </a:p>
        </p:txBody>
      </p:sp>
      <p:sp>
        <p:nvSpPr>
          <p:cNvPr id="30" name="任意多边形: 形状 29"/>
          <p:cNvSpPr/>
          <p:nvPr/>
        </p:nvSpPr>
        <p:spPr>
          <a:xfrm rot="10800000" flipH="1">
            <a:off x="686489" y="1"/>
            <a:ext cx="1170887" cy="1945472"/>
          </a:xfrm>
          <a:custGeom>
            <a:avLst/>
            <a:gdLst>
              <a:gd name="connsiteX0" fmla="*/ 0 w 1651000"/>
              <a:gd name="connsiteY0" fmla="*/ 2528888 h 2528888"/>
              <a:gd name="connsiteX1" fmla="*/ 662535 w 1651000"/>
              <a:gd name="connsiteY1" fmla="*/ 125414 h 2528888"/>
              <a:gd name="connsiteX2" fmla="*/ 667146 w 1651000"/>
              <a:gd name="connsiteY2" fmla="*/ 125414 h 2528888"/>
              <a:gd name="connsiteX3" fmla="*/ 671912 w 1651000"/>
              <a:gd name="connsiteY3" fmla="*/ 101806 h 2528888"/>
              <a:gd name="connsiteX4" fmla="*/ 825501 w 1651000"/>
              <a:gd name="connsiteY4" fmla="*/ 0 h 2528888"/>
              <a:gd name="connsiteX5" fmla="*/ 979090 w 1651000"/>
              <a:gd name="connsiteY5" fmla="*/ 101806 h 2528888"/>
              <a:gd name="connsiteX6" fmla="*/ 983856 w 1651000"/>
              <a:gd name="connsiteY6" fmla="*/ 125414 h 2528888"/>
              <a:gd name="connsiteX7" fmla="*/ 988465 w 1651000"/>
              <a:gd name="connsiteY7" fmla="*/ 125414 h 2528888"/>
              <a:gd name="connsiteX8" fmla="*/ 1651000 w 1651000"/>
              <a:gd name="connsiteY8" fmla="*/ 2528888 h 2528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1000" h="2528888">
                <a:moveTo>
                  <a:pt x="0" y="2528888"/>
                </a:moveTo>
                <a:lnTo>
                  <a:pt x="662535" y="125414"/>
                </a:lnTo>
                <a:lnTo>
                  <a:pt x="667146" y="125414"/>
                </a:lnTo>
                <a:lnTo>
                  <a:pt x="671912" y="101806"/>
                </a:lnTo>
                <a:cubicBezTo>
                  <a:pt x="697217" y="41979"/>
                  <a:pt x="756457" y="0"/>
                  <a:pt x="825501" y="0"/>
                </a:cubicBezTo>
                <a:cubicBezTo>
                  <a:pt x="894545" y="0"/>
                  <a:pt x="953785" y="41979"/>
                  <a:pt x="979090" y="101806"/>
                </a:cubicBezTo>
                <a:lnTo>
                  <a:pt x="983856" y="125414"/>
                </a:lnTo>
                <a:lnTo>
                  <a:pt x="988465" y="125414"/>
                </a:lnTo>
                <a:lnTo>
                  <a:pt x="1651000" y="2528888"/>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1" name="任意多边形: 形状 30"/>
          <p:cNvSpPr/>
          <p:nvPr/>
        </p:nvSpPr>
        <p:spPr>
          <a:xfrm rot="10800000" flipH="1">
            <a:off x="-189451" y="1"/>
            <a:ext cx="1751879" cy="2910813"/>
          </a:xfrm>
          <a:custGeom>
            <a:avLst/>
            <a:gdLst>
              <a:gd name="connsiteX0" fmla="*/ 0 w 1651000"/>
              <a:gd name="connsiteY0" fmla="*/ 2528888 h 2528888"/>
              <a:gd name="connsiteX1" fmla="*/ 662535 w 1651000"/>
              <a:gd name="connsiteY1" fmla="*/ 125414 h 2528888"/>
              <a:gd name="connsiteX2" fmla="*/ 667146 w 1651000"/>
              <a:gd name="connsiteY2" fmla="*/ 125414 h 2528888"/>
              <a:gd name="connsiteX3" fmla="*/ 671912 w 1651000"/>
              <a:gd name="connsiteY3" fmla="*/ 101806 h 2528888"/>
              <a:gd name="connsiteX4" fmla="*/ 825501 w 1651000"/>
              <a:gd name="connsiteY4" fmla="*/ 0 h 2528888"/>
              <a:gd name="connsiteX5" fmla="*/ 979090 w 1651000"/>
              <a:gd name="connsiteY5" fmla="*/ 101806 h 2528888"/>
              <a:gd name="connsiteX6" fmla="*/ 983856 w 1651000"/>
              <a:gd name="connsiteY6" fmla="*/ 125414 h 2528888"/>
              <a:gd name="connsiteX7" fmla="*/ 988465 w 1651000"/>
              <a:gd name="connsiteY7" fmla="*/ 125414 h 2528888"/>
              <a:gd name="connsiteX8" fmla="*/ 1651000 w 1651000"/>
              <a:gd name="connsiteY8" fmla="*/ 2528888 h 2528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1000" h="2528888">
                <a:moveTo>
                  <a:pt x="0" y="2528888"/>
                </a:moveTo>
                <a:lnTo>
                  <a:pt x="662535" y="125414"/>
                </a:lnTo>
                <a:lnTo>
                  <a:pt x="667146" y="125414"/>
                </a:lnTo>
                <a:lnTo>
                  <a:pt x="671912" y="101806"/>
                </a:lnTo>
                <a:cubicBezTo>
                  <a:pt x="697217" y="41979"/>
                  <a:pt x="756457" y="0"/>
                  <a:pt x="825501" y="0"/>
                </a:cubicBezTo>
                <a:cubicBezTo>
                  <a:pt x="894545" y="0"/>
                  <a:pt x="953785" y="41979"/>
                  <a:pt x="979090" y="101806"/>
                </a:cubicBezTo>
                <a:lnTo>
                  <a:pt x="983856" y="125414"/>
                </a:lnTo>
                <a:lnTo>
                  <a:pt x="988465" y="125414"/>
                </a:lnTo>
                <a:lnTo>
                  <a:pt x="1651000" y="2528888"/>
                </a:lnTo>
                <a:close/>
              </a:path>
            </a:pathLst>
          </a:cu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pic>
        <p:nvPicPr>
          <p:cNvPr id="2" name="图片 1" descr="预览图_千图网_编号35702178"/>
          <p:cNvPicPr>
            <a:picLocks noChangeAspect="1"/>
          </p:cNvPicPr>
          <p:nvPr/>
        </p:nvPicPr>
        <p:blipFill>
          <a:blip r:embed="rId1"/>
          <a:srcRect l="32303" t="7578" r="4797" b="3475"/>
          <a:stretch>
            <a:fillRect/>
          </a:stretch>
        </p:blipFill>
        <p:spPr>
          <a:xfrm flipH="1">
            <a:off x="4471670" y="1577975"/>
            <a:ext cx="7720330" cy="5351145"/>
          </a:xfrm>
          <a:prstGeom prst="rect">
            <a:avLst/>
          </a:prstGeom>
        </p:spPr>
      </p:pic>
      <p:sp>
        <p:nvSpPr>
          <p:cNvPr id="23" name="文本框 22"/>
          <p:cNvSpPr txBox="1"/>
          <p:nvPr/>
        </p:nvSpPr>
        <p:spPr>
          <a:xfrm>
            <a:off x="1763490" y="2743067"/>
            <a:ext cx="5669280" cy="829945"/>
          </a:xfrm>
          <a:prstGeom prst="rect">
            <a:avLst/>
          </a:prstGeom>
          <a:noFill/>
        </p:spPr>
        <p:txBody>
          <a:bodyPr wrap="none" rtlCol="0">
            <a:spAutoFit/>
          </a:bodyPr>
          <a:lstStyle/>
          <a:p>
            <a:r>
              <a:rPr lang="zh-CN" altLang="en-US" sz="4800" dirty="0">
                <a:solidFill>
                  <a:schemeClr val="tx1">
                    <a:lumMod val="75000"/>
                  </a:schemeClr>
                </a:solidFill>
                <a:latin typeface="微软雅黑" panose="020B0503020204020204" pitchFamily="34" charset="-122"/>
                <a:ea typeface="微软雅黑" panose="020B0503020204020204" pitchFamily="34" charset="-122"/>
              </a:rPr>
              <a:t>单击添加您的标题四</a:t>
            </a:r>
            <a:endParaRPr lang="en-US" altLang="zh-CN" sz="4800" spc="300" dirty="0">
              <a:solidFill>
                <a:schemeClr val="tx1">
                  <a:lumMod val="7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Tm="3000">
    <p:push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228600" y="227965"/>
            <a:ext cx="12419965" cy="6630035"/>
            <a:chOff x="-360" y="359"/>
            <a:chExt cx="19559" cy="10441"/>
          </a:xfrm>
        </p:grpSpPr>
        <p:grpSp>
          <p:nvGrpSpPr>
            <p:cNvPr id="17" name="组合 16"/>
            <p:cNvGrpSpPr/>
            <p:nvPr/>
          </p:nvGrpSpPr>
          <p:grpSpPr>
            <a:xfrm>
              <a:off x="13679" y="9470"/>
              <a:ext cx="5520" cy="1330"/>
              <a:chOff x="13679" y="9470"/>
              <a:chExt cx="5520" cy="1330"/>
            </a:xfrm>
          </p:grpSpPr>
          <p:sp>
            <p:nvSpPr>
              <p:cNvPr id="18" name="等腰三角形 17"/>
              <p:cNvSpPr/>
              <p:nvPr/>
            </p:nvSpPr>
            <p:spPr>
              <a:xfrm>
                <a:off x="13785" y="9530"/>
                <a:ext cx="5415" cy="1270"/>
              </a:xfrm>
              <a:prstGeom prst="triangle">
                <a:avLst>
                  <a:gd name="adj" fmla="val 10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3" name="任意多边形: 形状 31"/>
              <p:cNvSpPr/>
              <p:nvPr/>
            </p:nvSpPr>
            <p:spPr>
              <a:xfrm>
                <a:off x="13679" y="9470"/>
                <a:ext cx="5521" cy="1330"/>
              </a:xfrm>
              <a:custGeom>
                <a:avLst/>
                <a:gdLst>
                  <a:gd name="connsiteX0" fmla="*/ 12192000 w 12192000"/>
                  <a:gd name="connsiteY0" fmla="*/ 0 h 3558188"/>
                  <a:gd name="connsiteX1" fmla="*/ 12192000 w 12192000"/>
                  <a:gd name="connsiteY1" fmla="*/ 614595 h 3558188"/>
                  <a:gd name="connsiteX2" fmla="*/ 11956516 w 12192000"/>
                  <a:gd name="connsiteY2" fmla="*/ 631560 h 3558188"/>
                  <a:gd name="connsiteX3" fmla="*/ 8854628 w 12192000"/>
                  <a:gd name="connsiteY3" fmla="*/ 1178053 h 3558188"/>
                  <a:gd name="connsiteX4" fmla="*/ 3598947 w 12192000"/>
                  <a:gd name="connsiteY4" fmla="*/ 3354920 h 3558188"/>
                  <a:gd name="connsiteX5" fmla="*/ 3278316 w 12192000"/>
                  <a:gd name="connsiteY5" fmla="*/ 3558188 h 3558188"/>
                  <a:gd name="connsiteX6" fmla="*/ 0 w 12192000"/>
                  <a:gd name="connsiteY6" fmla="*/ 3558188 h 3558188"/>
                  <a:gd name="connsiteX7" fmla="*/ 0 w 12192000"/>
                  <a:gd name="connsiteY7" fmla="*/ 3551238 h 3558188"/>
                  <a:gd name="connsiteX8" fmla="*/ 133610 w 12192000"/>
                  <a:gd name="connsiteY8" fmla="*/ 3459823 h 3558188"/>
                  <a:gd name="connsiteX9" fmla="*/ 9944673 w 12192000"/>
                  <a:gd name="connsiteY9" fmla="*/ 173876 h 3558188"/>
                  <a:gd name="connsiteX10" fmla="*/ 12084709 w 12192000"/>
                  <a:gd name="connsiteY10" fmla="*/ 2633 h 3558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558188">
                    <a:moveTo>
                      <a:pt x="12192000" y="0"/>
                    </a:moveTo>
                    <a:lnTo>
                      <a:pt x="12192000" y="614595"/>
                    </a:lnTo>
                    <a:lnTo>
                      <a:pt x="11956516" y="631560"/>
                    </a:lnTo>
                    <a:cubicBezTo>
                      <a:pt x="10980039" y="716814"/>
                      <a:pt x="9936004" y="896836"/>
                      <a:pt x="8854628" y="1178053"/>
                    </a:cubicBezTo>
                    <a:cubicBezTo>
                      <a:pt x="6890955" y="1686811"/>
                      <a:pt x="5082857" y="2455964"/>
                      <a:pt x="3598947" y="3354920"/>
                    </a:cubicBezTo>
                    <a:lnTo>
                      <a:pt x="3278316" y="3558188"/>
                    </a:lnTo>
                    <a:lnTo>
                      <a:pt x="0" y="3558188"/>
                    </a:lnTo>
                    <a:lnTo>
                      <a:pt x="0" y="3551238"/>
                    </a:lnTo>
                    <a:lnTo>
                      <a:pt x="133610" y="3459823"/>
                    </a:lnTo>
                    <a:cubicBezTo>
                      <a:pt x="2532964" y="1892315"/>
                      <a:pt x="6090794" y="640993"/>
                      <a:pt x="9944673" y="173876"/>
                    </a:cubicBezTo>
                    <a:cubicBezTo>
                      <a:pt x="10680429" y="84760"/>
                      <a:pt x="11395684" y="28983"/>
                      <a:pt x="12084709" y="2633"/>
                    </a:cubicBezTo>
                    <a:close/>
                  </a:path>
                </a:pathLst>
              </a:custGeom>
              <a:solidFill>
                <a:srgbClr val="B582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40" name="组合 39"/>
            <p:cNvGrpSpPr/>
            <p:nvPr/>
          </p:nvGrpSpPr>
          <p:grpSpPr>
            <a:xfrm>
              <a:off x="-360" y="359"/>
              <a:ext cx="6686" cy="818"/>
              <a:chOff x="-360" y="340"/>
              <a:chExt cx="5373" cy="657"/>
            </a:xfrm>
          </p:grpSpPr>
          <p:sp>
            <p:nvSpPr>
              <p:cNvPr id="41" name="对角圆角矩形 40"/>
              <p:cNvSpPr/>
              <p:nvPr/>
            </p:nvSpPr>
            <p:spPr>
              <a:xfrm>
                <a:off x="-360" y="340"/>
                <a:ext cx="5042" cy="657"/>
              </a:xfrm>
              <a:prstGeom prst="round2DiagRect">
                <a:avLst>
                  <a:gd name="adj1" fmla="val 16667"/>
                  <a:gd name="adj2" fmla="val 45662"/>
                </a:avLst>
              </a:prstGeom>
              <a:solidFill>
                <a:srgbClr val="352C6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2" name="文本框 41"/>
              <p:cNvSpPr txBox="1"/>
              <p:nvPr/>
            </p:nvSpPr>
            <p:spPr>
              <a:xfrm>
                <a:off x="315" y="340"/>
                <a:ext cx="4698" cy="647"/>
              </a:xfrm>
              <a:prstGeom prst="roundRect">
                <a:avLst/>
              </a:prstGeom>
              <a:noFill/>
              <a:extLst>
                <a:ext uri="{909E8E84-426E-40DD-AFC4-6F175D3DCCD1}">
                  <a14:hiddenFill xmlns:a14="http://schemas.microsoft.com/office/drawing/2010/main">
                    <a:solidFill>
                      <a:srgbClr val="FE85A3"/>
                    </a:solidFill>
                  </a14:hiddenFill>
                </a:ext>
              </a:extLst>
            </p:spPr>
            <p:txBody>
              <a:bodyPr wrap="square" rtlCol="0">
                <a:spAutoFit/>
              </a:bodyPr>
              <a:p>
                <a:r>
                  <a:rPr lang="zh-CN" altLang="en-US" sz="2400" dirty="0">
                    <a:solidFill>
                      <a:schemeClr val="bg1"/>
                    </a:solidFill>
                    <a:latin typeface="微软雅黑" panose="020B0503020204020204" pitchFamily="34" charset="-122"/>
                    <a:ea typeface="微软雅黑" panose="020B0503020204020204" pitchFamily="34" charset="-122"/>
                  </a:rPr>
                  <a:t>单击添加您的标题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grpSp>
        <p:nvGrpSpPr>
          <p:cNvPr id="19" name="Group 5"/>
          <p:cNvGrpSpPr/>
          <p:nvPr/>
        </p:nvGrpSpPr>
        <p:grpSpPr>
          <a:xfrm rot="0">
            <a:off x="3031490" y="3630930"/>
            <a:ext cx="3018155" cy="1408430"/>
            <a:chOff x="7393782" y="3794125"/>
            <a:chExt cx="1830388" cy="854075"/>
          </a:xfrm>
          <a:solidFill>
            <a:srgbClr val="352C6B"/>
          </a:solidFill>
        </p:grpSpPr>
        <p:sp>
          <p:nvSpPr>
            <p:cNvPr id="20" name="Freeform 6"/>
            <p:cNvSpPr>
              <a:spLocks noEditPoints="1"/>
            </p:cNvSpPr>
            <p:nvPr/>
          </p:nvSpPr>
          <p:spPr bwMode="auto">
            <a:xfrm>
              <a:off x="7393782" y="3879850"/>
              <a:ext cx="870744" cy="768350"/>
            </a:xfrm>
            <a:custGeom>
              <a:avLst/>
              <a:gdLst>
                <a:gd name="T0" fmla="*/ 187 w 254"/>
                <a:gd name="T1" fmla="*/ 68 h 224"/>
                <a:gd name="T2" fmla="*/ 188 w 254"/>
                <a:gd name="T3" fmla="*/ 81 h 224"/>
                <a:gd name="T4" fmla="*/ 186 w 254"/>
                <a:gd name="T5" fmla="*/ 82 h 224"/>
                <a:gd name="T6" fmla="*/ 148 w 254"/>
                <a:gd name="T7" fmla="*/ 66 h 224"/>
                <a:gd name="T8" fmla="*/ 130 w 254"/>
                <a:gd name="T9" fmla="*/ 69 h 224"/>
                <a:gd name="T10" fmla="*/ 102 w 254"/>
                <a:gd name="T11" fmla="*/ 91 h 224"/>
                <a:gd name="T12" fmla="*/ 75 w 254"/>
                <a:gd name="T13" fmla="*/ 81 h 224"/>
                <a:gd name="T14" fmla="*/ 32 w 254"/>
                <a:gd name="T15" fmla="*/ 125 h 224"/>
                <a:gd name="T16" fmla="*/ 32 w 254"/>
                <a:gd name="T17" fmla="*/ 133 h 224"/>
                <a:gd name="T18" fmla="*/ 0 w 254"/>
                <a:gd name="T19" fmla="*/ 178 h 224"/>
                <a:gd name="T20" fmla="*/ 47 w 254"/>
                <a:gd name="T21" fmla="*/ 224 h 224"/>
                <a:gd name="T22" fmla="*/ 54 w 254"/>
                <a:gd name="T23" fmla="*/ 224 h 224"/>
                <a:gd name="T24" fmla="*/ 130 w 254"/>
                <a:gd name="T25" fmla="*/ 224 h 224"/>
                <a:gd name="T26" fmla="*/ 194 w 254"/>
                <a:gd name="T27" fmla="*/ 224 h 224"/>
                <a:gd name="T28" fmla="*/ 199 w 254"/>
                <a:gd name="T29" fmla="*/ 224 h 224"/>
                <a:gd name="T30" fmla="*/ 203 w 254"/>
                <a:gd name="T31" fmla="*/ 224 h 224"/>
                <a:gd name="T32" fmla="*/ 211 w 254"/>
                <a:gd name="T33" fmla="*/ 224 h 224"/>
                <a:gd name="T34" fmla="*/ 221 w 254"/>
                <a:gd name="T35" fmla="*/ 224 h 224"/>
                <a:gd name="T36" fmla="*/ 254 w 254"/>
                <a:gd name="T37" fmla="*/ 224 h 224"/>
                <a:gd name="T38" fmla="*/ 254 w 254"/>
                <a:gd name="T39" fmla="*/ 0 h 224"/>
                <a:gd name="T40" fmla="*/ 187 w 254"/>
                <a:gd name="T41" fmla="*/ 68 h 224"/>
                <a:gd name="T42" fmla="*/ 107 w 254"/>
                <a:gd name="T43" fmla="*/ 154 h 224"/>
                <a:gd name="T44" fmla="*/ 107 w 254"/>
                <a:gd name="T45" fmla="*/ 154 h 224"/>
                <a:gd name="T46" fmla="*/ 107 w 254"/>
                <a:gd name="T47" fmla="*/ 15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54" h="224">
                  <a:moveTo>
                    <a:pt x="187" y="68"/>
                  </a:moveTo>
                  <a:cubicBezTo>
                    <a:pt x="187" y="72"/>
                    <a:pt x="187" y="77"/>
                    <a:pt x="188" y="81"/>
                  </a:cubicBezTo>
                  <a:cubicBezTo>
                    <a:pt x="187" y="81"/>
                    <a:pt x="187" y="81"/>
                    <a:pt x="186" y="82"/>
                  </a:cubicBezTo>
                  <a:cubicBezTo>
                    <a:pt x="176" y="72"/>
                    <a:pt x="163" y="66"/>
                    <a:pt x="148" y="66"/>
                  </a:cubicBezTo>
                  <a:cubicBezTo>
                    <a:pt x="142" y="66"/>
                    <a:pt x="135" y="67"/>
                    <a:pt x="130" y="69"/>
                  </a:cubicBezTo>
                  <a:cubicBezTo>
                    <a:pt x="118" y="73"/>
                    <a:pt x="109" y="81"/>
                    <a:pt x="102" y="91"/>
                  </a:cubicBezTo>
                  <a:cubicBezTo>
                    <a:pt x="95" y="85"/>
                    <a:pt x="85" y="81"/>
                    <a:pt x="75" y="81"/>
                  </a:cubicBezTo>
                  <a:cubicBezTo>
                    <a:pt x="51" y="81"/>
                    <a:pt x="32" y="101"/>
                    <a:pt x="32" y="125"/>
                  </a:cubicBezTo>
                  <a:cubicBezTo>
                    <a:pt x="32" y="128"/>
                    <a:pt x="32" y="130"/>
                    <a:pt x="32" y="133"/>
                  </a:cubicBezTo>
                  <a:cubicBezTo>
                    <a:pt x="14" y="139"/>
                    <a:pt x="0" y="157"/>
                    <a:pt x="0" y="178"/>
                  </a:cubicBezTo>
                  <a:cubicBezTo>
                    <a:pt x="0" y="203"/>
                    <a:pt x="21" y="224"/>
                    <a:pt x="47" y="224"/>
                  </a:cubicBezTo>
                  <a:cubicBezTo>
                    <a:pt x="49" y="224"/>
                    <a:pt x="51" y="224"/>
                    <a:pt x="54" y="224"/>
                  </a:cubicBezTo>
                  <a:cubicBezTo>
                    <a:pt x="130" y="224"/>
                    <a:pt x="130" y="224"/>
                    <a:pt x="130" y="224"/>
                  </a:cubicBezTo>
                  <a:cubicBezTo>
                    <a:pt x="194" y="224"/>
                    <a:pt x="194" y="224"/>
                    <a:pt x="194" y="224"/>
                  </a:cubicBezTo>
                  <a:cubicBezTo>
                    <a:pt x="195" y="224"/>
                    <a:pt x="197" y="224"/>
                    <a:pt x="199" y="224"/>
                  </a:cubicBezTo>
                  <a:cubicBezTo>
                    <a:pt x="201" y="224"/>
                    <a:pt x="202" y="224"/>
                    <a:pt x="203" y="224"/>
                  </a:cubicBezTo>
                  <a:cubicBezTo>
                    <a:pt x="206" y="224"/>
                    <a:pt x="208" y="224"/>
                    <a:pt x="211" y="224"/>
                  </a:cubicBezTo>
                  <a:cubicBezTo>
                    <a:pt x="214" y="224"/>
                    <a:pt x="218" y="224"/>
                    <a:pt x="221" y="224"/>
                  </a:cubicBezTo>
                  <a:cubicBezTo>
                    <a:pt x="254" y="224"/>
                    <a:pt x="254" y="224"/>
                    <a:pt x="254" y="224"/>
                  </a:cubicBezTo>
                  <a:cubicBezTo>
                    <a:pt x="254" y="0"/>
                    <a:pt x="254" y="0"/>
                    <a:pt x="254" y="0"/>
                  </a:cubicBezTo>
                  <a:cubicBezTo>
                    <a:pt x="217" y="0"/>
                    <a:pt x="187" y="31"/>
                    <a:pt x="187" y="68"/>
                  </a:cubicBezTo>
                  <a:close/>
                  <a:moveTo>
                    <a:pt x="107" y="154"/>
                  </a:moveTo>
                  <a:cubicBezTo>
                    <a:pt x="107" y="154"/>
                    <a:pt x="107" y="154"/>
                    <a:pt x="107" y="154"/>
                  </a:cubicBezTo>
                  <a:cubicBezTo>
                    <a:pt x="107" y="154"/>
                    <a:pt x="107" y="154"/>
                    <a:pt x="107" y="1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5717" tIns="22858" rIns="45717" bIns="22858" numCol="1" anchor="t" anchorCtr="0" compatLnSpc="1"/>
            <a:p>
              <a:pPr>
                <a:lnSpc>
                  <a:spcPct val="120000"/>
                </a:lnSpc>
              </a:pPr>
              <a:endParaRPr lang="en-US" sz="140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1" name="Freeform 7"/>
            <p:cNvSpPr>
              <a:spLocks noEditPoints="1"/>
            </p:cNvSpPr>
            <p:nvPr/>
          </p:nvSpPr>
          <p:spPr bwMode="auto">
            <a:xfrm>
              <a:off x="8264526" y="3794125"/>
              <a:ext cx="959644" cy="854075"/>
            </a:xfrm>
            <a:custGeom>
              <a:avLst/>
              <a:gdLst>
                <a:gd name="T0" fmla="*/ 199 w 280"/>
                <a:gd name="T1" fmla="*/ 81 h 249"/>
                <a:gd name="T2" fmla="*/ 115 w 280"/>
                <a:gd name="T3" fmla="*/ 0 h 249"/>
                <a:gd name="T4" fmla="*/ 87 w 280"/>
                <a:gd name="T5" fmla="*/ 5 h 249"/>
                <a:gd name="T6" fmla="*/ 44 w 280"/>
                <a:gd name="T7" fmla="*/ 40 h 249"/>
                <a:gd name="T8" fmla="*/ 1 w 280"/>
                <a:gd name="T9" fmla="*/ 25 h 249"/>
                <a:gd name="T10" fmla="*/ 0 w 280"/>
                <a:gd name="T11" fmla="*/ 25 h 249"/>
                <a:gd name="T12" fmla="*/ 0 w 280"/>
                <a:gd name="T13" fmla="*/ 249 h 249"/>
                <a:gd name="T14" fmla="*/ 87 w 280"/>
                <a:gd name="T15" fmla="*/ 249 h 249"/>
                <a:gd name="T16" fmla="*/ 187 w 280"/>
                <a:gd name="T17" fmla="*/ 249 h 249"/>
                <a:gd name="T18" fmla="*/ 196 w 280"/>
                <a:gd name="T19" fmla="*/ 249 h 249"/>
                <a:gd name="T20" fmla="*/ 280 w 280"/>
                <a:gd name="T21" fmla="*/ 165 h 249"/>
                <a:gd name="T22" fmla="*/ 199 w 280"/>
                <a:gd name="T23" fmla="*/ 81 h 249"/>
                <a:gd name="T24" fmla="*/ 51 w 280"/>
                <a:gd name="T25" fmla="*/ 139 h 249"/>
                <a:gd name="T26" fmla="*/ 51 w 280"/>
                <a:gd name="T27" fmla="*/ 139 h 249"/>
                <a:gd name="T28" fmla="*/ 51 w 280"/>
                <a:gd name="T29" fmla="*/ 13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0" h="249">
                  <a:moveTo>
                    <a:pt x="199" y="81"/>
                  </a:moveTo>
                  <a:cubicBezTo>
                    <a:pt x="197" y="36"/>
                    <a:pt x="161" y="0"/>
                    <a:pt x="115" y="0"/>
                  </a:cubicBezTo>
                  <a:cubicBezTo>
                    <a:pt x="105" y="0"/>
                    <a:pt x="96" y="2"/>
                    <a:pt x="87" y="5"/>
                  </a:cubicBezTo>
                  <a:cubicBezTo>
                    <a:pt x="69" y="12"/>
                    <a:pt x="54" y="24"/>
                    <a:pt x="44" y="40"/>
                  </a:cubicBezTo>
                  <a:cubicBezTo>
                    <a:pt x="32" y="31"/>
                    <a:pt x="17" y="25"/>
                    <a:pt x="1" y="25"/>
                  </a:cubicBezTo>
                  <a:cubicBezTo>
                    <a:pt x="1" y="25"/>
                    <a:pt x="0" y="25"/>
                    <a:pt x="0" y="25"/>
                  </a:cubicBezTo>
                  <a:cubicBezTo>
                    <a:pt x="0" y="249"/>
                    <a:pt x="0" y="249"/>
                    <a:pt x="0" y="249"/>
                  </a:cubicBezTo>
                  <a:cubicBezTo>
                    <a:pt x="87" y="249"/>
                    <a:pt x="87" y="249"/>
                    <a:pt x="87" y="249"/>
                  </a:cubicBezTo>
                  <a:cubicBezTo>
                    <a:pt x="187" y="249"/>
                    <a:pt x="187" y="249"/>
                    <a:pt x="187" y="249"/>
                  </a:cubicBezTo>
                  <a:cubicBezTo>
                    <a:pt x="190" y="249"/>
                    <a:pt x="193" y="249"/>
                    <a:pt x="196" y="249"/>
                  </a:cubicBezTo>
                  <a:cubicBezTo>
                    <a:pt x="242" y="249"/>
                    <a:pt x="280" y="212"/>
                    <a:pt x="280" y="165"/>
                  </a:cubicBezTo>
                  <a:cubicBezTo>
                    <a:pt x="280" y="120"/>
                    <a:pt x="244" y="83"/>
                    <a:pt x="199" y="81"/>
                  </a:cubicBezTo>
                  <a:close/>
                  <a:moveTo>
                    <a:pt x="51" y="139"/>
                  </a:moveTo>
                  <a:cubicBezTo>
                    <a:pt x="51" y="139"/>
                    <a:pt x="51" y="139"/>
                    <a:pt x="51" y="139"/>
                  </a:cubicBezTo>
                  <a:cubicBezTo>
                    <a:pt x="51" y="139"/>
                    <a:pt x="51" y="139"/>
                    <a:pt x="51" y="1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5717" tIns="22858" rIns="45717" bIns="22858" numCol="1" anchor="t" anchorCtr="0" compatLnSpc="1"/>
            <a:p>
              <a:pPr>
                <a:lnSpc>
                  <a:spcPct val="120000"/>
                </a:lnSpc>
              </a:pPr>
              <a:endParaRPr lang="en-US" sz="140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22" name="Group 8"/>
          <p:cNvGrpSpPr/>
          <p:nvPr/>
        </p:nvGrpSpPr>
        <p:grpSpPr>
          <a:xfrm rot="0">
            <a:off x="4017010" y="1964690"/>
            <a:ext cx="3697605" cy="3659505"/>
            <a:chOff x="304800" y="434975"/>
            <a:chExt cx="3963988" cy="3922713"/>
          </a:xfrm>
          <a:solidFill>
            <a:schemeClr val="accent4"/>
          </a:solidFill>
        </p:grpSpPr>
        <p:sp>
          <p:nvSpPr>
            <p:cNvPr id="24" name="Freeform 5"/>
            <p:cNvSpPr>
              <a:spLocks noEditPoints="1"/>
            </p:cNvSpPr>
            <p:nvPr/>
          </p:nvSpPr>
          <p:spPr bwMode="auto">
            <a:xfrm>
              <a:off x="469900" y="3235325"/>
              <a:ext cx="1223963" cy="992188"/>
            </a:xfrm>
            <a:custGeom>
              <a:avLst/>
              <a:gdLst>
                <a:gd name="T0" fmla="*/ 92 w 170"/>
                <a:gd name="T1" fmla="*/ 44 h 138"/>
                <a:gd name="T2" fmla="*/ 93 w 170"/>
                <a:gd name="T3" fmla="*/ 45 h 138"/>
                <a:gd name="T4" fmla="*/ 140 w 170"/>
                <a:gd name="T5" fmla="*/ 138 h 138"/>
                <a:gd name="T6" fmla="*/ 153 w 170"/>
                <a:gd name="T7" fmla="*/ 129 h 138"/>
                <a:gd name="T8" fmla="*/ 169 w 170"/>
                <a:gd name="T9" fmla="*/ 104 h 138"/>
                <a:gd name="T10" fmla="*/ 170 w 170"/>
                <a:gd name="T11" fmla="*/ 99 h 138"/>
                <a:gd name="T12" fmla="*/ 169 w 170"/>
                <a:gd name="T13" fmla="*/ 104 h 138"/>
                <a:gd name="T14" fmla="*/ 153 w 170"/>
                <a:gd name="T15" fmla="*/ 129 h 138"/>
                <a:gd name="T16" fmla="*/ 140 w 170"/>
                <a:gd name="T17" fmla="*/ 138 h 138"/>
                <a:gd name="T18" fmla="*/ 93 w 170"/>
                <a:gd name="T19" fmla="*/ 45 h 138"/>
                <a:gd name="T20" fmla="*/ 92 w 170"/>
                <a:gd name="T21" fmla="*/ 44 h 138"/>
                <a:gd name="T22" fmla="*/ 90 w 170"/>
                <a:gd name="T23" fmla="*/ 43 h 138"/>
                <a:gd name="T24" fmla="*/ 90 w 170"/>
                <a:gd name="T25" fmla="*/ 43 h 138"/>
                <a:gd name="T26" fmla="*/ 90 w 170"/>
                <a:gd name="T27" fmla="*/ 43 h 138"/>
                <a:gd name="T28" fmla="*/ 90 w 170"/>
                <a:gd name="T29" fmla="*/ 43 h 138"/>
                <a:gd name="T30" fmla="*/ 90 w 170"/>
                <a:gd name="T31" fmla="*/ 43 h 138"/>
                <a:gd name="T32" fmla="*/ 90 w 170"/>
                <a:gd name="T33" fmla="*/ 43 h 138"/>
                <a:gd name="T34" fmla="*/ 2 w 170"/>
                <a:gd name="T35" fmla="*/ 2 h 138"/>
                <a:gd name="T36" fmla="*/ 3 w 170"/>
                <a:gd name="T37" fmla="*/ 2 h 138"/>
                <a:gd name="T38" fmla="*/ 4 w 170"/>
                <a:gd name="T39" fmla="*/ 3 h 138"/>
                <a:gd name="T40" fmla="*/ 2 w 170"/>
                <a:gd name="T41" fmla="*/ 2 h 138"/>
                <a:gd name="T42" fmla="*/ 0 w 170"/>
                <a:gd name="T43" fmla="*/ 0 h 138"/>
                <a:gd name="T44" fmla="*/ 0 w 170"/>
                <a:gd name="T45" fmla="*/ 0 h 138"/>
                <a:gd name="T46" fmla="*/ 1 w 170"/>
                <a:gd name="T47" fmla="*/ 1 h 138"/>
                <a:gd name="T48" fmla="*/ 0 w 170"/>
                <a:gd name="T49"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0" h="138">
                  <a:moveTo>
                    <a:pt x="92" y="44"/>
                  </a:moveTo>
                  <a:cubicBezTo>
                    <a:pt x="92" y="44"/>
                    <a:pt x="93" y="45"/>
                    <a:pt x="93" y="45"/>
                  </a:cubicBezTo>
                  <a:cubicBezTo>
                    <a:pt x="114" y="97"/>
                    <a:pt x="130" y="128"/>
                    <a:pt x="140" y="138"/>
                  </a:cubicBezTo>
                  <a:cubicBezTo>
                    <a:pt x="143" y="137"/>
                    <a:pt x="148" y="135"/>
                    <a:pt x="153" y="129"/>
                  </a:cubicBezTo>
                  <a:cubicBezTo>
                    <a:pt x="163" y="119"/>
                    <a:pt x="168" y="111"/>
                    <a:pt x="169" y="104"/>
                  </a:cubicBezTo>
                  <a:cubicBezTo>
                    <a:pt x="170" y="103"/>
                    <a:pt x="170" y="101"/>
                    <a:pt x="170" y="99"/>
                  </a:cubicBezTo>
                  <a:cubicBezTo>
                    <a:pt x="170" y="101"/>
                    <a:pt x="170" y="103"/>
                    <a:pt x="169" y="104"/>
                  </a:cubicBezTo>
                  <a:cubicBezTo>
                    <a:pt x="168" y="111"/>
                    <a:pt x="163" y="119"/>
                    <a:pt x="153" y="129"/>
                  </a:cubicBezTo>
                  <a:cubicBezTo>
                    <a:pt x="148" y="135"/>
                    <a:pt x="143" y="137"/>
                    <a:pt x="140" y="138"/>
                  </a:cubicBezTo>
                  <a:cubicBezTo>
                    <a:pt x="130" y="128"/>
                    <a:pt x="114" y="97"/>
                    <a:pt x="93" y="45"/>
                  </a:cubicBezTo>
                  <a:cubicBezTo>
                    <a:pt x="93" y="45"/>
                    <a:pt x="92" y="44"/>
                    <a:pt x="92" y="44"/>
                  </a:cubicBezTo>
                  <a:moveTo>
                    <a:pt x="90" y="43"/>
                  </a:moveTo>
                  <a:cubicBezTo>
                    <a:pt x="90" y="43"/>
                    <a:pt x="90" y="43"/>
                    <a:pt x="90" y="43"/>
                  </a:cubicBezTo>
                  <a:cubicBezTo>
                    <a:pt x="90" y="43"/>
                    <a:pt x="90" y="43"/>
                    <a:pt x="90" y="43"/>
                  </a:cubicBezTo>
                  <a:cubicBezTo>
                    <a:pt x="90" y="43"/>
                    <a:pt x="90" y="43"/>
                    <a:pt x="90" y="43"/>
                  </a:cubicBezTo>
                  <a:cubicBezTo>
                    <a:pt x="90" y="43"/>
                    <a:pt x="90" y="43"/>
                    <a:pt x="90" y="43"/>
                  </a:cubicBezTo>
                  <a:cubicBezTo>
                    <a:pt x="90" y="43"/>
                    <a:pt x="90" y="43"/>
                    <a:pt x="90" y="43"/>
                  </a:cubicBezTo>
                  <a:moveTo>
                    <a:pt x="2" y="2"/>
                  </a:moveTo>
                  <a:cubicBezTo>
                    <a:pt x="3" y="2"/>
                    <a:pt x="3" y="2"/>
                    <a:pt x="3" y="2"/>
                  </a:cubicBezTo>
                  <a:cubicBezTo>
                    <a:pt x="3" y="2"/>
                    <a:pt x="4" y="3"/>
                    <a:pt x="4" y="3"/>
                  </a:cubicBezTo>
                  <a:cubicBezTo>
                    <a:pt x="3" y="2"/>
                    <a:pt x="3" y="2"/>
                    <a:pt x="2" y="2"/>
                  </a:cubicBezTo>
                  <a:moveTo>
                    <a:pt x="0" y="0"/>
                  </a:moveTo>
                  <a:cubicBezTo>
                    <a:pt x="0" y="0"/>
                    <a:pt x="0" y="0"/>
                    <a:pt x="0" y="0"/>
                  </a:cubicBezTo>
                  <a:cubicBezTo>
                    <a:pt x="0" y="0"/>
                    <a:pt x="1" y="0"/>
                    <a:pt x="1" y="1"/>
                  </a:cubicBezTo>
                  <a:cubicBezTo>
                    <a:pt x="1" y="0"/>
                    <a:pt x="0" y="0"/>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5717" tIns="22858" rIns="45717" bIns="22858" numCol="1" anchor="t" anchorCtr="0" compatLnSpc="1"/>
            <a:p>
              <a:pPr>
                <a:lnSpc>
                  <a:spcPct val="120000"/>
                </a:lnSpc>
              </a:pPr>
              <a:endParaRPr lang="en-US" sz="140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5" name="Freeform 6"/>
            <p:cNvSpPr/>
            <p:nvPr/>
          </p:nvSpPr>
          <p:spPr bwMode="auto">
            <a:xfrm>
              <a:off x="304800" y="434975"/>
              <a:ext cx="3963988" cy="3922713"/>
            </a:xfrm>
            <a:custGeom>
              <a:avLst/>
              <a:gdLst>
                <a:gd name="T0" fmla="*/ 285 w 551"/>
                <a:gd name="T1" fmla="*/ 110 h 545"/>
                <a:gd name="T2" fmla="*/ 296 w 551"/>
                <a:gd name="T3" fmla="*/ 99 h 545"/>
                <a:gd name="T4" fmla="*/ 298 w 551"/>
                <a:gd name="T5" fmla="*/ 72 h 545"/>
                <a:gd name="T6" fmla="*/ 258 w 551"/>
                <a:gd name="T7" fmla="*/ 85 h 545"/>
                <a:gd name="T8" fmla="*/ 240 w 551"/>
                <a:gd name="T9" fmla="*/ 104 h 545"/>
                <a:gd name="T10" fmla="*/ 175 w 551"/>
                <a:gd name="T11" fmla="*/ 95 h 545"/>
                <a:gd name="T12" fmla="*/ 188 w 551"/>
                <a:gd name="T13" fmla="*/ 82 h 545"/>
                <a:gd name="T14" fmla="*/ 189 w 551"/>
                <a:gd name="T15" fmla="*/ 57 h 545"/>
                <a:gd name="T16" fmla="*/ 157 w 551"/>
                <a:gd name="T17" fmla="*/ 62 h 545"/>
                <a:gd name="T18" fmla="*/ 130 w 551"/>
                <a:gd name="T19" fmla="*/ 89 h 545"/>
                <a:gd name="T20" fmla="*/ 9 w 551"/>
                <a:gd name="T21" fmla="*/ 85 h 545"/>
                <a:gd name="T22" fmla="*/ 1 w 551"/>
                <a:gd name="T23" fmla="*/ 102 h 545"/>
                <a:gd name="T24" fmla="*/ 5 w 551"/>
                <a:gd name="T25" fmla="*/ 119 h 545"/>
                <a:gd name="T26" fmla="*/ 46 w 551"/>
                <a:gd name="T27" fmla="*/ 131 h 545"/>
                <a:gd name="T28" fmla="*/ 168 w 551"/>
                <a:gd name="T29" fmla="*/ 171 h 545"/>
                <a:gd name="T30" fmla="*/ 266 w 551"/>
                <a:gd name="T31" fmla="*/ 215 h 545"/>
                <a:gd name="T32" fmla="*/ 252 w 551"/>
                <a:gd name="T33" fmla="*/ 247 h 545"/>
                <a:gd name="T34" fmla="*/ 147 w 551"/>
                <a:gd name="T35" fmla="*/ 368 h 545"/>
                <a:gd name="T36" fmla="*/ 103 w 551"/>
                <a:gd name="T37" fmla="*/ 363 h 545"/>
                <a:gd name="T38" fmla="*/ 56 w 551"/>
                <a:gd name="T39" fmla="*/ 359 h 545"/>
                <a:gd name="T40" fmla="*/ 31 w 551"/>
                <a:gd name="T41" fmla="*/ 376 h 545"/>
                <a:gd name="T42" fmla="*/ 23 w 551"/>
                <a:gd name="T43" fmla="*/ 389 h 545"/>
                <a:gd name="T44" fmla="*/ 116 w 551"/>
                <a:gd name="T45" fmla="*/ 434 h 545"/>
                <a:gd name="T46" fmla="*/ 163 w 551"/>
                <a:gd name="T47" fmla="*/ 527 h 545"/>
                <a:gd name="T48" fmla="*/ 176 w 551"/>
                <a:gd name="T49" fmla="*/ 518 h 545"/>
                <a:gd name="T50" fmla="*/ 192 w 551"/>
                <a:gd name="T51" fmla="*/ 493 h 545"/>
                <a:gd name="T52" fmla="*/ 188 w 551"/>
                <a:gd name="T53" fmla="*/ 446 h 545"/>
                <a:gd name="T54" fmla="*/ 181 w 551"/>
                <a:gd name="T55" fmla="*/ 401 h 545"/>
                <a:gd name="T56" fmla="*/ 266 w 551"/>
                <a:gd name="T57" fmla="*/ 329 h 545"/>
                <a:gd name="T58" fmla="*/ 320 w 551"/>
                <a:gd name="T59" fmla="*/ 280 h 545"/>
                <a:gd name="T60" fmla="*/ 333 w 551"/>
                <a:gd name="T61" fmla="*/ 280 h 545"/>
                <a:gd name="T62" fmla="*/ 379 w 551"/>
                <a:gd name="T63" fmla="*/ 378 h 545"/>
                <a:gd name="T64" fmla="*/ 420 w 551"/>
                <a:gd name="T65" fmla="*/ 500 h 545"/>
                <a:gd name="T66" fmla="*/ 434 w 551"/>
                <a:gd name="T67" fmla="*/ 541 h 545"/>
                <a:gd name="T68" fmla="*/ 450 w 551"/>
                <a:gd name="T69" fmla="*/ 544 h 545"/>
                <a:gd name="T70" fmla="*/ 467 w 551"/>
                <a:gd name="T71" fmla="*/ 536 h 545"/>
                <a:gd name="T72" fmla="*/ 462 w 551"/>
                <a:gd name="T73" fmla="*/ 415 h 545"/>
                <a:gd name="T74" fmla="*/ 488 w 551"/>
                <a:gd name="T75" fmla="*/ 388 h 545"/>
                <a:gd name="T76" fmla="*/ 493 w 551"/>
                <a:gd name="T77" fmla="*/ 355 h 545"/>
                <a:gd name="T78" fmla="*/ 467 w 551"/>
                <a:gd name="T79" fmla="*/ 357 h 545"/>
                <a:gd name="T80" fmla="*/ 454 w 551"/>
                <a:gd name="T81" fmla="*/ 370 h 545"/>
                <a:gd name="T82" fmla="*/ 445 w 551"/>
                <a:gd name="T83" fmla="*/ 305 h 545"/>
                <a:gd name="T84" fmla="*/ 463 w 551"/>
                <a:gd name="T85" fmla="*/ 287 h 545"/>
                <a:gd name="T86" fmla="*/ 475 w 551"/>
                <a:gd name="T87" fmla="*/ 246 h 545"/>
                <a:gd name="T88" fmla="*/ 449 w 551"/>
                <a:gd name="T89" fmla="*/ 249 h 545"/>
                <a:gd name="T90" fmla="*/ 438 w 551"/>
                <a:gd name="T91" fmla="*/ 260 h 545"/>
                <a:gd name="T92" fmla="*/ 429 w 551"/>
                <a:gd name="T93" fmla="*/ 163 h 545"/>
                <a:gd name="T94" fmla="*/ 486 w 551"/>
                <a:gd name="T95" fmla="*/ 105 h 545"/>
                <a:gd name="T96" fmla="*/ 534 w 551"/>
                <a:gd name="T97" fmla="*/ 7 h 545"/>
                <a:gd name="T98" fmla="*/ 489 w 551"/>
                <a:gd name="T99" fmla="*/ 21 h 545"/>
                <a:gd name="T100" fmla="*/ 439 w 551"/>
                <a:gd name="T101" fmla="*/ 59 h 545"/>
                <a:gd name="T102" fmla="*/ 382 w 551"/>
                <a:gd name="T103" fmla="*/ 117 h 545"/>
                <a:gd name="T104" fmla="*/ 285 w 551"/>
                <a:gd name="T105" fmla="*/ 110 h 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51" h="545">
                  <a:moveTo>
                    <a:pt x="285" y="110"/>
                  </a:moveTo>
                  <a:cubicBezTo>
                    <a:pt x="296" y="99"/>
                    <a:pt x="296" y="99"/>
                    <a:pt x="296" y="99"/>
                  </a:cubicBezTo>
                  <a:cubicBezTo>
                    <a:pt x="306" y="89"/>
                    <a:pt x="306" y="80"/>
                    <a:pt x="298" y="72"/>
                  </a:cubicBezTo>
                  <a:cubicBezTo>
                    <a:pt x="289" y="63"/>
                    <a:pt x="275" y="68"/>
                    <a:pt x="258" y="85"/>
                  </a:cubicBezTo>
                  <a:cubicBezTo>
                    <a:pt x="240" y="104"/>
                    <a:pt x="240" y="104"/>
                    <a:pt x="240" y="104"/>
                  </a:cubicBezTo>
                  <a:cubicBezTo>
                    <a:pt x="175" y="95"/>
                    <a:pt x="175" y="95"/>
                    <a:pt x="175" y="95"/>
                  </a:cubicBezTo>
                  <a:cubicBezTo>
                    <a:pt x="188" y="82"/>
                    <a:pt x="188" y="82"/>
                    <a:pt x="188" y="82"/>
                  </a:cubicBezTo>
                  <a:cubicBezTo>
                    <a:pt x="197" y="73"/>
                    <a:pt x="197" y="65"/>
                    <a:pt x="189" y="57"/>
                  </a:cubicBezTo>
                  <a:cubicBezTo>
                    <a:pt x="180" y="47"/>
                    <a:pt x="169" y="49"/>
                    <a:pt x="157" y="62"/>
                  </a:cubicBezTo>
                  <a:cubicBezTo>
                    <a:pt x="130" y="89"/>
                    <a:pt x="130" y="89"/>
                    <a:pt x="130" y="89"/>
                  </a:cubicBezTo>
                  <a:cubicBezTo>
                    <a:pt x="57" y="78"/>
                    <a:pt x="17" y="77"/>
                    <a:pt x="9" y="85"/>
                  </a:cubicBezTo>
                  <a:cubicBezTo>
                    <a:pt x="5" y="89"/>
                    <a:pt x="3" y="95"/>
                    <a:pt x="1" y="102"/>
                  </a:cubicBezTo>
                  <a:cubicBezTo>
                    <a:pt x="0" y="110"/>
                    <a:pt x="1" y="115"/>
                    <a:pt x="5" y="119"/>
                  </a:cubicBezTo>
                  <a:cubicBezTo>
                    <a:pt x="8" y="122"/>
                    <a:pt x="22" y="126"/>
                    <a:pt x="46" y="131"/>
                  </a:cubicBezTo>
                  <a:cubicBezTo>
                    <a:pt x="70" y="136"/>
                    <a:pt x="111" y="149"/>
                    <a:pt x="168" y="171"/>
                  </a:cubicBezTo>
                  <a:cubicBezTo>
                    <a:pt x="225" y="192"/>
                    <a:pt x="258" y="207"/>
                    <a:pt x="266" y="215"/>
                  </a:cubicBezTo>
                  <a:cubicBezTo>
                    <a:pt x="272" y="220"/>
                    <a:pt x="267" y="231"/>
                    <a:pt x="252" y="247"/>
                  </a:cubicBezTo>
                  <a:cubicBezTo>
                    <a:pt x="200" y="300"/>
                    <a:pt x="165" y="341"/>
                    <a:pt x="147" y="368"/>
                  </a:cubicBezTo>
                  <a:cubicBezTo>
                    <a:pt x="142" y="368"/>
                    <a:pt x="128" y="367"/>
                    <a:pt x="103" y="363"/>
                  </a:cubicBezTo>
                  <a:cubicBezTo>
                    <a:pt x="78" y="359"/>
                    <a:pt x="62" y="358"/>
                    <a:pt x="56" y="359"/>
                  </a:cubicBezTo>
                  <a:cubicBezTo>
                    <a:pt x="49" y="360"/>
                    <a:pt x="41" y="366"/>
                    <a:pt x="31" y="376"/>
                  </a:cubicBezTo>
                  <a:cubicBezTo>
                    <a:pt x="26" y="381"/>
                    <a:pt x="23" y="385"/>
                    <a:pt x="23" y="389"/>
                  </a:cubicBezTo>
                  <a:cubicBezTo>
                    <a:pt x="29" y="395"/>
                    <a:pt x="60" y="410"/>
                    <a:pt x="116" y="434"/>
                  </a:cubicBezTo>
                  <a:cubicBezTo>
                    <a:pt x="137" y="486"/>
                    <a:pt x="153" y="517"/>
                    <a:pt x="163" y="527"/>
                  </a:cubicBezTo>
                  <a:cubicBezTo>
                    <a:pt x="166" y="526"/>
                    <a:pt x="171" y="524"/>
                    <a:pt x="176" y="518"/>
                  </a:cubicBezTo>
                  <a:cubicBezTo>
                    <a:pt x="186" y="508"/>
                    <a:pt x="191" y="500"/>
                    <a:pt x="192" y="493"/>
                  </a:cubicBezTo>
                  <a:cubicBezTo>
                    <a:pt x="194" y="487"/>
                    <a:pt x="192" y="471"/>
                    <a:pt x="188" y="446"/>
                  </a:cubicBezTo>
                  <a:cubicBezTo>
                    <a:pt x="183" y="421"/>
                    <a:pt x="181" y="406"/>
                    <a:pt x="181" y="401"/>
                  </a:cubicBezTo>
                  <a:cubicBezTo>
                    <a:pt x="208" y="383"/>
                    <a:pt x="236" y="358"/>
                    <a:pt x="266" y="329"/>
                  </a:cubicBezTo>
                  <a:cubicBezTo>
                    <a:pt x="296" y="299"/>
                    <a:pt x="314" y="282"/>
                    <a:pt x="320" y="280"/>
                  </a:cubicBezTo>
                  <a:cubicBezTo>
                    <a:pt x="325" y="277"/>
                    <a:pt x="330" y="277"/>
                    <a:pt x="333" y="280"/>
                  </a:cubicBezTo>
                  <a:cubicBezTo>
                    <a:pt x="341" y="288"/>
                    <a:pt x="356" y="321"/>
                    <a:pt x="379" y="378"/>
                  </a:cubicBezTo>
                  <a:cubicBezTo>
                    <a:pt x="401" y="435"/>
                    <a:pt x="415" y="476"/>
                    <a:pt x="420" y="500"/>
                  </a:cubicBezTo>
                  <a:cubicBezTo>
                    <a:pt x="426" y="524"/>
                    <a:pt x="430" y="537"/>
                    <a:pt x="434" y="541"/>
                  </a:cubicBezTo>
                  <a:cubicBezTo>
                    <a:pt x="437" y="544"/>
                    <a:pt x="443" y="545"/>
                    <a:pt x="450" y="544"/>
                  </a:cubicBezTo>
                  <a:cubicBezTo>
                    <a:pt x="457" y="542"/>
                    <a:pt x="463" y="540"/>
                    <a:pt x="467" y="536"/>
                  </a:cubicBezTo>
                  <a:cubicBezTo>
                    <a:pt x="475" y="528"/>
                    <a:pt x="473" y="487"/>
                    <a:pt x="462" y="415"/>
                  </a:cubicBezTo>
                  <a:cubicBezTo>
                    <a:pt x="488" y="388"/>
                    <a:pt x="488" y="388"/>
                    <a:pt x="488" y="388"/>
                  </a:cubicBezTo>
                  <a:cubicBezTo>
                    <a:pt x="501" y="375"/>
                    <a:pt x="502" y="365"/>
                    <a:pt x="493" y="355"/>
                  </a:cubicBezTo>
                  <a:cubicBezTo>
                    <a:pt x="485" y="347"/>
                    <a:pt x="476" y="348"/>
                    <a:pt x="467" y="357"/>
                  </a:cubicBezTo>
                  <a:cubicBezTo>
                    <a:pt x="454" y="370"/>
                    <a:pt x="454" y="370"/>
                    <a:pt x="454" y="370"/>
                  </a:cubicBezTo>
                  <a:cubicBezTo>
                    <a:pt x="445" y="305"/>
                    <a:pt x="445" y="305"/>
                    <a:pt x="445" y="305"/>
                  </a:cubicBezTo>
                  <a:cubicBezTo>
                    <a:pt x="463" y="287"/>
                    <a:pt x="463" y="287"/>
                    <a:pt x="463" y="287"/>
                  </a:cubicBezTo>
                  <a:cubicBezTo>
                    <a:pt x="480" y="269"/>
                    <a:pt x="484" y="255"/>
                    <a:pt x="475" y="246"/>
                  </a:cubicBezTo>
                  <a:cubicBezTo>
                    <a:pt x="467" y="238"/>
                    <a:pt x="458" y="239"/>
                    <a:pt x="449" y="249"/>
                  </a:cubicBezTo>
                  <a:cubicBezTo>
                    <a:pt x="438" y="260"/>
                    <a:pt x="438" y="260"/>
                    <a:pt x="438" y="260"/>
                  </a:cubicBezTo>
                  <a:cubicBezTo>
                    <a:pt x="429" y="163"/>
                    <a:pt x="429" y="163"/>
                    <a:pt x="429" y="163"/>
                  </a:cubicBezTo>
                  <a:cubicBezTo>
                    <a:pt x="486" y="105"/>
                    <a:pt x="486" y="105"/>
                    <a:pt x="486" y="105"/>
                  </a:cubicBezTo>
                  <a:cubicBezTo>
                    <a:pt x="534" y="56"/>
                    <a:pt x="551" y="23"/>
                    <a:pt x="534" y="7"/>
                  </a:cubicBezTo>
                  <a:cubicBezTo>
                    <a:pt x="528" y="0"/>
                    <a:pt x="512" y="5"/>
                    <a:pt x="489" y="21"/>
                  </a:cubicBezTo>
                  <a:cubicBezTo>
                    <a:pt x="465" y="37"/>
                    <a:pt x="448" y="49"/>
                    <a:pt x="439" y="59"/>
                  </a:cubicBezTo>
                  <a:cubicBezTo>
                    <a:pt x="382" y="117"/>
                    <a:pt x="382" y="117"/>
                    <a:pt x="382" y="117"/>
                  </a:cubicBezTo>
                  <a:cubicBezTo>
                    <a:pt x="285" y="110"/>
                    <a:pt x="285" y="110"/>
                    <a:pt x="285" y="11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5717" tIns="22858" rIns="45717" bIns="22858" numCol="1" anchor="t" anchorCtr="0" compatLnSpc="1"/>
            <a:p>
              <a:pPr>
                <a:lnSpc>
                  <a:spcPct val="120000"/>
                </a:lnSpc>
              </a:pPr>
              <a:endParaRPr lang="en-US" sz="140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6" name="Freeform 7"/>
            <p:cNvSpPr/>
            <p:nvPr/>
          </p:nvSpPr>
          <p:spPr bwMode="auto">
            <a:xfrm>
              <a:off x="3722688" y="687388"/>
              <a:ext cx="258763" cy="252413"/>
            </a:xfrm>
            <a:custGeom>
              <a:avLst/>
              <a:gdLst>
                <a:gd name="T0" fmla="*/ 0 w 36"/>
                <a:gd name="T1" fmla="*/ 4 h 35"/>
                <a:gd name="T2" fmla="*/ 9 w 36"/>
                <a:gd name="T3" fmla="*/ 1 h 35"/>
                <a:gd name="T4" fmla="*/ 19 w 36"/>
                <a:gd name="T5" fmla="*/ 0 h 35"/>
                <a:gd name="T6" fmla="*/ 30 w 36"/>
                <a:gd name="T7" fmla="*/ 6 h 35"/>
                <a:gd name="T8" fmla="*/ 36 w 36"/>
                <a:gd name="T9" fmla="*/ 17 h 35"/>
                <a:gd name="T10" fmla="*/ 35 w 36"/>
                <a:gd name="T11" fmla="*/ 27 h 35"/>
                <a:gd name="T12" fmla="*/ 33 w 36"/>
                <a:gd name="T13" fmla="*/ 33 h 35"/>
                <a:gd name="T14" fmla="*/ 31 w 36"/>
                <a:gd name="T15" fmla="*/ 35 h 35"/>
                <a:gd name="T16" fmla="*/ 30 w 36"/>
                <a:gd name="T17" fmla="*/ 27 h 35"/>
                <a:gd name="T18" fmla="*/ 27 w 36"/>
                <a:gd name="T19" fmla="*/ 19 h 35"/>
                <a:gd name="T20" fmla="*/ 23 w 36"/>
                <a:gd name="T21" fmla="*/ 13 h 35"/>
                <a:gd name="T22" fmla="*/ 9 w 36"/>
                <a:gd name="T23" fmla="*/ 6 h 35"/>
                <a:gd name="T24" fmla="*/ 0 w 36"/>
                <a:gd name="T25" fmla="*/ 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35">
                  <a:moveTo>
                    <a:pt x="0" y="4"/>
                  </a:moveTo>
                  <a:cubicBezTo>
                    <a:pt x="0" y="4"/>
                    <a:pt x="3" y="2"/>
                    <a:pt x="9" y="1"/>
                  </a:cubicBezTo>
                  <a:cubicBezTo>
                    <a:pt x="12" y="0"/>
                    <a:pt x="15" y="0"/>
                    <a:pt x="19" y="0"/>
                  </a:cubicBezTo>
                  <a:cubicBezTo>
                    <a:pt x="22" y="1"/>
                    <a:pt x="27" y="3"/>
                    <a:pt x="30" y="6"/>
                  </a:cubicBezTo>
                  <a:cubicBezTo>
                    <a:pt x="33" y="9"/>
                    <a:pt x="35" y="13"/>
                    <a:pt x="36" y="17"/>
                  </a:cubicBezTo>
                  <a:cubicBezTo>
                    <a:pt x="36" y="21"/>
                    <a:pt x="36" y="24"/>
                    <a:pt x="35" y="27"/>
                  </a:cubicBezTo>
                  <a:cubicBezTo>
                    <a:pt x="35" y="30"/>
                    <a:pt x="33" y="32"/>
                    <a:pt x="33" y="33"/>
                  </a:cubicBezTo>
                  <a:cubicBezTo>
                    <a:pt x="32" y="35"/>
                    <a:pt x="31" y="35"/>
                    <a:pt x="31" y="35"/>
                  </a:cubicBezTo>
                  <a:cubicBezTo>
                    <a:pt x="31" y="35"/>
                    <a:pt x="30" y="32"/>
                    <a:pt x="30" y="27"/>
                  </a:cubicBezTo>
                  <a:cubicBezTo>
                    <a:pt x="29" y="24"/>
                    <a:pt x="28" y="22"/>
                    <a:pt x="27" y="19"/>
                  </a:cubicBezTo>
                  <a:cubicBezTo>
                    <a:pt x="26" y="17"/>
                    <a:pt x="25" y="14"/>
                    <a:pt x="23" y="13"/>
                  </a:cubicBezTo>
                  <a:cubicBezTo>
                    <a:pt x="20" y="9"/>
                    <a:pt x="14" y="7"/>
                    <a:pt x="9" y="6"/>
                  </a:cubicBezTo>
                  <a:cubicBezTo>
                    <a:pt x="4" y="5"/>
                    <a:pt x="0" y="4"/>
                    <a:pt x="0" y="4"/>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45717" tIns="22858" rIns="45717" bIns="22858" numCol="1" anchor="t" anchorCtr="0" compatLnSpc="1"/>
            <a:p>
              <a:pPr>
                <a:lnSpc>
                  <a:spcPct val="120000"/>
                </a:lnSpc>
              </a:pPr>
              <a:endParaRPr lang="en-US" sz="140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7" name="Freeform 8"/>
            <p:cNvSpPr>
              <a:spLocks noEditPoints="1"/>
            </p:cNvSpPr>
            <p:nvPr/>
          </p:nvSpPr>
          <p:spPr bwMode="auto">
            <a:xfrm>
              <a:off x="822325" y="465138"/>
              <a:ext cx="3324225" cy="3079750"/>
            </a:xfrm>
            <a:custGeom>
              <a:avLst/>
              <a:gdLst>
                <a:gd name="T0" fmla="*/ 0 w 462"/>
                <a:gd name="T1" fmla="*/ 410 h 428"/>
                <a:gd name="T2" fmla="*/ 41 w 462"/>
                <a:gd name="T3" fmla="*/ 428 h 428"/>
                <a:gd name="T4" fmla="*/ 30 w 462"/>
                <a:gd name="T5" fmla="*/ 424 h 428"/>
                <a:gd name="T6" fmla="*/ 0 w 462"/>
                <a:gd name="T7" fmla="*/ 410 h 428"/>
                <a:gd name="T8" fmla="*/ 454 w 462"/>
                <a:gd name="T9" fmla="*/ 0 h 428"/>
                <a:gd name="T10" fmla="*/ 417 w 462"/>
                <a:gd name="T11" fmla="*/ 17 h 428"/>
                <a:gd name="T12" fmla="*/ 367 w 462"/>
                <a:gd name="T13" fmla="*/ 55 h 428"/>
                <a:gd name="T14" fmla="*/ 310 w 462"/>
                <a:gd name="T15" fmla="*/ 113 h 428"/>
                <a:gd name="T16" fmla="*/ 213 w 462"/>
                <a:gd name="T17" fmla="*/ 106 h 428"/>
                <a:gd name="T18" fmla="*/ 310 w 462"/>
                <a:gd name="T19" fmla="*/ 113 h 428"/>
                <a:gd name="T20" fmla="*/ 367 w 462"/>
                <a:gd name="T21" fmla="*/ 55 h 428"/>
                <a:gd name="T22" fmla="*/ 417 w 462"/>
                <a:gd name="T23" fmla="*/ 17 h 428"/>
                <a:gd name="T24" fmla="*/ 454 w 462"/>
                <a:gd name="T25" fmla="*/ 0 h 428"/>
                <a:gd name="T26" fmla="*/ 462 w 462"/>
                <a:gd name="T27" fmla="*/ 3 h 428"/>
                <a:gd name="T28" fmla="*/ 462 w 462"/>
                <a:gd name="T29" fmla="*/ 3 h 428"/>
                <a:gd name="T30" fmla="*/ 462 w 462"/>
                <a:gd name="T31" fmla="*/ 3 h 428"/>
                <a:gd name="T32" fmla="*/ 454 w 462"/>
                <a:gd name="T33" fmla="*/ 0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2" h="428">
                  <a:moveTo>
                    <a:pt x="0" y="410"/>
                  </a:moveTo>
                  <a:cubicBezTo>
                    <a:pt x="11" y="416"/>
                    <a:pt x="25" y="422"/>
                    <a:pt x="41" y="428"/>
                  </a:cubicBezTo>
                  <a:cubicBezTo>
                    <a:pt x="37" y="427"/>
                    <a:pt x="34" y="425"/>
                    <a:pt x="30" y="424"/>
                  </a:cubicBezTo>
                  <a:cubicBezTo>
                    <a:pt x="19" y="419"/>
                    <a:pt x="9" y="414"/>
                    <a:pt x="0" y="410"/>
                  </a:cubicBezTo>
                  <a:moveTo>
                    <a:pt x="454" y="0"/>
                  </a:moveTo>
                  <a:cubicBezTo>
                    <a:pt x="446" y="0"/>
                    <a:pt x="434" y="5"/>
                    <a:pt x="417" y="17"/>
                  </a:cubicBezTo>
                  <a:cubicBezTo>
                    <a:pt x="393" y="33"/>
                    <a:pt x="376" y="45"/>
                    <a:pt x="367" y="55"/>
                  </a:cubicBezTo>
                  <a:cubicBezTo>
                    <a:pt x="310" y="113"/>
                    <a:pt x="310" y="113"/>
                    <a:pt x="310" y="113"/>
                  </a:cubicBezTo>
                  <a:cubicBezTo>
                    <a:pt x="213" y="106"/>
                    <a:pt x="213" y="106"/>
                    <a:pt x="213" y="106"/>
                  </a:cubicBezTo>
                  <a:cubicBezTo>
                    <a:pt x="310" y="113"/>
                    <a:pt x="310" y="113"/>
                    <a:pt x="310" y="113"/>
                  </a:cubicBezTo>
                  <a:cubicBezTo>
                    <a:pt x="367" y="55"/>
                    <a:pt x="367" y="55"/>
                    <a:pt x="367" y="55"/>
                  </a:cubicBezTo>
                  <a:cubicBezTo>
                    <a:pt x="376" y="45"/>
                    <a:pt x="393" y="33"/>
                    <a:pt x="417" y="17"/>
                  </a:cubicBezTo>
                  <a:cubicBezTo>
                    <a:pt x="434" y="5"/>
                    <a:pt x="446" y="0"/>
                    <a:pt x="454" y="0"/>
                  </a:cubicBezTo>
                  <a:cubicBezTo>
                    <a:pt x="458" y="0"/>
                    <a:pt x="460" y="1"/>
                    <a:pt x="462" y="3"/>
                  </a:cubicBezTo>
                  <a:cubicBezTo>
                    <a:pt x="462" y="3"/>
                    <a:pt x="462" y="3"/>
                    <a:pt x="462" y="3"/>
                  </a:cubicBezTo>
                  <a:cubicBezTo>
                    <a:pt x="462" y="3"/>
                    <a:pt x="462" y="3"/>
                    <a:pt x="462" y="3"/>
                  </a:cubicBezTo>
                  <a:cubicBezTo>
                    <a:pt x="460" y="1"/>
                    <a:pt x="458" y="0"/>
                    <a:pt x="45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5717" tIns="22858" rIns="45717" bIns="22858" numCol="1" anchor="t" anchorCtr="0" compatLnSpc="1"/>
            <a:p>
              <a:pPr>
                <a:lnSpc>
                  <a:spcPct val="120000"/>
                </a:lnSpc>
              </a:pPr>
              <a:endParaRPr lang="en-US" sz="140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8" name="Freeform 9"/>
            <p:cNvSpPr/>
            <p:nvPr/>
          </p:nvSpPr>
          <p:spPr bwMode="auto">
            <a:xfrm>
              <a:off x="1038225" y="3516313"/>
              <a:ext cx="79375" cy="28575"/>
            </a:xfrm>
            <a:custGeom>
              <a:avLst/>
              <a:gdLst>
                <a:gd name="T0" fmla="*/ 0 w 11"/>
                <a:gd name="T1" fmla="*/ 0 h 4"/>
                <a:gd name="T2" fmla="*/ 11 w 11"/>
                <a:gd name="T3" fmla="*/ 4 h 4"/>
                <a:gd name="T4" fmla="*/ 11 w 11"/>
                <a:gd name="T5" fmla="*/ 4 h 4"/>
                <a:gd name="T6" fmla="*/ 11 w 11"/>
                <a:gd name="T7" fmla="*/ 4 h 4"/>
                <a:gd name="T8" fmla="*/ 0 w 11"/>
                <a:gd name="T9" fmla="*/ 0 h 4"/>
              </a:gdLst>
              <a:ahLst/>
              <a:cxnLst>
                <a:cxn ang="0">
                  <a:pos x="T0" y="T1"/>
                </a:cxn>
                <a:cxn ang="0">
                  <a:pos x="T2" y="T3"/>
                </a:cxn>
                <a:cxn ang="0">
                  <a:pos x="T4" y="T5"/>
                </a:cxn>
                <a:cxn ang="0">
                  <a:pos x="T6" y="T7"/>
                </a:cxn>
                <a:cxn ang="0">
                  <a:pos x="T8" y="T9"/>
                </a:cxn>
              </a:cxnLst>
              <a:rect l="0" t="0" r="r" b="b"/>
              <a:pathLst>
                <a:path w="11" h="4">
                  <a:moveTo>
                    <a:pt x="0" y="0"/>
                  </a:moveTo>
                  <a:cubicBezTo>
                    <a:pt x="4" y="1"/>
                    <a:pt x="7" y="3"/>
                    <a:pt x="11" y="4"/>
                  </a:cubicBezTo>
                  <a:cubicBezTo>
                    <a:pt x="11" y="4"/>
                    <a:pt x="11" y="4"/>
                    <a:pt x="11" y="4"/>
                  </a:cubicBezTo>
                  <a:cubicBezTo>
                    <a:pt x="11" y="4"/>
                    <a:pt x="11" y="4"/>
                    <a:pt x="11" y="4"/>
                  </a:cubicBezTo>
                  <a:cubicBezTo>
                    <a:pt x="7" y="3"/>
                    <a:pt x="4" y="1"/>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5717" tIns="22858" rIns="45717" bIns="22858" numCol="1" anchor="t" anchorCtr="0" compatLnSpc="1"/>
            <a:p>
              <a:pPr>
                <a:lnSpc>
                  <a:spcPct val="120000"/>
                </a:lnSpc>
              </a:pPr>
              <a:endParaRPr lang="en-US" sz="140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9" name="Freeform 10"/>
            <p:cNvSpPr/>
            <p:nvPr/>
          </p:nvSpPr>
          <p:spPr bwMode="auto">
            <a:xfrm>
              <a:off x="311150" y="465138"/>
              <a:ext cx="3849688" cy="3079750"/>
            </a:xfrm>
            <a:custGeom>
              <a:avLst/>
              <a:gdLst>
                <a:gd name="T0" fmla="*/ 525 w 535"/>
                <a:gd name="T1" fmla="*/ 0 h 428"/>
                <a:gd name="T2" fmla="*/ 488 w 535"/>
                <a:gd name="T3" fmla="*/ 17 h 428"/>
                <a:gd name="T4" fmla="*/ 438 w 535"/>
                <a:gd name="T5" fmla="*/ 55 h 428"/>
                <a:gd name="T6" fmla="*/ 381 w 535"/>
                <a:gd name="T7" fmla="*/ 113 h 428"/>
                <a:gd name="T8" fmla="*/ 284 w 535"/>
                <a:gd name="T9" fmla="*/ 106 h 428"/>
                <a:gd name="T10" fmla="*/ 295 w 535"/>
                <a:gd name="T11" fmla="*/ 95 h 428"/>
                <a:gd name="T12" fmla="*/ 303 w 535"/>
                <a:gd name="T13" fmla="*/ 80 h 428"/>
                <a:gd name="T14" fmla="*/ 297 w 535"/>
                <a:gd name="T15" fmla="*/ 68 h 428"/>
                <a:gd name="T16" fmla="*/ 286 w 535"/>
                <a:gd name="T17" fmla="*/ 64 h 428"/>
                <a:gd name="T18" fmla="*/ 257 w 535"/>
                <a:gd name="T19" fmla="*/ 81 h 428"/>
                <a:gd name="T20" fmla="*/ 239 w 535"/>
                <a:gd name="T21" fmla="*/ 100 h 428"/>
                <a:gd name="T22" fmla="*/ 174 w 535"/>
                <a:gd name="T23" fmla="*/ 91 h 428"/>
                <a:gd name="T24" fmla="*/ 187 w 535"/>
                <a:gd name="T25" fmla="*/ 78 h 428"/>
                <a:gd name="T26" fmla="*/ 194 w 535"/>
                <a:gd name="T27" fmla="*/ 64 h 428"/>
                <a:gd name="T28" fmla="*/ 188 w 535"/>
                <a:gd name="T29" fmla="*/ 53 h 428"/>
                <a:gd name="T30" fmla="*/ 175 w 535"/>
                <a:gd name="T31" fmla="*/ 47 h 428"/>
                <a:gd name="T32" fmla="*/ 156 w 535"/>
                <a:gd name="T33" fmla="*/ 58 h 428"/>
                <a:gd name="T34" fmla="*/ 129 w 535"/>
                <a:gd name="T35" fmla="*/ 85 h 428"/>
                <a:gd name="T36" fmla="*/ 38 w 535"/>
                <a:gd name="T37" fmla="*/ 76 h 428"/>
                <a:gd name="T38" fmla="*/ 8 w 535"/>
                <a:gd name="T39" fmla="*/ 81 h 428"/>
                <a:gd name="T40" fmla="*/ 0 w 535"/>
                <a:gd name="T41" fmla="*/ 98 h 428"/>
                <a:gd name="T42" fmla="*/ 0 w 535"/>
                <a:gd name="T43" fmla="*/ 104 h 428"/>
                <a:gd name="T44" fmla="*/ 4 w 535"/>
                <a:gd name="T45" fmla="*/ 115 h 428"/>
                <a:gd name="T46" fmla="*/ 45 w 535"/>
                <a:gd name="T47" fmla="*/ 127 h 428"/>
                <a:gd name="T48" fmla="*/ 167 w 535"/>
                <a:gd name="T49" fmla="*/ 167 h 428"/>
                <a:gd name="T50" fmla="*/ 265 w 535"/>
                <a:gd name="T51" fmla="*/ 211 h 428"/>
                <a:gd name="T52" fmla="*/ 268 w 535"/>
                <a:gd name="T53" fmla="*/ 216 h 428"/>
                <a:gd name="T54" fmla="*/ 251 w 535"/>
                <a:gd name="T55" fmla="*/ 243 h 428"/>
                <a:gd name="T56" fmla="*/ 146 w 535"/>
                <a:gd name="T57" fmla="*/ 364 h 428"/>
                <a:gd name="T58" fmla="*/ 145 w 535"/>
                <a:gd name="T59" fmla="*/ 364 h 428"/>
                <a:gd name="T60" fmla="*/ 102 w 535"/>
                <a:gd name="T61" fmla="*/ 359 h 428"/>
                <a:gd name="T62" fmla="*/ 61 w 535"/>
                <a:gd name="T63" fmla="*/ 354 h 428"/>
                <a:gd name="T64" fmla="*/ 55 w 535"/>
                <a:gd name="T65" fmla="*/ 355 h 428"/>
                <a:gd name="T66" fmla="*/ 30 w 535"/>
                <a:gd name="T67" fmla="*/ 372 h 428"/>
                <a:gd name="T68" fmla="*/ 22 w 535"/>
                <a:gd name="T69" fmla="*/ 385 h 428"/>
                <a:gd name="T70" fmla="*/ 71 w 535"/>
                <a:gd name="T71" fmla="*/ 410 h 428"/>
                <a:gd name="T72" fmla="*/ 101 w 535"/>
                <a:gd name="T73" fmla="*/ 424 h 428"/>
                <a:gd name="T74" fmla="*/ 112 w 535"/>
                <a:gd name="T75" fmla="*/ 428 h 428"/>
                <a:gd name="T76" fmla="*/ 497 w 535"/>
                <a:gd name="T77" fmla="*/ 43 h 428"/>
                <a:gd name="T78" fmla="*/ 483 w 535"/>
                <a:gd name="T79" fmla="*/ 37 h 428"/>
                <a:gd name="T80" fmla="*/ 474 w 535"/>
                <a:gd name="T81" fmla="*/ 35 h 428"/>
                <a:gd name="T82" fmla="*/ 483 w 535"/>
                <a:gd name="T83" fmla="*/ 32 h 428"/>
                <a:gd name="T84" fmla="*/ 489 w 535"/>
                <a:gd name="T85" fmla="*/ 31 h 428"/>
                <a:gd name="T86" fmla="*/ 493 w 535"/>
                <a:gd name="T87" fmla="*/ 31 h 428"/>
                <a:gd name="T88" fmla="*/ 504 w 535"/>
                <a:gd name="T89" fmla="*/ 36 h 428"/>
                <a:gd name="T90" fmla="*/ 535 w 535"/>
                <a:gd name="T91" fmla="*/ 5 h 428"/>
                <a:gd name="T92" fmla="*/ 533 w 535"/>
                <a:gd name="T93" fmla="*/ 3 h 428"/>
                <a:gd name="T94" fmla="*/ 533 w 535"/>
                <a:gd name="T95" fmla="*/ 3 h 428"/>
                <a:gd name="T96" fmla="*/ 525 w 535"/>
                <a:gd name="T97" fmla="*/ 0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35" h="428">
                  <a:moveTo>
                    <a:pt x="525" y="0"/>
                  </a:moveTo>
                  <a:cubicBezTo>
                    <a:pt x="517" y="0"/>
                    <a:pt x="505" y="5"/>
                    <a:pt x="488" y="17"/>
                  </a:cubicBezTo>
                  <a:cubicBezTo>
                    <a:pt x="464" y="33"/>
                    <a:pt x="447" y="45"/>
                    <a:pt x="438" y="55"/>
                  </a:cubicBezTo>
                  <a:cubicBezTo>
                    <a:pt x="381" y="113"/>
                    <a:pt x="381" y="113"/>
                    <a:pt x="381" y="113"/>
                  </a:cubicBezTo>
                  <a:cubicBezTo>
                    <a:pt x="284" y="106"/>
                    <a:pt x="284" y="106"/>
                    <a:pt x="284" y="106"/>
                  </a:cubicBezTo>
                  <a:cubicBezTo>
                    <a:pt x="295" y="95"/>
                    <a:pt x="295" y="95"/>
                    <a:pt x="295" y="95"/>
                  </a:cubicBezTo>
                  <a:cubicBezTo>
                    <a:pt x="300" y="90"/>
                    <a:pt x="303" y="85"/>
                    <a:pt x="303" y="80"/>
                  </a:cubicBezTo>
                  <a:cubicBezTo>
                    <a:pt x="303" y="76"/>
                    <a:pt x="301" y="72"/>
                    <a:pt x="297" y="68"/>
                  </a:cubicBezTo>
                  <a:cubicBezTo>
                    <a:pt x="294" y="65"/>
                    <a:pt x="290" y="64"/>
                    <a:pt x="286" y="64"/>
                  </a:cubicBezTo>
                  <a:cubicBezTo>
                    <a:pt x="278" y="64"/>
                    <a:pt x="269" y="70"/>
                    <a:pt x="257" y="81"/>
                  </a:cubicBezTo>
                  <a:cubicBezTo>
                    <a:pt x="239" y="100"/>
                    <a:pt x="239" y="100"/>
                    <a:pt x="239" y="100"/>
                  </a:cubicBezTo>
                  <a:cubicBezTo>
                    <a:pt x="174" y="91"/>
                    <a:pt x="174" y="91"/>
                    <a:pt x="174" y="91"/>
                  </a:cubicBezTo>
                  <a:cubicBezTo>
                    <a:pt x="187" y="78"/>
                    <a:pt x="187" y="78"/>
                    <a:pt x="187" y="78"/>
                  </a:cubicBezTo>
                  <a:cubicBezTo>
                    <a:pt x="192" y="73"/>
                    <a:pt x="194" y="69"/>
                    <a:pt x="194" y="64"/>
                  </a:cubicBezTo>
                  <a:cubicBezTo>
                    <a:pt x="194" y="60"/>
                    <a:pt x="192" y="56"/>
                    <a:pt x="188" y="53"/>
                  </a:cubicBezTo>
                  <a:cubicBezTo>
                    <a:pt x="184" y="49"/>
                    <a:pt x="180" y="47"/>
                    <a:pt x="175" y="47"/>
                  </a:cubicBezTo>
                  <a:cubicBezTo>
                    <a:pt x="169" y="47"/>
                    <a:pt x="163" y="50"/>
                    <a:pt x="156" y="58"/>
                  </a:cubicBezTo>
                  <a:cubicBezTo>
                    <a:pt x="129" y="85"/>
                    <a:pt x="129" y="85"/>
                    <a:pt x="129" y="85"/>
                  </a:cubicBezTo>
                  <a:cubicBezTo>
                    <a:pt x="89" y="79"/>
                    <a:pt x="58" y="76"/>
                    <a:pt x="38" y="76"/>
                  </a:cubicBezTo>
                  <a:cubicBezTo>
                    <a:pt x="22" y="76"/>
                    <a:pt x="12" y="78"/>
                    <a:pt x="8" y="81"/>
                  </a:cubicBezTo>
                  <a:cubicBezTo>
                    <a:pt x="4" y="85"/>
                    <a:pt x="2" y="91"/>
                    <a:pt x="0" y="98"/>
                  </a:cubicBezTo>
                  <a:cubicBezTo>
                    <a:pt x="0" y="100"/>
                    <a:pt x="0" y="102"/>
                    <a:pt x="0" y="104"/>
                  </a:cubicBezTo>
                  <a:cubicBezTo>
                    <a:pt x="0" y="109"/>
                    <a:pt x="1" y="112"/>
                    <a:pt x="4" y="115"/>
                  </a:cubicBezTo>
                  <a:cubicBezTo>
                    <a:pt x="7" y="118"/>
                    <a:pt x="21" y="122"/>
                    <a:pt x="45" y="127"/>
                  </a:cubicBezTo>
                  <a:cubicBezTo>
                    <a:pt x="69" y="132"/>
                    <a:pt x="110" y="145"/>
                    <a:pt x="167" y="167"/>
                  </a:cubicBezTo>
                  <a:cubicBezTo>
                    <a:pt x="224" y="188"/>
                    <a:pt x="257" y="203"/>
                    <a:pt x="265" y="211"/>
                  </a:cubicBezTo>
                  <a:cubicBezTo>
                    <a:pt x="267" y="212"/>
                    <a:pt x="268" y="214"/>
                    <a:pt x="268" y="216"/>
                  </a:cubicBezTo>
                  <a:cubicBezTo>
                    <a:pt x="268" y="222"/>
                    <a:pt x="262" y="231"/>
                    <a:pt x="251" y="243"/>
                  </a:cubicBezTo>
                  <a:cubicBezTo>
                    <a:pt x="199" y="296"/>
                    <a:pt x="164" y="337"/>
                    <a:pt x="146" y="364"/>
                  </a:cubicBezTo>
                  <a:cubicBezTo>
                    <a:pt x="146" y="364"/>
                    <a:pt x="145" y="364"/>
                    <a:pt x="145" y="364"/>
                  </a:cubicBezTo>
                  <a:cubicBezTo>
                    <a:pt x="139" y="364"/>
                    <a:pt x="124" y="362"/>
                    <a:pt x="102" y="359"/>
                  </a:cubicBezTo>
                  <a:cubicBezTo>
                    <a:pt x="83" y="356"/>
                    <a:pt x="69" y="354"/>
                    <a:pt x="61" y="354"/>
                  </a:cubicBezTo>
                  <a:cubicBezTo>
                    <a:pt x="58" y="354"/>
                    <a:pt x="56" y="355"/>
                    <a:pt x="55" y="355"/>
                  </a:cubicBezTo>
                  <a:cubicBezTo>
                    <a:pt x="48" y="356"/>
                    <a:pt x="40" y="362"/>
                    <a:pt x="30" y="372"/>
                  </a:cubicBezTo>
                  <a:cubicBezTo>
                    <a:pt x="25" y="377"/>
                    <a:pt x="22" y="381"/>
                    <a:pt x="22" y="385"/>
                  </a:cubicBezTo>
                  <a:cubicBezTo>
                    <a:pt x="26" y="389"/>
                    <a:pt x="43" y="398"/>
                    <a:pt x="71" y="410"/>
                  </a:cubicBezTo>
                  <a:cubicBezTo>
                    <a:pt x="80" y="414"/>
                    <a:pt x="90" y="419"/>
                    <a:pt x="101" y="424"/>
                  </a:cubicBezTo>
                  <a:cubicBezTo>
                    <a:pt x="105" y="425"/>
                    <a:pt x="108" y="427"/>
                    <a:pt x="112" y="428"/>
                  </a:cubicBezTo>
                  <a:cubicBezTo>
                    <a:pt x="497" y="43"/>
                    <a:pt x="497" y="43"/>
                    <a:pt x="497" y="43"/>
                  </a:cubicBezTo>
                  <a:cubicBezTo>
                    <a:pt x="493" y="40"/>
                    <a:pt x="488" y="38"/>
                    <a:pt x="483" y="37"/>
                  </a:cubicBezTo>
                  <a:cubicBezTo>
                    <a:pt x="478" y="36"/>
                    <a:pt x="474" y="35"/>
                    <a:pt x="474" y="35"/>
                  </a:cubicBezTo>
                  <a:cubicBezTo>
                    <a:pt x="474" y="35"/>
                    <a:pt x="477" y="33"/>
                    <a:pt x="483" y="32"/>
                  </a:cubicBezTo>
                  <a:cubicBezTo>
                    <a:pt x="485" y="32"/>
                    <a:pt x="487" y="31"/>
                    <a:pt x="489" y="31"/>
                  </a:cubicBezTo>
                  <a:cubicBezTo>
                    <a:pt x="490" y="31"/>
                    <a:pt x="492" y="31"/>
                    <a:pt x="493" y="31"/>
                  </a:cubicBezTo>
                  <a:cubicBezTo>
                    <a:pt x="496" y="32"/>
                    <a:pt x="500" y="34"/>
                    <a:pt x="504" y="36"/>
                  </a:cubicBezTo>
                  <a:cubicBezTo>
                    <a:pt x="535" y="5"/>
                    <a:pt x="535" y="5"/>
                    <a:pt x="535" y="5"/>
                  </a:cubicBezTo>
                  <a:cubicBezTo>
                    <a:pt x="534" y="4"/>
                    <a:pt x="534" y="3"/>
                    <a:pt x="533" y="3"/>
                  </a:cubicBezTo>
                  <a:cubicBezTo>
                    <a:pt x="533" y="3"/>
                    <a:pt x="533" y="3"/>
                    <a:pt x="533" y="3"/>
                  </a:cubicBezTo>
                  <a:cubicBezTo>
                    <a:pt x="531" y="1"/>
                    <a:pt x="529" y="0"/>
                    <a:pt x="52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5717" tIns="22858" rIns="45717" bIns="22858" numCol="1" anchor="t" anchorCtr="0" compatLnSpc="1"/>
            <a:p>
              <a:pPr>
                <a:lnSpc>
                  <a:spcPct val="120000"/>
                </a:lnSpc>
              </a:pPr>
              <a:endParaRPr lang="en-US" sz="140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0" name="Freeform 11"/>
            <p:cNvSpPr/>
            <p:nvPr/>
          </p:nvSpPr>
          <p:spPr bwMode="auto">
            <a:xfrm>
              <a:off x="3722688" y="687388"/>
              <a:ext cx="215900" cy="85725"/>
            </a:xfrm>
            <a:custGeom>
              <a:avLst/>
              <a:gdLst>
                <a:gd name="T0" fmla="*/ 15 w 30"/>
                <a:gd name="T1" fmla="*/ 0 h 12"/>
                <a:gd name="T2" fmla="*/ 9 w 30"/>
                <a:gd name="T3" fmla="*/ 1 h 12"/>
                <a:gd name="T4" fmla="*/ 0 w 30"/>
                <a:gd name="T5" fmla="*/ 4 h 12"/>
                <a:gd name="T6" fmla="*/ 9 w 30"/>
                <a:gd name="T7" fmla="*/ 6 h 12"/>
                <a:gd name="T8" fmla="*/ 23 w 30"/>
                <a:gd name="T9" fmla="*/ 12 h 12"/>
                <a:gd name="T10" fmla="*/ 30 w 30"/>
                <a:gd name="T11" fmla="*/ 5 h 12"/>
                <a:gd name="T12" fmla="*/ 19 w 30"/>
                <a:gd name="T13" fmla="*/ 0 h 12"/>
                <a:gd name="T14" fmla="*/ 15 w 30"/>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12">
                  <a:moveTo>
                    <a:pt x="15" y="0"/>
                  </a:moveTo>
                  <a:cubicBezTo>
                    <a:pt x="13" y="0"/>
                    <a:pt x="11" y="1"/>
                    <a:pt x="9" y="1"/>
                  </a:cubicBezTo>
                  <a:cubicBezTo>
                    <a:pt x="3" y="2"/>
                    <a:pt x="0" y="4"/>
                    <a:pt x="0" y="4"/>
                  </a:cubicBezTo>
                  <a:cubicBezTo>
                    <a:pt x="0" y="4"/>
                    <a:pt x="4" y="5"/>
                    <a:pt x="9" y="6"/>
                  </a:cubicBezTo>
                  <a:cubicBezTo>
                    <a:pt x="14" y="7"/>
                    <a:pt x="19" y="9"/>
                    <a:pt x="23" y="12"/>
                  </a:cubicBezTo>
                  <a:cubicBezTo>
                    <a:pt x="30" y="5"/>
                    <a:pt x="30" y="5"/>
                    <a:pt x="30" y="5"/>
                  </a:cubicBezTo>
                  <a:cubicBezTo>
                    <a:pt x="26" y="3"/>
                    <a:pt x="22" y="1"/>
                    <a:pt x="19" y="0"/>
                  </a:cubicBezTo>
                  <a:cubicBezTo>
                    <a:pt x="18" y="0"/>
                    <a:pt x="16" y="0"/>
                    <a:pt x="15" y="0"/>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45717" tIns="22858" rIns="45717" bIns="22858" numCol="1" anchor="t" anchorCtr="0" compatLnSpc="1"/>
            <a:p>
              <a:pPr>
                <a:lnSpc>
                  <a:spcPct val="120000"/>
                </a:lnSpc>
              </a:pPr>
              <a:endParaRPr lang="en-US" sz="140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31" name="TextBox 23"/>
          <p:cNvSpPr txBox="1"/>
          <p:nvPr/>
        </p:nvSpPr>
        <p:spPr>
          <a:xfrm>
            <a:off x="8439150" y="4810760"/>
            <a:ext cx="594360" cy="664210"/>
          </a:xfrm>
          <a:prstGeom prst="rect">
            <a:avLst/>
          </a:prstGeom>
          <a:noFill/>
        </p:spPr>
        <p:txBody>
          <a:bodyPr wrap="square" lIns="0" tIns="0" rIns="0" bIns="0" rtlCol="0">
            <a:spAutoFit/>
          </a:bodyPr>
          <a:p>
            <a:pPr>
              <a:lnSpc>
                <a:spcPct val="120000"/>
              </a:lnSpc>
            </a:pPr>
            <a:r>
              <a:rPr lang="en-US" sz="360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rPr>
              <a:t>03</a:t>
            </a:r>
            <a:endParaRPr lang="en-US" sz="360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2" name="Rectangle 24"/>
          <p:cNvSpPr/>
          <p:nvPr/>
        </p:nvSpPr>
        <p:spPr>
          <a:xfrm>
            <a:off x="9141460" y="5067300"/>
            <a:ext cx="2663190" cy="441960"/>
          </a:xfrm>
          <a:prstGeom prst="rect">
            <a:avLst/>
          </a:prstGeom>
        </p:spPr>
        <p:txBody>
          <a:bodyPr wrap="square" lIns="0" tIns="0" rIns="0" bIns="0">
            <a:spAutoFit/>
          </a:bodyPr>
          <a:p>
            <a:pPr>
              <a:lnSpc>
                <a:spcPct val="12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sym typeface="+mn-ea"/>
              </a:rPr>
              <a:t>单击添加文字内容单击添加文字内容单击添加文字内容单击添加文字内容</a:t>
            </a:r>
            <a:endParaRPr lang="zh-CN" altLang="en-US" sz="1200" dirty="0">
              <a:solidFill>
                <a:schemeClr val="bg2">
                  <a:lumMod val="25000"/>
                </a:schemeClr>
              </a:solidFill>
              <a:latin typeface="微软雅黑" panose="020B0503020204020204" pitchFamily="34" charset="-122"/>
              <a:ea typeface="微软雅黑" panose="020B0503020204020204" pitchFamily="34" charset="-122"/>
              <a:sym typeface="+mn-ea"/>
            </a:endParaRPr>
          </a:p>
        </p:txBody>
      </p:sp>
      <p:sp>
        <p:nvSpPr>
          <p:cNvPr id="33" name="TextBox 25"/>
          <p:cNvSpPr txBox="1"/>
          <p:nvPr/>
        </p:nvSpPr>
        <p:spPr>
          <a:xfrm>
            <a:off x="9135110" y="4707255"/>
            <a:ext cx="1871980" cy="368935"/>
          </a:xfrm>
          <a:prstGeom prst="rect">
            <a:avLst/>
          </a:prstGeom>
          <a:noFill/>
        </p:spPr>
        <p:txBody>
          <a:bodyPr wrap="square" lIns="0" tIns="0" rIns="0" bIns="0" rtlCol="0">
            <a:spAutoFit/>
          </a:bodyPr>
          <a:p>
            <a:pPr>
              <a:lnSpc>
                <a:spcPct val="120000"/>
              </a:lnSpc>
            </a:pPr>
            <a:r>
              <a:rPr lang="zh-CN" altLang="en-US" sz="200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rPr>
              <a:t>请替换文字内容</a:t>
            </a:r>
            <a:endParaRPr lang="zh-CN" altLang="en-US" sz="200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4" name="TextBox 26"/>
          <p:cNvSpPr txBox="1"/>
          <p:nvPr/>
        </p:nvSpPr>
        <p:spPr>
          <a:xfrm>
            <a:off x="8439150" y="3347720"/>
            <a:ext cx="594360" cy="664210"/>
          </a:xfrm>
          <a:prstGeom prst="rect">
            <a:avLst/>
          </a:prstGeom>
          <a:noFill/>
        </p:spPr>
        <p:txBody>
          <a:bodyPr wrap="square" lIns="0" tIns="0" rIns="0" bIns="0" rtlCol="0">
            <a:spAutoFit/>
          </a:bodyPr>
          <a:p>
            <a:pPr>
              <a:lnSpc>
                <a:spcPct val="120000"/>
              </a:lnSpc>
            </a:pPr>
            <a:r>
              <a:rPr lang="en-US" sz="360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rPr>
              <a:t>02</a:t>
            </a:r>
            <a:endParaRPr lang="en-US" sz="360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5" name="Rectangle 27"/>
          <p:cNvSpPr/>
          <p:nvPr/>
        </p:nvSpPr>
        <p:spPr>
          <a:xfrm>
            <a:off x="9141460" y="3604260"/>
            <a:ext cx="2663190" cy="441960"/>
          </a:xfrm>
          <a:prstGeom prst="rect">
            <a:avLst/>
          </a:prstGeom>
        </p:spPr>
        <p:txBody>
          <a:bodyPr wrap="square" lIns="0" tIns="0" rIns="0" bIns="0">
            <a:spAutoFit/>
          </a:bodyPr>
          <a:p>
            <a:pPr>
              <a:lnSpc>
                <a:spcPct val="12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sym typeface="+mn-ea"/>
              </a:rPr>
              <a:t>单击添加文字内容单击添加文字内容单击添加文字内容单击添加文字内容</a:t>
            </a:r>
            <a:endParaRPr lang="zh-CN" altLang="en-US" sz="1200" dirty="0">
              <a:solidFill>
                <a:schemeClr val="bg2">
                  <a:lumMod val="25000"/>
                </a:schemeClr>
              </a:solidFill>
              <a:latin typeface="微软雅黑" panose="020B0503020204020204" pitchFamily="34" charset="-122"/>
              <a:ea typeface="微软雅黑" panose="020B0503020204020204" pitchFamily="34" charset="-122"/>
              <a:sym typeface="+mn-ea"/>
            </a:endParaRPr>
          </a:p>
        </p:txBody>
      </p:sp>
      <p:sp>
        <p:nvSpPr>
          <p:cNvPr id="36" name="TextBox 28"/>
          <p:cNvSpPr txBox="1"/>
          <p:nvPr/>
        </p:nvSpPr>
        <p:spPr>
          <a:xfrm>
            <a:off x="9135110" y="3244215"/>
            <a:ext cx="1871980" cy="368935"/>
          </a:xfrm>
          <a:prstGeom prst="rect">
            <a:avLst/>
          </a:prstGeom>
          <a:noFill/>
        </p:spPr>
        <p:txBody>
          <a:bodyPr wrap="square" lIns="0" tIns="0" rIns="0" bIns="0" rtlCol="0">
            <a:spAutoFit/>
          </a:bodyPr>
          <a:p>
            <a:pPr>
              <a:lnSpc>
                <a:spcPct val="120000"/>
              </a:lnSpc>
            </a:pPr>
            <a:r>
              <a:rPr lang="zh-CN" altLang="en-US" sz="200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rPr>
              <a:t>请替换文字内容</a:t>
            </a:r>
            <a:endParaRPr lang="zh-CN" altLang="en-US" sz="200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7" name="TextBox 29"/>
          <p:cNvSpPr txBox="1"/>
          <p:nvPr/>
        </p:nvSpPr>
        <p:spPr>
          <a:xfrm>
            <a:off x="8439150" y="1783715"/>
            <a:ext cx="594360" cy="664210"/>
          </a:xfrm>
          <a:prstGeom prst="rect">
            <a:avLst/>
          </a:prstGeom>
          <a:noFill/>
        </p:spPr>
        <p:txBody>
          <a:bodyPr wrap="square" lIns="0" tIns="0" rIns="0" bIns="0" rtlCol="0">
            <a:spAutoFit/>
          </a:bodyPr>
          <a:p>
            <a:pPr>
              <a:lnSpc>
                <a:spcPct val="120000"/>
              </a:lnSpc>
            </a:pPr>
            <a:r>
              <a:rPr lang="en-US" sz="360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rPr>
              <a:t>01</a:t>
            </a:r>
            <a:endParaRPr lang="en-US" sz="360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8" name="Rectangle 30"/>
          <p:cNvSpPr/>
          <p:nvPr/>
        </p:nvSpPr>
        <p:spPr>
          <a:xfrm>
            <a:off x="9141460" y="2078990"/>
            <a:ext cx="2663190" cy="441960"/>
          </a:xfrm>
          <a:prstGeom prst="rect">
            <a:avLst/>
          </a:prstGeom>
        </p:spPr>
        <p:txBody>
          <a:bodyPr wrap="square" lIns="0" tIns="0" rIns="0" bIns="0">
            <a:spAutoFit/>
          </a:bodyPr>
          <a:p>
            <a:pPr>
              <a:lnSpc>
                <a:spcPct val="12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sym typeface="+mn-ea"/>
              </a:rPr>
              <a:t>单击添加文字内容单击添加文字内容单击添加文字内容单击添加文字内容</a:t>
            </a:r>
            <a:endParaRPr lang="zh-CN" altLang="en-US" sz="1200" dirty="0">
              <a:solidFill>
                <a:schemeClr val="bg2">
                  <a:lumMod val="25000"/>
                </a:schemeClr>
              </a:solidFill>
              <a:latin typeface="微软雅黑" panose="020B0503020204020204" pitchFamily="34" charset="-122"/>
              <a:ea typeface="微软雅黑" panose="020B0503020204020204" pitchFamily="34" charset="-122"/>
              <a:sym typeface="+mn-ea"/>
            </a:endParaRPr>
          </a:p>
        </p:txBody>
      </p:sp>
      <p:sp>
        <p:nvSpPr>
          <p:cNvPr id="39" name="TextBox 31"/>
          <p:cNvSpPr txBox="1"/>
          <p:nvPr/>
        </p:nvSpPr>
        <p:spPr>
          <a:xfrm>
            <a:off x="9135110" y="1681480"/>
            <a:ext cx="1871980" cy="368935"/>
          </a:xfrm>
          <a:prstGeom prst="rect">
            <a:avLst/>
          </a:prstGeom>
          <a:noFill/>
        </p:spPr>
        <p:txBody>
          <a:bodyPr wrap="square" lIns="0" tIns="0" rIns="0" bIns="0" rtlCol="0">
            <a:spAutoFit/>
          </a:bodyPr>
          <a:p>
            <a:pPr>
              <a:lnSpc>
                <a:spcPct val="120000"/>
              </a:lnSpc>
            </a:pPr>
            <a:r>
              <a:rPr lang="zh-CN" altLang="en-US" sz="200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rPr>
              <a:t>请替换文字内容</a:t>
            </a:r>
            <a:endParaRPr lang="zh-CN" altLang="en-US" sz="2000"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3" name="Rectangle 36"/>
          <p:cNvSpPr/>
          <p:nvPr/>
        </p:nvSpPr>
        <p:spPr>
          <a:xfrm>
            <a:off x="1048385" y="2713990"/>
            <a:ext cx="1716405" cy="663575"/>
          </a:xfrm>
          <a:prstGeom prst="rect">
            <a:avLst/>
          </a:prstGeom>
        </p:spPr>
        <p:txBody>
          <a:bodyPr wrap="square" lIns="0" tIns="0" rIns="0" bIns="0">
            <a:spAutoFit/>
          </a:bodyPr>
          <a:p>
            <a:pPr>
              <a:lnSpc>
                <a:spcPct val="12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sym typeface="+mn-ea"/>
              </a:rPr>
              <a:t>单击添加文字内容单击添加文字内容单击添加文字内容单击添加文字内容</a:t>
            </a:r>
            <a:endParaRPr lang="zh-CN" altLang="en-US" sz="1200" dirty="0">
              <a:solidFill>
                <a:schemeClr val="bg2">
                  <a:lumMod val="25000"/>
                </a:schemeClr>
              </a:solidFill>
              <a:latin typeface="微软雅黑" panose="020B0503020204020204" pitchFamily="34" charset="-122"/>
              <a:ea typeface="微软雅黑" panose="020B0503020204020204" pitchFamily="34" charset="-122"/>
              <a:sym typeface="+mn-ea"/>
            </a:endParaRPr>
          </a:p>
        </p:txBody>
      </p:sp>
      <p:sp>
        <p:nvSpPr>
          <p:cNvPr id="44" name="Sun 37"/>
          <p:cNvSpPr/>
          <p:nvPr/>
        </p:nvSpPr>
        <p:spPr>
          <a:xfrm>
            <a:off x="1504315" y="1837690"/>
            <a:ext cx="805180" cy="805180"/>
          </a:xfrm>
          <a:prstGeom prst="su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20000"/>
              </a:lnSpc>
            </a:pPr>
            <a:endParaRPr lang="en-US" sz="44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5" name="Rectangle 38"/>
          <p:cNvSpPr/>
          <p:nvPr/>
        </p:nvSpPr>
        <p:spPr>
          <a:xfrm>
            <a:off x="1048385" y="4744720"/>
            <a:ext cx="1716405" cy="663575"/>
          </a:xfrm>
          <a:prstGeom prst="rect">
            <a:avLst/>
          </a:prstGeom>
        </p:spPr>
        <p:txBody>
          <a:bodyPr wrap="square" lIns="0" tIns="0" rIns="0" bIns="0">
            <a:spAutoFit/>
          </a:bodyPr>
          <a:p>
            <a:pPr>
              <a:lnSpc>
                <a:spcPct val="12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sym typeface="+mn-ea"/>
              </a:rPr>
              <a:t>单击添加文字内容单击添加文字内容单击添加文字内容单击添加文字内容</a:t>
            </a:r>
            <a:endParaRPr lang="zh-CN" altLang="en-US" sz="1200" dirty="0">
              <a:solidFill>
                <a:schemeClr val="bg2">
                  <a:lumMod val="25000"/>
                </a:schemeClr>
              </a:solidFill>
              <a:latin typeface="微软雅黑" panose="020B0503020204020204" pitchFamily="34" charset="-122"/>
              <a:ea typeface="微软雅黑" panose="020B0503020204020204" pitchFamily="34" charset="-122"/>
              <a:sym typeface="+mn-ea"/>
            </a:endParaRPr>
          </a:p>
        </p:txBody>
      </p:sp>
      <p:sp>
        <p:nvSpPr>
          <p:cNvPr id="46" name="Sun 39"/>
          <p:cNvSpPr/>
          <p:nvPr/>
        </p:nvSpPr>
        <p:spPr>
          <a:xfrm>
            <a:off x="1504315" y="3868420"/>
            <a:ext cx="805180" cy="805180"/>
          </a:xfrm>
          <a:prstGeom prst="su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20000"/>
              </a:lnSpc>
            </a:pPr>
            <a:endParaRPr lang="en-US" sz="44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p:transition spd="slow" advTm="4000">
    <p:push/>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228600" y="227965"/>
            <a:ext cx="12419965" cy="6630035"/>
            <a:chOff x="-360" y="359"/>
            <a:chExt cx="19559" cy="10441"/>
          </a:xfrm>
        </p:grpSpPr>
        <p:grpSp>
          <p:nvGrpSpPr>
            <p:cNvPr id="17" name="组合 16"/>
            <p:cNvGrpSpPr/>
            <p:nvPr/>
          </p:nvGrpSpPr>
          <p:grpSpPr>
            <a:xfrm>
              <a:off x="13679" y="9470"/>
              <a:ext cx="5520" cy="1330"/>
              <a:chOff x="13679" y="9470"/>
              <a:chExt cx="5520" cy="1330"/>
            </a:xfrm>
          </p:grpSpPr>
          <p:sp>
            <p:nvSpPr>
              <p:cNvPr id="18" name="等腰三角形 17"/>
              <p:cNvSpPr/>
              <p:nvPr/>
            </p:nvSpPr>
            <p:spPr>
              <a:xfrm>
                <a:off x="13785" y="9530"/>
                <a:ext cx="5415" cy="1270"/>
              </a:xfrm>
              <a:prstGeom prst="triangle">
                <a:avLst>
                  <a:gd name="adj" fmla="val 10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3" name="任意多边形: 形状 31"/>
              <p:cNvSpPr/>
              <p:nvPr/>
            </p:nvSpPr>
            <p:spPr>
              <a:xfrm>
                <a:off x="13679" y="9470"/>
                <a:ext cx="5521" cy="1330"/>
              </a:xfrm>
              <a:custGeom>
                <a:avLst/>
                <a:gdLst>
                  <a:gd name="connsiteX0" fmla="*/ 12192000 w 12192000"/>
                  <a:gd name="connsiteY0" fmla="*/ 0 h 3558188"/>
                  <a:gd name="connsiteX1" fmla="*/ 12192000 w 12192000"/>
                  <a:gd name="connsiteY1" fmla="*/ 614595 h 3558188"/>
                  <a:gd name="connsiteX2" fmla="*/ 11956516 w 12192000"/>
                  <a:gd name="connsiteY2" fmla="*/ 631560 h 3558188"/>
                  <a:gd name="connsiteX3" fmla="*/ 8854628 w 12192000"/>
                  <a:gd name="connsiteY3" fmla="*/ 1178053 h 3558188"/>
                  <a:gd name="connsiteX4" fmla="*/ 3598947 w 12192000"/>
                  <a:gd name="connsiteY4" fmla="*/ 3354920 h 3558188"/>
                  <a:gd name="connsiteX5" fmla="*/ 3278316 w 12192000"/>
                  <a:gd name="connsiteY5" fmla="*/ 3558188 h 3558188"/>
                  <a:gd name="connsiteX6" fmla="*/ 0 w 12192000"/>
                  <a:gd name="connsiteY6" fmla="*/ 3558188 h 3558188"/>
                  <a:gd name="connsiteX7" fmla="*/ 0 w 12192000"/>
                  <a:gd name="connsiteY7" fmla="*/ 3551238 h 3558188"/>
                  <a:gd name="connsiteX8" fmla="*/ 133610 w 12192000"/>
                  <a:gd name="connsiteY8" fmla="*/ 3459823 h 3558188"/>
                  <a:gd name="connsiteX9" fmla="*/ 9944673 w 12192000"/>
                  <a:gd name="connsiteY9" fmla="*/ 173876 h 3558188"/>
                  <a:gd name="connsiteX10" fmla="*/ 12084709 w 12192000"/>
                  <a:gd name="connsiteY10" fmla="*/ 2633 h 3558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558188">
                    <a:moveTo>
                      <a:pt x="12192000" y="0"/>
                    </a:moveTo>
                    <a:lnTo>
                      <a:pt x="12192000" y="614595"/>
                    </a:lnTo>
                    <a:lnTo>
                      <a:pt x="11956516" y="631560"/>
                    </a:lnTo>
                    <a:cubicBezTo>
                      <a:pt x="10980039" y="716814"/>
                      <a:pt x="9936004" y="896836"/>
                      <a:pt x="8854628" y="1178053"/>
                    </a:cubicBezTo>
                    <a:cubicBezTo>
                      <a:pt x="6890955" y="1686811"/>
                      <a:pt x="5082857" y="2455964"/>
                      <a:pt x="3598947" y="3354920"/>
                    </a:cubicBezTo>
                    <a:lnTo>
                      <a:pt x="3278316" y="3558188"/>
                    </a:lnTo>
                    <a:lnTo>
                      <a:pt x="0" y="3558188"/>
                    </a:lnTo>
                    <a:lnTo>
                      <a:pt x="0" y="3551238"/>
                    </a:lnTo>
                    <a:lnTo>
                      <a:pt x="133610" y="3459823"/>
                    </a:lnTo>
                    <a:cubicBezTo>
                      <a:pt x="2532964" y="1892315"/>
                      <a:pt x="6090794" y="640993"/>
                      <a:pt x="9944673" y="173876"/>
                    </a:cubicBezTo>
                    <a:cubicBezTo>
                      <a:pt x="10680429" y="84760"/>
                      <a:pt x="11395684" y="28983"/>
                      <a:pt x="12084709" y="2633"/>
                    </a:cubicBezTo>
                    <a:close/>
                  </a:path>
                </a:pathLst>
              </a:custGeom>
              <a:solidFill>
                <a:srgbClr val="B582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40" name="组合 39"/>
            <p:cNvGrpSpPr/>
            <p:nvPr/>
          </p:nvGrpSpPr>
          <p:grpSpPr>
            <a:xfrm>
              <a:off x="-360" y="359"/>
              <a:ext cx="6686" cy="818"/>
              <a:chOff x="-360" y="340"/>
              <a:chExt cx="5373" cy="657"/>
            </a:xfrm>
          </p:grpSpPr>
          <p:sp>
            <p:nvSpPr>
              <p:cNvPr id="41" name="对角圆角矩形 40"/>
              <p:cNvSpPr/>
              <p:nvPr/>
            </p:nvSpPr>
            <p:spPr>
              <a:xfrm>
                <a:off x="-360" y="340"/>
                <a:ext cx="5042" cy="657"/>
              </a:xfrm>
              <a:prstGeom prst="round2DiagRect">
                <a:avLst>
                  <a:gd name="adj1" fmla="val 16667"/>
                  <a:gd name="adj2" fmla="val 45662"/>
                </a:avLst>
              </a:prstGeom>
              <a:solidFill>
                <a:srgbClr val="352C6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2" name="文本框 41"/>
              <p:cNvSpPr txBox="1"/>
              <p:nvPr/>
            </p:nvSpPr>
            <p:spPr>
              <a:xfrm>
                <a:off x="315" y="340"/>
                <a:ext cx="4698" cy="647"/>
              </a:xfrm>
              <a:prstGeom prst="roundRect">
                <a:avLst/>
              </a:prstGeom>
              <a:noFill/>
              <a:extLst>
                <a:ext uri="{909E8E84-426E-40DD-AFC4-6F175D3DCCD1}">
                  <a14:hiddenFill xmlns:a14="http://schemas.microsoft.com/office/drawing/2010/main">
                    <a:solidFill>
                      <a:srgbClr val="FE85A3"/>
                    </a:solidFill>
                  </a14:hiddenFill>
                </a:ext>
              </a:extLst>
            </p:spPr>
            <p:txBody>
              <a:bodyPr wrap="square" rtlCol="0">
                <a:spAutoFit/>
              </a:bodyPr>
              <a:p>
                <a:r>
                  <a:rPr lang="zh-CN" altLang="en-US" sz="2400" dirty="0">
                    <a:solidFill>
                      <a:schemeClr val="bg1"/>
                    </a:solidFill>
                    <a:latin typeface="微软雅黑" panose="020B0503020204020204" pitchFamily="34" charset="-122"/>
                    <a:ea typeface="微软雅黑" panose="020B0503020204020204" pitchFamily="34" charset="-122"/>
                  </a:rPr>
                  <a:t>单击添加您的标题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grpSp>
        <p:nvGrpSpPr>
          <p:cNvPr id="2" name="组合 1"/>
          <p:cNvGrpSpPr/>
          <p:nvPr/>
        </p:nvGrpSpPr>
        <p:grpSpPr>
          <a:xfrm>
            <a:off x="1326452" y="1511061"/>
            <a:ext cx="9538905" cy="4540228"/>
            <a:chOff x="1128" y="2107"/>
            <a:chExt cx="16998" cy="8091"/>
          </a:xfrm>
        </p:grpSpPr>
        <p:grpSp>
          <p:nvGrpSpPr>
            <p:cNvPr id="47" name="组合 46"/>
            <p:cNvGrpSpPr/>
            <p:nvPr/>
          </p:nvGrpSpPr>
          <p:grpSpPr>
            <a:xfrm>
              <a:off x="1128" y="2107"/>
              <a:ext cx="3975" cy="8091"/>
              <a:chOff x="699698" y="1340769"/>
              <a:chExt cx="2523948" cy="5137844"/>
            </a:xfrm>
          </p:grpSpPr>
          <p:sp>
            <p:nvSpPr>
              <p:cNvPr id="71" name="任意多边形 70"/>
              <p:cNvSpPr/>
              <p:nvPr/>
            </p:nvSpPr>
            <p:spPr bwMode="auto">
              <a:xfrm rot="5400000">
                <a:off x="-607250" y="2647717"/>
                <a:ext cx="5137844" cy="2523948"/>
              </a:xfrm>
              <a:custGeom>
                <a:avLst/>
                <a:gdLst>
                  <a:gd name="connsiteX0" fmla="*/ 135606 w 5137844"/>
                  <a:gd name="connsiteY0" fmla="*/ 1261974 h 2523948"/>
                  <a:gd name="connsiteX1" fmla="*/ 162467 w 5137844"/>
                  <a:gd name="connsiteY1" fmla="*/ 1378906 h 2523948"/>
                  <a:gd name="connsiteX2" fmla="*/ 690261 w 5137844"/>
                  <a:gd name="connsiteY2" fmla="*/ 2293610 h 2523948"/>
                  <a:gd name="connsiteX3" fmla="*/ 893838 w 5137844"/>
                  <a:gd name="connsiteY3" fmla="*/ 2410541 h 2523948"/>
                  <a:gd name="connsiteX4" fmla="*/ 1084338 w 5137844"/>
                  <a:gd name="connsiteY4" fmla="*/ 2410541 h 2523948"/>
                  <a:gd name="connsiteX5" fmla="*/ 1934122 w 5137844"/>
                  <a:gd name="connsiteY5" fmla="*/ 2410541 h 2523948"/>
                  <a:gd name="connsiteX6" fmla="*/ 1949425 w 5137844"/>
                  <a:gd name="connsiteY6" fmla="*/ 2410541 h 2523948"/>
                  <a:gd name="connsiteX7" fmla="*/ 1956221 w 5137844"/>
                  <a:gd name="connsiteY7" fmla="*/ 2410541 h 2523948"/>
                  <a:gd name="connsiteX8" fmla="*/ 2124622 w 5137844"/>
                  <a:gd name="connsiteY8" fmla="*/ 2410541 h 2523948"/>
                  <a:gd name="connsiteX9" fmla="*/ 2139925 w 5137844"/>
                  <a:gd name="connsiteY9" fmla="*/ 2410541 h 2523948"/>
                  <a:gd name="connsiteX10" fmla="*/ 2146721 w 5137844"/>
                  <a:gd name="connsiteY10" fmla="*/ 2410541 h 2523948"/>
                  <a:gd name="connsiteX11" fmla="*/ 2989710 w 5137844"/>
                  <a:gd name="connsiteY11" fmla="*/ 2410541 h 2523948"/>
                  <a:gd name="connsiteX12" fmla="*/ 2996506 w 5137844"/>
                  <a:gd name="connsiteY12" fmla="*/ 2410541 h 2523948"/>
                  <a:gd name="connsiteX13" fmla="*/ 3011809 w 5137844"/>
                  <a:gd name="connsiteY13" fmla="*/ 2410541 h 2523948"/>
                  <a:gd name="connsiteX14" fmla="*/ 3180210 w 5137844"/>
                  <a:gd name="connsiteY14" fmla="*/ 2410541 h 2523948"/>
                  <a:gd name="connsiteX15" fmla="*/ 3187006 w 5137844"/>
                  <a:gd name="connsiteY15" fmla="*/ 2410541 h 2523948"/>
                  <a:gd name="connsiteX16" fmla="*/ 3202309 w 5137844"/>
                  <a:gd name="connsiteY16" fmla="*/ 2410541 h 2523948"/>
                  <a:gd name="connsiteX17" fmla="*/ 4052093 w 5137844"/>
                  <a:gd name="connsiteY17" fmla="*/ 2410541 h 2523948"/>
                  <a:gd name="connsiteX18" fmla="*/ 4242593 w 5137844"/>
                  <a:gd name="connsiteY18" fmla="*/ 2410541 h 2523948"/>
                  <a:gd name="connsiteX19" fmla="*/ 4446171 w 5137844"/>
                  <a:gd name="connsiteY19" fmla="*/ 2293610 h 2523948"/>
                  <a:gd name="connsiteX20" fmla="*/ 4973965 w 5137844"/>
                  <a:gd name="connsiteY20" fmla="*/ 1378906 h 2523948"/>
                  <a:gd name="connsiteX21" fmla="*/ 4973965 w 5137844"/>
                  <a:gd name="connsiteY21" fmla="*/ 1145043 h 2523948"/>
                  <a:gd name="connsiteX22" fmla="*/ 4446171 w 5137844"/>
                  <a:gd name="connsiteY22" fmla="*/ 230339 h 2523948"/>
                  <a:gd name="connsiteX23" fmla="*/ 4242593 w 5137844"/>
                  <a:gd name="connsiteY23" fmla="*/ 113407 h 2523948"/>
                  <a:gd name="connsiteX24" fmla="*/ 4133871 w 5137844"/>
                  <a:gd name="connsiteY24" fmla="*/ 113407 h 2523948"/>
                  <a:gd name="connsiteX25" fmla="*/ 4052093 w 5137844"/>
                  <a:gd name="connsiteY25" fmla="*/ 113407 h 2523948"/>
                  <a:gd name="connsiteX26" fmla="*/ 4050394 w 5137844"/>
                  <a:gd name="connsiteY26" fmla="*/ 113407 h 2523948"/>
                  <a:gd name="connsiteX27" fmla="*/ 4038503 w 5137844"/>
                  <a:gd name="connsiteY27" fmla="*/ 113407 h 2523948"/>
                  <a:gd name="connsiteX28" fmla="*/ 4030245 w 5137844"/>
                  <a:gd name="connsiteY28" fmla="*/ 113407 h 2523948"/>
                  <a:gd name="connsiteX29" fmla="*/ 4006226 w 5137844"/>
                  <a:gd name="connsiteY29" fmla="*/ 113407 h 2523948"/>
                  <a:gd name="connsiteX30" fmla="*/ 3943371 w 5137844"/>
                  <a:gd name="connsiteY30" fmla="*/ 113407 h 2523948"/>
                  <a:gd name="connsiteX31" fmla="*/ 3875656 w 5137844"/>
                  <a:gd name="connsiteY31" fmla="*/ 113407 h 2523948"/>
                  <a:gd name="connsiteX32" fmla="*/ 3839745 w 5137844"/>
                  <a:gd name="connsiteY32" fmla="*/ 113407 h 2523948"/>
                  <a:gd name="connsiteX33" fmla="*/ 3776065 w 5137844"/>
                  <a:gd name="connsiteY33" fmla="*/ 113407 h 2523948"/>
                  <a:gd name="connsiteX34" fmla="*/ 3685156 w 5137844"/>
                  <a:gd name="connsiteY34" fmla="*/ 113407 h 2523948"/>
                  <a:gd name="connsiteX35" fmla="*/ 3659911 w 5137844"/>
                  <a:gd name="connsiteY35" fmla="*/ 113407 h 2523948"/>
                  <a:gd name="connsiteX36" fmla="*/ 3585565 w 5137844"/>
                  <a:gd name="connsiteY36" fmla="*/ 113407 h 2523948"/>
                  <a:gd name="connsiteX37" fmla="*/ 3525919 w 5137844"/>
                  <a:gd name="connsiteY37" fmla="*/ 113407 h 2523948"/>
                  <a:gd name="connsiteX38" fmla="*/ 3469411 w 5137844"/>
                  <a:gd name="connsiteY38" fmla="*/ 113407 h 2523948"/>
                  <a:gd name="connsiteX39" fmla="*/ 3372816 w 5137844"/>
                  <a:gd name="connsiteY39" fmla="*/ 113407 h 2523948"/>
                  <a:gd name="connsiteX40" fmla="*/ 3335419 w 5137844"/>
                  <a:gd name="connsiteY40" fmla="*/ 113407 h 2523948"/>
                  <a:gd name="connsiteX41" fmla="*/ 3202309 w 5137844"/>
                  <a:gd name="connsiteY41" fmla="*/ 113407 h 2523948"/>
                  <a:gd name="connsiteX42" fmla="*/ 3200246 w 5137844"/>
                  <a:gd name="connsiteY42" fmla="*/ 113407 h 2523948"/>
                  <a:gd name="connsiteX43" fmla="*/ 3187006 w 5137844"/>
                  <a:gd name="connsiteY43" fmla="*/ 113407 h 2523948"/>
                  <a:gd name="connsiteX44" fmla="*/ 3185815 w 5137844"/>
                  <a:gd name="connsiteY44" fmla="*/ 113407 h 2523948"/>
                  <a:gd name="connsiteX45" fmla="*/ 3182316 w 5137844"/>
                  <a:gd name="connsiteY45" fmla="*/ 113407 h 2523948"/>
                  <a:gd name="connsiteX46" fmla="*/ 3180210 w 5137844"/>
                  <a:gd name="connsiteY46" fmla="*/ 113407 h 2523948"/>
                  <a:gd name="connsiteX47" fmla="*/ 3163716 w 5137844"/>
                  <a:gd name="connsiteY47" fmla="*/ 113407 h 2523948"/>
                  <a:gd name="connsiteX48" fmla="*/ 3146643 w 5137844"/>
                  <a:gd name="connsiteY48" fmla="*/ 113407 h 2523948"/>
                  <a:gd name="connsiteX49" fmla="*/ 3124544 w 5137844"/>
                  <a:gd name="connsiteY49" fmla="*/ 113407 h 2523948"/>
                  <a:gd name="connsiteX50" fmla="*/ 3070360 w 5137844"/>
                  <a:gd name="connsiteY50" fmla="*/ 113407 h 2523948"/>
                  <a:gd name="connsiteX51" fmla="*/ 3048262 w 5137844"/>
                  <a:gd name="connsiteY51" fmla="*/ 113407 h 2523948"/>
                  <a:gd name="connsiteX52" fmla="*/ 3014437 w 5137844"/>
                  <a:gd name="connsiteY52" fmla="*/ 113407 h 2523948"/>
                  <a:gd name="connsiteX53" fmla="*/ 3011809 w 5137844"/>
                  <a:gd name="connsiteY53" fmla="*/ 113407 h 2523948"/>
                  <a:gd name="connsiteX54" fmla="*/ 3009746 w 5137844"/>
                  <a:gd name="connsiteY54" fmla="*/ 113407 h 2523948"/>
                  <a:gd name="connsiteX55" fmla="*/ 2996506 w 5137844"/>
                  <a:gd name="connsiteY55" fmla="*/ 113407 h 2523948"/>
                  <a:gd name="connsiteX56" fmla="*/ 2995315 w 5137844"/>
                  <a:gd name="connsiteY56" fmla="*/ 113407 h 2523948"/>
                  <a:gd name="connsiteX57" fmla="*/ 2992338 w 5137844"/>
                  <a:gd name="connsiteY57" fmla="*/ 113407 h 2523948"/>
                  <a:gd name="connsiteX58" fmla="*/ 2989710 w 5137844"/>
                  <a:gd name="connsiteY58" fmla="*/ 113407 h 2523948"/>
                  <a:gd name="connsiteX59" fmla="*/ 2987648 w 5137844"/>
                  <a:gd name="connsiteY59" fmla="*/ 113407 h 2523948"/>
                  <a:gd name="connsiteX60" fmla="*/ 2973216 w 5137844"/>
                  <a:gd name="connsiteY60" fmla="*/ 113407 h 2523948"/>
                  <a:gd name="connsiteX61" fmla="*/ 2956143 w 5137844"/>
                  <a:gd name="connsiteY61" fmla="*/ 113407 h 2523948"/>
                  <a:gd name="connsiteX62" fmla="*/ 2944597 w 5137844"/>
                  <a:gd name="connsiteY62" fmla="*/ 113407 h 2523948"/>
                  <a:gd name="connsiteX63" fmla="*/ 2934044 w 5137844"/>
                  <a:gd name="connsiteY63" fmla="*/ 113407 h 2523948"/>
                  <a:gd name="connsiteX64" fmla="*/ 2922498 w 5137844"/>
                  <a:gd name="connsiteY64" fmla="*/ 113407 h 2523948"/>
                  <a:gd name="connsiteX65" fmla="*/ 2879860 w 5137844"/>
                  <a:gd name="connsiteY65" fmla="*/ 113407 h 2523948"/>
                  <a:gd name="connsiteX66" fmla="*/ 2859294 w 5137844"/>
                  <a:gd name="connsiteY66" fmla="*/ 113407 h 2523948"/>
                  <a:gd name="connsiteX67" fmla="*/ 2857762 w 5137844"/>
                  <a:gd name="connsiteY67" fmla="*/ 113407 h 2523948"/>
                  <a:gd name="connsiteX68" fmla="*/ 2837195 w 5137844"/>
                  <a:gd name="connsiteY68" fmla="*/ 113407 h 2523948"/>
                  <a:gd name="connsiteX69" fmla="*/ 2823937 w 5137844"/>
                  <a:gd name="connsiteY69" fmla="*/ 113407 h 2523948"/>
                  <a:gd name="connsiteX70" fmla="*/ 2801838 w 5137844"/>
                  <a:gd name="connsiteY70" fmla="*/ 113407 h 2523948"/>
                  <a:gd name="connsiteX71" fmla="*/ 2756982 w 5137844"/>
                  <a:gd name="connsiteY71" fmla="*/ 113407 h 2523948"/>
                  <a:gd name="connsiteX72" fmla="*/ 2754097 w 5137844"/>
                  <a:gd name="connsiteY72" fmla="*/ 113407 h 2523948"/>
                  <a:gd name="connsiteX73" fmla="*/ 2734884 w 5137844"/>
                  <a:gd name="connsiteY73" fmla="*/ 113407 h 2523948"/>
                  <a:gd name="connsiteX74" fmla="*/ 2731998 w 5137844"/>
                  <a:gd name="connsiteY74" fmla="*/ 113407 h 2523948"/>
                  <a:gd name="connsiteX75" fmla="*/ 2668794 w 5137844"/>
                  <a:gd name="connsiteY75" fmla="*/ 113407 h 2523948"/>
                  <a:gd name="connsiteX76" fmla="*/ 2646695 w 5137844"/>
                  <a:gd name="connsiteY76" fmla="*/ 113407 h 2523948"/>
                  <a:gd name="connsiteX77" fmla="*/ 2636115 w 5137844"/>
                  <a:gd name="connsiteY77" fmla="*/ 113407 h 2523948"/>
                  <a:gd name="connsiteX78" fmla="*/ 2614017 w 5137844"/>
                  <a:gd name="connsiteY78" fmla="*/ 113407 h 2523948"/>
                  <a:gd name="connsiteX79" fmla="*/ 2566482 w 5137844"/>
                  <a:gd name="connsiteY79" fmla="*/ 113407 h 2523948"/>
                  <a:gd name="connsiteX80" fmla="*/ 2544384 w 5137844"/>
                  <a:gd name="connsiteY80" fmla="*/ 113407 h 2523948"/>
                  <a:gd name="connsiteX81" fmla="*/ 2495147 w 5137844"/>
                  <a:gd name="connsiteY81" fmla="*/ 113407 h 2523948"/>
                  <a:gd name="connsiteX82" fmla="*/ 2473049 w 5137844"/>
                  <a:gd name="connsiteY82" fmla="*/ 113407 h 2523948"/>
                  <a:gd name="connsiteX83" fmla="*/ 2445615 w 5137844"/>
                  <a:gd name="connsiteY83" fmla="*/ 113407 h 2523948"/>
                  <a:gd name="connsiteX84" fmla="*/ 2423517 w 5137844"/>
                  <a:gd name="connsiteY84" fmla="*/ 113407 h 2523948"/>
                  <a:gd name="connsiteX85" fmla="*/ 2332532 w 5137844"/>
                  <a:gd name="connsiteY85" fmla="*/ 113407 h 2523948"/>
                  <a:gd name="connsiteX86" fmla="*/ 2310433 w 5137844"/>
                  <a:gd name="connsiteY86" fmla="*/ 113407 h 2523948"/>
                  <a:gd name="connsiteX87" fmla="*/ 2304647 w 5137844"/>
                  <a:gd name="connsiteY87" fmla="*/ 113407 h 2523948"/>
                  <a:gd name="connsiteX88" fmla="*/ 2282549 w 5137844"/>
                  <a:gd name="connsiteY88" fmla="*/ 113407 h 2523948"/>
                  <a:gd name="connsiteX89" fmla="*/ 2146721 w 5137844"/>
                  <a:gd name="connsiteY89" fmla="*/ 113407 h 2523948"/>
                  <a:gd name="connsiteX90" fmla="*/ 2142032 w 5137844"/>
                  <a:gd name="connsiteY90" fmla="*/ 113407 h 2523948"/>
                  <a:gd name="connsiteX91" fmla="*/ 2139925 w 5137844"/>
                  <a:gd name="connsiteY91" fmla="*/ 113407 h 2523948"/>
                  <a:gd name="connsiteX92" fmla="*/ 2137864 w 5137844"/>
                  <a:gd name="connsiteY92" fmla="*/ 113407 h 2523948"/>
                  <a:gd name="connsiteX93" fmla="*/ 2124622 w 5137844"/>
                  <a:gd name="connsiteY93" fmla="*/ 113407 h 2523948"/>
                  <a:gd name="connsiteX94" fmla="*/ 2123432 w 5137844"/>
                  <a:gd name="connsiteY94" fmla="*/ 113407 h 2523948"/>
                  <a:gd name="connsiteX95" fmla="*/ 2119933 w 5137844"/>
                  <a:gd name="connsiteY95" fmla="*/ 113407 h 2523948"/>
                  <a:gd name="connsiteX96" fmla="*/ 2097049 w 5137844"/>
                  <a:gd name="connsiteY96" fmla="*/ 113407 h 2523948"/>
                  <a:gd name="connsiteX97" fmla="*/ 1981658 w 5137844"/>
                  <a:gd name="connsiteY97" fmla="*/ 113407 h 2523948"/>
                  <a:gd name="connsiteX98" fmla="*/ 1956221 w 5137844"/>
                  <a:gd name="connsiteY98" fmla="*/ 113407 h 2523948"/>
                  <a:gd name="connsiteX99" fmla="*/ 1949425 w 5137844"/>
                  <a:gd name="connsiteY99" fmla="*/ 113407 h 2523948"/>
                  <a:gd name="connsiteX100" fmla="*/ 1947364 w 5137844"/>
                  <a:gd name="connsiteY100" fmla="*/ 113407 h 2523948"/>
                  <a:gd name="connsiteX101" fmla="*/ 1934122 w 5137844"/>
                  <a:gd name="connsiteY101" fmla="*/ 113407 h 2523948"/>
                  <a:gd name="connsiteX102" fmla="*/ 1932932 w 5137844"/>
                  <a:gd name="connsiteY102" fmla="*/ 113407 h 2523948"/>
                  <a:gd name="connsiteX103" fmla="*/ 1906549 w 5137844"/>
                  <a:gd name="connsiteY103" fmla="*/ 113407 h 2523948"/>
                  <a:gd name="connsiteX104" fmla="*/ 1882214 w 5137844"/>
                  <a:gd name="connsiteY104" fmla="*/ 113407 h 2523948"/>
                  <a:gd name="connsiteX105" fmla="*/ 1861030 w 5137844"/>
                  <a:gd name="connsiteY105" fmla="*/ 113407 h 2523948"/>
                  <a:gd name="connsiteX106" fmla="*/ 1791158 w 5137844"/>
                  <a:gd name="connsiteY106" fmla="*/ 113407 h 2523948"/>
                  <a:gd name="connsiteX107" fmla="*/ 1747978 w 5137844"/>
                  <a:gd name="connsiteY107" fmla="*/ 113407 h 2523948"/>
                  <a:gd name="connsiteX108" fmla="*/ 1691714 w 5137844"/>
                  <a:gd name="connsiteY108" fmla="*/ 113407 h 2523948"/>
                  <a:gd name="connsiteX109" fmla="*/ 1573733 w 5137844"/>
                  <a:gd name="connsiteY109" fmla="*/ 113407 h 2523948"/>
                  <a:gd name="connsiteX110" fmla="*/ 1557478 w 5137844"/>
                  <a:gd name="connsiteY110" fmla="*/ 113407 h 2523948"/>
                  <a:gd name="connsiteX111" fmla="*/ 1383233 w 5137844"/>
                  <a:gd name="connsiteY111" fmla="*/ 113407 h 2523948"/>
                  <a:gd name="connsiteX112" fmla="*/ 1354259 w 5137844"/>
                  <a:gd name="connsiteY112" fmla="*/ 113407 h 2523948"/>
                  <a:gd name="connsiteX113" fmla="*/ 1163759 w 5137844"/>
                  <a:gd name="connsiteY113" fmla="*/ 113407 h 2523948"/>
                  <a:gd name="connsiteX114" fmla="*/ 1084338 w 5137844"/>
                  <a:gd name="connsiteY114" fmla="*/ 113407 h 2523948"/>
                  <a:gd name="connsiteX115" fmla="*/ 893838 w 5137844"/>
                  <a:gd name="connsiteY115" fmla="*/ 113407 h 2523948"/>
                  <a:gd name="connsiteX116" fmla="*/ 690261 w 5137844"/>
                  <a:gd name="connsiteY116" fmla="*/ 230339 h 2523948"/>
                  <a:gd name="connsiteX117" fmla="*/ 162467 w 5137844"/>
                  <a:gd name="connsiteY117" fmla="*/ 1145043 h 2523948"/>
                  <a:gd name="connsiteX118" fmla="*/ 135606 w 5137844"/>
                  <a:gd name="connsiteY118" fmla="*/ 1261974 h 2523948"/>
                  <a:gd name="connsiteX119" fmla="*/ 0 w 5137844"/>
                  <a:gd name="connsiteY119" fmla="*/ 1261974 h 2523948"/>
                  <a:gd name="connsiteX120" fmla="*/ 29513 w 5137844"/>
                  <a:gd name="connsiteY120" fmla="*/ 1133497 h 2523948"/>
                  <a:gd name="connsiteX121" fmla="*/ 609420 w 5137844"/>
                  <a:gd name="connsiteY121" fmla="*/ 128477 h 2523948"/>
                  <a:gd name="connsiteX122" fmla="*/ 833098 w 5137844"/>
                  <a:gd name="connsiteY122" fmla="*/ 0 h 2523948"/>
                  <a:gd name="connsiteX123" fmla="*/ 1974790 w 5137844"/>
                  <a:gd name="connsiteY123" fmla="*/ 0 h 2523948"/>
                  <a:gd name="connsiteX124" fmla="*/ 1976098 w 5137844"/>
                  <a:gd name="connsiteY124" fmla="*/ 0 h 2523948"/>
                  <a:gd name="connsiteX125" fmla="*/ 1990647 w 5137844"/>
                  <a:gd name="connsiteY125" fmla="*/ 0 h 2523948"/>
                  <a:gd name="connsiteX126" fmla="*/ 1992912 w 5137844"/>
                  <a:gd name="connsiteY126" fmla="*/ 0 h 2523948"/>
                  <a:gd name="connsiteX127" fmla="*/ 2000379 w 5137844"/>
                  <a:gd name="connsiteY127" fmla="*/ 0 h 2523948"/>
                  <a:gd name="connsiteX128" fmla="*/ 2180255 w 5137844"/>
                  <a:gd name="connsiteY128" fmla="*/ 0 h 2523948"/>
                  <a:gd name="connsiteX129" fmla="*/ 2204536 w 5137844"/>
                  <a:gd name="connsiteY129" fmla="*/ 0 h 2523948"/>
                  <a:gd name="connsiteX130" fmla="*/ 2358928 w 5137844"/>
                  <a:gd name="connsiteY130" fmla="*/ 0 h 2523948"/>
                  <a:gd name="connsiteX131" fmla="*/ 2383208 w 5137844"/>
                  <a:gd name="connsiteY131" fmla="*/ 0 h 2523948"/>
                  <a:gd name="connsiteX132" fmla="*/ 2513815 w 5137844"/>
                  <a:gd name="connsiteY132" fmla="*/ 0 h 2523948"/>
                  <a:gd name="connsiteX133" fmla="*/ 2538095 w 5137844"/>
                  <a:gd name="connsiteY133" fmla="*/ 0 h 2523948"/>
                  <a:gd name="connsiteX134" fmla="*/ 2646616 w 5137844"/>
                  <a:gd name="connsiteY134" fmla="*/ 0 h 2523948"/>
                  <a:gd name="connsiteX135" fmla="*/ 2670896 w 5137844"/>
                  <a:gd name="connsiteY135" fmla="*/ 0 h 2523948"/>
                  <a:gd name="connsiteX136" fmla="*/ 2759029 w 5137844"/>
                  <a:gd name="connsiteY136" fmla="*/ 0 h 2523948"/>
                  <a:gd name="connsiteX137" fmla="*/ 2783310 w 5137844"/>
                  <a:gd name="connsiteY137" fmla="*/ 0 h 2523948"/>
                  <a:gd name="connsiteX138" fmla="*/ 2852754 w 5137844"/>
                  <a:gd name="connsiteY138" fmla="*/ 0 h 2523948"/>
                  <a:gd name="connsiteX139" fmla="*/ 2877035 w 5137844"/>
                  <a:gd name="connsiteY139" fmla="*/ 0 h 2523948"/>
                  <a:gd name="connsiteX140" fmla="*/ 2929490 w 5137844"/>
                  <a:gd name="connsiteY140" fmla="*/ 0 h 2523948"/>
                  <a:gd name="connsiteX141" fmla="*/ 2953771 w 5137844"/>
                  <a:gd name="connsiteY141" fmla="*/ 0 h 2523948"/>
                  <a:gd name="connsiteX142" fmla="*/ 2990936 w 5137844"/>
                  <a:gd name="connsiteY142" fmla="*/ 0 h 2523948"/>
                  <a:gd name="connsiteX143" fmla="*/ 3015216 w 5137844"/>
                  <a:gd name="connsiteY143" fmla="*/ 0 h 2523948"/>
                  <a:gd name="connsiteX144" fmla="*/ 3074750 w 5137844"/>
                  <a:gd name="connsiteY144" fmla="*/ 0 h 2523948"/>
                  <a:gd name="connsiteX145" fmla="*/ 3099031 w 5137844"/>
                  <a:gd name="connsiteY145" fmla="*/ 0 h 2523948"/>
                  <a:gd name="connsiteX146" fmla="*/ 3117790 w 5137844"/>
                  <a:gd name="connsiteY146" fmla="*/ 0 h 2523948"/>
                  <a:gd name="connsiteX147" fmla="*/ 3135912 w 5137844"/>
                  <a:gd name="connsiteY147" fmla="*/ 0 h 2523948"/>
                  <a:gd name="connsiteX148" fmla="*/ 3142071 w 5137844"/>
                  <a:gd name="connsiteY148" fmla="*/ 0 h 2523948"/>
                  <a:gd name="connsiteX149" fmla="*/ 3143379 w 5137844"/>
                  <a:gd name="connsiteY149" fmla="*/ 0 h 2523948"/>
                  <a:gd name="connsiteX150" fmla="*/ 3157927 w 5137844"/>
                  <a:gd name="connsiteY150" fmla="*/ 0 h 2523948"/>
                  <a:gd name="connsiteX151" fmla="*/ 3160193 w 5137844"/>
                  <a:gd name="connsiteY151" fmla="*/ 0 h 2523948"/>
                  <a:gd name="connsiteX152" fmla="*/ 3347536 w 5137844"/>
                  <a:gd name="connsiteY152" fmla="*/ 0 h 2523948"/>
                  <a:gd name="connsiteX153" fmla="*/ 4303193 w 5137844"/>
                  <a:gd name="connsiteY153" fmla="*/ 0 h 2523948"/>
                  <a:gd name="connsiteX154" fmla="*/ 4526872 w 5137844"/>
                  <a:gd name="connsiteY154" fmla="*/ 128477 h 2523948"/>
                  <a:gd name="connsiteX155" fmla="*/ 5106779 w 5137844"/>
                  <a:gd name="connsiteY155" fmla="*/ 1133497 h 2523948"/>
                  <a:gd name="connsiteX156" fmla="*/ 5106779 w 5137844"/>
                  <a:gd name="connsiteY156" fmla="*/ 1390451 h 2523948"/>
                  <a:gd name="connsiteX157" fmla="*/ 4526872 w 5137844"/>
                  <a:gd name="connsiteY157" fmla="*/ 2395471 h 2523948"/>
                  <a:gd name="connsiteX158" fmla="*/ 4303193 w 5137844"/>
                  <a:gd name="connsiteY158" fmla="*/ 2523948 h 2523948"/>
                  <a:gd name="connsiteX159" fmla="*/ 3160193 w 5137844"/>
                  <a:gd name="connsiteY159" fmla="*/ 2523948 h 2523948"/>
                  <a:gd name="connsiteX160" fmla="*/ 3143379 w 5137844"/>
                  <a:gd name="connsiteY160" fmla="*/ 2523948 h 2523948"/>
                  <a:gd name="connsiteX161" fmla="*/ 3135912 w 5137844"/>
                  <a:gd name="connsiteY161" fmla="*/ 2523948 h 2523948"/>
                  <a:gd name="connsiteX162" fmla="*/ 2000379 w 5137844"/>
                  <a:gd name="connsiteY162" fmla="*/ 2523948 h 2523948"/>
                  <a:gd name="connsiteX163" fmla="*/ 1992912 w 5137844"/>
                  <a:gd name="connsiteY163" fmla="*/ 2523948 h 2523948"/>
                  <a:gd name="connsiteX164" fmla="*/ 1976098 w 5137844"/>
                  <a:gd name="connsiteY164" fmla="*/ 2523948 h 2523948"/>
                  <a:gd name="connsiteX165" fmla="*/ 833098 w 5137844"/>
                  <a:gd name="connsiteY165" fmla="*/ 2523948 h 2523948"/>
                  <a:gd name="connsiteX166" fmla="*/ 609420 w 5137844"/>
                  <a:gd name="connsiteY166" fmla="*/ 2395471 h 2523948"/>
                  <a:gd name="connsiteX167" fmla="*/ 29513 w 5137844"/>
                  <a:gd name="connsiteY167" fmla="*/ 1390451 h 2523948"/>
                  <a:gd name="connsiteX168" fmla="*/ 0 w 5137844"/>
                  <a:gd name="connsiteY168" fmla="*/ 1261974 h 252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5137844" h="2523948">
                    <a:moveTo>
                      <a:pt x="135606" y="1261974"/>
                    </a:moveTo>
                    <a:cubicBezTo>
                      <a:pt x="135606" y="1304409"/>
                      <a:pt x="144559" y="1346843"/>
                      <a:pt x="162467" y="1378906"/>
                    </a:cubicBezTo>
                    <a:cubicBezTo>
                      <a:pt x="162467" y="1378906"/>
                      <a:pt x="162467" y="1378906"/>
                      <a:pt x="690261" y="2293610"/>
                    </a:cubicBezTo>
                    <a:cubicBezTo>
                      <a:pt x="727960" y="2357733"/>
                      <a:pt x="820324" y="2410541"/>
                      <a:pt x="893838" y="2410541"/>
                    </a:cubicBezTo>
                    <a:lnTo>
                      <a:pt x="1084338" y="2410541"/>
                    </a:lnTo>
                    <a:lnTo>
                      <a:pt x="1934122" y="2410541"/>
                    </a:lnTo>
                    <a:lnTo>
                      <a:pt x="1949425" y="2410541"/>
                    </a:lnTo>
                    <a:lnTo>
                      <a:pt x="1956221" y="2410541"/>
                    </a:lnTo>
                    <a:lnTo>
                      <a:pt x="2124622" y="2410541"/>
                    </a:lnTo>
                    <a:lnTo>
                      <a:pt x="2139925" y="2410541"/>
                    </a:lnTo>
                    <a:lnTo>
                      <a:pt x="2146721" y="2410541"/>
                    </a:lnTo>
                    <a:lnTo>
                      <a:pt x="2989710" y="2410541"/>
                    </a:lnTo>
                    <a:lnTo>
                      <a:pt x="2996506" y="2410541"/>
                    </a:lnTo>
                    <a:lnTo>
                      <a:pt x="3011809" y="2410541"/>
                    </a:lnTo>
                    <a:lnTo>
                      <a:pt x="3180210" y="2410541"/>
                    </a:lnTo>
                    <a:lnTo>
                      <a:pt x="3187006" y="2410541"/>
                    </a:lnTo>
                    <a:lnTo>
                      <a:pt x="3202309" y="2410541"/>
                    </a:lnTo>
                    <a:lnTo>
                      <a:pt x="4052093" y="2410541"/>
                    </a:lnTo>
                    <a:lnTo>
                      <a:pt x="4242593" y="2410541"/>
                    </a:lnTo>
                    <a:cubicBezTo>
                      <a:pt x="4317992" y="2410541"/>
                      <a:pt x="4408471" y="2357733"/>
                      <a:pt x="4446171" y="2293610"/>
                    </a:cubicBezTo>
                    <a:cubicBezTo>
                      <a:pt x="4446171" y="2293610"/>
                      <a:pt x="4446171" y="2293610"/>
                      <a:pt x="4973965" y="1378906"/>
                    </a:cubicBezTo>
                    <a:cubicBezTo>
                      <a:pt x="5011664" y="1314782"/>
                      <a:pt x="5011664" y="1209166"/>
                      <a:pt x="4973965" y="1145043"/>
                    </a:cubicBezTo>
                    <a:cubicBezTo>
                      <a:pt x="4973965" y="1145043"/>
                      <a:pt x="4973965" y="1145043"/>
                      <a:pt x="4446171" y="230339"/>
                    </a:cubicBezTo>
                    <a:cubicBezTo>
                      <a:pt x="4408471" y="166215"/>
                      <a:pt x="4317992" y="113407"/>
                      <a:pt x="4242593" y="113407"/>
                    </a:cubicBezTo>
                    <a:cubicBezTo>
                      <a:pt x="4242593" y="113407"/>
                      <a:pt x="4242593" y="113407"/>
                      <a:pt x="4133871" y="113407"/>
                    </a:cubicBezTo>
                    <a:lnTo>
                      <a:pt x="4052093" y="113407"/>
                    </a:lnTo>
                    <a:lnTo>
                      <a:pt x="4050394" y="113407"/>
                    </a:lnTo>
                    <a:lnTo>
                      <a:pt x="4038503" y="113407"/>
                    </a:lnTo>
                    <a:lnTo>
                      <a:pt x="4030245" y="113407"/>
                    </a:lnTo>
                    <a:lnTo>
                      <a:pt x="4006226" y="113407"/>
                    </a:lnTo>
                    <a:lnTo>
                      <a:pt x="3943371" y="113407"/>
                    </a:lnTo>
                    <a:lnTo>
                      <a:pt x="3875656" y="113407"/>
                    </a:lnTo>
                    <a:lnTo>
                      <a:pt x="3839745" y="113407"/>
                    </a:lnTo>
                    <a:lnTo>
                      <a:pt x="3776065" y="113407"/>
                    </a:lnTo>
                    <a:lnTo>
                      <a:pt x="3685156" y="113407"/>
                    </a:lnTo>
                    <a:lnTo>
                      <a:pt x="3659911" y="113407"/>
                    </a:lnTo>
                    <a:lnTo>
                      <a:pt x="3585565" y="113407"/>
                    </a:lnTo>
                    <a:lnTo>
                      <a:pt x="3525919" y="113407"/>
                    </a:lnTo>
                    <a:lnTo>
                      <a:pt x="3469411" y="113407"/>
                    </a:lnTo>
                    <a:lnTo>
                      <a:pt x="3372816" y="113407"/>
                    </a:lnTo>
                    <a:lnTo>
                      <a:pt x="3335419" y="113407"/>
                    </a:lnTo>
                    <a:lnTo>
                      <a:pt x="3202309" y="113407"/>
                    </a:lnTo>
                    <a:lnTo>
                      <a:pt x="3200246" y="113407"/>
                    </a:lnTo>
                    <a:lnTo>
                      <a:pt x="3187006" y="113407"/>
                    </a:lnTo>
                    <a:lnTo>
                      <a:pt x="3185815" y="113407"/>
                    </a:lnTo>
                    <a:lnTo>
                      <a:pt x="3182316" y="113407"/>
                    </a:lnTo>
                    <a:lnTo>
                      <a:pt x="3180210" y="113407"/>
                    </a:lnTo>
                    <a:cubicBezTo>
                      <a:pt x="3180210" y="113407"/>
                      <a:pt x="3180210" y="113407"/>
                      <a:pt x="3163716" y="113407"/>
                    </a:cubicBezTo>
                    <a:lnTo>
                      <a:pt x="3146643" y="113407"/>
                    </a:lnTo>
                    <a:lnTo>
                      <a:pt x="3124544" y="113407"/>
                    </a:lnTo>
                    <a:lnTo>
                      <a:pt x="3070360" y="113407"/>
                    </a:lnTo>
                    <a:lnTo>
                      <a:pt x="3048262" y="113407"/>
                    </a:lnTo>
                    <a:lnTo>
                      <a:pt x="3014437" y="113407"/>
                    </a:lnTo>
                    <a:lnTo>
                      <a:pt x="3011809" y="113407"/>
                    </a:lnTo>
                    <a:lnTo>
                      <a:pt x="3009746" y="113407"/>
                    </a:lnTo>
                    <a:lnTo>
                      <a:pt x="2996506" y="113407"/>
                    </a:lnTo>
                    <a:lnTo>
                      <a:pt x="2995315" y="113407"/>
                    </a:lnTo>
                    <a:lnTo>
                      <a:pt x="2992338" y="113407"/>
                    </a:lnTo>
                    <a:lnTo>
                      <a:pt x="2989710" y="113407"/>
                    </a:lnTo>
                    <a:lnTo>
                      <a:pt x="2987648" y="113407"/>
                    </a:lnTo>
                    <a:lnTo>
                      <a:pt x="2973216" y="113407"/>
                    </a:lnTo>
                    <a:lnTo>
                      <a:pt x="2956143" y="113407"/>
                    </a:lnTo>
                    <a:lnTo>
                      <a:pt x="2944597" y="113407"/>
                    </a:lnTo>
                    <a:lnTo>
                      <a:pt x="2934044" y="113407"/>
                    </a:lnTo>
                    <a:lnTo>
                      <a:pt x="2922498" y="113407"/>
                    </a:lnTo>
                    <a:lnTo>
                      <a:pt x="2879860" y="113407"/>
                    </a:lnTo>
                    <a:lnTo>
                      <a:pt x="2859294" y="113407"/>
                    </a:lnTo>
                    <a:lnTo>
                      <a:pt x="2857762" y="113407"/>
                    </a:lnTo>
                    <a:lnTo>
                      <a:pt x="2837195" y="113407"/>
                    </a:lnTo>
                    <a:lnTo>
                      <a:pt x="2823937" y="113407"/>
                    </a:lnTo>
                    <a:lnTo>
                      <a:pt x="2801838" y="113407"/>
                    </a:lnTo>
                    <a:lnTo>
                      <a:pt x="2756982" y="113407"/>
                    </a:lnTo>
                    <a:lnTo>
                      <a:pt x="2754097" y="113407"/>
                    </a:lnTo>
                    <a:lnTo>
                      <a:pt x="2734884" y="113407"/>
                    </a:lnTo>
                    <a:lnTo>
                      <a:pt x="2731998" y="113407"/>
                    </a:lnTo>
                    <a:lnTo>
                      <a:pt x="2668794" y="113407"/>
                    </a:lnTo>
                    <a:lnTo>
                      <a:pt x="2646695" y="113407"/>
                    </a:lnTo>
                    <a:lnTo>
                      <a:pt x="2636115" y="113407"/>
                    </a:lnTo>
                    <a:lnTo>
                      <a:pt x="2614017" y="113407"/>
                    </a:lnTo>
                    <a:lnTo>
                      <a:pt x="2566482" y="113407"/>
                    </a:lnTo>
                    <a:lnTo>
                      <a:pt x="2544384" y="113407"/>
                    </a:lnTo>
                    <a:lnTo>
                      <a:pt x="2495147" y="113407"/>
                    </a:lnTo>
                    <a:lnTo>
                      <a:pt x="2473049" y="113407"/>
                    </a:lnTo>
                    <a:lnTo>
                      <a:pt x="2445615" y="113407"/>
                    </a:lnTo>
                    <a:lnTo>
                      <a:pt x="2423517" y="113407"/>
                    </a:lnTo>
                    <a:lnTo>
                      <a:pt x="2332532" y="113407"/>
                    </a:lnTo>
                    <a:lnTo>
                      <a:pt x="2310433" y="113407"/>
                    </a:lnTo>
                    <a:lnTo>
                      <a:pt x="2304647" y="113407"/>
                    </a:lnTo>
                    <a:lnTo>
                      <a:pt x="2282549" y="113407"/>
                    </a:lnTo>
                    <a:lnTo>
                      <a:pt x="2146721" y="113407"/>
                    </a:lnTo>
                    <a:lnTo>
                      <a:pt x="2142032" y="113407"/>
                    </a:lnTo>
                    <a:lnTo>
                      <a:pt x="2139925" y="113407"/>
                    </a:lnTo>
                    <a:lnTo>
                      <a:pt x="2137864" y="113407"/>
                    </a:lnTo>
                    <a:lnTo>
                      <a:pt x="2124622" y="113407"/>
                    </a:lnTo>
                    <a:lnTo>
                      <a:pt x="2123432" y="113407"/>
                    </a:lnTo>
                    <a:lnTo>
                      <a:pt x="2119933" y="113407"/>
                    </a:lnTo>
                    <a:lnTo>
                      <a:pt x="2097049" y="113407"/>
                    </a:lnTo>
                    <a:cubicBezTo>
                      <a:pt x="2073661" y="113407"/>
                      <a:pt x="2037517" y="113407"/>
                      <a:pt x="1981658" y="113407"/>
                    </a:cubicBezTo>
                    <a:lnTo>
                      <a:pt x="1956221" y="113407"/>
                    </a:lnTo>
                    <a:lnTo>
                      <a:pt x="1949425" y="113407"/>
                    </a:lnTo>
                    <a:lnTo>
                      <a:pt x="1947364" y="113407"/>
                    </a:lnTo>
                    <a:lnTo>
                      <a:pt x="1934122" y="113407"/>
                    </a:lnTo>
                    <a:lnTo>
                      <a:pt x="1932932" y="113407"/>
                    </a:lnTo>
                    <a:lnTo>
                      <a:pt x="1906549" y="113407"/>
                    </a:lnTo>
                    <a:lnTo>
                      <a:pt x="1882214" y="113407"/>
                    </a:lnTo>
                    <a:lnTo>
                      <a:pt x="1861030" y="113407"/>
                    </a:lnTo>
                    <a:lnTo>
                      <a:pt x="1791158" y="113407"/>
                    </a:lnTo>
                    <a:lnTo>
                      <a:pt x="1747978" y="113407"/>
                    </a:lnTo>
                    <a:lnTo>
                      <a:pt x="1691714" y="113407"/>
                    </a:lnTo>
                    <a:lnTo>
                      <a:pt x="1573733" y="113407"/>
                    </a:lnTo>
                    <a:lnTo>
                      <a:pt x="1557478" y="113407"/>
                    </a:lnTo>
                    <a:lnTo>
                      <a:pt x="1383233" y="113407"/>
                    </a:lnTo>
                    <a:lnTo>
                      <a:pt x="1354259" y="113407"/>
                    </a:lnTo>
                    <a:lnTo>
                      <a:pt x="1163759" y="113407"/>
                    </a:lnTo>
                    <a:lnTo>
                      <a:pt x="1084338" y="113407"/>
                    </a:lnTo>
                    <a:lnTo>
                      <a:pt x="893838" y="113407"/>
                    </a:lnTo>
                    <a:cubicBezTo>
                      <a:pt x="820324" y="113407"/>
                      <a:pt x="727960" y="166215"/>
                      <a:pt x="690261" y="230339"/>
                    </a:cubicBezTo>
                    <a:cubicBezTo>
                      <a:pt x="690261" y="230339"/>
                      <a:pt x="690261" y="230339"/>
                      <a:pt x="162467" y="1145043"/>
                    </a:cubicBezTo>
                    <a:cubicBezTo>
                      <a:pt x="144559" y="1177105"/>
                      <a:pt x="135606" y="1219539"/>
                      <a:pt x="135606" y="1261974"/>
                    </a:cubicBezTo>
                    <a:close/>
                    <a:moveTo>
                      <a:pt x="0" y="1261974"/>
                    </a:moveTo>
                    <a:cubicBezTo>
                      <a:pt x="0" y="1215349"/>
                      <a:pt x="9837" y="1168725"/>
                      <a:pt x="29513" y="1133497"/>
                    </a:cubicBezTo>
                    <a:cubicBezTo>
                      <a:pt x="609420" y="128477"/>
                      <a:pt x="609420" y="128477"/>
                      <a:pt x="609420" y="128477"/>
                    </a:cubicBezTo>
                    <a:cubicBezTo>
                      <a:pt x="650842" y="58022"/>
                      <a:pt x="752325" y="0"/>
                      <a:pt x="833098" y="0"/>
                    </a:cubicBezTo>
                    <a:cubicBezTo>
                      <a:pt x="1702959" y="0"/>
                      <a:pt x="1920424" y="0"/>
                      <a:pt x="1974790" y="0"/>
                    </a:cubicBezTo>
                    <a:lnTo>
                      <a:pt x="1976098" y="0"/>
                    </a:lnTo>
                    <a:lnTo>
                      <a:pt x="1990647" y="0"/>
                    </a:lnTo>
                    <a:lnTo>
                      <a:pt x="1992912" y="0"/>
                    </a:lnTo>
                    <a:lnTo>
                      <a:pt x="2000379" y="0"/>
                    </a:lnTo>
                    <a:lnTo>
                      <a:pt x="2180255" y="0"/>
                    </a:lnTo>
                    <a:lnTo>
                      <a:pt x="2204536" y="0"/>
                    </a:lnTo>
                    <a:lnTo>
                      <a:pt x="2358928" y="0"/>
                    </a:lnTo>
                    <a:lnTo>
                      <a:pt x="2383208" y="0"/>
                    </a:lnTo>
                    <a:lnTo>
                      <a:pt x="2513815" y="0"/>
                    </a:lnTo>
                    <a:lnTo>
                      <a:pt x="2538095" y="0"/>
                    </a:lnTo>
                    <a:lnTo>
                      <a:pt x="2646616" y="0"/>
                    </a:lnTo>
                    <a:lnTo>
                      <a:pt x="2670896" y="0"/>
                    </a:lnTo>
                    <a:lnTo>
                      <a:pt x="2759029" y="0"/>
                    </a:lnTo>
                    <a:lnTo>
                      <a:pt x="2783310" y="0"/>
                    </a:lnTo>
                    <a:lnTo>
                      <a:pt x="2852754" y="0"/>
                    </a:lnTo>
                    <a:lnTo>
                      <a:pt x="2877035" y="0"/>
                    </a:lnTo>
                    <a:lnTo>
                      <a:pt x="2929490" y="0"/>
                    </a:lnTo>
                    <a:lnTo>
                      <a:pt x="2953771" y="0"/>
                    </a:lnTo>
                    <a:lnTo>
                      <a:pt x="2990936" y="0"/>
                    </a:lnTo>
                    <a:lnTo>
                      <a:pt x="3015216" y="0"/>
                    </a:lnTo>
                    <a:lnTo>
                      <a:pt x="3074750" y="0"/>
                    </a:lnTo>
                    <a:lnTo>
                      <a:pt x="3099031" y="0"/>
                    </a:lnTo>
                    <a:lnTo>
                      <a:pt x="3117790" y="0"/>
                    </a:lnTo>
                    <a:cubicBezTo>
                      <a:pt x="3135912" y="0"/>
                      <a:pt x="3135912" y="0"/>
                      <a:pt x="3135912" y="0"/>
                    </a:cubicBezTo>
                    <a:lnTo>
                      <a:pt x="3142071" y="0"/>
                    </a:lnTo>
                    <a:lnTo>
                      <a:pt x="3143379" y="0"/>
                    </a:lnTo>
                    <a:lnTo>
                      <a:pt x="3157927" y="0"/>
                    </a:lnTo>
                    <a:lnTo>
                      <a:pt x="3160193" y="0"/>
                    </a:lnTo>
                    <a:lnTo>
                      <a:pt x="3347536" y="0"/>
                    </a:lnTo>
                    <a:cubicBezTo>
                      <a:pt x="4303193" y="0"/>
                      <a:pt x="4303193" y="0"/>
                      <a:pt x="4303193" y="0"/>
                    </a:cubicBezTo>
                    <a:cubicBezTo>
                      <a:pt x="4386037" y="0"/>
                      <a:pt x="4485449" y="58022"/>
                      <a:pt x="4526872" y="128477"/>
                    </a:cubicBezTo>
                    <a:cubicBezTo>
                      <a:pt x="5106779" y="1133497"/>
                      <a:pt x="5106779" y="1133497"/>
                      <a:pt x="5106779" y="1133497"/>
                    </a:cubicBezTo>
                    <a:cubicBezTo>
                      <a:pt x="5148200" y="1203952"/>
                      <a:pt x="5148200" y="1319996"/>
                      <a:pt x="5106779" y="1390451"/>
                    </a:cubicBezTo>
                    <a:cubicBezTo>
                      <a:pt x="4526872" y="2395471"/>
                      <a:pt x="4526872" y="2395471"/>
                      <a:pt x="4526872" y="2395471"/>
                    </a:cubicBezTo>
                    <a:cubicBezTo>
                      <a:pt x="4485449" y="2465926"/>
                      <a:pt x="4386037" y="2523948"/>
                      <a:pt x="4303193" y="2523948"/>
                    </a:cubicBezTo>
                    <a:lnTo>
                      <a:pt x="3160193" y="2523948"/>
                    </a:lnTo>
                    <a:lnTo>
                      <a:pt x="3143379" y="2523948"/>
                    </a:lnTo>
                    <a:lnTo>
                      <a:pt x="3135912" y="2523948"/>
                    </a:lnTo>
                    <a:lnTo>
                      <a:pt x="2000379" y="2523948"/>
                    </a:lnTo>
                    <a:lnTo>
                      <a:pt x="1992912" y="2523948"/>
                    </a:lnTo>
                    <a:lnTo>
                      <a:pt x="1976098" y="2523948"/>
                    </a:lnTo>
                    <a:lnTo>
                      <a:pt x="833098" y="2523948"/>
                    </a:lnTo>
                    <a:cubicBezTo>
                      <a:pt x="752325" y="2523948"/>
                      <a:pt x="650842" y="2465926"/>
                      <a:pt x="609420" y="2395471"/>
                    </a:cubicBezTo>
                    <a:cubicBezTo>
                      <a:pt x="29513" y="1390451"/>
                      <a:pt x="29513" y="1390451"/>
                      <a:pt x="29513" y="1390451"/>
                    </a:cubicBezTo>
                    <a:cubicBezTo>
                      <a:pt x="9837" y="1355223"/>
                      <a:pt x="0" y="1308599"/>
                      <a:pt x="0" y="1261974"/>
                    </a:cubicBezTo>
                    <a:close/>
                  </a:path>
                </a:pathLst>
              </a:custGeom>
              <a:solidFill>
                <a:srgbClr val="B582D6"/>
              </a:solidFill>
              <a:ln w="25400">
                <a:noFill/>
              </a:ln>
              <a:effectLst/>
            </p:spPr>
            <p:txBody>
              <a:bodyPr vert="horz" wrap="square" lIns="121920" tIns="60960" rIns="121920" bIns="60960" numCol="1" anchor="t" anchorCtr="0" compatLnSpc="1">
                <a:noAutofit/>
              </a:bodyPr>
              <a:p>
                <a:endParaRPr lang="zh-CN" altLang="en-US" sz="2000">
                  <a:solidFill>
                    <a:prstClr val="black"/>
                  </a:solidFill>
                  <a:latin typeface="微软雅黑" panose="020B0503020204020204" pitchFamily="34" charset="-122"/>
                  <a:ea typeface="微软雅黑" panose="020B0503020204020204" pitchFamily="34" charset="-122"/>
                </a:endParaRPr>
              </a:p>
            </p:txBody>
          </p:sp>
          <p:sp>
            <p:nvSpPr>
              <p:cNvPr id="46" name="矩形 45"/>
              <p:cNvSpPr/>
              <p:nvPr/>
            </p:nvSpPr>
            <p:spPr>
              <a:xfrm>
                <a:off x="773540" y="2423160"/>
                <a:ext cx="2376264" cy="626712"/>
              </a:xfrm>
              <a:prstGeom prst="rect">
                <a:avLst/>
              </a:prstGeom>
              <a:solidFill>
                <a:srgbClr val="B582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latin typeface="微软雅黑" panose="020B0503020204020204" pitchFamily="34" charset="-122"/>
                  <a:ea typeface="微软雅黑" panose="020B0503020204020204" pitchFamily="34" charset="-122"/>
                </a:endParaRPr>
              </a:p>
            </p:txBody>
          </p:sp>
        </p:grpSp>
        <p:sp>
          <p:nvSpPr>
            <p:cNvPr id="66" name="TextBox 29"/>
            <p:cNvSpPr txBox="1"/>
            <p:nvPr/>
          </p:nvSpPr>
          <p:spPr>
            <a:xfrm>
              <a:off x="1745" y="5447"/>
              <a:ext cx="2656" cy="2742"/>
            </a:xfrm>
            <a:prstGeom prst="rect">
              <a:avLst/>
            </a:prstGeom>
            <a:noFill/>
          </p:spPr>
          <p:txBody>
            <a:bodyPr wrap="square" lIns="0" tIns="0" rIns="0" bIns="0" rtlCol="0">
              <a:spAutoFit/>
            </a:bodyPr>
            <a:p>
              <a:pPr algn="just">
                <a:lnSpc>
                  <a:spcPts val="2000"/>
                </a:lnSpc>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点击输入简要文字内容，文字内容需概括精炼，言简意赅的说明分项内容言简意赅的说明分项内容</a:t>
              </a:r>
              <a:endParaRPr lang="zh-CN" altLang="en-US" sz="14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67" name="TextBox 30"/>
            <p:cNvSpPr txBox="1"/>
            <p:nvPr/>
          </p:nvSpPr>
          <p:spPr>
            <a:xfrm>
              <a:off x="1363" y="3965"/>
              <a:ext cx="3490" cy="657"/>
            </a:xfrm>
            <a:prstGeom prst="rect">
              <a:avLst/>
            </a:prstGeom>
            <a:noFill/>
          </p:spPr>
          <p:txBody>
            <a:bodyPr wrap="square" lIns="0" tIns="0" rIns="0" bIns="0" rtlCol="0">
              <a:spAutoFit/>
            </a:bodyPr>
            <a:p>
              <a:r>
                <a:rPr lang="zh-CN" altLang="en-US" sz="2400" b="1" dirty="0">
                  <a:solidFill>
                    <a:schemeClr val="bg1"/>
                  </a:solidFill>
                  <a:latin typeface="微软雅黑" panose="020B0503020204020204" pitchFamily="34" charset="-122"/>
                  <a:ea typeface="微软雅黑" panose="020B0503020204020204" pitchFamily="34" charset="-122"/>
                </a:rPr>
                <a:t>内部环境问题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72" name="TextBox 20"/>
            <p:cNvSpPr txBox="1"/>
            <p:nvPr/>
          </p:nvSpPr>
          <p:spPr>
            <a:xfrm>
              <a:off x="2777" y="2681"/>
              <a:ext cx="986" cy="657"/>
            </a:xfrm>
            <a:prstGeom prst="rect">
              <a:avLst/>
            </a:prstGeom>
            <a:noFill/>
          </p:spPr>
          <p:txBody>
            <a:bodyPr wrap="square" lIns="0" tIns="0" rIns="0" bIns="0" rtlCol="0">
              <a:spAutoFit/>
            </a:bodyPr>
            <a:p>
              <a:pPr algn="ctr"/>
              <a:r>
                <a:rPr lang="en-US" altLang="zh-CN" sz="2400" spc="400" dirty="0">
                  <a:solidFill>
                    <a:schemeClr val="bg2">
                      <a:lumMod val="25000"/>
                    </a:schemeClr>
                  </a:solidFill>
                  <a:latin typeface="微软雅黑" panose="020B0503020204020204" pitchFamily="34" charset="-122"/>
                  <a:ea typeface="微软雅黑" panose="020B0503020204020204" pitchFamily="34" charset="-122"/>
                </a:rPr>
                <a:t>01</a:t>
              </a:r>
              <a:endParaRPr lang="en-US" altLang="zh-CN" sz="2400" spc="400" dirty="0">
                <a:solidFill>
                  <a:schemeClr val="bg2">
                    <a:lumMod val="25000"/>
                  </a:schemeClr>
                </a:solidFill>
                <a:latin typeface="微软雅黑" panose="020B0503020204020204" pitchFamily="34" charset="-122"/>
                <a:ea typeface="微软雅黑" panose="020B0503020204020204" pitchFamily="34" charset="-122"/>
              </a:endParaRPr>
            </a:p>
          </p:txBody>
        </p:sp>
        <p:grpSp>
          <p:nvGrpSpPr>
            <p:cNvPr id="78" name="组合 77"/>
            <p:cNvGrpSpPr/>
            <p:nvPr/>
          </p:nvGrpSpPr>
          <p:grpSpPr>
            <a:xfrm>
              <a:off x="5469" y="2107"/>
              <a:ext cx="3975" cy="8091"/>
              <a:chOff x="699698" y="1340769"/>
              <a:chExt cx="2523948" cy="5137844"/>
            </a:xfrm>
            <a:solidFill>
              <a:schemeClr val="tx1">
                <a:lumMod val="75000"/>
                <a:lumOff val="25000"/>
              </a:schemeClr>
            </a:solidFill>
          </p:grpSpPr>
          <p:sp>
            <p:nvSpPr>
              <p:cNvPr id="79" name="任意多边形 78"/>
              <p:cNvSpPr/>
              <p:nvPr/>
            </p:nvSpPr>
            <p:spPr bwMode="auto">
              <a:xfrm rot="5400000">
                <a:off x="-607250" y="2647717"/>
                <a:ext cx="5137844" cy="2523948"/>
              </a:xfrm>
              <a:custGeom>
                <a:avLst/>
                <a:gdLst>
                  <a:gd name="connsiteX0" fmla="*/ 135606 w 5137844"/>
                  <a:gd name="connsiteY0" fmla="*/ 1261974 h 2523948"/>
                  <a:gd name="connsiteX1" fmla="*/ 162467 w 5137844"/>
                  <a:gd name="connsiteY1" fmla="*/ 1378906 h 2523948"/>
                  <a:gd name="connsiteX2" fmla="*/ 690261 w 5137844"/>
                  <a:gd name="connsiteY2" fmla="*/ 2293610 h 2523948"/>
                  <a:gd name="connsiteX3" fmla="*/ 893838 w 5137844"/>
                  <a:gd name="connsiteY3" fmla="*/ 2410541 h 2523948"/>
                  <a:gd name="connsiteX4" fmla="*/ 1084338 w 5137844"/>
                  <a:gd name="connsiteY4" fmla="*/ 2410541 h 2523948"/>
                  <a:gd name="connsiteX5" fmla="*/ 1934122 w 5137844"/>
                  <a:gd name="connsiteY5" fmla="*/ 2410541 h 2523948"/>
                  <a:gd name="connsiteX6" fmla="*/ 1949425 w 5137844"/>
                  <a:gd name="connsiteY6" fmla="*/ 2410541 h 2523948"/>
                  <a:gd name="connsiteX7" fmla="*/ 1956221 w 5137844"/>
                  <a:gd name="connsiteY7" fmla="*/ 2410541 h 2523948"/>
                  <a:gd name="connsiteX8" fmla="*/ 2124622 w 5137844"/>
                  <a:gd name="connsiteY8" fmla="*/ 2410541 h 2523948"/>
                  <a:gd name="connsiteX9" fmla="*/ 2139925 w 5137844"/>
                  <a:gd name="connsiteY9" fmla="*/ 2410541 h 2523948"/>
                  <a:gd name="connsiteX10" fmla="*/ 2146721 w 5137844"/>
                  <a:gd name="connsiteY10" fmla="*/ 2410541 h 2523948"/>
                  <a:gd name="connsiteX11" fmla="*/ 2989710 w 5137844"/>
                  <a:gd name="connsiteY11" fmla="*/ 2410541 h 2523948"/>
                  <a:gd name="connsiteX12" fmla="*/ 2996506 w 5137844"/>
                  <a:gd name="connsiteY12" fmla="*/ 2410541 h 2523948"/>
                  <a:gd name="connsiteX13" fmla="*/ 3011809 w 5137844"/>
                  <a:gd name="connsiteY13" fmla="*/ 2410541 h 2523948"/>
                  <a:gd name="connsiteX14" fmla="*/ 3180210 w 5137844"/>
                  <a:gd name="connsiteY14" fmla="*/ 2410541 h 2523948"/>
                  <a:gd name="connsiteX15" fmla="*/ 3187006 w 5137844"/>
                  <a:gd name="connsiteY15" fmla="*/ 2410541 h 2523948"/>
                  <a:gd name="connsiteX16" fmla="*/ 3202309 w 5137844"/>
                  <a:gd name="connsiteY16" fmla="*/ 2410541 h 2523948"/>
                  <a:gd name="connsiteX17" fmla="*/ 4052093 w 5137844"/>
                  <a:gd name="connsiteY17" fmla="*/ 2410541 h 2523948"/>
                  <a:gd name="connsiteX18" fmla="*/ 4242593 w 5137844"/>
                  <a:gd name="connsiteY18" fmla="*/ 2410541 h 2523948"/>
                  <a:gd name="connsiteX19" fmla="*/ 4446171 w 5137844"/>
                  <a:gd name="connsiteY19" fmla="*/ 2293610 h 2523948"/>
                  <a:gd name="connsiteX20" fmla="*/ 4973965 w 5137844"/>
                  <a:gd name="connsiteY20" fmla="*/ 1378906 h 2523948"/>
                  <a:gd name="connsiteX21" fmla="*/ 4973965 w 5137844"/>
                  <a:gd name="connsiteY21" fmla="*/ 1145043 h 2523948"/>
                  <a:gd name="connsiteX22" fmla="*/ 4446171 w 5137844"/>
                  <a:gd name="connsiteY22" fmla="*/ 230339 h 2523948"/>
                  <a:gd name="connsiteX23" fmla="*/ 4242593 w 5137844"/>
                  <a:gd name="connsiteY23" fmla="*/ 113407 h 2523948"/>
                  <a:gd name="connsiteX24" fmla="*/ 4133871 w 5137844"/>
                  <a:gd name="connsiteY24" fmla="*/ 113407 h 2523948"/>
                  <a:gd name="connsiteX25" fmla="*/ 4052093 w 5137844"/>
                  <a:gd name="connsiteY25" fmla="*/ 113407 h 2523948"/>
                  <a:gd name="connsiteX26" fmla="*/ 4050394 w 5137844"/>
                  <a:gd name="connsiteY26" fmla="*/ 113407 h 2523948"/>
                  <a:gd name="connsiteX27" fmla="*/ 4038503 w 5137844"/>
                  <a:gd name="connsiteY27" fmla="*/ 113407 h 2523948"/>
                  <a:gd name="connsiteX28" fmla="*/ 4030245 w 5137844"/>
                  <a:gd name="connsiteY28" fmla="*/ 113407 h 2523948"/>
                  <a:gd name="connsiteX29" fmla="*/ 4006226 w 5137844"/>
                  <a:gd name="connsiteY29" fmla="*/ 113407 h 2523948"/>
                  <a:gd name="connsiteX30" fmla="*/ 3943371 w 5137844"/>
                  <a:gd name="connsiteY30" fmla="*/ 113407 h 2523948"/>
                  <a:gd name="connsiteX31" fmla="*/ 3875656 w 5137844"/>
                  <a:gd name="connsiteY31" fmla="*/ 113407 h 2523948"/>
                  <a:gd name="connsiteX32" fmla="*/ 3839745 w 5137844"/>
                  <a:gd name="connsiteY32" fmla="*/ 113407 h 2523948"/>
                  <a:gd name="connsiteX33" fmla="*/ 3776065 w 5137844"/>
                  <a:gd name="connsiteY33" fmla="*/ 113407 h 2523948"/>
                  <a:gd name="connsiteX34" fmla="*/ 3685156 w 5137844"/>
                  <a:gd name="connsiteY34" fmla="*/ 113407 h 2523948"/>
                  <a:gd name="connsiteX35" fmla="*/ 3659911 w 5137844"/>
                  <a:gd name="connsiteY35" fmla="*/ 113407 h 2523948"/>
                  <a:gd name="connsiteX36" fmla="*/ 3585565 w 5137844"/>
                  <a:gd name="connsiteY36" fmla="*/ 113407 h 2523948"/>
                  <a:gd name="connsiteX37" fmla="*/ 3525919 w 5137844"/>
                  <a:gd name="connsiteY37" fmla="*/ 113407 h 2523948"/>
                  <a:gd name="connsiteX38" fmla="*/ 3469411 w 5137844"/>
                  <a:gd name="connsiteY38" fmla="*/ 113407 h 2523948"/>
                  <a:gd name="connsiteX39" fmla="*/ 3372816 w 5137844"/>
                  <a:gd name="connsiteY39" fmla="*/ 113407 h 2523948"/>
                  <a:gd name="connsiteX40" fmla="*/ 3335419 w 5137844"/>
                  <a:gd name="connsiteY40" fmla="*/ 113407 h 2523948"/>
                  <a:gd name="connsiteX41" fmla="*/ 3202309 w 5137844"/>
                  <a:gd name="connsiteY41" fmla="*/ 113407 h 2523948"/>
                  <a:gd name="connsiteX42" fmla="*/ 3200246 w 5137844"/>
                  <a:gd name="connsiteY42" fmla="*/ 113407 h 2523948"/>
                  <a:gd name="connsiteX43" fmla="*/ 3187006 w 5137844"/>
                  <a:gd name="connsiteY43" fmla="*/ 113407 h 2523948"/>
                  <a:gd name="connsiteX44" fmla="*/ 3185815 w 5137844"/>
                  <a:gd name="connsiteY44" fmla="*/ 113407 h 2523948"/>
                  <a:gd name="connsiteX45" fmla="*/ 3182316 w 5137844"/>
                  <a:gd name="connsiteY45" fmla="*/ 113407 h 2523948"/>
                  <a:gd name="connsiteX46" fmla="*/ 3180210 w 5137844"/>
                  <a:gd name="connsiteY46" fmla="*/ 113407 h 2523948"/>
                  <a:gd name="connsiteX47" fmla="*/ 3163716 w 5137844"/>
                  <a:gd name="connsiteY47" fmla="*/ 113407 h 2523948"/>
                  <a:gd name="connsiteX48" fmla="*/ 3146643 w 5137844"/>
                  <a:gd name="connsiteY48" fmla="*/ 113407 h 2523948"/>
                  <a:gd name="connsiteX49" fmla="*/ 3124544 w 5137844"/>
                  <a:gd name="connsiteY49" fmla="*/ 113407 h 2523948"/>
                  <a:gd name="connsiteX50" fmla="*/ 3070360 w 5137844"/>
                  <a:gd name="connsiteY50" fmla="*/ 113407 h 2523948"/>
                  <a:gd name="connsiteX51" fmla="*/ 3048262 w 5137844"/>
                  <a:gd name="connsiteY51" fmla="*/ 113407 h 2523948"/>
                  <a:gd name="connsiteX52" fmla="*/ 3014437 w 5137844"/>
                  <a:gd name="connsiteY52" fmla="*/ 113407 h 2523948"/>
                  <a:gd name="connsiteX53" fmla="*/ 3011809 w 5137844"/>
                  <a:gd name="connsiteY53" fmla="*/ 113407 h 2523948"/>
                  <a:gd name="connsiteX54" fmla="*/ 3009746 w 5137844"/>
                  <a:gd name="connsiteY54" fmla="*/ 113407 h 2523948"/>
                  <a:gd name="connsiteX55" fmla="*/ 2996506 w 5137844"/>
                  <a:gd name="connsiteY55" fmla="*/ 113407 h 2523948"/>
                  <a:gd name="connsiteX56" fmla="*/ 2995315 w 5137844"/>
                  <a:gd name="connsiteY56" fmla="*/ 113407 h 2523948"/>
                  <a:gd name="connsiteX57" fmla="*/ 2992338 w 5137844"/>
                  <a:gd name="connsiteY57" fmla="*/ 113407 h 2523948"/>
                  <a:gd name="connsiteX58" fmla="*/ 2989710 w 5137844"/>
                  <a:gd name="connsiteY58" fmla="*/ 113407 h 2523948"/>
                  <a:gd name="connsiteX59" fmla="*/ 2987648 w 5137844"/>
                  <a:gd name="connsiteY59" fmla="*/ 113407 h 2523948"/>
                  <a:gd name="connsiteX60" fmla="*/ 2973216 w 5137844"/>
                  <a:gd name="connsiteY60" fmla="*/ 113407 h 2523948"/>
                  <a:gd name="connsiteX61" fmla="*/ 2956143 w 5137844"/>
                  <a:gd name="connsiteY61" fmla="*/ 113407 h 2523948"/>
                  <a:gd name="connsiteX62" fmla="*/ 2944597 w 5137844"/>
                  <a:gd name="connsiteY62" fmla="*/ 113407 h 2523948"/>
                  <a:gd name="connsiteX63" fmla="*/ 2934044 w 5137844"/>
                  <a:gd name="connsiteY63" fmla="*/ 113407 h 2523948"/>
                  <a:gd name="connsiteX64" fmla="*/ 2922498 w 5137844"/>
                  <a:gd name="connsiteY64" fmla="*/ 113407 h 2523948"/>
                  <a:gd name="connsiteX65" fmla="*/ 2879860 w 5137844"/>
                  <a:gd name="connsiteY65" fmla="*/ 113407 h 2523948"/>
                  <a:gd name="connsiteX66" fmla="*/ 2859294 w 5137844"/>
                  <a:gd name="connsiteY66" fmla="*/ 113407 h 2523948"/>
                  <a:gd name="connsiteX67" fmla="*/ 2857762 w 5137844"/>
                  <a:gd name="connsiteY67" fmla="*/ 113407 h 2523948"/>
                  <a:gd name="connsiteX68" fmla="*/ 2837195 w 5137844"/>
                  <a:gd name="connsiteY68" fmla="*/ 113407 h 2523948"/>
                  <a:gd name="connsiteX69" fmla="*/ 2823937 w 5137844"/>
                  <a:gd name="connsiteY69" fmla="*/ 113407 h 2523948"/>
                  <a:gd name="connsiteX70" fmla="*/ 2801838 w 5137844"/>
                  <a:gd name="connsiteY70" fmla="*/ 113407 h 2523948"/>
                  <a:gd name="connsiteX71" fmla="*/ 2756982 w 5137844"/>
                  <a:gd name="connsiteY71" fmla="*/ 113407 h 2523948"/>
                  <a:gd name="connsiteX72" fmla="*/ 2754097 w 5137844"/>
                  <a:gd name="connsiteY72" fmla="*/ 113407 h 2523948"/>
                  <a:gd name="connsiteX73" fmla="*/ 2734884 w 5137844"/>
                  <a:gd name="connsiteY73" fmla="*/ 113407 h 2523948"/>
                  <a:gd name="connsiteX74" fmla="*/ 2731998 w 5137844"/>
                  <a:gd name="connsiteY74" fmla="*/ 113407 h 2523948"/>
                  <a:gd name="connsiteX75" fmla="*/ 2668794 w 5137844"/>
                  <a:gd name="connsiteY75" fmla="*/ 113407 h 2523948"/>
                  <a:gd name="connsiteX76" fmla="*/ 2646695 w 5137844"/>
                  <a:gd name="connsiteY76" fmla="*/ 113407 h 2523948"/>
                  <a:gd name="connsiteX77" fmla="*/ 2636115 w 5137844"/>
                  <a:gd name="connsiteY77" fmla="*/ 113407 h 2523948"/>
                  <a:gd name="connsiteX78" fmla="*/ 2614017 w 5137844"/>
                  <a:gd name="connsiteY78" fmla="*/ 113407 h 2523948"/>
                  <a:gd name="connsiteX79" fmla="*/ 2566482 w 5137844"/>
                  <a:gd name="connsiteY79" fmla="*/ 113407 h 2523948"/>
                  <a:gd name="connsiteX80" fmla="*/ 2544384 w 5137844"/>
                  <a:gd name="connsiteY80" fmla="*/ 113407 h 2523948"/>
                  <a:gd name="connsiteX81" fmla="*/ 2495147 w 5137844"/>
                  <a:gd name="connsiteY81" fmla="*/ 113407 h 2523948"/>
                  <a:gd name="connsiteX82" fmla="*/ 2473049 w 5137844"/>
                  <a:gd name="connsiteY82" fmla="*/ 113407 h 2523948"/>
                  <a:gd name="connsiteX83" fmla="*/ 2445615 w 5137844"/>
                  <a:gd name="connsiteY83" fmla="*/ 113407 h 2523948"/>
                  <a:gd name="connsiteX84" fmla="*/ 2423517 w 5137844"/>
                  <a:gd name="connsiteY84" fmla="*/ 113407 h 2523948"/>
                  <a:gd name="connsiteX85" fmla="*/ 2332532 w 5137844"/>
                  <a:gd name="connsiteY85" fmla="*/ 113407 h 2523948"/>
                  <a:gd name="connsiteX86" fmla="*/ 2310433 w 5137844"/>
                  <a:gd name="connsiteY86" fmla="*/ 113407 h 2523948"/>
                  <a:gd name="connsiteX87" fmla="*/ 2304647 w 5137844"/>
                  <a:gd name="connsiteY87" fmla="*/ 113407 h 2523948"/>
                  <a:gd name="connsiteX88" fmla="*/ 2282549 w 5137844"/>
                  <a:gd name="connsiteY88" fmla="*/ 113407 h 2523948"/>
                  <a:gd name="connsiteX89" fmla="*/ 2146721 w 5137844"/>
                  <a:gd name="connsiteY89" fmla="*/ 113407 h 2523948"/>
                  <a:gd name="connsiteX90" fmla="*/ 2142032 w 5137844"/>
                  <a:gd name="connsiteY90" fmla="*/ 113407 h 2523948"/>
                  <a:gd name="connsiteX91" fmla="*/ 2139925 w 5137844"/>
                  <a:gd name="connsiteY91" fmla="*/ 113407 h 2523948"/>
                  <a:gd name="connsiteX92" fmla="*/ 2137864 w 5137844"/>
                  <a:gd name="connsiteY92" fmla="*/ 113407 h 2523948"/>
                  <a:gd name="connsiteX93" fmla="*/ 2124622 w 5137844"/>
                  <a:gd name="connsiteY93" fmla="*/ 113407 h 2523948"/>
                  <a:gd name="connsiteX94" fmla="*/ 2123432 w 5137844"/>
                  <a:gd name="connsiteY94" fmla="*/ 113407 h 2523948"/>
                  <a:gd name="connsiteX95" fmla="*/ 2119933 w 5137844"/>
                  <a:gd name="connsiteY95" fmla="*/ 113407 h 2523948"/>
                  <a:gd name="connsiteX96" fmla="*/ 2097049 w 5137844"/>
                  <a:gd name="connsiteY96" fmla="*/ 113407 h 2523948"/>
                  <a:gd name="connsiteX97" fmla="*/ 1981658 w 5137844"/>
                  <a:gd name="connsiteY97" fmla="*/ 113407 h 2523948"/>
                  <a:gd name="connsiteX98" fmla="*/ 1956221 w 5137844"/>
                  <a:gd name="connsiteY98" fmla="*/ 113407 h 2523948"/>
                  <a:gd name="connsiteX99" fmla="*/ 1949425 w 5137844"/>
                  <a:gd name="connsiteY99" fmla="*/ 113407 h 2523948"/>
                  <a:gd name="connsiteX100" fmla="*/ 1947364 w 5137844"/>
                  <a:gd name="connsiteY100" fmla="*/ 113407 h 2523948"/>
                  <a:gd name="connsiteX101" fmla="*/ 1934122 w 5137844"/>
                  <a:gd name="connsiteY101" fmla="*/ 113407 h 2523948"/>
                  <a:gd name="connsiteX102" fmla="*/ 1932932 w 5137844"/>
                  <a:gd name="connsiteY102" fmla="*/ 113407 h 2523948"/>
                  <a:gd name="connsiteX103" fmla="*/ 1906549 w 5137844"/>
                  <a:gd name="connsiteY103" fmla="*/ 113407 h 2523948"/>
                  <a:gd name="connsiteX104" fmla="*/ 1882214 w 5137844"/>
                  <a:gd name="connsiteY104" fmla="*/ 113407 h 2523948"/>
                  <a:gd name="connsiteX105" fmla="*/ 1861030 w 5137844"/>
                  <a:gd name="connsiteY105" fmla="*/ 113407 h 2523948"/>
                  <a:gd name="connsiteX106" fmla="*/ 1791158 w 5137844"/>
                  <a:gd name="connsiteY106" fmla="*/ 113407 h 2523948"/>
                  <a:gd name="connsiteX107" fmla="*/ 1747978 w 5137844"/>
                  <a:gd name="connsiteY107" fmla="*/ 113407 h 2523948"/>
                  <a:gd name="connsiteX108" fmla="*/ 1691714 w 5137844"/>
                  <a:gd name="connsiteY108" fmla="*/ 113407 h 2523948"/>
                  <a:gd name="connsiteX109" fmla="*/ 1573733 w 5137844"/>
                  <a:gd name="connsiteY109" fmla="*/ 113407 h 2523948"/>
                  <a:gd name="connsiteX110" fmla="*/ 1557478 w 5137844"/>
                  <a:gd name="connsiteY110" fmla="*/ 113407 h 2523948"/>
                  <a:gd name="connsiteX111" fmla="*/ 1383233 w 5137844"/>
                  <a:gd name="connsiteY111" fmla="*/ 113407 h 2523948"/>
                  <a:gd name="connsiteX112" fmla="*/ 1354259 w 5137844"/>
                  <a:gd name="connsiteY112" fmla="*/ 113407 h 2523948"/>
                  <a:gd name="connsiteX113" fmla="*/ 1163759 w 5137844"/>
                  <a:gd name="connsiteY113" fmla="*/ 113407 h 2523948"/>
                  <a:gd name="connsiteX114" fmla="*/ 1084338 w 5137844"/>
                  <a:gd name="connsiteY114" fmla="*/ 113407 h 2523948"/>
                  <a:gd name="connsiteX115" fmla="*/ 893838 w 5137844"/>
                  <a:gd name="connsiteY115" fmla="*/ 113407 h 2523948"/>
                  <a:gd name="connsiteX116" fmla="*/ 690261 w 5137844"/>
                  <a:gd name="connsiteY116" fmla="*/ 230339 h 2523948"/>
                  <a:gd name="connsiteX117" fmla="*/ 162467 w 5137844"/>
                  <a:gd name="connsiteY117" fmla="*/ 1145043 h 2523948"/>
                  <a:gd name="connsiteX118" fmla="*/ 135606 w 5137844"/>
                  <a:gd name="connsiteY118" fmla="*/ 1261974 h 2523948"/>
                  <a:gd name="connsiteX119" fmla="*/ 0 w 5137844"/>
                  <a:gd name="connsiteY119" fmla="*/ 1261974 h 2523948"/>
                  <a:gd name="connsiteX120" fmla="*/ 29513 w 5137844"/>
                  <a:gd name="connsiteY120" fmla="*/ 1133497 h 2523948"/>
                  <a:gd name="connsiteX121" fmla="*/ 609420 w 5137844"/>
                  <a:gd name="connsiteY121" fmla="*/ 128477 h 2523948"/>
                  <a:gd name="connsiteX122" fmla="*/ 833098 w 5137844"/>
                  <a:gd name="connsiteY122" fmla="*/ 0 h 2523948"/>
                  <a:gd name="connsiteX123" fmla="*/ 1974790 w 5137844"/>
                  <a:gd name="connsiteY123" fmla="*/ 0 h 2523948"/>
                  <a:gd name="connsiteX124" fmla="*/ 1976098 w 5137844"/>
                  <a:gd name="connsiteY124" fmla="*/ 0 h 2523948"/>
                  <a:gd name="connsiteX125" fmla="*/ 1990647 w 5137844"/>
                  <a:gd name="connsiteY125" fmla="*/ 0 h 2523948"/>
                  <a:gd name="connsiteX126" fmla="*/ 1992912 w 5137844"/>
                  <a:gd name="connsiteY126" fmla="*/ 0 h 2523948"/>
                  <a:gd name="connsiteX127" fmla="*/ 2000379 w 5137844"/>
                  <a:gd name="connsiteY127" fmla="*/ 0 h 2523948"/>
                  <a:gd name="connsiteX128" fmla="*/ 2180255 w 5137844"/>
                  <a:gd name="connsiteY128" fmla="*/ 0 h 2523948"/>
                  <a:gd name="connsiteX129" fmla="*/ 2204536 w 5137844"/>
                  <a:gd name="connsiteY129" fmla="*/ 0 h 2523948"/>
                  <a:gd name="connsiteX130" fmla="*/ 2358928 w 5137844"/>
                  <a:gd name="connsiteY130" fmla="*/ 0 h 2523948"/>
                  <a:gd name="connsiteX131" fmla="*/ 2383208 w 5137844"/>
                  <a:gd name="connsiteY131" fmla="*/ 0 h 2523948"/>
                  <a:gd name="connsiteX132" fmla="*/ 2513815 w 5137844"/>
                  <a:gd name="connsiteY132" fmla="*/ 0 h 2523948"/>
                  <a:gd name="connsiteX133" fmla="*/ 2538095 w 5137844"/>
                  <a:gd name="connsiteY133" fmla="*/ 0 h 2523948"/>
                  <a:gd name="connsiteX134" fmla="*/ 2646616 w 5137844"/>
                  <a:gd name="connsiteY134" fmla="*/ 0 h 2523948"/>
                  <a:gd name="connsiteX135" fmla="*/ 2670896 w 5137844"/>
                  <a:gd name="connsiteY135" fmla="*/ 0 h 2523948"/>
                  <a:gd name="connsiteX136" fmla="*/ 2759029 w 5137844"/>
                  <a:gd name="connsiteY136" fmla="*/ 0 h 2523948"/>
                  <a:gd name="connsiteX137" fmla="*/ 2783310 w 5137844"/>
                  <a:gd name="connsiteY137" fmla="*/ 0 h 2523948"/>
                  <a:gd name="connsiteX138" fmla="*/ 2852754 w 5137844"/>
                  <a:gd name="connsiteY138" fmla="*/ 0 h 2523948"/>
                  <a:gd name="connsiteX139" fmla="*/ 2877035 w 5137844"/>
                  <a:gd name="connsiteY139" fmla="*/ 0 h 2523948"/>
                  <a:gd name="connsiteX140" fmla="*/ 2929490 w 5137844"/>
                  <a:gd name="connsiteY140" fmla="*/ 0 h 2523948"/>
                  <a:gd name="connsiteX141" fmla="*/ 2953771 w 5137844"/>
                  <a:gd name="connsiteY141" fmla="*/ 0 h 2523948"/>
                  <a:gd name="connsiteX142" fmla="*/ 2990936 w 5137844"/>
                  <a:gd name="connsiteY142" fmla="*/ 0 h 2523948"/>
                  <a:gd name="connsiteX143" fmla="*/ 3015216 w 5137844"/>
                  <a:gd name="connsiteY143" fmla="*/ 0 h 2523948"/>
                  <a:gd name="connsiteX144" fmla="*/ 3074750 w 5137844"/>
                  <a:gd name="connsiteY144" fmla="*/ 0 h 2523948"/>
                  <a:gd name="connsiteX145" fmla="*/ 3099031 w 5137844"/>
                  <a:gd name="connsiteY145" fmla="*/ 0 h 2523948"/>
                  <a:gd name="connsiteX146" fmla="*/ 3117790 w 5137844"/>
                  <a:gd name="connsiteY146" fmla="*/ 0 h 2523948"/>
                  <a:gd name="connsiteX147" fmla="*/ 3135912 w 5137844"/>
                  <a:gd name="connsiteY147" fmla="*/ 0 h 2523948"/>
                  <a:gd name="connsiteX148" fmla="*/ 3142071 w 5137844"/>
                  <a:gd name="connsiteY148" fmla="*/ 0 h 2523948"/>
                  <a:gd name="connsiteX149" fmla="*/ 3143379 w 5137844"/>
                  <a:gd name="connsiteY149" fmla="*/ 0 h 2523948"/>
                  <a:gd name="connsiteX150" fmla="*/ 3157927 w 5137844"/>
                  <a:gd name="connsiteY150" fmla="*/ 0 h 2523948"/>
                  <a:gd name="connsiteX151" fmla="*/ 3160193 w 5137844"/>
                  <a:gd name="connsiteY151" fmla="*/ 0 h 2523948"/>
                  <a:gd name="connsiteX152" fmla="*/ 3347536 w 5137844"/>
                  <a:gd name="connsiteY152" fmla="*/ 0 h 2523948"/>
                  <a:gd name="connsiteX153" fmla="*/ 4303193 w 5137844"/>
                  <a:gd name="connsiteY153" fmla="*/ 0 h 2523948"/>
                  <a:gd name="connsiteX154" fmla="*/ 4526872 w 5137844"/>
                  <a:gd name="connsiteY154" fmla="*/ 128477 h 2523948"/>
                  <a:gd name="connsiteX155" fmla="*/ 5106779 w 5137844"/>
                  <a:gd name="connsiteY155" fmla="*/ 1133497 h 2523948"/>
                  <a:gd name="connsiteX156" fmla="*/ 5106779 w 5137844"/>
                  <a:gd name="connsiteY156" fmla="*/ 1390451 h 2523948"/>
                  <a:gd name="connsiteX157" fmla="*/ 4526872 w 5137844"/>
                  <a:gd name="connsiteY157" fmla="*/ 2395471 h 2523948"/>
                  <a:gd name="connsiteX158" fmla="*/ 4303193 w 5137844"/>
                  <a:gd name="connsiteY158" fmla="*/ 2523948 h 2523948"/>
                  <a:gd name="connsiteX159" fmla="*/ 3160193 w 5137844"/>
                  <a:gd name="connsiteY159" fmla="*/ 2523948 h 2523948"/>
                  <a:gd name="connsiteX160" fmla="*/ 3143379 w 5137844"/>
                  <a:gd name="connsiteY160" fmla="*/ 2523948 h 2523948"/>
                  <a:gd name="connsiteX161" fmla="*/ 3135912 w 5137844"/>
                  <a:gd name="connsiteY161" fmla="*/ 2523948 h 2523948"/>
                  <a:gd name="connsiteX162" fmla="*/ 2000379 w 5137844"/>
                  <a:gd name="connsiteY162" fmla="*/ 2523948 h 2523948"/>
                  <a:gd name="connsiteX163" fmla="*/ 1992912 w 5137844"/>
                  <a:gd name="connsiteY163" fmla="*/ 2523948 h 2523948"/>
                  <a:gd name="connsiteX164" fmla="*/ 1976098 w 5137844"/>
                  <a:gd name="connsiteY164" fmla="*/ 2523948 h 2523948"/>
                  <a:gd name="connsiteX165" fmla="*/ 833098 w 5137844"/>
                  <a:gd name="connsiteY165" fmla="*/ 2523948 h 2523948"/>
                  <a:gd name="connsiteX166" fmla="*/ 609420 w 5137844"/>
                  <a:gd name="connsiteY166" fmla="*/ 2395471 h 2523948"/>
                  <a:gd name="connsiteX167" fmla="*/ 29513 w 5137844"/>
                  <a:gd name="connsiteY167" fmla="*/ 1390451 h 2523948"/>
                  <a:gd name="connsiteX168" fmla="*/ 0 w 5137844"/>
                  <a:gd name="connsiteY168" fmla="*/ 1261974 h 252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5137844" h="2523948">
                    <a:moveTo>
                      <a:pt x="135606" y="1261974"/>
                    </a:moveTo>
                    <a:cubicBezTo>
                      <a:pt x="135606" y="1304409"/>
                      <a:pt x="144559" y="1346843"/>
                      <a:pt x="162467" y="1378906"/>
                    </a:cubicBezTo>
                    <a:cubicBezTo>
                      <a:pt x="162467" y="1378906"/>
                      <a:pt x="162467" y="1378906"/>
                      <a:pt x="690261" y="2293610"/>
                    </a:cubicBezTo>
                    <a:cubicBezTo>
                      <a:pt x="727960" y="2357733"/>
                      <a:pt x="820324" y="2410541"/>
                      <a:pt x="893838" y="2410541"/>
                    </a:cubicBezTo>
                    <a:lnTo>
                      <a:pt x="1084338" y="2410541"/>
                    </a:lnTo>
                    <a:lnTo>
                      <a:pt x="1934122" y="2410541"/>
                    </a:lnTo>
                    <a:lnTo>
                      <a:pt x="1949425" y="2410541"/>
                    </a:lnTo>
                    <a:lnTo>
                      <a:pt x="1956221" y="2410541"/>
                    </a:lnTo>
                    <a:lnTo>
                      <a:pt x="2124622" y="2410541"/>
                    </a:lnTo>
                    <a:lnTo>
                      <a:pt x="2139925" y="2410541"/>
                    </a:lnTo>
                    <a:lnTo>
                      <a:pt x="2146721" y="2410541"/>
                    </a:lnTo>
                    <a:lnTo>
                      <a:pt x="2989710" y="2410541"/>
                    </a:lnTo>
                    <a:lnTo>
                      <a:pt x="2996506" y="2410541"/>
                    </a:lnTo>
                    <a:lnTo>
                      <a:pt x="3011809" y="2410541"/>
                    </a:lnTo>
                    <a:lnTo>
                      <a:pt x="3180210" y="2410541"/>
                    </a:lnTo>
                    <a:lnTo>
                      <a:pt x="3187006" y="2410541"/>
                    </a:lnTo>
                    <a:lnTo>
                      <a:pt x="3202309" y="2410541"/>
                    </a:lnTo>
                    <a:lnTo>
                      <a:pt x="4052093" y="2410541"/>
                    </a:lnTo>
                    <a:lnTo>
                      <a:pt x="4242593" y="2410541"/>
                    </a:lnTo>
                    <a:cubicBezTo>
                      <a:pt x="4317992" y="2410541"/>
                      <a:pt x="4408471" y="2357733"/>
                      <a:pt x="4446171" y="2293610"/>
                    </a:cubicBezTo>
                    <a:cubicBezTo>
                      <a:pt x="4446171" y="2293610"/>
                      <a:pt x="4446171" y="2293610"/>
                      <a:pt x="4973965" y="1378906"/>
                    </a:cubicBezTo>
                    <a:cubicBezTo>
                      <a:pt x="5011664" y="1314782"/>
                      <a:pt x="5011664" y="1209166"/>
                      <a:pt x="4973965" y="1145043"/>
                    </a:cubicBezTo>
                    <a:cubicBezTo>
                      <a:pt x="4973965" y="1145043"/>
                      <a:pt x="4973965" y="1145043"/>
                      <a:pt x="4446171" y="230339"/>
                    </a:cubicBezTo>
                    <a:cubicBezTo>
                      <a:pt x="4408471" y="166215"/>
                      <a:pt x="4317992" y="113407"/>
                      <a:pt x="4242593" y="113407"/>
                    </a:cubicBezTo>
                    <a:cubicBezTo>
                      <a:pt x="4242593" y="113407"/>
                      <a:pt x="4242593" y="113407"/>
                      <a:pt x="4133871" y="113407"/>
                    </a:cubicBezTo>
                    <a:lnTo>
                      <a:pt x="4052093" y="113407"/>
                    </a:lnTo>
                    <a:lnTo>
                      <a:pt x="4050394" y="113407"/>
                    </a:lnTo>
                    <a:lnTo>
                      <a:pt x="4038503" y="113407"/>
                    </a:lnTo>
                    <a:lnTo>
                      <a:pt x="4030245" y="113407"/>
                    </a:lnTo>
                    <a:lnTo>
                      <a:pt x="4006226" y="113407"/>
                    </a:lnTo>
                    <a:lnTo>
                      <a:pt x="3943371" y="113407"/>
                    </a:lnTo>
                    <a:lnTo>
                      <a:pt x="3875656" y="113407"/>
                    </a:lnTo>
                    <a:lnTo>
                      <a:pt x="3839745" y="113407"/>
                    </a:lnTo>
                    <a:lnTo>
                      <a:pt x="3776065" y="113407"/>
                    </a:lnTo>
                    <a:lnTo>
                      <a:pt x="3685156" y="113407"/>
                    </a:lnTo>
                    <a:lnTo>
                      <a:pt x="3659911" y="113407"/>
                    </a:lnTo>
                    <a:lnTo>
                      <a:pt x="3585565" y="113407"/>
                    </a:lnTo>
                    <a:lnTo>
                      <a:pt x="3525919" y="113407"/>
                    </a:lnTo>
                    <a:lnTo>
                      <a:pt x="3469411" y="113407"/>
                    </a:lnTo>
                    <a:lnTo>
                      <a:pt x="3372816" y="113407"/>
                    </a:lnTo>
                    <a:lnTo>
                      <a:pt x="3335419" y="113407"/>
                    </a:lnTo>
                    <a:lnTo>
                      <a:pt x="3202309" y="113407"/>
                    </a:lnTo>
                    <a:lnTo>
                      <a:pt x="3200246" y="113407"/>
                    </a:lnTo>
                    <a:lnTo>
                      <a:pt x="3187006" y="113407"/>
                    </a:lnTo>
                    <a:lnTo>
                      <a:pt x="3185815" y="113407"/>
                    </a:lnTo>
                    <a:lnTo>
                      <a:pt x="3182316" y="113407"/>
                    </a:lnTo>
                    <a:lnTo>
                      <a:pt x="3180210" y="113407"/>
                    </a:lnTo>
                    <a:cubicBezTo>
                      <a:pt x="3180210" y="113407"/>
                      <a:pt x="3180210" y="113407"/>
                      <a:pt x="3163716" y="113407"/>
                    </a:cubicBezTo>
                    <a:lnTo>
                      <a:pt x="3146643" y="113407"/>
                    </a:lnTo>
                    <a:lnTo>
                      <a:pt x="3124544" y="113407"/>
                    </a:lnTo>
                    <a:lnTo>
                      <a:pt x="3070360" y="113407"/>
                    </a:lnTo>
                    <a:lnTo>
                      <a:pt x="3048262" y="113407"/>
                    </a:lnTo>
                    <a:lnTo>
                      <a:pt x="3014437" y="113407"/>
                    </a:lnTo>
                    <a:lnTo>
                      <a:pt x="3011809" y="113407"/>
                    </a:lnTo>
                    <a:lnTo>
                      <a:pt x="3009746" y="113407"/>
                    </a:lnTo>
                    <a:lnTo>
                      <a:pt x="2996506" y="113407"/>
                    </a:lnTo>
                    <a:lnTo>
                      <a:pt x="2995315" y="113407"/>
                    </a:lnTo>
                    <a:lnTo>
                      <a:pt x="2992338" y="113407"/>
                    </a:lnTo>
                    <a:lnTo>
                      <a:pt x="2989710" y="113407"/>
                    </a:lnTo>
                    <a:lnTo>
                      <a:pt x="2987648" y="113407"/>
                    </a:lnTo>
                    <a:lnTo>
                      <a:pt x="2973216" y="113407"/>
                    </a:lnTo>
                    <a:lnTo>
                      <a:pt x="2956143" y="113407"/>
                    </a:lnTo>
                    <a:lnTo>
                      <a:pt x="2944597" y="113407"/>
                    </a:lnTo>
                    <a:lnTo>
                      <a:pt x="2934044" y="113407"/>
                    </a:lnTo>
                    <a:lnTo>
                      <a:pt x="2922498" y="113407"/>
                    </a:lnTo>
                    <a:lnTo>
                      <a:pt x="2879860" y="113407"/>
                    </a:lnTo>
                    <a:lnTo>
                      <a:pt x="2859294" y="113407"/>
                    </a:lnTo>
                    <a:lnTo>
                      <a:pt x="2857762" y="113407"/>
                    </a:lnTo>
                    <a:lnTo>
                      <a:pt x="2837195" y="113407"/>
                    </a:lnTo>
                    <a:lnTo>
                      <a:pt x="2823937" y="113407"/>
                    </a:lnTo>
                    <a:lnTo>
                      <a:pt x="2801838" y="113407"/>
                    </a:lnTo>
                    <a:lnTo>
                      <a:pt x="2756982" y="113407"/>
                    </a:lnTo>
                    <a:lnTo>
                      <a:pt x="2754097" y="113407"/>
                    </a:lnTo>
                    <a:lnTo>
                      <a:pt x="2734884" y="113407"/>
                    </a:lnTo>
                    <a:lnTo>
                      <a:pt x="2731998" y="113407"/>
                    </a:lnTo>
                    <a:lnTo>
                      <a:pt x="2668794" y="113407"/>
                    </a:lnTo>
                    <a:lnTo>
                      <a:pt x="2646695" y="113407"/>
                    </a:lnTo>
                    <a:lnTo>
                      <a:pt x="2636115" y="113407"/>
                    </a:lnTo>
                    <a:lnTo>
                      <a:pt x="2614017" y="113407"/>
                    </a:lnTo>
                    <a:lnTo>
                      <a:pt x="2566482" y="113407"/>
                    </a:lnTo>
                    <a:lnTo>
                      <a:pt x="2544384" y="113407"/>
                    </a:lnTo>
                    <a:lnTo>
                      <a:pt x="2495147" y="113407"/>
                    </a:lnTo>
                    <a:lnTo>
                      <a:pt x="2473049" y="113407"/>
                    </a:lnTo>
                    <a:lnTo>
                      <a:pt x="2445615" y="113407"/>
                    </a:lnTo>
                    <a:lnTo>
                      <a:pt x="2423517" y="113407"/>
                    </a:lnTo>
                    <a:lnTo>
                      <a:pt x="2332532" y="113407"/>
                    </a:lnTo>
                    <a:lnTo>
                      <a:pt x="2310433" y="113407"/>
                    </a:lnTo>
                    <a:lnTo>
                      <a:pt x="2304647" y="113407"/>
                    </a:lnTo>
                    <a:lnTo>
                      <a:pt x="2282549" y="113407"/>
                    </a:lnTo>
                    <a:lnTo>
                      <a:pt x="2146721" y="113407"/>
                    </a:lnTo>
                    <a:lnTo>
                      <a:pt x="2142032" y="113407"/>
                    </a:lnTo>
                    <a:lnTo>
                      <a:pt x="2139925" y="113407"/>
                    </a:lnTo>
                    <a:lnTo>
                      <a:pt x="2137864" y="113407"/>
                    </a:lnTo>
                    <a:lnTo>
                      <a:pt x="2124622" y="113407"/>
                    </a:lnTo>
                    <a:lnTo>
                      <a:pt x="2123432" y="113407"/>
                    </a:lnTo>
                    <a:lnTo>
                      <a:pt x="2119933" y="113407"/>
                    </a:lnTo>
                    <a:lnTo>
                      <a:pt x="2097049" y="113407"/>
                    </a:lnTo>
                    <a:cubicBezTo>
                      <a:pt x="2073661" y="113407"/>
                      <a:pt x="2037517" y="113407"/>
                      <a:pt x="1981658" y="113407"/>
                    </a:cubicBezTo>
                    <a:lnTo>
                      <a:pt x="1956221" y="113407"/>
                    </a:lnTo>
                    <a:lnTo>
                      <a:pt x="1949425" y="113407"/>
                    </a:lnTo>
                    <a:lnTo>
                      <a:pt x="1947364" y="113407"/>
                    </a:lnTo>
                    <a:lnTo>
                      <a:pt x="1934122" y="113407"/>
                    </a:lnTo>
                    <a:lnTo>
                      <a:pt x="1932932" y="113407"/>
                    </a:lnTo>
                    <a:lnTo>
                      <a:pt x="1906549" y="113407"/>
                    </a:lnTo>
                    <a:lnTo>
                      <a:pt x="1882214" y="113407"/>
                    </a:lnTo>
                    <a:lnTo>
                      <a:pt x="1861030" y="113407"/>
                    </a:lnTo>
                    <a:lnTo>
                      <a:pt x="1791158" y="113407"/>
                    </a:lnTo>
                    <a:lnTo>
                      <a:pt x="1747978" y="113407"/>
                    </a:lnTo>
                    <a:lnTo>
                      <a:pt x="1691714" y="113407"/>
                    </a:lnTo>
                    <a:lnTo>
                      <a:pt x="1573733" y="113407"/>
                    </a:lnTo>
                    <a:lnTo>
                      <a:pt x="1557478" y="113407"/>
                    </a:lnTo>
                    <a:lnTo>
                      <a:pt x="1383233" y="113407"/>
                    </a:lnTo>
                    <a:lnTo>
                      <a:pt x="1354259" y="113407"/>
                    </a:lnTo>
                    <a:lnTo>
                      <a:pt x="1163759" y="113407"/>
                    </a:lnTo>
                    <a:lnTo>
                      <a:pt x="1084338" y="113407"/>
                    </a:lnTo>
                    <a:lnTo>
                      <a:pt x="893838" y="113407"/>
                    </a:lnTo>
                    <a:cubicBezTo>
                      <a:pt x="820324" y="113407"/>
                      <a:pt x="727960" y="166215"/>
                      <a:pt x="690261" y="230339"/>
                    </a:cubicBezTo>
                    <a:cubicBezTo>
                      <a:pt x="690261" y="230339"/>
                      <a:pt x="690261" y="230339"/>
                      <a:pt x="162467" y="1145043"/>
                    </a:cubicBezTo>
                    <a:cubicBezTo>
                      <a:pt x="144559" y="1177105"/>
                      <a:pt x="135606" y="1219539"/>
                      <a:pt x="135606" y="1261974"/>
                    </a:cubicBezTo>
                    <a:close/>
                    <a:moveTo>
                      <a:pt x="0" y="1261974"/>
                    </a:moveTo>
                    <a:cubicBezTo>
                      <a:pt x="0" y="1215349"/>
                      <a:pt x="9837" y="1168725"/>
                      <a:pt x="29513" y="1133497"/>
                    </a:cubicBezTo>
                    <a:cubicBezTo>
                      <a:pt x="609420" y="128477"/>
                      <a:pt x="609420" y="128477"/>
                      <a:pt x="609420" y="128477"/>
                    </a:cubicBezTo>
                    <a:cubicBezTo>
                      <a:pt x="650842" y="58022"/>
                      <a:pt x="752325" y="0"/>
                      <a:pt x="833098" y="0"/>
                    </a:cubicBezTo>
                    <a:cubicBezTo>
                      <a:pt x="1702959" y="0"/>
                      <a:pt x="1920424" y="0"/>
                      <a:pt x="1974790" y="0"/>
                    </a:cubicBezTo>
                    <a:lnTo>
                      <a:pt x="1976098" y="0"/>
                    </a:lnTo>
                    <a:lnTo>
                      <a:pt x="1990647" y="0"/>
                    </a:lnTo>
                    <a:lnTo>
                      <a:pt x="1992912" y="0"/>
                    </a:lnTo>
                    <a:lnTo>
                      <a:pt x="2000379" y="0"/>
                    </a:lnTo>
                    <a:lnTo>
                      <a:pt x="2180255" y="0"/>
                    </a:lnTo>
                    <a:lnTo>
                      <a:pt x="2204536" y="0"/>
                    </a:lnTo>
                    <a:lnTo>
                      <a:pt x="2358928" y="0"/>
                    </a:lnTo>
                    <a:lnTo>
                      <a:pt x="2383208" y="0"/>
                    </a:lnTo>
                    <a:lnTo>
                      <a:pt x="2513815" y="0"/>
                    </a:lnTo>
                    <a:lnTo>
                      <a:pt x="2538095" y="0"/>
                    </a:lnTo>
                    <a:lnTo>
                      <a:pt x="2646616" y="0"/>
                    </a:lnTo>
                    <a:lnTo>
                      <a:pt x="2670896" y="0"/>
                    </a:lnTo>
                    <a:lnTo>
                      <a:pt x="2759029" y="0"/>
                    </a:lnTo>
                    <a:lnTo>
                      <a:pt x="2783310" y="0"/>
                    </a:lnTo>
                    <a:lnTo>
                      <a:pt x="2852754" y="0"/>
                    </a:lnTo>
                    <a:lnTo>
                      <a:pt x="2877035" y="0"/>
                    </a:lnTo>
                    <a:lnTo>
                      <a:pt x="2929490" y="0"/>
                    </a:lnTo>
                    <a:lnTo>
                      <a:pt x="2953771" y="0"/>
                    </a:lnTo>
                    <a:lnTo>
                      <a:pt x="2990936" y="0"/>
                    </a:lnTo>
                    <a:lnTo>
                      <a:pt x="3015216" y="0"/>
                    </a:lnTo>
                    <a:lnTo>
                      <a:pt x="3074750" y="0"/>
                    </a:lnTo>
                    <a:lnTo>
                      <a:pt x="3099031" y="0"/>
                    </a:lnTo>
                    <a:lnTo>
                      <a:pt x="3117790" y="0"/>
                    </a:lnTo>
                    <a:cubicBezTo>
                      <a:pt x="3135912" y="0"/>
                      <a:pt x="3135912" y="0"/>
                      <a:pt x="3135912" y="0"/>
                    </a:cubicBezTo>
                    <a:lnTo>
                      <a:pt x="3142071" y="0"/>
                    </a:lnTo>
                    <a:lnTo>
                      <a:pt x="3143379" y="0"/>
                    </a:lnTo>
                    <a:lnTo>
                      <a:pt x="3157927" y="0"/>
                    </a:lnTo>
                    <a:lnTo>
                      <a:pt x="3160193" y="0"/>
                    </a:lnTo>
                    <a:lnTo>
                      <a:pt x="3347536" y="0"/>
                    </a:lnTo>
                    <a:cubicBezTo>
                      <a:pt x="4303193" y="0"/>
                      <a:pt x="4303193" y="0"/>
                      <a:pt x="4303193" y="0"/>
                    </a:cubicBezTo>
                    <a:cubicBezTo>
                      <a:pt x="4386037" y="0"/>
                      <a:pt x="4485449" y="58022"/>
                      <a:pt x="4526872" y="128477"/>
                    </a:cubicBezTo>
                    <a:cubicBezTo>
                      <a:pt x="5106779" y="1133497"/>
                      <a:pt x="5106779" y="1133497"/>
                      <a:pt x="5106779" y="1133497"/>
                    </a:cubicBezTo>
                    <a:cubicBezTo>
                      <a:pt x="5148200" y="1203952"/>
                      <a:pt x="5148200" y="1319996"/>
                      <a:pt x="5106779" y="1390451"/>
                    </a:cubicBezTo>
                    <a:cubicBezTo>
                      <a:pt x="4526872" y="2395471"/>
                      <a:pt x="4526872" y="2395471"/>
                      <a:pt x="4526872" y="2395471"/>
                    </a:cubicBezTo>
                    <a:cubicBezTo>
                      <a:pt x="4485449" y="2465926"/>
                      <a:pt x="4386037" y="2523948"/>
                      <a:pt x="4303193" y="2523948"/>
                    </a:cubicBezTo>
                    <a:lnTo>
                      <a:pt x="3160193" y="2523948"/>
                    </a:lnTo>
                    <a:lnTo>
                      <a:pt x="3143379" y="2523948"/>
                    </a:lnTo>
                    <a:lnTo>
                      <a:pt x="3135912" y="2523948"/>
                    </a:lnTo>
                    <a:lnTo>
                      <a:pt x="2000379" y="2523948"/>
                    </a:lnTo>
                    <a:lnTo>
                      <a:pt x="1992912" y="2523948"/>
                    </a:lnTo>
                    <a:lnTo>
                      <a:pt x="1976098" y="2523948"/>
                    </a:lnTo>
                    <a:lnTo>
                      <a:pt x="833098" y="2523948"/>
                    </a:lnTo>
                    <a:cubicBezTo>
                      <a:pt x="752325" y="2523948"/>
                      <a:pt x="650842" y="2465926"/>
                      <a:pt x="609420" y="2395471"/>
                    </a:cubicBezTo>
                    <a:cubicBezTo>
                      <a:pt x="29513" y="1390451"/>
                      <a:pt x="29513" y="1390451"/>
                      <a:pt x="29513" y="1390451"/>
                    </a:cubicBezTo>
                    <a:cubicBezTo>
                      <a:pt x="9837" y="1355223"/>
                      <a:pt x="0" y="1308599"/>
                      <a:pt x="0" y="1261974"/>
                    </a:cubicBezTo>
                    <a:close/>
                  </a:path>
                </a:pathLst>
              </a:custGeom>
              <a:solidFill>
                <a:srgbClr val="FE85A3"/>
              </a:solidFill>
              <a:ln w="25400">
                <a:noFill/>
              </a:ln>
              <a:effectLst/>
            </p:spPr>
            <p:txBody>
              <a:bodyPr vert="horz" wrap="square" lIns="121920" tIns="60960" rIns="121920" bIns="60960" numCol="1" anchor="t" anchorCtr="0" compatLnSpc="1">
                <a:noAutofit/>
              </a:bodyPr>
              <a:p>
                <a:endParaRPr lang="zh-CN" altLang="en-US" sz="2000">
                  <a:solidFill>
                    <a:prstClr val="black"/>
                  </a:solidFill>
                  <a:latin typeface="微软雅黑" panose="020B0503020204020204" pitchFamily="34" charset="-122"/>
                  <a:ea typeface="微软雅黑" panose="020B0503020204020204" pitchFamily="34" charset="-122"/>
                </a:endParaRPr>
              </a:p>
            </p:txBody>
          </p:sp>
          <p:sp>
            <p:nvSpPr>
              <p:cNvPr id="80" name="矩形 79"/>
              <p:cNvSpPr/>
              <p:nvPr/>
            </p:nvSpPr>
            <p:spPr>
              <a:xfrm>
                <a:off x="773540" y="2423160"/>
                <a:ext cx="2376264" cy="626712"/>
              </a:xfrm>
              <a:prstGeom prst="rect">
                <a:avLst/>
              </a:prstGeom>
              <a:solidFill>
                <a:srgbClr val="FE85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latin typeface="微软雅黑" panose="020B0503020204020204" pitchFamily="34" charset="-122"/>
                  <a:ea typeface="微软雅黑" panose="020B0503020204020204" pitchFamily="34" charset="-122"/>
                </a:endParaRPr>
              </a:p>
            </p:txBody>
          </p:sp>
        </p:grpSp>
        <p:sp>
          <p:nvSpPr>
            <p:cNvPr id="81" name="TextBox 29"/>
            <p:cNvSpPr txBox="1"/>
            <p:nvPr/>
          </p:nvSpPr>
          <p:spPr>
            <a:xfrm>
              <a:off x="6129" y="5447"/>
              <a:ext cx="2656" cy="2742"/>
            </a:xfrm>
            <a:prstGeom prst="rect">
              <a:avLst/>
            </a:prstGeom>
            <a:noFill/>
          </p:spPr>
          <p:txBody>
            <a:bodyPr wrap="square" lIns="0" tIns="0" rIns="0" bIns="0" rtlCol="0">
              <a:spAutoFit/>
            </a:bodyPr>
            <a:p>
              <a:pPr algn="just">
                <a:lnSpc>
                  <a:spcPts val="2000"/>
                </a:lnSpc>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点击输入简要文字内容，文字内容需概括精炼，言简意赅的说明分项内容言简意赅的说明分项内容</a:t>
              </a:r>
              <a:endParaRPr lang="zh-CN" altLang="en-US" sz="14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82" name="TextBox 30"/>
            <p:cNvSpPr txBox="1"/>
            <p:nvPr/>
          </p:nvSpPr>
          <p:spPr>
            <a:xfrm>
              <a:off x="5711" y="3965"/>
              <a:ext cx="3490" cy="657"/>
            </a:xfrm>
            <a:prstGeom prst="rect">
              <a:avLst/>
            </a:prstGeom>
            <a:noFill/>
          </p:spPr>
          <p:txBody>
            <a:bodyPr wrap="square" lIns="0" tIns="0" rIns="0" bIns="0" rtlCol="0">
              <a:spAutoFit/>
            </a:bodyPr>
            <a:p>
              <a:r>
                <a:rPr lang="zh-CN" altLang="en-US" sz="2400" b="1" dirty="0">
                  <a:solidFill>
                    <a:schemeClr val="bg1"/>
                  </a:solidFill>
                  <a:latin typeface="微软雅黑" panose="020B0503020204020204" pitchFamily="34" charset="-122"/>
                  <a:ea typeface="微软雅黑" panose="020B0503020204020204" pitchFamily="34" charset="-122"/>
                </a:rPr>
                <a:t>场地限制问题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84" name="TextBox 20"/>
            <p:cNvSpPr txBox="1"/>
            <p:nvPr/>
          </p:nvSpPr>
          <p:spPr>
            <a:xfrm>
              <a:off x="7123" y="2681"/>
              <a:ext cx="666" cy="657"/>
            </a:xfrm>
            <a:prstGeom prst="rect">
              <a:avLst/>
            </a:prstGeom>
            <a:noFill/>
          </p:spPr>
          <p:txBody>
            <a:bodyPr wrap="square" lIns="0" tIns="0" rIns="0" bIns="0" rtlCol="0">
              <a:spAutoFit/>
            </a:bodyPr>
            <a:p>
              <a:pPr algn="ctr"/>
              <a:r>
                <a:rPr lang="en-US" altLang="zh-CN" sz="2400" dirty="0">
                  <a:solidFill>
                    <a:schemeClr val="bg2">
                      <a:lumMod val="25000"/>
                    </a:schemeClr>
                  </a:solidFill>
                  <a:latin typeface="微软雅黑" panose="020B0503020204020204" pitchFamily="34" charset="-122"/>
                  <a:ea typeface="微软雅黑" panose="020B0503020204020204" pitchFamily="34" charset="-122"/>
                </a:rPr>
                <a:t>02</a:t>
              </a:r>
              <a:endParaRPr lang="en-US" altLang="zh-CN" sz="2400" dirty="0">
                <a:solidFill>
                  <a:schemeClr val="bg2">
                    <a:lumMod val="25000"/>
                  </a:schemeClr>
                </a:solidFill>
                <a:latin typeface="微软雅黑" panose="020B0503020204020204" pitchFamily="34" charset="-122"/>
                <a:ea typeface="微软雅黑" panose="020B0503020204020204" pitchFamily="34" charset="-122"/>
              </a:endParaRPr>
            </a:p>
          </p:txBody>
        </p:sp>
        <p:grpSp>
          <p:nvGrpSpPr>
            <p:cNvPr id="85" name="组合 84"/>
            <p:cNvGrpSpPr/>
            <p:nvPr/>
          </p:nvGrpSpPr>
          <p:grpSpPr>
            <a:xfrm>
              <a:off x="9810" y="2107"/>
              <a:ext cx="3975" cy="8091"/>
              <a:chOff x="699698" y="1340769"/>
              <a:chExt cx="2523948" cy="5137844"/>
            </a:xfrm>
          </p:grpSpPr>
          <p:sp>
            <p:nvSpPr>
              <p:cNvPr id="86" name="任意多边形 85"/>
              <p:cNvSpPr/>
              <p:nvPr/>
            </p:nvSpPr>
            <p:spPr bwMode="auto">
              <a:xfrm rot="5400000">
                <a:off x="-607250" y="2647717"/>
                <a:ext cx="5137844" cy="2523948"/>
              </a:xfrm>
              <a:custGeom>
                <a:avLst/>
                <a:gdLst>
                  <a:gd name="connsiteX0" fmla="*/ 135606 w 5137844"/>
                  <a:gd name="connsiteY0" fmla="*/ 1261974 h 2523948"/>
                  <a:gd name="connsiteX1" fmla="*/ 162467 w 5137844"/>
                  <a:gd name="connsiteY1" fmla="*/ 1378906 h 2523948"/>
                  <a:gd name="connsiteX2" fmla="*/ 690261 w 5137844"/>
                  <a:gd name="connsiteY2" fmla="*/ 2293610 h 2523948"/>
                  <a:gd name="connsiteX3" fmla="*/ 893838 w 5137844"/>
                  <a:gd name="connsiteY3" fmla="*/ 2410541 h 2523948"/>
                  <a:gd name="connsiteX4" fmla="*/ 1084338 w 5137844"/>
                  <a:gd name="connsiteY4" fmla="*/ 2410541 h 2523948"/>
                  <a:gd name="connsiteX5" fmla="*/ 1934122 w 5137844"/>
                  <a:gd name="connsiteY5" fmla="*/ 2410541 h 2523948"/>
                  <a:gd name="connsiteX6" fmla="*/ 1949425 w 5137844"/>
                  <a:gd name="connsiteY6" fmla="*/ 2410541 h 2523948"/>
                  <a:gd name="connsiteX7" fmla="*/ 1956221 w 5137844"/>
                  <a:gd name="connsiteY7" fmla="*/ 2410541 h 2523948"/>
                  <a:gd name="connsiteX8" fmla="*/ 2124622 w 5137844"/>
                  <a:gd name="connsiteY8" fmla="*/ 2410541 h 2523948"/>
                  <a:gd name="connsiteX9" fmla="*/ 2139925 w 5137844"/>
                  <a:gd name="connsiteY9" fmla="*/ 2410541 h 2523948"/>
                  <a:gd name="connsiteX10" fmla="*/ 2146721 w 5137844"/>
                  <a:gd name="connsiteY10" fmla="*/ 2410541 h 2523948"/>
                  <a:gd name="connsiteX11" fmla="*/ 2989710 w 5137844"/>
                  <a:gd name="connsiteY11" fmla="*/ 2410541 h 2523948"/>
                  <a:gd name="connsiteX12" fmla="*/ 2996506 w 5137844"/>
                  <a:gd name="connsiteY12" fmla="*/ 2410541 h 2523948"/>
                  <a:gd name="connsiteX13" fmla="*/ 3011809 w 5137844"/>
                  <a:gd name="connsiteY13" fmla="*/ 2410541 h 2523948"/>
                  <a:gd name="connsiteX14" fmla="*/ 3180210 w 5137844"/>
                  <a:gd name="connsiteY14" fmla="*/ 2410541 h 2523948"/>
                  <a:gd name="connsiteX15" fmla="*/ 3187006 w 5137844"/>
                  <a:gd name="connsiteY15" fmla="*/ 2410541 h 2523948"/>
                  <a:gd name="connsiteX16" fmla="*/ 3202309 w 5137844"/>
                  <a:gd name="connsiteY16" fmla="*/ 2410541 h 2523948"/>
                  <a:gd name="connsiteX17" fmla="*/ 4052093 w 5137844"/>
                  <a:gd name="connsiteY17" fmla="*/ 2410541 h 2523948"/>
                  <a:gd name="connsiteX18" fmla="*/ 4242593 w 5137844"/>
                  <a:gd name="connsiteY18" fmla="*/ 2410541 h 2523948"/>
                  <a:gd name="connsiteX19" fmla="*/ 4446171 w 5137844"/>
                  <a:gd name="connsiteY19" fmla="*/ 2293610 h 2523948"/>
                  <a:gd name="connsiteX20" fmla="*/ 4973965 w 5137844"/>
                  <a:gd name="connsiteY20" fmla="*/ 1378906 h 2523948"/>
                  <a:gd name="connsiteX21" fmla="*/ 4973965 w 5137844"/>
                  <a:gd name="connsiteY21" fmla="*/ 1145043 h 2523948"/>
                  <a:gd name="connsiteX22" fmla="*/ 4446171 w 5137844"/>
                  <a:gd name="connsiteY22" fmla="*/ 230339 h 2523948"/>
                  <a:gd name="connsiteX23" fmla="*/ 4242593 w 5137844"/>
                  <a:gd name="connsiteY23" fmla="*/ 113407 h 2523948"/>
                  <a:gd name="connsiteX24" fmla="*/ 4133871 w 5137844"/>
                  <a:gd name="connsiteY24" fmla="*/ 113407 h 2523948"/>
                  <a:gd name="connsiteX25" fmla="*/ 4052093 w 5137844"/>
                  <a:gd name="connsiteY25" fmla="*/ 113407 h 2523948"/>
                  <a:gd name="connsiteX26" fmla="*/ 4050394 w 5137844"/>
                  <a:gd name="connsiteY26" fmla="*/ 113407 h 2523948"/>
                  <a:gd name="connsiteX27" fmla="*/ 4038503 w 5137844"/>
                  <a:gd name="connsiteY27" fmla="*/ 113407 h 2523948"/>
                  <a:gd name="connsiteX28" fmla="*/ 4030245 w 5137844"/>
                  <a:gd name="connsiteY28" fmla="*/ 113407 h 2523948"/>
                  <a:gd name="connsiteX29" fmla="*/ 4006226 w 5137844"/>
                  <a:gd name="connsiteY29" fmla="*/ 113407 h 2523948"/>
                  <a:gd name="connsiteX30" fmla="*/ 3943371 w 5137844"/>
                  <a:gd name="connsiteY30" fmla="*/ 113407 h 2523948"/>
                  <a:gd name="connsiteX31" fmla="*/ 3875656 w 5137844"/>
                  <a:gd name="connsiteY31" fmla="*/ 113407 h 2523948"/>
                  <a:gd name="connsiteX32" fmla="*/ 3839745 w 5137844"/>
                  <a:gd name="connsiteY32" fmla="*/ 113407 h 2523948"/>
                  <a:gd name="connsiteX33" fmla="*/ 3776065 w 5137844"/>
                  <a:gd name="connsiteY33" fmla="*/ 113407 h 2523948"/>
                  <a:gd name="connsiteX34" fmla="*/ 3685156 w 5137844"/>
                  <a:gd name="connsiteY34" fmla="*/ 113407 h 2523948"/>
                  <a:gd name="connsiteX35" fmla="*/ 3659911 w 5137844"/>
                  <a:gd name="connsiteY35" fmla="*/ 113407 h 2523948"/>
                  <a:gd name="connsiteX36" fmla="*/ 3585565 w 5137844"/>
                  <a:gd name="connsiteY36" fmla="*/ 113407 h 2523948"/>
                  <a:gd name="connsiteX37" fmla="*/ 3525919 w 5137844"/>
                  <a:gd name="connsiteY37" fmla="*/ 113407 h 2523948"/>
                  <a:gd name="connsiteX38" fmla="*/ 3469411 w 5137844"/>
                  <a:gd name="connsiteY38" fmla="*/ 113407 h 2523948"/>
                  <a:gd name="connsiteX39" fmla="*/ 3372816 w 5137844"/>
                  <a:gd name="connsiteY39" fmla="*/ 113407 h 2523948"/>
                  <a:gd name="connsiteX40" fmla="*/ 3335419 w 5137844"/>
                  <a:gd name="connsiteY40" fmla="*/ 113407 h 2523948"/>
                  <a:gd name="connsiteX41" fmla="*/ 3202309 w 5137844"/>
                  <a:gd name="connsiteY41" fmla="*/ 113407 h 2523948"/>
                  <a:gd name="connsiteX42" fmla="*/ 3200246 w 5137844"/>
                  <a:gd name="connsiteY42" fmla="*/ 113407 h 2523948"/>
                  <a:gd name="connsiteX43" fmla="*/ 3187006 w 5137844"/>
                  <a:gd name="connsiteY43" fmla="*/ 113407 h 2523948"/>
                  <a:gd name="connsiteX44" fmla="*/ 3185815 w 5137844"/>
                  <a:gd name="connsiteY44" fmla="*/ 113407 h 2523948"/>
                  <a:gd name="connsiteX45" fmla="*/ 3182316 w 5137844"/>
                  <a:gd name="connsiteY45" fmla="*/ 113407 h 2523948"/>
                  <a:gd name="connsiteX46" fmla="*/ 3180210 w 5137844"/>
                  <a:gd name="connsiteY46" fmla="*/ 113407 h 2523948"/>
                  <a:gd name="connsiteX47" fmla="*/ 3163716 w 5137844"/>
                  <a:gd name="connsiteY47" fmla="*/ 113407 h 2523948"/>
                  <a:gd name="connsiteX48" fmla="*/ 3146643 w 5137844"/>
                  <a:gd name="connsiteY48" fmla="*/ 113407 h 2523948"/>
                  <a:gd name="connsiteX49" fmla="*/ 3124544 w 5137844"/>
                  <a:gd name="connsiteY49" fmla="*/ 113407 h 2523948"/>
                  <a:gd name="connsiteX50" fmla="*/ 3070360 w 5137844"/>
                  <a:gd name="connsiteY50" fmla="*/ 113407 h 2523948"/>
                  <a:gd name="connsiteX51" fmla="*/ 3048262 w 5137844"/>
                  <a:gd name="connsiteY51" fmla="*/ 113407 h 2523948"/>
                  <a:gd name="connsiteX52" fmla="*/ 3014437 w 5137844"/>
                  <a:gd name="connsiteY52" fmla="*/ 113407 h 2523948"/>
                  <a:gd name="connsiteX53" fmla="*/ 3011809 w 5137844"/>
                  <a:gd name="connsiteY53" fmla="*/ 113407 h 2523948"/>
                  <a:gd name="connsiteX54" fmla="*/ 3009746 w 5137844"/>
                  <a:gd name="connsiteY54" fmla="*/ 113407 h 2523948"/>
                  <a:gd name="connsiteX55" fmla="*/ 2996506 w 5137844"/>
                  <a:gd name="connsiteY55" fmla="*/ 113407 h 2523948"/>
                  <a:gd name="connsiteX56" fmla="*/ 2995315 w 5137844"/>
                  <a:gd name="connsiteY56" fmla="*/ 113407 h 2523948"/>
                  <a:gd name="connsiteX57" fmla="*/ 2992338 w 5137844"/>
                  <a:gd name="connsiteY57" fmla="*/ 113407 h 2523948"/>
                  <a:gd name="connsiteX58" fmla="*/ 2989710 w 5137844"/>
                  <a:gd name="connsiteY58" fmla="*/ 113407 h 2523948"/>
                  <a:gd name="connsiteX59" fmla="*/ 2987648 w 5137844"/>
                  <a:gd name="connsiteY59" fmla="*/ 113407 h 2523948"/>
                  <a:gd name="connsiteX60" fmla="*/ 2973216 w 5137844"/>
                  <a:gd name="connsiteY60" fmla="*/ 113407 h 2523948"/>
                  <a:gd name="connsiteX61" fmla="*/ 2956143 w 5137844"/>
                  <a:gd name="connsiteY61" fmla="*/ 113407 h 2523948"/>
                  <a:gd name="connsiteX62" fmla="*/ 2944597 w 5137844"/>
                  <a:gd name="connsiteY62" fmla="*/ 113407 h 2523948"/>
                  <a:gd name="connsiteX63" fmla="*/ 2934044 w 5137844"/>
                  <a:gd name="connsiteY63" fmla="*/ 113407 h 2523948"/>
                  <a:gd name="connsiteX64" fmla="*/ 2922498 w 5137844"/>
                  <a:gd name="connsiteY64" fmla="*/ 113407 h 2523948"/>
                  <a:gd name="connsiteX65" fmla="*/ 2879860 w 5137844"/>
                  <a:gd name="connsiteY65" fmla="*/ 113407 h 2523948"/>
                  <a:gd name="connsiteX66" fmla="*/ 2859294 w 5137844"/>
                  <a:gd name="connsiteY66" fmla="*/ 113407 h 2523948"/>
                  <a:gd name="connsiteX67" fmla="*/ 2857762 w 5137844"/>
                  <a:gd name="connsiteY67" fmla="*/ 113407 h 2523948"/>
                  <a:gd name="connsiteX68" fmla="*/ 2837195 w 5137844"/>
                  <a:gd name="connsiteY68" fmla="*/ 113407 h 2523948"/>
                  <a:gd name="connsiteX69" fmla="*/ 2823937 w 5137844"/>
                  <a:gd name="connsiteY69" fmla="*/ 113407 h 2523948"/>
                  <a:gd name="connsiteX70" fmla="*/ 2801838 w 5137844"/>
                  <a:gd name="connsiteY70" fmla="*/ 113407 h 2523948"/>
                  <a:gd name="connsiteX71" fmla="*/ 2756982 w 5137844"/>
                  <a:gd name="connsiteY71" fmla="*/ 113407 h 2523948"/>
                  <a:gd name="connsiteX72" fmla="*/ 2754097 w 5137844"/>
                  <a:gd name="connsiteY72" fmla="*/ 113407 h 2523948"/>
                  <a:gd name="connsiteX73" fmla="*/ 2734884 w 5137844"/>
                  <a:gd name="connsiteY73" fmla="*/ 113407 h 2523948"/>
                  <a:gd name="connsiteX74" fmla="*/ 2731998 w 5137844"/>
                  <a:gd name="connsiteY74" fmla="*/ 113407 h 2523948"/>
                  <a:gd name="connsiteX75" fmla="*/ 2668794 w 5137844"/>
                  <a:gd name="connsiteY75" fmla="*/ 113407 h 2523948"/>
                  <a:gd name="connsiteX76" fmla="*/ 2646695 w 5137844"/>
                  <a:gd name="connsiteY76" fmla="*/ 113407 h 2523948"/>
                  <a:gd name="connsiteX77" fmla="*/ 2636115 w 5137844"/>
                  <a:gd name="connsiteY77" fmla="*/ 113407 h 2523948"/>
                  <a:gd name="connsiteX78" fmla="*/ 2614017 w 5137844"/>
                  <a:gd name="connsiteY78" fmla="*/ 113407 h 2523948"/>
                  <a:gd name="connsiteX79" fmla="*/ 2566482 w 5137844"/>
                  <a:gd name="connsiteY79" fmla="*/ 113407 h 2523948"/>
                  <a:gd name="connsiteX80" fmla="*/ 2544384 w 5137844"/>
                  <a:gd name="connsiteY80" fmla="*/ 113407 h 2523948"/>
                  <a:gd name="connsiteX81" fmla="*/ 2495147 w 5137844"/>
                  <a:gd name="connsiteY81" fmla="*/ 113407 h 2523948"/>
                  <a:gd name="connsiteX82" fmla="*/ 2473049 w 5137844"/>
                  <a:gd name="connsiteY82" fmla="*/ 113407 h 2523948"/>
                  <a:gd name="connsiteX83" fmla="*/ 2445615 w 5137844"/>
                  <a:gd name="connsiteY83" fmla="*/ 113407 h 2523948"/>
                  <a:gd name="connsiteX84" fmla="*/ 2423517 w 5137844"/>
                  <a:gd name="connsiteY84" fmla="*/ 113407 h 2523948"/>
                  <a:gd name="connsiteX85" fmla="*/ 2332532 w 5137844"/>
                  <a:gd name="connsiteY85" fmla="*/ 113407 h 2523948"/>
                  <a:gd name="connsiteX86" fmla="*/ 2310433 w 5137844"/>
                  <a:gd name="connsiteY86" fmla="*/ 113407 h 2523948"/>
                  <a:gd name="connsiteX87" fmla="*/ 2304647 w 5137844"/>
                  <a:gd name="connsiteY87" fmla="*/ 113407 h 2523948"/>
                  <a:gd name="connsiteX88" fmla="*/ 2282549 w 5137844"/>
                  <a:gd name="connsiteY88" fmla="*/ 113407 h 2523948"/>
                  <a:gd name="connsiteX89" fmla="*/ 2146721 w 5137844"/>
                  <a:gd name="connsiteY89" fmla="*/ 113407 h 2523948"/>
                  <a:gd name="connsiteX90" fmla="*/ 2142032 w 5137844"/>
                  <a:gd name="connsiteY90" fmla="*/ 113407 h 2523948"/>
                  <a:gd name="connsiteX91" fmla="*/ 2139925 w 5137844"/>
                  <a:gd name="connsiteY91" fmla="*/ 113407 h 2523948"/>
                  <a:gd name="connsiteX92" fmla="*/ 2137864 w 5137844"/>
                  <a:gd name="connsiteY92" fmla="*/ 113407 h 2523948"/>
                  <a:gd name="connsiteX93" fmla="*/ 2124622 w 5137844"/>
                  <a:gd name="connsiteY93" fmla="*/ 113407 h 2523948"/>
                  <a:gd name="connsiteX94" fmla="*/ 2123432 w 5137844"/>
                  <a:gd name="connsiteY94" fmla="*/ 113407 h 2523948"/>
                  <a:gd name="connsiteX95" fmla="*/ 2119933 w 5137844"/>
                  <a:gd name="connsiteY95" fmla="*/ 113407 h 2523948"/>
                  <a:gd name="connsiteX96" fmla="*/ 2097049 w 5137844"/>
                  <a:gd name="connsiteY96" fmla="*/ 113407 h 2523948"/>
                  <a:gd name="connsiteX97" fmla="*/ 1981658 w 5137844"/>
                  <a:gd name="connsiteY97" fmla="*/ 113407 h 2523948"/>
                  <a:gd name="connsiteX98" fmla="*/ 1956221 w 5137844"/>
                  <a:gd name="connsiteY98" fmla="*/ 113407 h 2523948"/>
                  <a:gd name="connsiteX99" fmla="*/ 1949425 w 5137844"/>
                  <a:gd name="connsiteY99" fmla="*/ 113407 h 2523948"/>
                  <a:gd name="connsiteX100" fmla="*/ 1947364 w 5137844"/>
                  <a:gd name="connsiteY100" fmla="*/ 113407 h 2523948"/>
                  <a:gd name="connsiteX101" fmla="*/ 1934122 w 5137844"/>
                  <a:gd name="connsiteY101" fmla="*/ 113407 h 2523948"/>
                  <a:gd name="connsiteX102" fmla="*/ 1932932 w 5137844"/>
                  <a:gd name="connsiteY102" fmla="*/ 113407 h 2523948"/>
                  <a:gd name="connsiteX103" fmla="*/ 1906549 w 5137844"/>
                  <a:gd name="connsiteY103" fmla="*/ 113407 h 2523948"/>
                  <a:gd name="connsiteX104" fmla="*/ 1882214 w 5137844"/>
                  <a:gd name="connsiteY104" fmla="*/ 113407 h 2523948"/>
                  <a:gd name="connsiteX105" fmla="*/ 1861030 w 5137844"/>
                  <a:gd name="connsiteY105" fmla="*/ 113407 h 2523948"/>
                  <a:gd name="connsiteX106" fmla="*/ 1791158 w 5137844"/>
                  <a:gd name="connsiteY106" fmla="*/ 113407 h 2523948"/>
                  <a:gd name="connsiteX107" fmla="*/ 1747978 w 5137844"/>
                  <a:gd name="connsiteY107" fmla="*/ 113407 h 2523948"/>
                  <a:gd name="connsiteX108" fmla="*/ 1691714 w 5137844"/>
                  <a:gd name="connsiteY108" fmla="*/ 113407 h 2523948"/>
                  <a:gd name="connsiteX109" fmla="*/ 1573733 w 5137844"/>
                  <a:gd name="connsiteY109" fmla="*/ 113407 h 2523948"/>
                  <a:gd name="connsiteX110" fmla="*/ 1557478 w 5137844"/>
                  <a:gd name="connsiteY110" fmla="*/ 113407 h 2523948"/>
                  <a:gd name="connsiteX111" fmla="*/ 1383233 w 5137844"/>
                  <a:gd name="connsiteY111" fmla="*/ 113407 h 2523948"/>
                  <a:gd name="connsiteX112" fmla="*/ 1354259 w 5137844"/>
                  <a:gd name="connsiteY112" fmla="*/ 113407 h 2523948"/>
                  <a:gd name="connsiteX113" fmla="*/ 1163759 w 5137844"/>
                  <a:gd name="connsiteY113" fmla="*/ 113407 h 2523948"/>
                  <a:gd name="connsiteX114" fmla="*/ 1084338 w 5137844"/>
                  <a:gd name="connsiteY114" fmla="*/ 113407 h 2523948"/>
                  <a:gd name="connsiteX115" fmla="*/ 893838 w 5137844"/>
                  <a:gd name="connsiteY115" fmla="*/ 113407 h 2523948"/>
                  <a:gd name="connsiteX116" fmla="*/ 690261 w 5137844"/>
                  <a:gd name="connsiteY116" fmla="*/ 230339 h 2523948"/>
                  <a:gd name="connsiteX117" fmla="*/ 162467 w 5137844"/>
                  <a:gd name="connsiteY117" fmla="*/ 1145043 h 2523948"/>
                  <a:gd name="connsiteX118" fmla="*/ 135606 w 5137844"/>
                  <a:gd name="connsiteY118" fmla="*/ 1261974 h 2523948"/>
                  <a:gd name="connsiteX119" fmla="*/ 0 w 5137844"/>
                  <a:gd name="connsiteY119" fmla="*/ 1261974 h 2523948"/>
                  <a:gd name="connsiteX120" fmla="*/ 29513 w 5137844"/>
                  <a:gd name="connsiteY120" fmla="*/ 1133497 h 2523948"/>
                  <a:gd name="connsiteX121" fmla="*/ 609420 w 5137844"/>
                  <a:gd name="connsiteY121" fmla="*/ 128477 h 2523948"/>
                  <a:gd name="connsiteX122" fmla="*/ 833098 w 5137844"/>
                  <a:gd name="connsiteY122" fmla="*/ 0 h 2523948"/>
                  <a:gd name="connsiteX123" fmla="*/ 1974790 w 5137844"/>
                  <a:gd name="connsiteY123" fmla="*/ 0 h 2523948"/>
                  <a:gd name="connsiteX124" fmla="*/ 1976098 w 5137844"/>
                  <a:gd name="connsiteY124" fmla="*/ 0 h 2523948"/>
                  <a:gd name="connsiteX125" fmla="*/ 1990647 w 5137844"/>
                  <a:gd name="connsiteY125" fmla="*/ 0 h 2523948"/>
                  <a:gd name="connsiteX126" fmla="*/ 1992912 w 5137844"/>
                  <a:gd name="connsiteY126" fmla="*/ 0 h 2523948"/>
                  <a:gd name="connsiteX127" fmla="*/ 2000379 w 5137844"/>
                  <a:gd name="connsiteY127" fmla="*/ 0 h 2523948"/>
                  <a:gd name="connsiteX128" fmla="*/ 2180255 w 5137844"/>
                  <a:gd name="connsiteY128" fmla="*/ 0 h 2523948"/>
                  <a:gd name="connsiteX129" fmla="*/ 2204536 w 5137844"/>
                  <a:gd name="connsiteY129" fmla="*/ 0 h 2523948"/>
                  <a:gd name="connsiteX130" fmla="*/ 2358928 w 5137844"/>
                  <a:gd name="connsiteY130" fmla="*/ 0 h 2523948"/>
                  <a:gd name="connsiteX131" fmla="*/ 2383208 w 5137844"/>
                  <a:gd name="connsiteY131" fmla="*/ 0 h 2523948"/>
                  <a:gd name="connsiteX132" fmla="*/ 2513815 w 5137844"/>
                  <a:gd name="connsiteY132" fmla="*/ 0 h 2523948"/>
                  <a:gd name="connsiteX133" fmla="*/ 2538095 w 5137844"/>
                  <a:gd name="connsiteY133" fmla="*/ 0 h 2523948"/>
                  <a:gd name="connsiteX134" fmla="*/ 2646616 w 5137844"/>
                  <a:gd name="connsiteY134" fmla="*/ 0 h 2523948"/>
                  <a:gd name="connsiteX135" fmla="*/ 2670896 w 5137844"/>
                  <a:gd name="connsiteY135" fmla="*/ 0 h 2523948"/>
                  <a:gd name="connsiteX136" fmla="*/ 2759029 w 5137844"/>
                  <a:gd name="connsiteY136" fmla="*/ 0 h 2523948"/>
                  <a:gd name="connsiteX137" fmla="*/ 2783310 w 5137844"/>
                  <a:gd name="connsiteY137" fmla="*/ 0 h 2523948"/>
                  <a:gd name="connsiteX138" fmla="*/ 2852754 w 5137844"/>
                  <a:gd name="connsiteY138" fmla="*/ 0 h 2523948"/>
                  <a:gd name="connsiteX139" fmla="*/ 2877035 w 5137844"/>
                  <a:gd name="connsiteY139" fmla="*/ 0 h 2523948"/>
                  <a:gd name="connsiteX140" fmla="*/ 2929490 w 5137844"/>
                  <a:gd name="connsiteY140" fmla="*/ 0 h 2523948"/>
                  <a:gd name="connsiteX141" fmla="*/ 2953771 w 5137844"/>
                  <a:gd name="connsiteY141" fmla="*/ 0 h 2523948"/>
                  <a:gd name="connsiteX142" fmla="*/ 2990936 w 5137844"/>
                  <a:gd name="connsiteY142" fmla="*/ 0 h 2523948"/>
                  <a:gd name="connsiteX143" fmla="*/ 3015216 w 5137844"/>
                  <a:gd name="connsiteY143" fmla="*/ 0 h 2523948"/>
                  <a:gd name="connsiteX144" fmla="*/ 3074750 w 5137844"/>
                  <a:gd name="connsiteY144" fmla="*/ 0 h 2523948"/>
                  <a:gd name="connsiteX145" fmla="*/ 3099031 w 5137844"/>
                  <a:gd name="connsiteY145" fmla="*/ 0 h 2523948"/>
                  <a:gd name="connsiteX146" fmla="*/ 3117790 w 5137844"/>
                  <a:gd name="connsiteY146" fmla="*/ 0 h 2523948"/>
                  <a:gd name="connsiteX147" fmla="*/ 3135912 w 5137844"/>
                  <a:gd name="connsiteY147" fmla="*/ 0 h 2523948"/>
                  <a:gd name="connsiteX148" fmla="*/ 3142071 w 5137844"/>
                  <a:gd name="connsiteY148" fmla="*/ 0 h 2523948"/>
                  <a:gd name="connsiteX149" fmla="*/ 3143379 w 5137844"/>
                  <a:gd name="connsiteY149" fmla="*/ 0 h 2523948"/>
                  <a:gd name="connsiteX150" fmla="*/ 3157927 w 5137844"/>
                  <a:gd name="connsiteY150" fmla="*/ 0 h 2523948"/>
                  <a:gd name="connsiteX151" fmla="*/ 3160193 w 5137844"/>
                  <a:gd name="connsiteY151" fmla="*/ 0 h 2523948"/>
                  <a:gd name="connsiteX152" fmla="*/ 3347536 w 5137844"/>
                  <a:gd name="connsiteY152" fmla="*/ 0 h 2523948"/>
                  <a:gd name="connsiteX153" fmla="*/ 4303193 w 5137844"/>
                  <a:gd name="connsiteY153" fmla="*/ 0 h 2523948"/>
                  <a:gd name="connsiteX154" fmla="*/ 4526872 w 5137844"/>
                  <a:gd name="connsiteY154" fmla="*/ 128477 h 2523948"/>
                  <a:gd name="connsiteX155" fmla="*/ 5106779 w 5137844"/>
                  <a:gd name="connsiteY155" fmla="*/ 1133497 h 2523948"/>
                  <a:gd name="connsiteX156" fmla="*/ 5106779 w 5137844"/>
                  <a:gd name="connsiteY156" fmla="*/ 1390451 h 2523948"/>
                  <a:gd name="connsiteX157" fmla="*/ 4526872 w 5137844"/>
                  <a:gd name="connsiteY157" fmla="*/ 2395471 h 2523948"/>
                  <a:gd name="connsiteX158" fmla="*/ 4303193 w 5137844"/>
                  <a:gd name="connsiteY158" fmla="*/ 2523948 h 2523948"/>
                  <a:gd name="connsiteX159" fmla="*/ 3160193 w 5137844"/>
                  <a:gd name="connsiteY159" fmla="*/ 2523948 h 2523948"/>
                  <a:gd name="connsiteX160" fmla="*/ 3143379 w 5137844"/>
                  <a:gd name="connsiteY160" fmla="*/ 2523948 h 2523948"/>
                  <a:gd name="connsiteX161" fmla="*/ 3135912 w 5137844"/>
                  <a:gd name="connsiteY161" fmla="*/ 2523948 h 2523948"/>
                  <a:gd name="connsiteX162" fmla="*/ 2000379 w 5137844"/>
                  <a:gd name="connsiteY162" fmla="*/ 2523948 h 2523948"/>
                  <a:gd name="connsiteX163" fmla="*/ 1992912 w 5137844"/>
                  <a:gd name="connsiteY163" fmla="*/ 2523948 h 2523948"/>
                  <a:gd name="connsiteX164" fmla="*/ 1976098 w 5137844"/>
                  <a:gd name="connsiteY164" fmla="*/ 2523948 h 2523948"/>
                  <a:gd name="connsiteX165" fmla="*/ 833098 w 5137844"/>
                  <a:gd name="connsiteY165" fmla="*/ 2523948 h 2523948"/>
                  <a:gd name="connsiteX166" fmla="*/ 609420 w 5137844"/>
                  <a:gd name="connsiteY166" fmla="*/ 2395471 h 2523948"/>
                  <a:gd name="connsiteX167" fmla="*/ 29513 w 5137844"/>
                  <a:gd name="connsiteY167" fmla="*/ 1390451 h 2523948"/>
                  <a:gd name="connsiteX168" fmla="*/ 0 w 5137844"/>
                  <a:gd name="connsiteY168" fmla="*/ 1261974 h 252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5137844" h="2523948">
                    <a:moveTo>
                      <a:pt x="135606" y="1261974"/>
                    </a:moveTo>
                    <a:cubicBezTo>
                      <a:pt x="135606" y="1304409"/>
                      <a:pt x="144559" y="1346843"/>
                      <a:pt x="162467" y="1378906"/>
                    </a:cubicBezTo>
                    <a:cubicBezTo>
                      <a:pt x="162467" y="1378906"/>
                      <a:pt x="162467" y="1378906"/>
                      <a:pt x="690261" y="2293610"/>
                    </a:cubicBezTo>
                    <a:cubicBezTo>
                      <a:pt x="727960" y="2357733"/>
                      <a:pt x="820324" y="2410541"/>
                      <a:pt x="893838" y="2410541"/>
                    </a:cubicBezTo>
                    <a:lnTo>
                      <a:pt x="1084338" y="2410541"/>
                    </a:lnTo>
                    <a:lnTo>
                      <a:pt x="1934122" y="2410541"/>
                    </a:lnTo>
                    <a:lnTo>
                      <a:pt x="1949425" y="2410541"/>
                    </a:lnTo>
                    <a:lnTo>
                      <a:pt x="1956221" y="2410541"/>
                    </a:lnTo>
                    <a:lnTo>
                      <a:pt x="2124622" y="2410541"/>
                    </a:lnTo>
                    <a:lnTo>
                      <a:pt x="2139925" y="2410541"/>
                    </a:lnTo>
                    <a:lnTo>
                      <a:pt x="2146721" y="2410541"/>
                    </a:lnTo>
                    <a:lnTo>
                      <a:pt x="2989710" y="2410541"/>
                    </a:lnTo>
                    <a:lnTo>
                      <a:pt x="2996506" y="2410541"/>
                    </a:lnTo>
                    <a:lnTo>
                      <a:pt x="3011809" y="2410541"/>
                    </a:lnTo>
                    <a:lnTo>
                      <a:pt x="3180210" y="2410541"/>
                    </a:lnTo>
                    <a:lnTo>
                      <a:pt x="3187006" y="2410541"/>
                    </a:lnTo>
                    <a:lnTo>
                      <a:pt x="3202309" y="2410541"/>
                    </a:lnTo>
                    <a:lnTo>
                      <a:pt x="4052093" y="2410541"/>
                    </a:lnTo>
                    <a:lnTo>
                      <a:pt x="4242593" y="2410541"/>
                    </a:lnTo>
                    <a:cubicBezTo>
                      <a:pt x="4317992" y="2410541"/>
                      <a:pt x="4408471" y="2357733"/>
                      <a:pt x="4446171" y="2293610"/>
                    </a:cubicBezTo>
                    <a:cubicBezTo>
                      <a:pt x="4446171" y="2293610"/>
                      <a:pt x="4446171" y="2293610"/>
                      <a:pt x="4973965" y="1378906"/>
                    </a:cubicBezTo>
                    <a:cubicBezTo>
                      <a:pt x="5011664" y="1314782"/>
                      <a:pt x="5011664" y="1209166"/>
                      <a:pt x="4973965" y="1145043"/>
                    </a:cubicBezTo>
                    <a:cubicBezTo>
                      <a:pt x="4973965" y="1145043"/>
                      <a:pt x="4973965" y="1145043"/>
                      <a:pt x="4446171" y="230339"/>
                    </a:cubicBezTo>
                    <a:cubicBezTo>
                      <a:pt x="4408471" y="166215"/>
                      <a:pt x="4317992" y="113407"/>
                      <a:pt x="4242593" y="113407"/>
                    </a:cubicBezTo>
                    <a:cubicBezTo>
                      <a:pt x="4242593" y="113407"/>
                      <a:pt x="4242593" y="113407"/>
                      <a:pt x="4133871" y="113407"/>
                    </a:cubicBezTo>
                    <a:lnTo>
                      <a:pt x="4052093" y="113407"/>
                    </a:lnTo>
                    <a:lnTo>
                      <a:pt x="4050394" y="113407"/>
                    </a:lnTo>
                    <a:lnTo>
                      <a:pt x="4038503" y="113407"/>
                    </a:lnTo>
                    <a:lnTo>
                      <a:pt x="4030245" y="113407"/>
                    </a:lnTo>
                    <a:lnTo>
                      <a:pt x="4006226" y="113407"/>
                    </a:lnTo>
                    <a:lnTo>
                      <a:pt x="3943371" y="113407"/>
                    </a:lnTo>
                    <a:lnTo>
                      <a:pt x="3875656" y="113407"/>
                    </a:lnTo>
                    <a:lnTo>
                      <a:pt x="3839745" y="113407"/>
                    </a:lnTo>
                    <a:lnTo>
                      <a:pt x="3776065" y="113407"/>
                    </a:lnTo>
                    <a:lnTo>
                      <a:pt x="3685156" y="113407"/>
                    </a:lnTo>
                    <a:lnTo>
                      <a:pt x="3659911" y="113407"/>
                    </a:lnTo>
                    <a:lnTo>
                      <a:pt x="3585565" y="113407"/>
                    </a:lnTo>
                    <a:lnTo>
                      <a:pt x="3525919" y="113407"/>
                    </a:lnTo>
                    <a:lnTo>
                      <a:pt x="3469411" y="113407"/>
                    </a:lnTo>
                    <a:lnTo>
                      <a:pt x="3372816" y="113407"/>
                    </a:lnTo>
                    <a:lnTo>
                      <a:pt x="3335419" y="113407"/>
                    </a:lnTo>
                    <a:lnTo>
                      <a:pt x="3202309" y="113407"/>
                    </a:lnTo>
                    <a:lnTo>
                      <a:pt x="3200246" y="113407"/>
                    </a:lnTo>
                    <a:lnTo>
                      <a:pt x="3187006" y="113407"/>
                    </a:lnTo>
                    <a:lnTo>
                      <a:pt x="3185815" y="113407"/>
                    </a:lnTo>
                    <a:lnTo>
                      <a:pt x="3182316" y="113407"/>
                    </a:lnTo>
                    <a:lnTo>
                      <a:pt x="3180210" y="113407"/>
                    </a:lnTo>
                    <a:cubicBezTo>
                      <a:pt x="3180210" y="113407"/>
                      <a:pt x="3180210" y="113407"/>
                      <a:pt x="3163716" y="113407"/>
                    </a:cubicBezTo>
                    <a:lnTo>
                      <a:pt x="3146643" y="113407"/>
                    </a:lnTo>
                    <a:lnTo>
                      <a:pt x="3124544" y="113407"/>
                    </a:lnTo>
                    <a:lnTo>
                      <a:pt x="3070360" y="113407"/>
                    </a:lnTo>
                    <a:lnTo>
                      <a:pt x="3048262" y="113407"/>
                    </a:lnTo>
                    <a:lnTo>
                      <a:pt x="3014437" y="113407"/>
                    </a:lnTo>
                    <a:lnTo>
                      <a:pt x="3011809" y="113407"/>
                    </a:lnTo>
                    <a:lnTo>
                      <a:pt x="3009746" y="113407"/>
                    </a:lnTo>
                    <a:lnTo>
                      <a:pt x="2996506" y="113407"/>
                    </a:lnTo>
                    <a:lnTo>
                      <a:pt x="2995315" y="113407"/>
                    </a:lnTo>
                    <a:lnTo>
                      <a:pt x="2992338" y="113407"/>
                    </a:lnTo>
                    <a:lnTo>
                      <a:pt x="2989710" y="113407"/>
                    </a:lnTo>
                    <a:lnTo>
                      <a:pt x="2987648" y="113407"/>
                    </a:lnTo>
                    <a:lnTo>
                      <a:pt x="2973216" y="113407"/>
                    </a:lnTo>
                    <a:lnTo>
                      <a:pt x="2956143" y="113407"/>
                    </a:lnTo>
                    <a:lnTo>
                      <a:pt x="2944597" y="113407"/>
                    </a:lnTo>
                    <a:lnTo>
                      <a:pt x="2934044" y="113407"/>
                    </a:lnTo>
                    <a:lnTo>
                      <a:pt x="2922498" y="113407"/>
                    </a:lnTo>
                    <a:lnTo>
                      <a:pt x="2879860" y="113407"/>
                    </a:lnTo>
                    <a:lnTo>
                      <a:pt x="2859294" y="113407"/>
                    </a:lnTo>
                    <a:lnTo>
                      <a:pt x="2857762" y="113407"/>
                    </a:lnTo>
                    <a:lnTo>
                      <a:pt x="2837195" y="113407"/>
                    </a:lnTo>
                    <a:lnTo>
                      <a:pt x="2823937" y="113407"/>
                    </a:lnTo>
                    <a:lnTo>
                      <a:pt x="2801838" y="113407"/>
                    </a:lnTo>
                    <a:lnTo>
                      <a:pt x="2756982" y="113407"/>
                    </a:lnTo>
                    <a:lnTo>
                      <a:pt x="2754097" y="113407"/>
                    </a:lnTo>
                    <a:lnTo>
                      <a:pt x="2734884" y="113407"/>
                    </a:lnTo>
                    <a:lnTo>
                      <a:pt x="2731998" y="113407"/>
                    </a:lnTo>
                    <a:lnTo>
                      <a:pt x="2668794" y="113407"/>
                    </a:lnTo>
                    <a:lnTo>
                      <a:pt x="2646695" y="113407"/>
                    </a:lnTo>
                    <a:lnTo>
                      <a:pt x="2636115" y="113407"/>
                    </a:lnTo>
                    <a:lnTo>
                      <a:pt x="2614017" y="113407"/>
                    </a:lnTo>
                    <a:lnTo>
                      <a:pt x="2566482" y="113407"/>
                    </a:lnTo>
                    <a:lnTo>
                      <a:pt x="2544384" y="113407"/>
                    </a:lnTo>
                    <a:lnTo>
                      <a:pt x="2495147" y="113407"/>
                    </a:lnTo>
                    <a:lnTo>
                      <a:pt x="2473049" y="113407"/>
                    </a:lnTo>
                    <a:lnTo>
                      <a:pt x="2445615" y="113407"/>
                    </a:lnTo>
                    <a:lnTo>
                      <a:pt x="2423517" y="113407"/>
                    </a:lnTo>
                    <a:lnTo>
                      <a:pt x="2332532" y="113407"/>
                    </a:lnTo>
                    <a:lnTo>
                      <a:pt x="2310433" y="113407"/>
                    </a:lnTo>
                    <a:lnTo>
                      <a:pt x="2304647" y="113407"/>
                    </a:lnTo>
                    <a:lnTo>
                      <a:pt x="2282549" y="113407"/>
                    </a:lnTo>
                    <a:lnTo>
                      <a:pt x="2146721" y="113407"/>
                    </a:lnTo>
                    <a:lnTo>
                      <a:pt x="2142032" y="113407"/>
                    </a:lnTo>
                    <a:lnTo>
                      <a:pt x="2139925" y="113407"/>
                    </a:lnTo>
                    <a:lnTo>
                      <a:pt x="2137864" y="113407"/>
                    </a:lnTo>
                    <a:lnTo>
                      <a:pt x="2124622" y="113407"/>
                    </a:lnTo>
                    <a:lnTo>
                      <a:pt x="2123432" y="113407"/>
                    </a:lnTo>
                    <a:lnTo>
                      <a:pt x="2119933" y="113407"/>
                    </a:lnTo>
                    <a:lnTo>
                      <a:pt x="2097049" y="113407"/>
                    </a:lnTo>
                    <a:cubicBezTo>
                      <a:pt x="2073661" y="113407"/>
                      <a:pt x="2037517" y="113407"/>
                      <a:pt x="1981658" y="113407"/>
                    </a:cubicBezTo>
                    <a:lnTo>
                      <a:pt x="1956221" y="113407"/>
                    </a:lnTo>
                    <a:lnTo>
                      <a:pt x="1949425" y="113407"/>
                    </a:lnTo>
                    <a:lnTo>
                      <a:pt x="1947364" y="113407"/>
                    </a:lnTo>
                    <a:lnTo>
                      <a:pt x="1934122" y="113407"/>
                    </a:lnTo>
                    <a:lnTo>
                      <a:pt x="1932932" y="113407"/>
                    </a:lnTo>
                    <a:lnTo>
                      <a:pt x="1906549" y="113407"/>
                    </a:lnTo>
                    <a:lnTo>
                      <a:pt x="1882214" y="113407"/>
                    </a:lnTo>
                    <a:lnTo>
                      <a:pt x="1861030" y="113407"/>
                    </a:lnTo>
                    <a:lnTo>
                      <a:pt x="1791158" y="113407"/>
                    </a:lnTo>
                    <a:lnTo>
                      <a:pt x="1747978" y="113407"/>
                    </a:lnTo>
                    <a:lnTo>
                      <a:pt x="1691714" y="113407"/>
                    </a:lnTo>
                    <a:lnTo>
                      <a:pt x="1573733" y="113407"/>
                    </a:lnTo>
                    <a:lnTo>
                      <a:pt x="1557478" y="113407"/>
                    </a:lnTo>
                    <a:lnTo>
                      <a:pt x="1383233" y="113407"/>
                    </a:lnTo>
                    <a:lnTo>
                      <a:pt x="1354259" y="113407"/>
                    </a:lnTo>
                    <a:lnTo>
                      <a:pt x="1163759" y="113407"/>
                    </a:lnTo>
                    <a:lnTo>
                      <a:pt x="1084338" y="113407"/>
                    </a:lnTo>
                    <a:lnTo>
                      <a:pt x="893838" y="113407"/>
                    </a:lnTo>
                    <a:cubicBezTo>
                      <a:pt x="820324" y="113407"/>
                      <a:pt x="727960" y="166215"/>
                      <a:pt x="690261" y="230339"/>
                    </a:cubicBezTo>
                    <a:cubicBezTo>
                      <a:pt x="690261" y="230339"/>
                      <a:pt x="690261" y="230339"/>
                      <a:pt x="162467" y="1145043"/>
                    </a:cubicBezTo>
                    <a:cubicBezTo>
                      <a:pt x="144559" y="1177105"/>
                      <a:pt x="135606" y="1219539"/>
                      <a:pt x="135606" y="1261974"/>
                    </a:cubicBezTo>
                    <a:close/>
                    <a:moveTo>
                      <a:pt x="0" y="1261974"/>
                    </a:moveTo>
                    <a:cubicBezTo>
                      <a:pt x="0" y="1215349"/>
                      <a:pt x="9837" y="1168725"/>
                      <a:pt x="29513" y="1133497"/>
                    </a:cubicBezTo>
                    <a:cubicBezTo>
                      <a:pt x="609420" y="128477"/>
                      <a:pt x="609420" y="128477"/>
                      <a:pt x="609420" y="128477"/>
                    </a:cubicBezTo>
                    <a:cubicBezTo>
                      <a:pt x="650842" y="58022"/>
                      <a:pt x="752325" y="0"/>
                      <a:pt x="833098" y="0"/>
                    </a:cubicBezTo>
                    <a:cubicBezTo>
                      <a:pt x="1702959" y="0"/>
                      <a:pt x="1920424" y="0"/>
                      <a:pt x="1974790" y="0"/>
                    </a:cubicBezTo>
                    <a:lnTo>
                      <a:pt x="1976098" y="0"/>
                    </a:lnTo>
                    <a:lnTo>
                      <a:pt x="1990647" y="0"/>
                    </a:lnTo>
                    <a:lnTo>
                      <a:pt x="1992912" y="0"/>
                    </a:lnTo>
                    <a:lnTo>
                      <a:pt x="2000379" y="0"/>
                    </a:lnTo>
                    <a:lnTo>
                      <a:pt x="2180255" y="0"/>
                    </a:lnTo>
                    <a:lnTo>
                      <a:pt x="2204536" y="0"/>
                    </a:lnTo>
                    <a:lnTo>
                      <a:pt x="2358928" y="0"/>
                    </a:lnTo>
                    <a:lnTo>
                      <a:pt x="2383208" y="0"/>
                    </a:lnTo>
                    <a:lnTo>
                      <a:pt x="2513815" y="0"/>
                    </a:lnTo>
                    <a:lnTo>
                      <a:pt x="2538095" y="0"/>
                    </a:lnTo>
                    <a:lnTo>
                      <a:pt x="2646616" y="0"/>
                    </a:lnTo>
                    <a:lnTo>
                      <a:pt x="2670896" y="0"/>
                    </a:lnTo>
                    <a:lnTo>
                      <a:pt x="2759029" y="0"/>
                    </a:lnTo>
                    <a:lnTo>
                      <a:pt x="2783310" y="0"/>
                    </a:lnTo>
                    <a:lnTo>
                      <a:pt x="2852754" y="0"/>
                    </a:lnTo>
                    <a:lnTo>
                      <a:pt x="2877035" y="0"/>
                    </a:lnTo>
                    <a:lnTo>
                      <a:pt x="2929490" y="0"/>
                    </a:lnTo>
                    <a:lnTo>
                      <a:pt x="2953771" y="0"/>
                    </a:lnTo>
                    <a:lnTo>
                      <a:pt x="2990936" y="0"/>
                    </a:lnTo>
                    <a:lnTo>
                      <a:pt x="3015216" y="0"/>
                    </a:lnTo>
                    <a:lnTo>
                      <a:pt x="3074750" y="0"/>
                    </a:lnTo>
                    <a:lnTo>
                      <a:pt x="3099031" y="0"/>
                    </a:lnTo>
                    <a:lnTo>
                      <a:pt x="3117790" y="0"/>
                    </a:lnTo>
                    <a:cubicBezTo>
                      <a:pt x="3135912" y="0"/>
                      <a:pt x="3135912" y="0"/>
                      <a:pt x="3135912" y="0"/>
                    </a:cubicBezTo>
                    <a:lnTo>
                      <a:pt x="3142071" y="0"/>
                    </a:lnTo>
                    <a:lnTo>
                      <a:pt x="3143379" y="0"/>
                    </a:lnTo>
                    <a:lnTo>
                      <a:pt x="3157927" y="0"/>
                    </a:lnTo>
                    <a:lnTo>
                      <a:pt x="3160193" y="0"/>
                    </a:lnTo>
                    <a:lnTo>
                      <a:pt x="3347536" y="0"/>
                    </a:lnTo>
                    <a:cubicBezTo>
                      <a:pt x="4303193" y="0"/>
                      <a:pt x="4303193" y="0"/>
                      <a:pt x="4303193" y="0"/>
                    </a:cubicBezTo>
                    <a:cubicBezTo>
                      <a:pt x="4386037" y="0"/>
                      <a:pt x="4485449" y="58022"/>
                      <a:pt x="4526872" y="128477"/>
                    </a:cubicBezTo>
                    <a:cubicBezTo>
                      <a:pt x="5106779" y="1133497"/>
                      <a:pt x="5106779" y="1133497"/>
                      <a:pt x="5106779" y="1133497"/>
                    </a:cubicBezTo>
                    <a:cubicBezTo>
                      <a:pt x="5148200" y="1203952"/>
                      <a:pt x="5148200" y="1319996"/>
                      <a:pt x="5106779" y="1390451"/>
                    </a:cubicBezTo>
                    <a:cubicBezTo>
                      <a:pt x="4526872" y="2395471"/>
                      <a:pt x="4526872" y="2395471"/>
                      <a:pt x="4526872" y="2395471"/>
                    </a:cubicBezTo>
                    <a:cubicBezTo>
                      <a:pt x="4485449" y="2465926"/>
                      <a:pt x="4386037" y="2523948"/>
                      <a:pt x="4303193" y="2523948"/>
                    </a:cubicBezTo>
                    <a:lnTo>
                      <a:pt x="3160193" y="2523948"/>
                    </a:lnTo>
                    <a:lnTo>
                      <a:pt x="3143379" y="2523948"/>
                    </a:lnTo>
                    <a:lnTo>
                      <a:pt x="3135912" y="2523948"/>
                    </a:lnTo>
                    <a:lnTo>
                      <a:pt x="2000379" y="2523948"/>
                    </a:lnTo>
                    <a:lnTo>
                      <a:pt x="1992912" y="2523948"/>
                    </a:lnTo>
                    <a:lnTo>
                      <a:pt x="1976098" y="2523948"/>
                    </a:lnTo>
                    <a:lnTo>
                      <a:pt x="833098" y="2523948"/>
                    </a:lnTo>
                    <a:cubicBezTo>
                      <a:pt x="752325" y="2523948"/>
                      <a:pt x="650842" y="2465926"/>
                      <a:pt x="609420" y="2395471"/>
                    </a:cubicBezTo>
                    <a:cubicBezTo>
                      <a:pt x="29513" y="1390451"/>
                      <a:pt x="29513" y="1390451"/>
                      <a:pt x="29513" y="1390451"/>
                    </a:cubicBezTo>
                    <a:cubicBezTo>
                      <a:pt x="9837" y="1355223"/>
                      <a:pt x="0" y="1308599"/>
                      <a:pt x="0" y="1261974"/>
                    </a:cubicBezTo>
                    <a:close/>
                  </a:path>
                </a:pathLst>
              </a:custGeom>
              <a:solidFill>
                <a:srgbClr val="352C6B"/>
              </a:solidFill>
              <a:ln w="25400">
                <a:noFill/>
              </a:ln>
              <a:effectLst/>
            </p:spPr>
            <p:txBody>
              <a:bodyPr vert="horz" wrap="square" lIns="121920" tIns="60960" rIns="121920" bIns="60960" numCol="1" anchor="t" anchorCtr="0" compatLnSpc="1">
                <a:noAutofit/>
              </a:bodyPr>
              <a:p>
                <a:endParaRPr lang="zh-CN" altLang="en-US" sz="2000">
                  <a:solidFill>
                    <a:prstClr val="black"/>
                  </a:solidFill>
                  <a:latin typeface="微软雅黑" panose="020B0503020204020204" pitchFamily="34" charset="-122"/>
                  <a:ea typeface="微软雅黑" panose="020B0503020204020204" pitchFamily="34" charset="-122"/>
                </a:endParaRPr>
              </a:p>
            </p:txBody>
          </p:sp>
          <p:sp>
            <p:nvSpPr>
              <p:cNvPr id="87" name="矩形 86"/>
              <p:cNvSpPr/>
              <p:nvPr/>
            </p:nvSpPr>
            <p:spPr>
              <a:xfrm>
                <a:off x="773540" y="2423160"/>
                <a:ext cx="2376264" cy="626712"/>
              </a:xfrm>
              <a:prstGeom prst="rect">
                <a:avLst/>
              </a:prstGeom>
              <a:solidFill>
                <a:srgbClr val="352C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latin typeface="微软雅黑" panose="020B0503020204020204" pitchFamily="34" charset="-122"/>
                  <a:ea typeface="微软雅黑" panose="020B0503020204020204" pitchFamily="34" charset="-122"/>
                </a:endParaRPr>
              </a:p>
            </p:txBody>
          </p:sp>
        </p:grpSp>
        <p:sp>
          <p:nvSpPr>
            <p:cNvPr id="88" name="TextBox 29"/>
            <p:cNvSpPr txBox="1"/>
            <p:nvPr/>
          </p:nvSpPr>
          <p:spPr>
            <a:xfrm>
              <a:off x="10464" y="5447"/>
              <a:ext cx="2656" cy="2742"/>
            </a:xfrm>
            <a:prstGeom prst="rect">
              <a:avLst/>
            </a:prstGeom>
            <a:noFill/>
          </p:spPr>
          <p:txBody>
            <a:bodyPr wrap="square" lIns="0" tIns="0" rIns="0" bIns="0" rtlCol="0">
              <a:spAutoFit/>
            </a:bodyPr>
            <a:p>
              <a:pPr algn="just">
                <a:lnSpc>
                  <a:spcPts val="2000"/>
                </a:lnSpc>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点击输入简要文字内容，文字内容需概括精炼，言简意赅的说明分项内容言简意赅的说明分项内容</a:t>
              </a:r>
              <a:endParaRPr lang="zh-CN" altLang="en-US" sz="14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89" name="TextBox 30"/>
            <p:cNvSpPr txBox="1"/>
            <p:nvPr/>
          </p:nvSpPr>
          <p:spPr>
            <a:xfrm>
              <a:off x="10082" y="3965"/>
              <a:ext cx="3490" cy="657"/>
            </a:xfrm>
            <a:prstGeom prst="rect">
              <a:avLst/>
            </a:prstGeom>
            <a:noFill/>
          </p:spPr>
          <p:txBody>
            <a:bodyPr wrap="square" lIns="0" tIns="0" rIns="0" bIns="0" rtlCol="0">
              <a:spAutoFit/>
            </a:bodyPr>
            <a:p>
              <a:r>
                <a:rPr lang="zh-CN" altLang="en-US" sz="2400" b="1" dirty="0">
                  <a:solidFill>
                    <a:schemeClr val="bg1"/>
                  </a:solidFill>
                  <a:latin typeface="微软雅黑" panose="020B0503020204020204" pitchFamily="34" charset="-122"/>
                  <a:ea typeface="微软雅黑" panose="020B0503020204020204" pitchFamily="34" charset="-122"/>
                </a:rPr>
                <a:t>人员应变能力</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nvGrpSpPr>
            <p:cNvPr id="91" name="组合 90"/>
            <p:cNvGrpSpPr/>
            <p:nvPr/>
          </p:nvGrpSpPr>
          <p:grpSpPr>
            <a:xfrm>
              <a:off x="14151" y="2107"/>
              <a:ext cx="3975" cy="8091"/>
              <a:chOff x="699698" y="1340769"/>
              <a:chExt cx="2523948" cy="5137844"/>
            </a:xfrm>
            <a:solidFill>
              <a:schemeClr val="tx1">
                <a:lumMod val="75000"/>
                <a:lumOff val="25000"/>
              </a:schemeClr>
            </a:solidFill>
          </p:grpSpPr>
          <p:sp>
            <p:nvSpPr>
              <p:cNvPr id="92" name="任意多边形 91"/>
              <p:cNvSpPr/>
              <p:nvPr/>
            </p:nvSpPr>
            <p:spPr bwMode="auto">
              <a:xfrm rot="5400000">
                <a:off x="-607250" y="2647717"/>
                <a:ext cx="5137844" cy="2523948"/>
              </a:xfrm>
              <a:custGeom>
                <a:avLst/>
                <a:gdLst>
                  <a:gd name="connsiteX0" fmla="*/ 135606 w 5137844"/>
                  <a:gd name="connsiteY0" fmla="*/ 1261974 h 2523948"/>
                  <a:gd name="connsiteX1" fmla="*/ 162467 w 5137844"/>
                  <a:gd name="connsiteY1" fmla="*/ 1378906 h 2523948"/>
                  <a:gd name="connsiteX2" fmla="*/ 690261 w 5137844"/>
                  <a:gd name="connsiteY2" fmla="*/ 2293610 h 2523948"/>
                  <a:gd name="connsiteX3" fmla="*/ 893838 w 5137844"/>
                  <a:gd name="connsiteY3" fmla="*/ 2410541 h 2523948"/>
                  <a:gd name="connsiteX4" fmla="*/ 1084338 w 5137844"/>
                  <a:gd name="connsiteY4" fmla="*/ 2410541 h 2523948"/>
                  <a:gd name="connsiteX5" fmla="*/ 1934122 w 5137844"/>
                  <a:gd name="connsiteY5" fmla="*/ 2410541 h 2523948"/>
                  <a:gd name="connsiteX6" fmla="*/ 1949425 w 5137844"/>
                  <a:gd name="connsiteY6" fmla="*/ 2410541 h 2523948"/>
                  <a:gd name="connsiteX7" fmla="*/ 1956221 w 5137844"/>
                  <a:gd name="connsiteY7" fmla="*/ 2410541 h 2523948"/>
                  <a:gd name="connsiteX8" fmla="*/ 2124622 w 5137844"/>
                  <a:gd name="connsiteY8" fmla="*/ 2410541 h 2523948"/>
                  <a:gd name="connsiteX9" fmla="*/ 2139925 w 5137844"/>
                  <a:gd name="connsiteY9" fmla="*/ 2410541 h 2523948"/>
                  <a:gd name="connsiteX10" fmla="*/ 2146721 w 5137844"/>
                  <a:gd name="connsiteY10" fmla="*/ 2410541 h 2523948"/>
                  <a:gd name="connsiteX11" fmla="*/ 2989710 w 5137844"/>
                  <a:gd name="connsiteY11" fmla="*/ 2410541 h 2523948"/>
                  <a:gd name="connsiteX12" fmla="*/ 2996506 w 5137844"/>
                  <a:gd name="connsiteY12" fmla="*/ 2410541 h 2523948"/>
                  <a:gd name="connsiteX13" fmla="*/ 3011809 w 5137844"/>
                  <a:gd name="connsiteY13" fmla="*/ 2410541 h 2523948"/>
                  <a:gd name="connsiteX14" fmla="*/ 3180210 w 5137844"/>
                  <a:gd name="connsiteY14" fmla="*/ 2410541 h 2523948"/>
                  <a:gd name="connsiteX15" fmla="*/ 3187006 w 5137844"/>
                  <a:gd name="connsiteY15" fmla="*/ 2410541 h 2523948"/>
                  <a:gd name="connsiteX16" fmla="*/ 3202309 w 5137844"/>
                  <a:gd name="connsiteY16" fmla="*/ 2410541 h 2523948"/>
                  <a:gd name="connsiteX17" fmla="*/ 4052093 w 5137844"/>
                  <a:gd name="connsiteY17" fmla="*/ 2410541 h 2523948"/>
                  <a:gd name="connsiteX18" fmla="*/ 4242593 w 5137844"/>
                  <a:gd name="connsiteY18" fmla="*/ 2410541 h 2523948"/>
                  <a:gd name="connsiteX19" fmla="*/ 4446171 w 5137844"/>
                  <a:gd name="connsiteY19" fmla="*/ 2293610 h 2523948"/>
                  <a:gd name="connsiteX20" fmla="*/ 4973965 w 5137844"/>
                  <a:gd name="connsiteY20" fmla="*/ 1378906 h 2523948"/>
                  <a:gd name="connsiteX21" fmla="*/ 4973965 w 5137844"/>
                  <a:gd name="connsiteY21" fmla="*/ 1145043 h 2523948"/>
                  <a:gd name="connsiteX22" fmla="*/ 4446171 w 5137844"/>
                  <a:gd name="connsiteY22" fmla="*/ 230339 h 2523948"/>
                  <a:gd name="connsiteX23" fmla="*/ 4242593 w 5137844"/>
                  <a:gd name="connsiteY23" fmla="*/ 113407 h 2523948"/>
                  <a:gd name="connsiteX24" fmla="*/ 4133871 w 5137844"/>
                  <a:gd name="connsiteY24" fmla="*/ 113407 h 2523948"/>
                  <a:gd name="connsiteX25" fmla="*/ 4052093 w 5137844"/>
                  <a:gd name="connsiteY25" fmla="*/ 113407 h 2523948"/>
                  <a:gd name="connsiteX26" fmla="*/ 4050394 w 5137844"/>
                  <a:gd name="connsiteY26" fmla="*/ 113407 h 2523948"/>
                  <a:gd name="connsiteX27" fmla="*/ 4038503 w 5137844"/>
                  <a:gd name="connsiteY27" fmla="*/ 113407 h 2523948"/>
                  <a:gd name="connsiteX28" fmla="*/ 4030245 w 5137844"/>
                  <a:gd name="connsiteY28" fmla="*/ 113407 h 2523948"/>
                  <a:gd name="connsiteX29" fmla="*/ 4006226 w 5137844"/>
                  <a:gd name="connsiteY29" fmla="*/ 113407 h 2523948"/>
                  <a:gd name="connsiteX30" fmla="*/ 3943371 w 5137844"/>
                  <a:gd name="connsiteY30" fmla="*/ 113407 h 2523948"/>
                  <a:gd name="connsiteX31" fmla="*/ 3875656 w 5137844"/>
                  <a:gd name="connsiteY31" fmla="*/ 113407 h 2523948"/>
                  <a:gd name="connsiteX32" fmla="*/ 3839745 w 5137844"/>
                  <a:gd name="connsiteY32" fmla="*/ 113407 h 2523948"/>
                  <a:gd name="connsiteX33" fmla="*/ 3776065 w 5137844"/>
                  <a:gd name="connsiteY33" fmla="*/ 113407 h 2523948"/>
                  <a:gd name="connsiteX34" fmla="*/ 3685156 w 5137844"/>
                  <a:gd name="connsiteY34" fmla="*/ 113407 h 2523948"/>
                  <a:gd name="connsiteX35" fmla="*/ 3659911 w 5137844"/>
                  <a:gd name="connsiteY35" fmla="*/ 113407 h 2523948"/>
                  <a:gd name="connsiteX36" fmla="*/ 3585565 w 5137844"/>
                  <a:gd name="connsiteY36" fmla="*/ 113407 h 2523948"/>
                  <a:gd name="connsiteX37" fmla="*/ 3525919 w 5137844"/>
                  <a:gd name="connsiteY37" fmla="*/ 113407 h 2523948"/>
                  <a:gd name="connsiteX38" fmla="*/ 3469411 w 5137844"/>
                  <a:gd name="connsiteY38" fmla="*/ 113407 h 2523948"/>
                  <a:gd name="connsiteX39" fmla="*/ 3372816 w 5137844"/>
                  <a:gd name="connsiteY39" fmla="*/ 113407 h 2523948"/>
                  <a:gd name="connsiteX40" fmla="*/ 3335419 w 5137844"/>
                  <a:gd name="connsiteY40" fmla="*/ 113407 h 2523948"/>
                  <a:gd name="connsiteX41" fmla="*/ 3202309 w 5137844"/>
                  <a:gd name="connsiteY41" fmla="*/ 113407 h 2523948"/>
                  <a:gd name="connsiteX42" fmla="*/ 3200246 w 5137844"/>
                  <a:gd name="connsiteY42" fmla="*/ 113407 h 2523948"/>
                  <a:gd name="connsiteX43" fmla="*/ 3187006 w 5137844"/>
                  <a:gd name="connsiteY43" fmla="*/ 113407 h 2523948"/>
                  <a:gd name="connsiteX44" fmla="*/ 3185815 w 5137844"/>
                  <a:gd name="connsiteY44" fmla="*/ 113407 h 2523948"/>
                  <a:gd name="connsiteX45" fmla="*/ 3182316 w 5137844"/>
                  <a:gd name="connsiteY45" fmla="*/ 113407 h 2523948"/>
                  <a:gd name="connsiteX46" fmla="*/ 3180210 w 5137844"/>
                  <a:gd name="connsiteY46" fmla="*/ 113407 h 2523948"/>
                  <a:gd name="connsiteX47" fmla="*/ 3163716 w 5137844"/>
                  <a:gd name="connsiteY47" fmla="*/ 113407 h 2523948"/>
                  <a:gd name="connsiteX48" fmla="*/ 3146643 w 5137844"/>
                  <a:gd name="connsiteY48" fmla="*/ 113407 h 2523948"/>
                  <a:gd name="connsiteX49" fmla="*/ 3124544 w 5137844"/>
                  <a:gd name="connsiteY49" fmla="*/ 113407 h 2523948"/>
                  <a:gd name="connsiteX50" fmla="*/ 3070360 w 5137844"/>
                  <a:gd name="connsiteY50" fmla="*/ 113407 h 2523948"/>
                  <a:gd name="connsiteX51" fmla="*/ 3048262 w 5137844"/>
                  <a:gd name="connsiteY51" fmla="*/ 113407 h 2523948"/>
                  <a:gd name="connsiteX52" fmla="*/ 3014437 w 5137844"/>
                  <a:gd name="connsiteY52" fmla="*/ 113407 h 2523948"/>
                  <a:gd name="connsiteX53" fmla="*/ 3011809 w 5137844"/>
                  <a:gd name="connsiteY53" fmla="*/ 113407 h 2523948"/>
                  <a:gd name="connsiteX54" fmla="*/ 3009746 w 5137844"/>
                  <a:gd name="connsiteY54" fmla="*/ 113407 h 2523948"/>
                  <a:gd name="connsiteX55" fmla="*/ 2996506 w 5137844"/>
                  <a:gd name="connsiteY55" fmla="*/ 113407 h 2523948"/>
                  <a:gd name="connsiteX56" fmla="*/ 2995315 w 5137844"/>
                  <a:gd name="connsiteY56" fmla="*/ 113407 h 2523948"/>
                  <a:gd name="connsiteX57" fmla="*/ 2992338 w 5137844"/>
                  <a:gd name="connsiteY57" fmla="*/ 113407 h 2523948"/>
                  <a:gd name="connsiteX58" fmla="*/ 2989710 w 5137844"/>
                  <a:gd name="connsiteY58" fmla="*/ 113407 h 2523948"/>
                  <a:gd name="connsiteX59" fmla="*/ 2987648 w 5137844"/>
                  <a:gd name="connsiteY59" fmla="*/ 113407 h 2523948"/>
                  <a:gd name="connsiteX60" fmla="*/ 2973216 w 5137844"/>
                  <a:gd name="connsiteY60" fmla="*/ 113407 h 2523948"/>
                  <a:gd name="connsiteX61" fmla="*/ 2956143 w 5137844"/>
                  <a:gd name="connsiteY61" fmla="*/ 113407 h 2523948"/>
                  <a:gd name="connsiteX62" fmla="*/ 2944597 w 5137844"/>
                  <a:gd name="connsiteY62" fmla="*/ 113407 h 2523948"/>
                  <a:gd name="connsiteX63" fmla="*/ 2934044 w 5137844"/>
                  <a:gd name="connsiteY63" fmla="*/ 113407 h 2523948"/>
                  <a:gd name="connsiteX64" fmla="*/ 2922498 w 5137844"/>
                  <a:gd name="connsiteY64" fmla="*/ 113407 h 2523948"/>
                  <a:gd name="connsiteX65" fmla="*/ 2879860 w 5137844"/>
                  <a:gd name="connsiteY65" fmla="*/ 113407 h 2523948"/>
                  <a:gd name="connsiteX66" fmla="*/ 2859294 w 5137844"/>
                  <a:gd name="connsiteY66" fmla="*/ 113407 h 2523948"/>
                  <a:gd name="connsiteX67" fmla="*/ 2857762 w 5137844"/>
                  <a:gd name="connsiteY67" fmla="*/ 113407 h 2523948"/>
                  <a:gd name="connsiteX68" fmla="*/ 2837195 w 5137844"/>
                  <a:gd name="connsiteY68" fmla="*/ 113407 h 2523948"/>
                  <a:gd name="connsiteX69" fmla="*/ 2823937 w 5137844"/>
                  <a:gd name="connsiteY69" fmla="*/ 113407 h 2523948"/>
                  <a:gd name="connsiteX70" fmla="*/ 2801838 w 5137844"/>
                  <a:gd name="connsiteY70" fmla="*/ 113407 h 2523948"/>
                  <a:gd name="connsiteX71" fmla="*/ 2756982 w 5137844"/>
                  <a:gd name="connsiteY71" fmla="*/ 113407 h 2523948"/>
                  <a:gd name="connsiteX72" fmla="*/ 2754097 w 5137844"/>
                  <a:gd name="connsiteY72" fmla="*/ 113407 h 2523948"/>
                  <a:gd name="connsiteX73" fmla="*/ 2734884 w 5137844"/>
                  <a:gd name="connsiteY73" fmla="*/ 113407 h 2523948"/>
                  <a:gd name="connsiteX74" fmla="*/ 2731998 w 5137844"/>
                  <a:gd name="connsiteY74" fmla="*/ 113407 h 2523948"/>
                  <a:gd name="connsiteX75" fmla="*/ 2668794 w 5137844"/>
                  <a:gd name="connsiteY75" fmla="*/ 113407 h 2523948"/>
                  <a:gd name="connsiteX76" fmla="*/ 2646695 w 5137844"/>
                  <a:gd name="connsiteY76" fmla="*/ 113407 h 2523948"/>
                  <a:gd name="connsiteX77" fmla="*/ 2636115 w 5137844"/>
                  <a:gd name="connsiteY77" fmla="*/ 113407 h 2523948"/>
                  <a:gd name="connsiteX78" fmla="*/ 2614017 w 5137844"/>
                  <a:gd name="connsiteY78" fmla="*/ 113407 h 2523948"/>
                  <a:gd name="connsiteX79" fmla="*/ 2566482 w 5137844"/>
                  <a:gd name="connsiteY79" fmla="*/ 113407 h 2523948"/>
                  <a:gd name="connsiteX80" fmla="*/ 2544384 w 5137844"/>
                  <a:gd name="connsiteY80" fmla="*/ 113407 h 2523948"/>
                  <a:gd name="connsiteX81" fmla="*/ 2495147 w 5137844"/>
                  <a:gd name="connsiteY81" fmla="*/ 113407 h 2523948"/>
                  <a:gd name="connsiteX82" fmla="*/ 2473049 w 5137844"/>
                  <a:gd name="connsiteY82" fmla="*/ 113407 h 2523948"/>
                  <a:gd name="connsiteX83" fmla="*/ 2445615 w 5137844"/>
                  <a:gd name="connsiteY83" fmla="*/ 113407 h 2523948"/>
                  <a:gd name="connsiteX84" fmla="*/ 2423517 w 5137844"/>
                  <a:gd name="connsiteY84" fmla="*/ 113407 h 2523948"/>
                  <a:gd name="connsiteX85" fmla="*/ 2332532 w 5137844"/>
                  <a:gd name="connsiteY85" fmla="*/ 113407 h 2523948"/>
                  <a:gd name="connsiteX86" fmla="*/ 2310433 w 5137844"/>
                  <a:gd name="connsiteY86" fmla="*/ 113407 h 2523948"/>
                  <a:gd name="connsiteX87" fmla="*/ 2304647 w 5137844"/>
                  <a:gd name="connsiteY87" fmla="*/ 113407 h 2523948"/>
                  <a:gd name="connsiteX88" fmla="*/ 2282549 w 5137844"/>
                  <a:gd name="connsiteY88" fmla="*/ 113407 h 2523948"/>
                  <a:gd name="connsiteX89" fmla="*/ 2146721 w 5137844"/>
                  <a:gd name="connsiteY89" fmla="*/ 113407 h 2523948"/>
                  <a:gd name="connsiteX90" fmla="*/ 2142032 w 5137844"/>
                  <a:gd name="connsiteY90" fmla="*/ 113407 h 2523948"/>
                  <a:gd name="connsiteX91" fmla="*/ 2139925 w 5137844"/>
                  <a:gd name="connsiteY91" fmla="*/ 113407 h 2523948"/>
                  <a:gd name="connsiteX92" fmla="*/ 2137864 w 5137844"/>
                  <a:gd name="connsiteY92" fmla="*/ 113407 h 2523948"/>
                  <a:gd name="connsiteX93" fmla="*/ 2124622 w 5137844"/>
                  <a:gd name="connsiteY93" fmla="*/ 113407 h 2523948"/>
                  <a:gd name="connsiteX94" fmla="*/ 2123432 w 5137844"/>
                  <a:gd name="connsiteY94" fmla="*/ 113407 h 2523948"/>
                  <a:gd name="connsiteX95" fmla="*/ 2119933 w 5137844"/>
                  <a:gd name="connsiteY95" fmla="*/ 113407 h 2523948"/>
                  <a:gd name="connsiteX96" fmla="*/ 2097049 w 5137844"/>
                  <a:gd name="connsiteY96" fmla="*/ 113407 h 2523948"/>
                  <a:gd name="connsiteX97" fmla="*/ 1981658 w 5137844"/>
                  <a:gd name="connsiteY97" fmla="*/ 113407 h 2523948"/>
                  <a:gd name="connsiteX98" fmla="*/ 1956221 w 5137844"/>
                  <a:gd name="connsiteY98" fmla="*/ 113407 h 2523948"/>
                  <a:gd name="connsiteX99" fmla="*/ 1949425 w 5137844"/>
                  <a:gd name="connsiteY99" fmla="*/ 113407 h 2523948"/>
                  <a:gd name="connsiteX100" fmla="*/ 1947364 w 5137844"/>
                  <a:gd name="connsiteY100" fmla="*/ 113407 h 2523948"/>
                  <a:gd name="connsiteX101" fmla="*/ 1934122 w 5137844"/>
                  <a:gd name="connsiteY101" fmla="*/ 113407 h 2523948"/>
                  <a:gd name="connsiteX102" fmla="*/ 1932932 w 5137844"/>
                  <a:gd name="connsiteY102" fmla="*/ 113407 h 2523948"/>
                  <a:gd name="connsiteX103" fmla="*/ 1906549 w 5137844"/>
                  <a:gd name="connsiteY103" fmla="*/ 113407 h 2523948"/>
                  <a:gd name="connsiteX104" fmla="*/ 1882214 w 5137844"/>
                  <a:gd name="connsiteY104" fmla="*/ 113407 h 2523948"/>
                  <a:gd name="connsiteX105" fmla="*/ 1861030 w 5137844"/>
                  <a:gd name="connsiteY105" fmla="*/ 113407 h 2523948"/>
                  <a:gd name="connsiteX106" fmla="*/ 1791158 w 5137844"/>
                  <a:gd name="connsiteY106" fmla="*/ 113407 h 2523948"/>
                  <a:gd name="connsiteX107" fmla="*/ 1747978 w 5137844"/>
                  <a:gd name="connsiteY107" fmla="*/ 113407 h 2523948"/>
                  <a:gd name="connsiteX108" fmla="*/ 1691714 w 5137844"/>
                  <a:gd name="connsiteY108" fmla="*/ 113407 h 2523948"/>
                  <a:gd name="connsiteX109" fmla="*/ 1573733 w 5137844"/>
                  <a:gd name="connsiteY109" fmla="*/ 113407 h 2523948"/>
                  <a:gd name="connsiteX110" fmla="*/ 1557478 w 5137844"/>
                  <a:gd name="connsiteY110" fmla="*/ 113407 h 2523948"/>
                  <a:gd name="connsiteX111" fmla="*/ 1383233 w 5137844"/>
                  <a:gd name="connsiteY111" fmla="*/ 113407 h 2523948"/>
                  <a:gd name="connsiteX112" fmla="*/ 1354259 w 5137844"/>
                  <a:gd name="connsiteY112" fmla="*/ 113407 h 2523948"/>
                  <a:gd name="connsiteX113" fmla="*/ 1163759 w 5137844"/>
                  <a:gd name="connsiteY113" fmla="*/ 113407 h 2523948"/>
                  <a:gd name="connsiteX114" fmla="*/ 1084338 w 5137844"/>
                  <a:gd name="connsiteY114" fmla="*/ 113407 h 2523948"/>
                  <a:gd name="connsiteX115" fmla="*/ 893838 w 5137844"/>
                  <a:gd name="connsiteY115" fmla="*/ 113407 h 2523948"/>
                  <a:gd name="connsiteX116" fmla="*/ 690261 w 5137844"/>
                  <a:gd name="connsiteY116" fmla="*/ 230339 h 2523948"/>
                  <a:gd name="connsiteX117" fmla="*/ 162467 w 5137844"/>
                  <a:gd name="connsiteY117" fmla="*/ 1145043 h 2523948"/>
                  <a:gd name="connsiteX118" fmla="*/ 135606 w 5137844"/>
                  <a:gd name="connsiteY118" fmla="*/ 1261974 h 2523948"/>
                  <a:gd name="connsiteX119" fmla="*/ 0 w 5137844"/>
                  <a:gd name="connsiteY119" fmla="*/ 1261974 h 2523948"/>
                  <a:gd name="connsiteX120" fmla="*/ 29513 w 5137844"/>
                  <a:gd name="connsiteY120" fmla="*/ 1133497 h 2523948"/>
                  <a:gd name="connsiteX121" fmla="*/ 609420 w 5137844"/>
                  <a:gd name="connsiteY121" fmla="*/ 128477 h 2523948"/>
                  <a:gd name="connsiteX122" fmla="*/ 833098 w 5137844"/>
                  <a:gd name="connsiteY122" fmla="*/ 0 h 2523948"/>
                  <a:gd name="connsiteX123" fmla="*/ 1974790 w 5137844"/>
                  <a:gd name="connsiteY123" fmla="*/ 0 h 2523948"/>
                  <a:gd name="connsiteX124" fmla="*/ 1976098 w 5137844"/>
                  <a:gd name="connsiteY124" fmla="*/ 0 h 2523948"/>
                  <a:gd name="connsiteX125" fmla="*/ 1990647 w 5137844"/>
                  <a:gd name="connsiteY125" fmla="*/ 0 h 2523948"/>
                  <a:gd name="connsiteX126" fmla="*/ 1992912 w 5137844"/>
                  <a:gd name="connsiteY126" fmla="*/ 0 h 2523948"/>
                  <a:gd name="connsiteX127" fmla="*/ 2000379 w 5137844"/>
                  <a:gd name="connsiteY127" fmla="*/ 0 h 2523948"/>
                  <a:gd name="connsiteX128" fmla="*/ 2180255 w 5137844"/>
                  <a:gd name="connsiteY128" fmla="*/ 0 h 2523948"/>
                  <a:gd name="connsiteX129" fmla="*/ 2204536 w 5137844"/>
                  <a:gd name="connsiteY129" fmla="*/ 0 h 2523948"/>
                  <a:gd name="connsiteX130" fmla="*/ 2358928 w 5137844"/>
                  <a:gd name="connsiteY130" fmla="*/ 0 h 2523948"/>
                  <a:gd name="connsiteX131" fmla="*/ 2383208 w 5137844"/>
                  <a:gd name="connsiteY131" fmla="*/ 0 h 2523948"/>
                  <a:gd name="connsiteX132" fmla="*/ 2513815 w 5137844"/>
                  <a:gd name="connsiteY132" fmla="*/ 0 h 2523948"/>
                  <a:gd name="connsiteX133" fmla="*/ 2538095 w 5137844"/>
                  <a:gd name="connsiteY133" fmla="*/ 0 h 2523948"/>
                  <a:gd name="connsiteX134" fmla="*/ 2646616 w 5137844"/>
                  <a:gd name="connsiteY134" fmla="*/ 0 h 2523948"/>
                  <a:gd name="connsiteX135" fmla="*/ 2670896 w 5137844"/>
                  <a:gd name="connsiteY135" fmla="*/ 0 h 2523948"/>
                  <a:gd name="connsiteX136" fmla="*/ 2759029 w 5137844"/>
                  <a:gd name="connsiteY136" fmla="*/ 0 h 2523948"/>
                  <a:gd name="connsiteX137" fmla="*/ 2783310 w 5137844"/>
                  <a:gd name="connsiteY137" fmla="*/ 0 h 2523948"/>
                  <a:gd name="connsiteX138" fmla="*/ 2852754 w 5137844"/>
                  <a:gd name="connsiteY138" fmla="*/ 0 h 2523948"/>
                  <a:gd name="connsiteX139" fmla="*/ 2877035 w 5137844"/>
                  <a:gd name="connsiteY139" fmla="*/ 0 h 2523948"/>
                  <a:gd name="connsiteX140" fmla="*/ 2929490 w 5137844"/>
                  <a:gd name="connsiteY140" fmla="*/ 0 h 2523948"/>
                  <a:gd name="connsiteX141" fmla="*/ 2953771 w 5137844"/>
                  <a:gd name="connsiteY141" fmla="*/ 0 h 2523948"/>
                  <a:gd name="connsiteX142" fmla="*/ 2990936 w 5137844"/>
                  <a:gd name="connsiteY142" fmla="*/ 0 h 2523948"/>
                  <a:gd name="connsiteX143" fmla="*/ 3015216 w 5137844"/>
                  <a:gd name="connsiteY143" fmla="*/ 0 h 2523948"/>
                  <a:gd name="connsiteX144" fmla="*/ 3074750 w 5137844"/>
                  <a:gd name="connsiteY144" fmla="*/ 0 h 2523948"/>
                  <a:gd name="connsiteX145" fmla="*/ 3099031 w 5137844"/>
                  <a:gd name="connsiteY145" fmla="*/ 0 h 2523948"/>
                  <a:gd name="connsiteX146" fmla="*/ 3117790 w 5137844"/>
                  <a:gd name="connsiteY146" fmla="*/ 0 h 2523948"/>
                  <a:gd name="connsiteX147" fmla="*/ 3135912 w 5137844"/>
                  <a:gd name="connsiteY147" fmla="*/ 0 h 2523948"/>
                  <a:gd name="connsiteX148" fmla="*/ 3142071 w 5137844"/>
                  <a:gd name="connsiteY148" fmla="*/ 0 h 2523948"/>
                  <a:gd name="connsiteX149" fmla="*/ 3143379 w 5137844"/>
                  <a:gd name="connsiteY149" fmla="*/ 0 h 2523948"/>
                  <a:gd name="connsiteX150" fmla="*/ 3157927 w 5137844"/>
                  <a:gd name="connsiteY150" fmla="*/ 0 h 2523948"/>
                  <a:gd name="connsiteX151" fmla="*/ 3160193 w 5137844"/>
                  <a:gd name="connsiteY151" fmla="*/ 0 h 2523948"/>
                  <a:gd name="connsiteX152" fmla="*/ 3347536 w 5137844"/>
                  <a:gd name="connsiteY152" fmla="*/ 0 h 2523948"/>
                  <a:gd name="connsiteX153" fmla="*/ 4303193 w 5137844"/>
                  <a:gd name="connsiteY153" fmla="*/ 0 h 2523948"/>
                  <a:gd name="connsiteX154" fmla="*/ 4526872 w 5137844"/>
                  <a:gd name="connsiteY154" fmla="*/ 128477 h 2523948"/>
                  <a:gd name="connsiteX155" fmla="*/ 5106779 w 5137844"/>
                  <a:gd name="connsiteY155" fmla="*/ 1133497 h 2523948"/>
                  <a:gd name="connsiteX156" fmla="*/ 5106779 w 5137844"/>
                  <a:gd name="connsiteY156" fmla="*/ 1390451 h 2523948"/>
                  <a:gd name="connsiteX157" fmla="*/ 4526872 w 5137844"/>
                  <a:gd name="connsiteY157" fmla="*/ 2395471 h 2523948"/>
                  <a:gd name="connsiteX158" fmla="*/ 4303193 w 5137844"/>
                  <a:gd name="connsiteY158" fmla="*/ 2523948 h 2523948"/>
                  <a:gd name="connsiteX159" fmla="*/ 3160193 w 5137844"/>
                  <a:gd name="connsiteY159" fmla="*/ 2523948 h 2523948"/>
                  <a:gd name="connsiteX160" fmla="*/ 3143379 w 5137844"/>
                  <a:gd name="connsiteY160" fmla="*/ 2523948 h 2523948"/>
                  <a:gd name="connsiteX161" fmla="*/ 3135912 w 5137844"/>
                  <a:gd name="connsiteY161" fmla="*/ 2523948 h 2523948"/>
                  <a:gd name="connsiteX162" fmla="*/ 2000379 w 5137844"/>
                  <a:gd name="connsiteY162" fmla="*/ 2523948 h 2523948"/>
                  <a:gd name="connsiteX163" fmla="*/ 1992912 w 5137844"/>
                  <a:gd name="connsiteY163" fmla="*/ 2523948 h 2523948"/>
                  <a:gd name="connsiteX164" fmla="*/ 1976098 w 5137844"/>
                  <a:gd name="connsiteY164" fmla="*/ 2523948 h 2523948"/>
                  <a:gd name="connsiteX165" fmla="*/ 833098 w 5137844"/>
                  <a:gd name="connsiteY165" fmla="*/ 2523948 h 2523948"/>
                  <a:gd name="connsiteX166" fmla="*/ 609420 w 5137844"/>
                  <a:gd name="connsiteY166" fmla="*/ 2395471 h 2523948"/>
                  <a:gd name="connsiteX167" fmla="*/ 29513 w 5137844"/>
                  <a:gd name="connsiteY167" fmla="*/ 1390451 h 2523948"/>
                  <a:gd name="connsiteX168" fmla="*/ 0 w 5137844"/>
                  <a:gd name="connsiteY168" fmla="*/ 1261974 h 252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5137844" h="2523948">
                    <a:moveTo>
                      <a:pt x="135606" y="1261974"/>
                    </a:moveTo>
                    <a:cubicBezTo>
                      <a:pt x="135606" y="1304409"/>
                      <a:pt x="144559" y="1346843"/>
                      <a:pt x="162467" y="1378906"/>
                    </a:cubicBezTo>
                    <a:cubicBezTo>
                      <a:pt x="162467" y="1378906"/>
                      <a:pt x="162467" y="1378906"/>
                      <a:pt x="690261" y="2293610"/>
                    </a:cubicBezTo>
                    <a:cubicBezTo>
                      <a:pt x="727960" y="2357733"/>
                      <a:pt x="820324" y="2410541"/>
                      <a:pt x="893838" y="2410541"/>
                    </a:cubicBezTo>
                    <a:lnTo>
                      <a:pt x="1084338" y="2410541"/>
                    </a:lnTo>
                    <a:lnTo>
                      <a:pt x="1934122" y="2410541"/>
                    </a:lnTo>
                    <a:lnTo>
                      <a:pt x="1949425" y="2410541"/>
                    </a:lnTo>
                    <a:lnTo>
                      <a:pt x="1956221" y="2410541"/>
                    </a:lnTo>
                    <a:lnTo>
                      <a:pt x="2124622" y="2410541"/>
                    </a:lnTo>
                    <a:lnTo>
                      <a:pt x="2139925" y="2410541"/>
                    </a:lnTo>
                    <a:lnTo>
                      <a:pt x="2146721" y="2410541"/>
                    </a:lnTo>
                    <a:lnTo>
                      <a:pt x="2989710" y="2410541"/>
                    </a:lnTo>
                    <a:lnTo>
                      <a:pt x="2996506" y="2410541"/>
                    </a:lnTo>
                    <a:lnTo>
                      <a:pt x="3011809" y="2410541"/>
                    </a:lnTo>
                    <a:lnTo>
                      <a:pt x="3180210" y="2410541"/>
                    </a:lnTo>
                    <a:lnTo>
                      <a:pt x="3187006" y="2410541"/>
                    </a:lnTo>
                    <a:lnTo>
                      <a:pt x="3202309" y="2410541"/>
                    </a:lnTo>
                    <a:lnTo>
                      <a:pt x="4052093" y="2410541"/>
                    </a:lnTo>
                    <a:lnTo>
                      <a:pt x="4242593" y="2410541"/>
                    </a:lnTo>
                    <a:cubicBezTo>
                      <a:pt x="4317992" y="2410541"/>
                      <a:pt x="4408471" y="2357733"/>
                      <a:pt x="4446171" y="2293610"/>
                    </a:cubicBezTo>
                    <a:cubicBezTo>
                      <a:pt x="4446171" y="2293610"/>
                      <a:pt x="4446171" y="2293610"/>
                      <a:pt x="4973965" y="1378906"/>
                    </a:cubicBezTo>
                    <a:cubicBezTo>
                      <a:pt x="5011664" y="1314782"/>
                      <a:pt x="5011664" y="1209166"/>
                      <a:pt x="4973965" y="1145043"/>
                    </a:cubicBezTo>
                    <a:cubicBezTo>
                      <a:pt x="4973965" y="1145043"/>
                      <a:pt x="4973965" y="1145043"/>
                      <a:pt x="4446171" y="230339"/>
                    </a:cubicBezTo>
                    <a:cubicBezTo>
                      <a:pt x="4408471" y="166215"/>
                      <a:pt x="4317992" y="113407"/>
                      <a:pt x="4242593" y="113407"/>
                    </a:cubicBezTo>
                    <a:cubicBezTo>
                      <a:pt x="4242593" y="113407"/>
                      <a:pt x="4242593" y="113407"/>
                      <a:pt x="4133871" y="113407"/>
                    </a:cubicBezTo>
                    <a:lnTo>
                      <a:pt x="4052093" y="113407"/>
                    </a:lnTo>
                    <a:lnTo>
                      <a:pt x="4050394" y="113407"/>
                    </a:lnTo>
                    <a:lnTo>
                      <a:pt x="4038503" y="113407"/>
                    </a:lnTo>
                    <a:lnTo>
                      <a:pt x="4030245" y="113407"/>
                    </a:lnTo>
                    <a:lnTo>
                      <a:pt x="4006226" y="113407"/>
                    </a:lnTo>
                    <a:lnTo>
                      <a:pt x="3943371" y="113407"/>
                    </a:lnTo>
                    <a:lnTo>
                      <a:pt x="3875656" y="113407"/>
                    </a:lnTo>
                    <a:lnTo>
                      <a:pt x="3839745" y="113407"/>
                    </a:lnTo>
                    <a:lnTo>
                      <a:pt x="3776065" y="113407"/>
                    </a:lnTo>
                    <a:lnTo>
                      <a:pt x="3685156" y="113407"/>
                    </a:lnTo>
                    <a:lnTo>
                      <a:pt x="3659911" y="113407"/>
                    </a:lnTo>
                    <a:lnTo>
                      <a:pt x="3585565" y="113407"/>
                    </a:lnTo>
                    <a:lnTo>
                      <a:pt x="3525919" y="113407"/>
                    </a:lnTo>
                    <a:lnTo>
                      <a:pt x="3469411" y="113407"/>
                    </a:lnTo>
                    <a:lnTo>
                      <a:pt x="3372816" y="113407"/>
                    </a:lnTo>
                    <a:lnTo>
                      <a:pt x="3335419" y="113407"/>
                    </a:lnTo>
                    <a:lnTo>
                      <a:pt x="3202309" y="113407"/>
                    </a:lnTo>
                    <a:lnTo>
                      <a:pt x="3200246" y="113407"/>
                    </a:lnTo>
                    <a:lnTo>
                      <a:pt x="3187006" y="113407"/>
                    </a:lnTo>
                    <a:lnTo>
                      <a:pt x="3185815" y="113407"/>
                    </a:lnTo>
                    <a:lnTo>
                      <a:pt x="3182316" y="113407"/>
                    </a:lnTo>
                    <a:lnTo>
                      <a:pt x="3180210" y="113407"/>
                    </a:lnTo>
                    <a:cubicBezTo>
                      <a:pt x="3180210" y="113407"/>
                      <a:pt x="3180210" y="113407"/>
                      <a:pt x="3163716" y="113407"/>
                    </a:cubicBezTo>
                    <a:lnTo>
                      <a:pt x="3146643" y="113407"/>
                    </a:lnTo>
                    <a:lnTo>
                      <a:pt x="3124544" y="113407"/>
                    </a:lnTo>
                    <a:lnTo>
                      <a:pt x="3070360" y="113407"/>
                    </a:lnTo>
                    <a:lnTo>
                      <a:pt x="3048262" y="113407"/>
                    </a:lnTo>
                    <a:lnTo>
                      <a:pt x="3014437" y="113407"/>
                    </a:lnTo>
                    <a:lnTo>
                      <a:pt x="3011809" y="113407"/>
                    </a:lnTo>
                    <a:lnTo>
                      <a:pt x="3009746" y="113407"/>
                    </a:lnTo>
                    <a:lnTo>
                      <a:pt x="2996506" y="113407"/>
                    </a:lnTo>
                    <a:lnTo>
                      <a:pt x="2995315" y="113407"/>
                    </a:lnTo>
                    <a:lnTo>
                      <a:pt x="2992338" y="113407"/>
                    </a:lnTo>
                    <a:lnTo>
                      <a:pt x="2989710" y="113407"/>
                    </a:lnTo>
                    <a:lnTo>
                      <a:pt x="2987648" y="113407"/>
                    </a:lnTo>
                    <a:lnTo>
                      <a:pt x="2973216" y="113407"/>
                    </a:lnTo>
                    <a:lnTo>
                      <a:pt x="2956143" y="113407"/>
                    </a:lnTo>
                    <a:lnTo>
                      <a:pt x="2944597" y="113407"/>
                    </a:lnTo>
                    <a:lnTo>
                      <a:pt x="2934044" y="113407"/>
                    </a:lnTo>
                    <a:lnTo>
                      <a:pt x="2922498" y="113407"/>
                    </a:lnTo>
                    <a:lnTo>
                      <a:pt x="2879860" y="113407"/>
                    </a:lnTo>
                    <a:lnTo>
                      <a:pt x="2859294" y="113407"/>
                    </a:lnTo>
                    <a:lnTo>
                      <a:pt x="2857762" y="113407"/>
                    </a:lnTo>
                    <a:lnTo>
                      <a:pt x="2837195" y="113407"/>
                    </a:lnTo>
                    <a:lnTo>
                      <a:pt x="2823937" y="113407"/>
                    </a:lnTo>
                    <a:lnTo>
                      <a:pt x="2801838" y="113407"/>
                    </a:lnTo>
                    <a:lnTo>
                      <a:pt x="2756982" y="113407"/>
                    </a:lnTo>
                    <a:lnTo>
                      <a:pt x="2754097" y="113407"/>
                    </a:lnTo>
                    <a:lnTo>
                      <a:pt x="2734884" y="113407"/>
                    </a:lnTo>
                    <a:lnTo>
                      <a:pt x="2731998" y="113407"/>
                    </a:lnTo>
                    <a:lnTo>
                      <a:pt x="2668794" y="113407"/>
                    </a:lnTo>
                    <a:lnTo>
                      <a:pt x="2646695" y="113407"/>
                    </a:lnTo>
                    <a:lnTo>
                      <a:pt x="2636115" y="113407"/>
                    </a:lnTo>
                    <a:lnTo>
                      <a:pt x="2614017" y="113407"/>
                    </a:lnTo>
                    <a:lnTo>
                      <a:pt x="2566482" y="113407"/>
                    </a:lnTo>
                    <a:lnTo>
                      <a:pt x="2544384" y="113407"/>
                    </a:lnTo>
                    <a:lnTo>
                      <a:pt x="2495147" y="113407"/>
                    </a:lnTo>
                    <a:lnTo>
                      <a:pt x="2473049" y="113407"/>
                    </a:lnTo>
                    <a:lnTo>
                      <a:pt x="2445615" y="113407"/>
                    </a:lnTo>
                    <a:lnTo>
                      <a:pt x="2423517" y="113407"/>
                    </a:lnTo>
                    <a:lnTo>
                      <a:pt x="2332532" y="113407"/>
                    </a:lnTo>
                    <a:lnTo>
                      <a:pt x="2310433" y="113407"/>
                    </a:lnTo>
                    <a:lnTo>
                      <a:pt x="2304647" y="113407"/>
                    </a:lnTo>
                    <a:lnTo>
                      <a:pt x="2282549" y="113407"/>
                    </a:lnTo>
                    <a:lnTo>
                      <a:pt x="2146721" y="113407"/>
                    </a:lnTo>
                    <a:lnTo>
                      <a:pt x="2142032" y="113407"/>
                    </a:lnTo>
                    <a:lnTo>
                      <a:pt x="2139925" y="113407"/>
                    </a:lnTo>
                    <a:lnTo>
                      <a:pt x="2137864" y="113407"/>
                    </a:lnTo>
                    <a:lnTo>
                      <a:pt x="2124622" y="113407"/>
                    </a:lnTo>
                    <a:lnTo>
                      <a:pt x="2123432" y="113407"/>
                    </a:lnTo>
                    <a:lnTo>
                      <a:pt x="2119933" y="113407"/>
                    </a:lnTo>
                    <a:lnTo>
                      <a:pt x="2097049" y="113407"/>
                    </a:lnTo>
                    <a:cubicBezTo>
                      <a:pt x="2073661" y="113407"/>
                      <a:pt x="2037517" y="113407"/>
                      <a:pt x="1981658" y="113407"/>
                    </a:cubicBezTo>
                    <a:lnTo>
                      <a:pt x="1956221" y="113407"/>
                    </a:lnTo>
                    <a:lnTo>
                      <a:pt x="1949425" y="113407"/>
                    </a:lnTo>
                    <a:lnTo>
                      <a:pt x="1947364" y="113407"/>
                    </a:lnTo>
                    <a:lnTo>
                      <a:pt x="1934122" y="113407"/>
                    </a:lnTo>
                    <a:lnTo>
                      <a:pt x="1932932" y="113407"/>
                    </a:lnTo>
                    <a:lnTo>
                      <a:pt x="1906549" y="113407"/>
                    </a:lnTo>
                    <a:lnTo>
                      <a:pt x="1882214" y="113407"/>
                    </a:lnTo>
                    <a:lnTo>
                      <a:pt x="1861030" y="113407"/>
                    </a:lnTo>
                    <a:lnTo>
                      <a:pt x="1791158" y="113407"/>
                    </a:lnTo>
                    <a:lnTo>
                      <a:pt x="1747978" y="113407"/>
                    </a:lnTo>
                    <a:lnTo>
                      <a:pt x="1691714" y="113407"/>
                    </a:lnTo>
                    <a:lnTo>
                      <a:pt x="1573733" y="113407"/>
                    </a:lnTo>
                    <a:lnTo>
                      <a:pt x="1557478" y="113407"/>
                    </a:lnTo>
                    <a:lnTo>
                      <a:pt x="1383233" y="113407"/>
                    </a:lnTo>
                    <a:lnTo>
                      <a:pt x="1354259" y="113407"/>
                    </a:lnTo>
                    <a:lnTo>
                      <a:pt x="1163759" y="113407"/>
                    </a:lnTo>
                    <a:lnTo>
                      <a:pt x="1084338" y="113407"/>
                    </a:lnTo>
                    <a:lnTo>
                      <a:pt x="893838" y="113407"/>
                    </a:lnTo>
                    <a:cubicBezTo>
                      <a:pt x="820324" y="113407"/>
                      <a:pt x="727960" y="166215"/>
                      <a:pt x="690261" y="230339"/>
                    </a:cubicBezTo>
                    <a:cubicBezTo>
                      <a:pt x="690261" y="230339"/>
                      <a:pt x="690261" y="230339"/>
                      <a:pt x="162467" y="1145043"/>
                    </a:cubicBezTo>
                    <a:cubicBezTo>
                      <a:pt x="144559" y="1177105"/>
                      <a:pt x="135606" y="1219539"/>
                      <a:pt x="135606" y="1261974"/>
                    </a:cubicBezTo>
                    <a:close/>
                    <a:moveTo>
                      <a:pt x="0" y="1261974"/>
                    </a:moveTo>
                    <a:cubicBezTo>
                      <a:pt x="0" y="1215349"/>
                      <a:pt x="9837" y="1168725"/>
                      <a:pt x="29513" y="1133497"/>
                    </a:cubicBezTo>
                    <a:cubicBezTo>
                      <a:pt x="609420" y="128477"/>
                      <a:pt x="609420" y="128477"/>
                      <a:pt x="609420" y="128477"/>
                    </a:cubicBezTo>
                    <a:cubicBezTo>
                      <a:pt x="650842" y="58022"/>
                      <a:pt x="752325" y="0"/>
                      <a:pt x="833098" y="0"/>
                    </a:cubicBezTo>
                    <a:cubicBezTo>
                      <a:pt x="1702959" y="0"/>
                      <a:pt x="1920424" y="0"/>
                      <a:pt x="1974790" y="0"/>
                    </a:cubicBezTo>
                    <a:lnTo>
                      <a:pt x="1976098" y="0"/>
                    </a:lnTo>
                    <a:lnTo>
                      <a:pt x="1990647" y="0"/>
                    </a:lnTo>
                    <a:lnTo>
                      <a:pt x="1992912" y="0"/>
                    </a:lnTo>
                    <a:lnTo>
                      <a:pt x="2000379" y="0"/>
                    </a:lnTo>
                    <a:lnTo>
                      <a:pt x="2180255" y="0"/>
                    </a:lnTo>
                    <a:lnTo>
                      <a:pt x="2204536" y="0"/>
                    </a:lnTo>
                    <a:lnTo>
                      <a:pt x="2358928" y="0"/>
                    </a:lnTo>
                    <a:lnTo>
                      <a:pt x="2383208" y="0"/>
                    </a:lnTo>
                    <a:lnTo>
                      <a:pt x="2513815" y="0"/>
                    </a:lnTo>
                    <a:lnTo>
                      <a:pt x="2538095" y="0"/>
                    </a:lnTo>
                    <a:lnTo>
                      <a:pt x="2646616" y="0"/>
                    </a:lnTo>
                    <a:lnTo>
                      <a:pt x="2670896" y="0"/>
                    </a:lnTo>
                    <a:lnTo>
                      <a:pt x="2759029" y="0"/>
                    </a:lnTo>
                    <a:lnTo>
                      <a:pt x="2783310" y="0"/>
                    </a:lnTo>
                    <a:lnTo>
                      <a:pt x="2852754" y="0"/>
                    </a:lnTo>
                    <a:lnTo>
                      <a:pt x="2877035" y="0"/>
                    </a:lnTo>
                    <a:lnTo>
                      <a:pt x="2929490" y="0"/>
                    </a:lnTo>
                    <a:lnTo>
                      <a:pt x="2953771" y="0"/>
                    </a:lnTo>
                    <a:lnTo>
                      <a:pt x="2990936" y="0"/>
                    </a:lnTo>
                    <a:lnTo>
                      <a:pt x="3015216" y="0"/>
                    </a:lnTo>
                    <a:lnTo>
                      <a:pt x="3074750" y="0"/>
                    </a:lnTo>
                    <a:lnTo>
                      <a:pt x="3099031" y="0"/>
                    </a:lnTo>
                    <a:lnTo>
                      <a:pt x="3117790" y="0"/>
                    </a:lnTo>
                    <a:cubicBezTo>
                      <a:pt x="3135912" y="0"/>
                      <a:pt x="3135912" y="0"/>
                      <a:pt x="3135912" y="0"/>
                    </a:cubicBezTo>
                    <a:lnTo>
                      <a:pt x="3142071" y="0"/>
                    </a:lnTo>
                    <a:lnTo>
                      <a:pt x="3143379" y="0"/>
                    </a:lnTo>
                    <a:lnTo>
                      <a:pt x="3157927" y="0"/>
                    </a:lnTo>
                    <a:lnTo>
                      <a:pt x="3160193" y="0"/>
                    </a:lnTo>
                    <a:lnTo>
                      <a:pt x="3347536" y="0"/>
                    </a:lnTo>
                    <a:cubicBezTo>
                      <a:pt x="4303193" y="0"/>
                      <a:pt x="4303193" y="0"/>
                      <a:pt x="4303193" y="0"/>
                    </a:cubicBezTo>
                    <a:cubicBezTo>
                      <a:pt x="4386037" y="0"/>
                      <a:pt x="4485449" y="58022"/>
                      <a:pt x="4526872" y="128477"/>
                    </a:cubicBezTo>
                    <a:cubicBezTo>
                      <a:pt x="5106779" y="1133497"/>
                      <a:pt x="5106779" y="1133497"/>
                      <a:pt x="5106779" y="1133497"/>
                    </a:cubicBezTo>
                    <a:cubicBezTo>
                      <a:pt x="5148200" y="1203952"/>
                      <a:pt x="5148200" y="1319996"/>
                      <a:pt x="5106779" y="1390451"/>
                    </a:cubicBezTo>
                    <a:cubicBezTo>
                      <a:pt x="4526872" y="2395471"/>
                      <a:pt x="4526872" y="2395471"/>
                      <a:pt x="4526872" y="2395471"/>
                    </a:cubicBezTo>
                    <a:cubicBezTo>
                      <a:pt x="4485449" y="2465926"/>
                      <a:pt x="4386037" y="2523948"/>
                      <a:pt x="4303193" y="2523948"/>
                    </a:cubicBezTo>
                    <a:lnTo>
                      <a:pt x="3160193" y="2523948"/>
                    </a:lnTo>
                    <a:lnTo>
                      <a:pt x="3143379" y="2523948"/>
                    </a:lnTo>
                    <a:lnTo>
                      <a:pt x="3135912" y="2523948"/>
                    </a:lnTo>
                    <a:lnTo>
                      <a:pt x="2000379" y="2523948"/>
                    </a:lnTo>
                    <a:lnTo>
                      <a:pt x="1992912" y="2523948"/>
                    </a:lnTo>
                    <a:lnTo>
                      <a:pt x="1976098" y="2523948"/>
                    </a:lnTo>
                    <a:lnTo>
                      <a:pt x="833098" y="2523948"/>
                    </a:lnTo>
                    <a:cubicBezTo>
                      <a:pt x="752325" y="2523948"/>
                      <a:pt x="650842" y="2465926"/>
                      <a:pt x="609420" y="2395471"/>
                    </a:cubicBezTo>
                    <a:cubicBezTo>
                      <a:pt x="29513" y="1390451"/>
                      <a:pt x="29513" y="1390451"/>
                      <a:pt x="29513" y="1390451"/>
                    </a:cubicBezTo>
                    <a:cubicBezTo>
                      <a:pt x="9837" y="1355223"/>
                      <a:pt x="0" y="1308599"/>
                      <a:pt x="0" y="1261974"/>
                    </a:cubicBezTo>
                    <a:close/>
                  </a:path>
                </a:pathLst>
              </a:custGeom>
              <a:solidFill>
                <a:srgbClr val="D784CB"/>
              </a:solidFill>
              <a:ln w="25400">
                <a:noFill/>
              </a:ln>
              <a:effectLst/>
            </p:spPr>
            <p:txBody>
              <a:bodyPr vert="horz" wrap="square" lIns="121920" tIns="60960" rIns="121920" bIns="60960" numCol="1" anchor="t" anchorCtr="0" compatLnSpc="1">
                <a:noAutofit/>
              </a:bodyPr>
              <a:p>
                <a:endParaRPr lang="zh-CN" altLang="en-US" sz="2000">
                  <a:solidFill>
                    <a:prstClr val="black"/>
                  </a:solidFill>
                  <a:latin typeface="微软雅黑" panose="020B0503020204020204" pitchFamily="34" charset="-122"/>
                  <a:ea typeface="微软雅黑" panose="020B0503020204020204" pitchFamily="34" charset="-122"/>
                </a:endParaRPr>
              </a:p>
            </p:txBody>
          </p:sp>
          <p:sp>
            <p:nvSpPr>
              <p:cNvPr id="93" name="矩形 92"/>
              <p:cNvSpPr/>
              <p:nvPr/>
            </p:nvSpPr>
            <p:spPr>
              <a:xfrm>
                <a:off x="773540" y="2423160"/>
                <a:ext cx="2376264" cy="626712"/>
              </a:xfrm>
              <a:prstGeom prst="rect">
                <a:avLst/>
              </a:prstGeom>
              <a:solidFill>
                <a:srgbClr val="D784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latin typeface="微软雅黑" panose="020B0503020204020204" pitchFamily="34" charset="-122"/>
                  <a:ea typeface="微软雅黑" panose="020B0503020204020204" pitchFamily="34" charset="-122"/>
                </a:endParaRPr>
              </a:p>
            </p:txBody>
          </p:sp>
        </p:grpSp>
        <p:sp>
          <p:nvSpPr>
            <p:cNvPr id="94" name="TextBox 29"/>
            <p:cNvSpPr txBox="1"/>
            <p:nvPr/>
          </p:nvSpPr>
          <p:spPr>
            <a:xfrm>
              <a:off x="14768" y="5447"/>
              <a:ext cx="2656" cy="2742"/>
            </a:xfrm>
            <a:prstGeom prst="rect">
              <a:avLst/>
            </a:prstGeom>
            <a:noFill/>
          </p:spPr>
          <p:txBody>
            <a:bodyPr wrap="square" lIns="0" tIns="0" rIns="0" bIns="0" rtlCol="0">
              <a:spAutoFit/>
            </a:bodyPr>
            <a:p>
              <a:pPr algn="just">
                <a:lnSpc>
                  <a:spcPts val="2000"/>
                </a:lnSpc>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点击输入简要文字内容，文字内容需概括精炼，言简意赅的说明分项内容言简意赅的说明分项内容</a:t>
              </a:r>
              <a:endParaRPr lang="zh-CN" altLang="en-US" sz="14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95" name="TextBox 30"/>
            <p:cNvSpPr txBox="1"/>
            <p:nvPr/>
          </p:nvSpPr>
          <p:spPr>
            <a:xfrm>
              <a:off x="14386" y="3965"/>
              <a:ext cx="3490" cy="657"/>
            </a:xfrm>
            <a:prstGeom prst="rect">
              <a:avLst/>
            </a:prstGeom>
            <a:noFill/>
          </p:spPr>
          <p:txBody>
            <a:bodyPr wrap="square" lIns="0" tIns="0" rIns="0" bIns="0" rtlCol="0">
              <a:spAutoFit/>
            </a:bodyPr>
            <a:p>
              <a:r>
                <a:rPr lang="zh-CN" altLang="en-US" sz="2400" b="1" dirty="0">
                  <a:solidFill>
                    <a:schemeClr val="bg1"/>
                  </a:solidFill>
                  <a:latin typeface="微软雅黑" panose="020B0503020204020204" pitchFamily="34" charset="-122"/>
                  <a:ea typeface="微软雅黑" panose="020B0503020204020204" pitchFamily="34" charset="-122"/>
                </a:rPr>
                <a:t>现场气氛问题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96" name="TextBox 20"/>
            <p:cNvSpPr txBox="1"/>
            <p:nvPr/>
          </p:nvSpPr>
          <p:spPr>
            <a:xfrm>
              <a:off x="15798" y="2681"/>
              <a:ext cx="666" cy="657"/>
            </a:xfrm>
            <a:prstGeom prst="rect">
              <a:avLst/>
            </a:prstGeom>
            <a:noFill/>
          </p:spPr>
          <p:txBody>
            <a:bodyPr wrap="square" lIns="0" tIns="0" rIns="0" bIns="0" rtlCol="0">
              <a:spAutoFit/>
            </a:bodyPr>
            <a:p>
              <a:pPr algn="ctr"/>
              <a:r>
                <a:rPr lang="en-US" altLang="zh-CN" sz="2400" dirty="0" smtClean="0">
                  <a:solidFill>
                    <a:schemeClr val="bg2">
                      <a:lumMod val="25000"/>
                    </a:schemeClr>
                  </a:solidFill>
                  <a:latin typeface="微软雅黑" panose="020B0503020204020204" pitchFamily="34" charset="-122"/>
                  <a:ea typeface="微软雅黑" panose="020B0503020204020204" pitchFamily="34" charset="-122"/>
                </a:rPr>
                <a:t>04</a:t>
              </a:r>
              <a:endParaRPr lang="en-US" altLang="zh-CN" sz="2400" dirty="0" smtClean="0">
                <a:solidFill>
                  <a:schemeClr val="bg2">
                    <a:lumMod val="25000"/>
                  </a:schemeClr>
                </a:solidFill>
                <a:latin typeface="微软雅黑" panose="020B0503020204020204" pitchFamily="34" charset="-122"/>
                <a:ea typeface="微软雅黑" panose="020B0503020204020204" pitchFamily="34" charset="-122"/>
              </a:endParaRPr>
            </a:p>
          </p:txBody>
        </p:sp>
        <p:sp>
          <p:nvSpPr>
            <p:cNvPr id="97" name="TextBox 20"/>
            <p:cNvSpPr txBox="1"/>
            <p:nvPr/>
          </p:nvSpPr>
          <p:spPr>
            <a:xfrm>
              <a:off x="11446" y="2681"/>
              <a:ext cx="692" cy="657"/>
            </a:xfrm>
            <a:prstGeom prst="rect">
              <a:avLst/>
            </a:prstGeom>
            <a:noFill/>
          </p:spPr>
          <p:txBody>
            <a:bodyPr wrap="square" lIns="0" tIns="0" rIns="0" bIns="0" rtlCol="0">
              <a:spAutoFit/>
            </a:bodyPr>
            <a:p>
              <a:pPr algn="ctr"/>
              <a:r>
                <a:rPr lang="en-US" altLang="zh-CN" sz="2400" dirty="0">
                  <a:solidFill>
                    <a:schemeClr val="bg2">
                      <a:lumMod val="25000"/>
                    </a:schemeClr>
                  </a:solidFill>
                  <a:latin typeface="微软雅黑" panose="020B0503020204020204" pitchFamily="34" charset="-122"/>
                  <a:ea typeface="微软雅黑" panose="020B0503020204020204" pitchFamily="34" charset="-122"/>
                </a:rPr>
                <a:t>03</a:t>
              </a:r>
              <a:endParaRPr lang="en-US" altLang="zh-CN" sz="2400" dirty="0">
                <a:solidFill>
                  <a:schemeClr val="bg2">
                    <a:lumMod val="25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Tm="4000">
    <p:push/>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28600" y="227965"/>
            <a:ext cx="12419965" cy="6630035"/>
            <a:chOff x="-360" y="359"/>
            <a:chExt cx="19559" cy="10441"/>
          </a:xfrm>
        </p:grpSpPr>
        <p:grpSp>
          <p:nvGrpSpPr>
            <p:cNvPr id="8" name="组合 7"/>
            <p:cNvGrpSpPr/>
            <p:nvPr/>
          </p:nvGrpSpPr>
          <p:grpSpPr>
            <a:xfrm>
              <a:off x="13679" y="9470"/>
              <a:ext cx="5520" cy="1330"/>
              <a:chOff x="13679" y="9470"/>
              <a:chExt cx="5520" cy="1330"/>
            </a:xfrm>
          </p:grpSpPr>
          <p:sp>
            <p:nvSpPr>
              <p:cNvPr id="40" name="等腰三角形 39"/>
              <p:cNvSpPr/>
              <p:nvPr/>
            </p:nvSpPr>
            <p:spPr>
              <a:xfrm>
                <a:off x="13785" y="9530"/>
                <a:ext cx="5415" cy="1270"/>
              </a:xfrm>
              <a:prstGeom prst="triangle">
                <a:avLst>
                  <a:gd name="adj" fmla="val 10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1" name="任意多边形: 形状 31"/>
              <p:cNvSpPr/>
              <p:nvPr/>
            </p:nvSpPr>
            <p:spPr>
              <a:xfrm>
                <a:off x="13679" y="9470"/>
                <a:ext cx="5521" cy="1330"/>
              </a:xfrm>
              <a:custGeom>
                <a:avLst/>
                <a:gdLst>
                  <a:gd name="connsiteX0" fmla="*/ 12192000 w 12192000"/>
                  <a:gd name="connsiteY0" fmla="*/ 0 h 3558188"/>
                  <a:gd name="connsiteX1" fmla="*/ 12192000 w 12192000"/>
                  <a:gd name="connsiteY1" fmla="*/ 614595 h 3558188"/>
                  <a:gd name="connsiteX2" fmla="*/ 11956516 w 12192000"/>
                  <a:gd name="connsiteY2" fmla="*/ 631560 h 3558188"/>
                  <a:gd name="connsiteX3" fmla="*/ 8854628 w 12192000"/>
                  <a:gd name="connsiteY3" fmla="*/ 1178053 h 3558188"/>
                  <a:gd name="connsiteX4" fmla="*/ 3598947 w 12192000"/>
                  <a:gd name="connsiteY4" fmla="*/ 3354920 h 3558188"/>
                  <a:gd name="connsiteX5" fmla="*/ 3278316 w 12192000"/>
                  <a:gd name="connsiteY5" fmla="*/ 3558188 h 3558188"/>
                  <a:gd name="connsiteX6" fmla="*/ 0 w 12192000"/>
                  <a:gd name="connsiteY6" fmla="*/ 3558188 h 3558188"/>
                  <a:gd name="connsiteX7" fmla="*/ 0 w 12192000"/>
                  <a:gd name="connsiteY7" fmla="*/ 3551238 h 3558188"/>
                  <a:gd name="connsiteX8" fmla="*/ 133610 w 12192000"/>
                  <a:gd name="connsiteY8" fmla="*/ 3459823 h 3558188"/>
                  <a:gd name="connsiteX9" fmla="*/ 9944673 w 12192000"/>
                  <a:gd name="connsiteY9" fmla="*/ 173876 h 3558188"/>
                  <a:gd name="connsiteX10" fmla="*/ 12084709 w 12192000"/>
                  <a:gd name="connsiteY10" fmla="*/ 2633 h 3558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558188">
                    <a:moveTo>
                      <a:pt x="12192000" y="0"/>
                    </a:moveTo>
                    <a:lnTo>
                      <a:pt x="12192000" y="614595"/>
                    </a:lnTo>
                    <a:lnTo>
                      <a:pt x="11956516" y="631560"/>
                    </a:lnTo>
                    <a:cubicBezTo>
                      <a:pt x="10980039" y="716814"/>
                      <a:pt x="9936004" y="896836"/>
                      <a:pt x="8854628" y="1178053"/>
                    </a:cubicBezTo>
                    <a:cubicBezTo>
                      <a:pt x="6890955" y="1686811"/>
                      <a:pt x="5082857" y="2455964"/>
                      <a:pt x="3598947" y="3354920"/>
                    </a:cubicBezTo>
                    <a:lnTo>
                      <a:pt x="3278316" y="3558188"/>
                    </a:lnTo>
                    <a:lnTo>
                      <a:pt x="0" y="3558188"/>
                    </a:lnTo>
                    <a:lnTo>
                      <a:pt x="0" y="3551238"/>
                    </a:lnTo>
                    <a:lnTo>
                      <a:pt x="133610" y="3459823"/>
                    </a:lnTo>
                    <a:cubicBezTo>
                      <a:pt x="2532964" y="1892315"/>
                      <a:pt x="6090794" y="640993"/>
                      <a:pt x="9944673" y="173876"/>
                    </a:cubicBezTo>
                    <a:cubicBezTo>
                      <a:pt x="10680429" y="84760"/>
                      <a:pt x="11395684" y="28983"/>
                      <a:pt x="12084709" y="2633"/>
                    </a:cubicBezTo>
                    <a:close/>
                  </a:path>
                </a:pathLst>
              </a:custGeom>
              <a:solidFill>
                <a:srgbClr val="B582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42" name="组合 41"/>
            <p:cNvGrpSpPr/>
            <p:nvPr/>
          </p:nvGrpSpPr>
          <p:grpSpPr>
            <a:xfrm>
              <a:off x="-360" y="359"/>
              <a:ext cx="6686" cy="818"/>
              <a:chOff x="-360" y="340"/>
              <a:chExt cx="5373" cy="657"/>
            </a:xfrm>
          </p:grpSpPr>
          <p:sp>
            <p:nvSpPr>
              <p:cNvPr id="43" name="对角圆角矩形 42"/>
              <p:cNvSpPr/>
              <p:nvPr/>
            </p:nvSpPr>
            <p:spPr>
              <a:xfrm>
                <a:off x="-360" y="340"/>
                <a:ext cx="5042" cy="657"/>
              </a:xfrm>
              <a:prstGeom prst="round2DiagRect">
                <a:avLst>
                  <a:gd name="adj1" fmla="val 16667"/>
                  <a:gd name="adj2" fmla="val 45662"/>
                </a:avLst>
              </a:prstGeom>
              <a:solidFill>
                <a:srgbClr val="352C6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4" name="文本框 43"/>
              <p:cNvSpPr txBox="1"/>
              <p:nvPr/>
            </p:nvSpPr>
            <p:spPr>
              <a:xfrm>
                <a:off x="315" y="340"/>
                <a:ext cx="4698" cy="647"/>
              </a:xfrm>
              <a:prstGeom prst="roundRect">
                <a:avLst/>
              </a:prstGeom>
              <a:noFill/>
              <a:extLst>
                <a:ext uri="{909E8E84-426E-40DD-AFC4-6F175D3DCCD1}">
                  <a14:hiddenFill xmlns:a14="http://schemas.microsoft.com/office/drawing/2010/main">
                    <a:solidFill>
                      <a:srgbClr val="FE85A3"/>
                    </a:solidFill>
                  </a14:hiddenFill>
                </a:ext>
              </a:extLst>
            </p:spPr>
            <p:txBody>
              <a:bodyPr wrap="square" rtlCol="0">
                <a:spAutoFit/>
              </a:bodyPr>
              <a:p>
                <a:r>
                  <a:rPr lang="zh-CN" altLang="en-US" sz="2400" dirty="0">
                    <a:solidFill>
                      <a:schemeClr val="bg1"/>
                    </a:solidFill>
                    <a:latin typeface="微软雅黑" panose="020B0503020204020204" pitchFamily="34" charset="-122"/>
                    <a:ea typeface="微软雅黑" panose="020B0503020204020204" pitchFamily="34" charset="-122"/>
                  </a:rPr>
                  <a:t>单击添加您的标题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grpSp>
        <p:nvGrpSpPr>
          <p:cNvPr id="45" name="组合 44"/>
          <p:cNvGrpSpPr/>
          <p:nvPr/>
        </p:nvGrpSpPr>
        <p:grpSpPr>
          <a:xfrm>
            <a:off x="3310722" y="4126941"/>
            <a:ext cx="1056940" cy="1941287"/>
            <a:chOff x="1047843" y="4404526"/>
            <a:chExt cx="1056940" cy="1941287"/>
          </a:xfrm>
          <a:solidFill>
            <a:schemeClr val="bg1">
              <a:lumMod val="75000"/>
            </a:schemeClr>
          </a:solidFill>
        </p:grpSpPr>
        <p:sp>
          <p:nvSpPr>
            <p:cNvPr id="46" name="Freeform 7"/>
            <p:cNvSpPr/>
            <p:nvPr/>
          </p:nvSpPr>
          <p:spPr bwMode="auto">
            <a:xfrm>
              <a:off x="1491444" y="4404526"/>
              <a:ext cx="292406" cy="472128"/>
            </a:xfrm>
            <a:custGeom>
              <a:avLst/>
              <a:gdLst>
                <a:gd name="T0" fmla="*/ 7 w 126"/>
                <a:gd name="T1" fmla="*/ 157 h 203"/>
                <a:gd name="T2" fmla="*/ 23 w 126"/>
                <a:gd name="T3" fmla="*/ 197 h 203"/>
                <a:gd name="T4" fmla="*/ 23 w 126"/>
                <a:gd name="T5" fmla="*/ 197 h 203"/>
                <a:gd name="T6" fmla="*/ 62 w 126"/>
                <a:gd name="T7" fmla="*/ 181 h 203"/>
                <a:gd name="T8" fmla="*/ 119 w 126"/>
                <a:gd name="T9" fmla="*/ 46 h 203"/>
                <a:gd name="T10" fmla="*/ 103 w 126"/>
                <a:gd name="T11" fmla="*/ 6 h 203"/>
                <a:gd name="T12" fmla="*/ 103 w 126"/>
                <a:gd name="T13" fmla="*/ 6 h 203"/>
                <a:gd name="T14" fmla="*/ 64 w 126"/>
                <a:gd name="T15" fmla="*/ 22 h 203"/>
                <a:gd name="T16" fmla="*/ 7 w 126"/>
                <a:gd name="T17" fmla="*/ 157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 h="203">
                  <a:moveTo>
                    <a:pt x="7" y="157"/>
                  </a:moveTo>
                  <a:cubicBezTo>
                    <a:pt x="0" y="172"/>
                    <a:pt x="7" y="190"/>
                    <a:pt x="23" y="197"/>
                  </a:cubicBezTo>
                  <a:cubicBezTo>
                    <a:pt x="23" y="197"/>
                    <a:pt x="23" y="197"/>
                    <a:pt x="23" y="197"/>
                  </a:cubicBezTo>
                  <a:cubicBezTo>
                    <a:pt x="38" y="203"/>
                    <a:pt x="56" y="196"/>
                    <a:pt x="62" y="181"/>
                  </a:cubicBezTo>
                  <a:cubicBezTo>
                    <a:pt x="119" y="46"/>
                    <a:pt x="119" y="46"/>
                    <a:pt x="119" y="46"/>
                  </a:cubicBezTo>
                  <a:cubicBezTo>
                    <a:pt x="126" y="31"/>
                    <a:pt x="119" y="13"/>
                    <a:pt x="103" y="6"/>
                  </a:cubicBezTo>
                  <a:cubicBezTo>
                    <a:pt x="103" y="6"/>
                    <a:pt x="103" y="6"/>
                    <a:pt x="103" y="6"/>
                  </a:cubicBezTo>
                  <a:cubicBezTo>
                    <a:pt x="88" y="0"/>
                    <a:pt x="70" y="7"/>
                    <a:pt x="64" y="22"/>
                  </a:cubicBezTo>
                  <a:lnTo>
                    <a:pt x="7" y="1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sp>
          <p:nvSpPr>
            <p:cNvPr id="47" name="Freeform 8"/>
            <p:cNvSpPr/>
            <p:nvPr/>
          </p:nvSpPr>
          <p:spPr bwMode="auto">
            <a:xfrm>
              <a:off x="1260372" y="4725458"/>
              <a:ext cx="385120" cy="338049"/>
            </a:xfrm>
            <a:custGeom>
              <a:avLst/>
              <a:gdLst>
                <a:gd name="T0" fmla="*/ 15 w 166"/>
                <a:gd name="T1" fmla="*/ 88 h 146"/>
                <a:gd name="T2" fmla="*/ 10 w 166"/>
                <a:gd name="T3" fmla="*/ 131 h 146"/>
                <a:gd name="T4" fmla="*/ 10 w 166"/>
                <a:gd name="T5" fmla="*/ 131 h 146"/>
                <a:gd name="T6" fmla="*/ 52 w 166"/>
                <a:gd name="T7" fmla="*/ 136 h 146"/>
                <a:gd name="T8" fmla="*/ 151 w 166"/>
                <a:gd name="T9" fmla="*/ 58 h 146"/>
                <a:gd name="T10" fmla="*/ 156 w 166"/>
                <a:gd name="T11" fmla="*/ 16 h 146"/>
                <a:gd name="T12" fmla="*/ 156 w 166"/>
                <a:gd name="T13" fmla="*/ 16 h 146"/>
                <a:gd name="T14" fmla="*/ 114 w 166"/>
                <a:gd name="T15" fmla="*/ 10 h 146"/>
                <a:gd name="T16" fmla="*/ 15 w 166"/>
                <a:gd name="T17" fmla="*/ 8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146">
                  <a:moveTo>
                    <a:pt x="15" y="88"/>
                  </a:moveTo>
                  <a:cubicBezTo>
                    <a:pt x="2" y="99"/>
                    <a:pt x="0" y="118"/>
                    <a:pt x="10" y="131"/>
                  </a:cubicBezTo>
                  <a:cubicBezTo>
                    <a:pt x="10" y="131"/>
                    <a:pt x="10" y="131"/>
                    <a:pt x="10" y="131"/>
                  </a:cubicBezTo>
                  <a:cubicBezTo>
                    <a:pt x="20" y="144"/>
                    <a:pt x="39" y="146"/>
                    <a:pt x="52" y="136"/>
                  </a:cubicBezTo>
                  <a:cubicBezTo>
                    <a:pt x="151" y="58"/>
                    <a:pt x="151" y="58"/>
                    <a:pt x="151" y="58"/>
                  </a:cubicBezTo>
                  <a:cubicBezTo>
                    <a:pt x="164" y="48"/>
                    <a:pt x="166" y="29"/>
                    <a:pt x="156" y="16"/>
                  </a:cubicBezTo>
                  <a:cubicBezTo>
                    <a:pt x="156" y="16"/>
                    <a:pt x="156" y="16"/>
                    <a:pt x="156" y="16"/>
                  </a:cubicBezTo>
                  <a:cubicBezTo>
                    <a:pt x="146" y="2"/>
                    <a:pt x="127" y="0"/>
                    <a:pt x="114" y="10"/>
                  </a:cubicBezTo>
                  <a:lnTo>
                    <a:pt x="15" y="8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sp>
          <p:nvSpPr>
            <p:cNvPr id="48" name="Freeform 18"/>
            <p:cNvSpPr/>
            <p:nvPr/>
          </p:nvSpPr>
          <p:spPr bwMode="auto">
            <a:xfrm>
              <a:off x="1253240" y="5298859"/>
              <a:ext cx="262452" cy="636161"/>
            </a:xfrm>
            <a:custGeom>
              <a:avLst/>
              <a:gdLst>
                <a:gd name="T0" fmla="*/ 4 w 113"/>
                <a:gd name="T1" fmla="*/ 225 h 274"/>
                <a:gd name="T2" fmla="*/ 37 w 113"/>
                <a:gd name="T3" fmla="*/ 270 h 274"/>
                <a:gd name="T4" fmla="*/ 37 w 113"/>
                <a:gd name="T5" fmla="*/ 270 h 274"/>
                <a:gd name="T6" fmla="*/ 82 w 113"/>
                <a:gd name="T7" fmla="*/ 237 h 274"/>
                <a:gd name="T8" fmla="*/ 110 w 113"/>
                <a:gd name="T9" fmla="*/ 48 h 274"/>
                <a:gd name="T10" fmla="*/ 77 w 113"/>
                <a:gd name="T11" fmla="*/ 3 h 274"/>
                <a:gd name="T12" fmla="*/ 77 w 113"/>
                <a:gd name="T13" fmla="*/ 3 h 274"/>
                <a:gd name="T14" fmla="*/ 32 w 113"/>
                <a:gd name="T15" fmla="*/ 37 h 274"/>
                <a:gd name="T16" fmla="*/ 4 w 113"/>
                <a:gd name="T17" fmla="*/ 225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 h="274">
                  <a:moveTo>
                    <a:pt x="4" y="225"/>
                  </a:moveTo>
                  <a:cubicBezTo>
                    <a:pt x="0" y="247"/>
                    <a:pt x="15" y="267"/>
                    <a:pt x="37" y="270"/>
                  </a:cubicBezTo>
                  <a:cubicBezTo>
                    <a:pt x="37" y="270"/>
                    <a:pt x="37" y="270"/>
                    <a:pt x="37" y="270"/>
                  </a:cubicBezTo>
                  <a:cubicBezTo>
                    <a:pt x="58" y="274"/>
                    <a:pt x="79" y="259"/>
                    <a:pt x="82" y="237"/>
                  </a:cubicBezTo>
                  <a:cubicBezTo>
                    <a:pt x="110" y="48"/>
                    <a:pt x="110" y="48"/>
                    <a:pt x="110" y="48"/>
                  </a:cubicBezTo>
                  <a:cubicBezTo>
                    <a:pt x="113" y="27"/>
                    <a:pt x="98" y="7"/>
                    <a:pt x="77" y="3"/>
                  </a:cubicBezTo>
                  <a:cubicBezTo>
                    <a:pt x="77" y="3"/>
                    <a:pt x="77" y="3"/>
                    <a:pt x="77" y="3"/>
                  </a:cubicBezTo>
                  <a:cubicBezTo>
                    <a:pt x="55" y="0"/>
                    <a:pt x="35" y="15"/>
                    <a:pt x="32" y="37"/>
                  </a:cubicBezTo>
                  <a:lnTo>
                    <a:pt x="4" y="2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sp>
          <p:nvSpPr>
            <p:cNvPr id="49" name="Freeform 19"/>
            <p:cNvSpPr/>
            <p:nvPr/>
          </p:nvSpPr>
          <p:spPr bwMode="auto">
            <a:xfrm>
              <a:off x="1109177" y="5749591"/>
              <a:ext cx="338050" cy="566268"/>
            </a:xfrm>
            <a:custGeom>
              <a:avLst/>
              <a:gdLst>
                <a:gd name="T0" fmla="*/ 8 w 146"/>
                <a:gd name="T1" fmla="*/ 185 h 244"/>
                <a:gd name="T2" fmla="*/ 31 w 146"/>
                <a:gd name="T3" fmla="*/ 236 h 244"/>
                <a:gd name="T4" fmla="*/ 31 w 146"/>
                <a:gd name="T5" fmla="*/ 236 h 244"/>
                <a:gd name="T6" fmla="*/ 82 w 146"/>
                <a:gd name="T7" fmla="*/ 213 h 244"/>
                <a:gd name="T8" fmla="*/ 139 w 146"/>
                <a:gd name="T9" fmla="*/ 59 h 244"/>
                <a:gd name="T10" fmla="*/ 116 w 146"/>
                <a:gd name="T11" fmla="*/ 8 h 244"/>
                <a:gd name="T12" fmla="*/ 116 w 146"/>
                <a:gd name="T13" fmla="*/ 8 h 244"/>
                <a:gd name="T14" fmla="*/ 65 w 146"/>
                <a:gd name="T15" fmla="*/ 31 h 244"/>
                <a:gd name="T16" fmla="*/ 8 w 146"/>
                <a:gd name="T17" fmla="*/ 185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 h="244">
                  <a:moveTo>
                    <a:pt x="8" y="185"/>
                  </a:moveTo>
                  <a:cubicBezTo>
                    <a:pt x="0" y="205"/>
                    <a:pt x="10" y="228"/>
                    <a:pt x="31" y="236"/>
                  </a:cubicBezTo>
                  <a:cubicBezTo>
                    <a:pt x="31" y="236"/>
                    <a:pt x="31" y="236"/>
                    <a:pt x="31" y="236"/>
                  </a:cubicBezTo>
                  <a:cubicBezTo>
                    <a:pt x="51" y="244"/>
                    <a:pt x="74" y="233"/>
                    <a:pt x="82" y="213"/>
                  </a:cubicBezTo>
                  <a:cubicBezTo>
                    <a:pt x="139" y="59"/>
                    <a:pt x="139" y="59"/>
                    <a:pt x="139" y="59"/>
                  </a:cubicBezTo>
                  <a:cubicBezTo>
                    <a:pt x="146" y="39"/>
                    <a:pt x="136" y="16"/>
                    <a:pt x="116" y="8"/>
                  </a:cubicBezTo>
                  <a:cubicBezTo>
                    <a:pt x="116" y="8"/>
                    <a:pt x="116" y="8"/>
                    <a:pt x="116" y="8"/>
                  </a:cubicBezTo>
                  <a:cubicBezTo>
                    <a:pt x="96" y="0"/>
                    <a:pt x="73" y="11"/>
                    <a:pt x="65" y="31"/>
                  </a:cubicBezTo>
                  <a:lnTo>
                    <a:pt x="8" y="1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sp>
          <p:nvSpPr>
            <p:cNvPr id="50" name="Freeform 20"/>
            <p:cNvSpPr/>
            <p:nvPr/>
          </p:nvSpPr>
          <p:spPr bwMode="auto">
            <a:xfrm>
              <a:off x="1250387" y="4900902"/>
              <a:ext cx="389399" cy="755976"/>
            </a:xfrm>
            <a:custGeom>
              <a:avLst/>
              <a:gdLst>
                <a:gd name="T0" fmla="*/ 22 w 168"/>
                <a:gd name="T1" fmla="*/ 301 h 325"/>
                <a:gd name="T2" fmla="*/ 60 w 168"/>
                <a:gd name="T3" fmla="*/ 312 h 325"/>
                <a:gd name="T4" fmla="*/ 126 w 168"/>
                <a:gd name="T5" fmla="*/ 308 h 325"/>
                <a:gd name="T6" fmla="*/ 166 w 168"/>
                <a:gd name="T7" fmla="*/ 263 h 325"/>
                <a:gd name="T8" fmla="*/ 153 w 168"/>
                <a:gd name="T9" fmla="*/ 41 h 325"/>
                <a:gd name="T10" fmla="*/ 107 w 168"/>
                <a:gd name="T11" fmla="*/ 1 h 325"/>
                <a:gd name="T12" fmla="*/ 42 w 168"/>
                <a:gd name="T13" fmla="*/ 5 h 325"/>
                <a:gd name="T14" fmla="*/ 1 w 168"/>
                <a:gd name="T15" fmla="*/ 50 h 325"/>
                <a:gd name="T16" fmla="*/ 22 w 168"/>
                <a:gd name="T17" fmla="*/ 301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8" h="325">
                  <a:moveTo>
                    <a:pt x="22" y="301"/>
                  </a:moveTo>
                  <a:cubicBezTo>
                    <a:pt x="24" y="325"/>
                    <a:pt x="37" y="314"/>
                    <a:pt x="60" y="312"/>
                  </a:cubicBezTo>
                  <a:cubicBezTo>
                    <a:pt x="126" y="308"/>
                    <a:pt x="126" y="308"/>
                    <a:pt x="126" y="308"/>
                  </a:cubicBezTo>
                  <a:cubicBezTo>
                    <a:pt x="150" y="307"/>
                    <a:pt x="168" y="286"/>
                    <a:pt x="166" y="263"/>
                  </a:cubicBezTo>
                  <a:cubicBezTo>
                    <a:pt x="153" y="41"/>
                    <a:pt x="153" y="41"/>
                    <a:pt x="153" y="41"/>
                  </a:cubicBezTo>
                  <a:cubicBezTo>
                    <a:pt x="151" y="18"/>
                    <a:pt x="131" y="0"/>
                    <a:pt x="107" y="1"/>
                  </a:cubicBezTo>
                  <a:cubicBezTo>
                    <a:pt x="42" y="5"/>
                    <a:pt x="42" y="5"/>
                    <a:pt x="42" y="5"/>
                  </a:cubicBezTo>
                  <a:cubicBezTo>
                    <a:pt x="18" y="6"/>
                    <a:pt x="0" y="27"/>
                    <a:pt x="1" y="50"/>
                  </a:cubicBezTo>
                  <a:lnTo>
                    <a:pt x="22" y="3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sp>
          <p:nvSpPr>
            <p:cNvPr id="51" name="Freeform 21"/>
            <p:cNvSpPr/>
            <p:nvPr/>
          </p:nvSpPr>
          <p:spPr bwMode="auto">
            <a:xfrm>
              <a:off x="1408715" y="5318828"/>
              <a:ext cx="318081" cy="631881"/>
            </a:xfrm>
            <a:custGeom>
              <a:avLst/>
              <a:gdLst>
                <a:gd name="T0" fmla="*/ 55 w 137"/>
                <a:gd name="T1" fmla="*/ 238 h 272"/>
                <a:gd name="T2" fmla="*/ 103 w 137"/>
                <a:gd name="T3" fmla="*/ 266 h 272"/>
                <a:gd name="T4" fmla="*/ 103 w 137"/>
                <a:gd name="T5" fmla="*/ 266 h 272"/>
                <a:gd name="T6" fmla="*/ 131 w 137"/>
                <a:gd name="T7" fmla="*/ 218 h 272"/>
                <a:gd name="T8" fmla="*/ 82 w 137"/>
                <a:gd name="T9" fmla="*/ 33 h 272"/>
                <a:gd name="T10" fmla="*/ 33 w 137"/>
                <a:gd name="T11" fmla="*/ 5 h 272"/>
                <a:gd name="T12" fmla="*/ 33 w 137"/>
                <a:gd name="T13" fmla="*/ 5 h 272"/>
                <a:gd name="T14" fmla="*/ 5 w 137"/>
                <a:gd name="T15" fmla="*/ 54 h 272"/>
                <a:gd name="T16" fmla="*/ 55 w 137"/>
                <a:gd name="T17" fmla="*/ 238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7" h="272">
                  <a:moveTo>
                    <a:pt x="55" y="238"/>
                  </a:moveTo>
                  <a:cubicBezTo>
                    <a:pt x="60" y="259"/>
                    <a:pt x="82" y="272"/>
                    <a:pt x="103" y="266"/>
                  </a:cubicBezTo>
                  <a:cubicBezTo>
                    <a:pt x="103" y="266"/>
                    <a:pt x="103" y="266"/>
                    <a:pt x="103" y="266"/>
                  </a:cubicBezTo>
                  <a:cubicBezTo>
                    <a:pt x="124" y="261"/>
                    <a:pt x="137" y="239"/>
                    <a:pt x="131" y="218"/>
                  </a:cubicBezTo>
                  <a:cubicBezTo>
                    <a:pt x="82" y="33"/>
                    <a:pt x="82" y="33"/>
                    <a:pt x="82" y="33"/>
                  </a:cubicBezTo>
                  <a:cubicBezTo>
                    <a:pt x="76" y="12"/>
                    <a:pt x="55" y="0"/>
                    <a:pt x="33" y="5"/>
                  </a:cubicBezTo>
                  <a:cubicBezTo>
                    <a:pt x="33" y="5"/>
                    <a:pt x="33" y="5"/>
                    <a:pt x="33" y="5"/>
                  </a:cubicBezTo>
                  <a:cubicBezTo>
                    <a:pt x="12" y="11"/>
                    <a:pt x="0" y="33"/>
                    <a:pt x="5" y="54"/>
                  </a:cubicBezTo>
                  <a:lnTo>
                    <a:pt x="55"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sp>
          <p:nvSpPr>
            <p:cNvPr id="52" name="Freeform 22"/>
            <p:cNvSpPr/>
            <p:nvPr/>
          </p:nvSpPr>
          <p:spPr bwMode="auto">
            <a:xfrm>
              <a:off x="1538514" y="5780971"/>
              <a:ext cx="189708" cy="564842"/>
            </a:xfrm>
            <a:custGeom>
              <a:avLst/>
              <a:gdLst>
                <a:gd name="T0" fmla="*/ 3 w 82"/>
                <a:gd name="T1" fmla="*/ 204 h 243"/>
                <a:gd name="T2" fmla="*/ 43 w 82"/>
                <a:gd name="T3" fmla="*/ 243 h 243"/>
                <a:gd name="T4" fmla="*/ 43 w 82"/>
                <a:gd name="T5" fmla="*/ 243 h 243"/>
                <a:gd name="T6" fmla="*/ 82 w 82"/>
                <a:gd name="T7" fmla="*/ 203 h 243"/>
                <a:gd name="T8" fmla="*/ 79 w 82"/>
                <a:gd name="T9" fmla="*/ 39 h 243"/>
                <a:gd name="T10" fmla="*/ 39 w 82"/>
                <a:gd name="T11" fmla="*/ 0 h 243"/>
                <a:gd name="T12" fmla="*/ 39 w 82"/>
                <a:gd name="T13" fmla="*/ 0 h 243"/>
                <a:gd name="T14" fmla="*/ 0 w 82"/>
                <a:gd name="T15" fmla="*/ 40 h 243"/>
                <a:gd name="T16" fmla="*/ 3 w 82"/>
                <a:gd name="T17" fmla="*/ 204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 h="243">
                  <a:moveTo>
                    <a:pt x="3" y="204"/>
                  </a:moveTo>
                  <a:cubicBezTo>
                    <a:pt x="3" y="226"/>
                    <a:pt x="21" y="243"/>
                    <a:pt x="43" y="243"/>
                  </a:cubicBezTo>
                  <a:cubicBezTo>
                    <a:pt x="43" y="243"/>
                    <a:pt x="43" y="243"/>
                    <a:pt x="43" y="243"/>
                  </a:cubicBezTo>
                  <a:cubicBezTo>
                    <a:pt x="65" y="243"/>
                    <a:pt x="82" y="225"/>
                    <a:pt x="82" y="203"/>
                  </a:cubicBezTo>
                  <a:cubicBezTo>
                    <a:pt x="79" y="39"/>
                    <a:pt x="79" y="39"/>
                    <a:pt x="79" y="39"/>
                  </a:cubicBezTo>
                  <a:cubicBezTo>
                    <a:pt x="79" y="18"/>
                    <a:pt x="61" y="0"/>
                    <a:pt x="39" y="0"/>
                  </a:cubicBezTo>
                  <a:cubicBezTo>
                    <a:pt x="39" y="0"/>
                    <a:pt x="39" y="0"/>
                    <a:pt x="39" y="0"/>
                  </a:cubicBezTo>
                  <a:cubicBezTo>
                    <a:pt x="17" y="0"/>
                    <a:pt x="0" y="18"/>
                    <a:pt x="0" y="40"/>
                  </a:cubicBezTo>
                  <a:lnTo>
                    <a:pt x="3" y="2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sp>
          <p:nvSpPr>
            <p:cNvPr id="53" name="Freeform 23"/>
            <p:cNvSpPr/>
            <p:nvPr/>
          </p:nvSpPr>
          <p:spPr bwMode="auto">
            <a:xfrm>
              <a:off x="1047843" y="4525767"/>
              <a:ext cx="355166" cy="355165"/>
            </a:xfrm>
            <a:custGeom>
              <a:avLst/>
              <a:gdLst>
                <a:gd name="T0" fmla="*/ 3 w 153"/>
                <a:gd name="T1" fmla="*/ 80 h 153"/>
                <a:gd name="T2" fmla="*/ 81 w 153"/>
                <a:gd name="T3" fmla="*/ 151 h 153"/>
                <a:gd name="T4" fmla="*/ 151 w 153"/>
                <a:gd name="T5" fmla="*/ 73 h 153"/>
                <a:gd name="T6" fmla="*/ 73 w 153"/>
                <a:gd name="T7" fmla="*/ 2 h 153"/>
                <a:gd name="T8" fmla="*/ 3 w 153"/>
                <a:gd name="T9" fmla="*/ 80 h 153"/>
              </a:gdLst>
              <a:ahLst/>
              <a:cxnLst>
                <a:cxn ang="0">
                  <a:pos x="T0" y="T1"/>
                </a:cxn>
                <a:cxn ang="0">
                  <a:pos x="T2" y="T3"/>
                </a:cxn>
                <a:cxn ang="0">
                  <a:pos x="T4" y="T5"/>
                </a:cxn>
                <a:cxn ang="0">
                  <a:pos x="T6" y="T7"/>
                </a:cxn>
                <a:cxn ang="0">
                  <a:pos x="T8" y="T9"/>
                </a:cxn>
              </a:cxnLst>
              <a:rect l="0" t="0" r="r" b="b"/>
              <a:pathLst>
                <a:path w="153" h="153">
                  <a:moveTo>
                    <a:pt x="3" y="80"/>
                  </a:moveTo>
                  <a:cubicBezTo>
                    <a:pt x="5" y="121"/>
                    <a:pt x="40" y="153"/>
                    <a:pt x="81" y="151"/>
                  </a:cubicBezTo>
                  <a:cubicBezTo>
                    <a:pt x="122" y="149"/>
                    <a:pt x="153" y="114"/>
                    <a:pt x="151" y="73"/>
                  </a:cubicBezTo>
                  <a:cubicBezTo>
                    <a:pt x="149" y="31"/>
                    <a:pt x="114" y="0"/>
                    <a:pt x="73" y="2"/>
                  </a:cubicBezTo>
                  <a:cubicBezTo>
                    <a:pt x="32" y="4"/>
                    <a:pt x="0" y="39"/>
                    <a:pt x="3"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sp>
          <p:nvSpPr>
            <p:cNvPr id="54" name="Freeform 24"/>
            <p:cNvSpPr/>
            <p:nvPr/>
          </p:nvSpPr>
          <p:spPr bwMode="auto">
            <a:xfrm>
              <a:off x="1701120" y="4515782"/>
              <a:ext cx="403663" cy="450733"/>
            </a:xfrm>
            <a:custGeom>
              <a:avLst/>
              <a:gdLst>
                <a:gd name="T0" fmla="*/ 11 w 174"/>
                <a:gd name="T1" fmla="*/ 138 h 194"/>
                <a:gd name="T2" fmla="*/ 18 w 174"/>
                <a:gd name="T3" fmla="*/ 183 h 194"/>
                <a:gd name="T4" fmla="*/ 18 w 174"/>
                <a:gd name="T5" fmla="*/ 183 h 194"/>
                <a:gd name="T6" fmla="*/ 74 w 174"/>
                <a:gd name="T7" fmla="*/ 173 h 194"/>
                <a:gd name="T8" fmla="*/ 163 w 174"/>
                <a:gd name="T9" fmla="*/ 57 h 194"/>
                <a:gd name="T10" fmla="*/ 158 w 174"/>
                <a:gd name="T11" fmla="*/ 12 h 194"/>
                <a:gd name="T12" fmla="*/ 158 w 174"/>
                <a:gd name="T13" fmla="*/ 12 h 194"/>
                <a:gd name="T14" fmla="*/ 112 w 174"/>
                <a:gd name="T15" fmla="*/ 16 h 194"/>
                <a:gd name="T16" fmla="*/ 11 w 174"/>
                <a:gd name="T17" fmla="*/ 13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194">
                  <a:moveTo>
                    <a:pt x="11" y="138"/>
                  </a:moveTo>
                  <a:cubicBezTo>
                    <a:pt x="0" y="152"/>
                    <a:pt x="4" y="172"/>
                    <a:pt x="18" y="183"/>
                  </a:cubicBezTo>
                  <a:cubicBezTo>
                    <a:pt x="18" y="183"/>
                    <a:pt x="18" y="183"/>
                    <a:pt x="18" y="183"/>
                  </a:cubicBezTo>
                  <a:cubicBezTo>
                    <a:pt x="32" y="194"/>
                    <a:pt x="63" y="186"/>
                    <a:pt x="74" y="173"/>
                  </a:cubicBezTo>
                  <a:cubicBezTo>
                    <a:pt x="163" y="57"/>
                    <a:pt x="163" y="57"/>
                    <a:pt x="163" y="57"/>
                  </a:cubicBezTo>
                  <a:cubicBezTo>
                    <a:pt x="174" y="43"/>
                    <a:pt x="172" y="23"/>
                    <a:pt x="158" y="12"/>
                  </a:cubicBezTo>
                  <a:cubicBezTo>
                    <a:pt x="158" y="12"/>
                    <a:pt x="158" y="12"/>
                    <a:pt x="158" y="12"/>
                  </a:cubicBezTo>
                  <a:cubicBezTo>
                    <a:pt x="144" y="0"/>
                    <a:pt x="124" y="2"/>
                    <a:pt x="112" y="16"/>
                  </a:cubicBezTo>
                  <a:lnTo>
                    <a:pt x="11" y="1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sp>
          <p:nvSpPr>
            <p:cNvPr id="55" name="Freeform 25"/>
            <p:cNvSpPr/>
            <p:nvPr/>
          </p:nvSpPr>
          <p:spPr bwMode="auto">
            <a:xfrm>
              <a:off x="1387319" y="4836715"/>
              <a:ext cx="459291" cy="276716"/>
            </a:xfrm>
            <a:custGeom>
              <a:avLst/>
              <a:gdLst>
                <a:gd name="T0" fmla="*/ 146 w 198"/>
                <a:gd name="T1" fmla="*/ 0 h 119"/>
                <a:gd name="T2" fmla="*/ 26 w 198"/>
                <a:gd name="T3" fmla="*/ 50 h 119"/>
                <a:gd name="T4" fmla="*/ 7 w 198"/>
                <a:gd name="T5" fmla="*/ 94 h 119"/>
                <a:gd name="T6" fmla="*/ 7 w 198"/>
                <a:gd name="T7" fmla="*/ 94 h 119"/>
                <a:gd name="T8" fmla="*/ 50 w 198"/>
                <a:gd name="T9" fmla="*/ 112 h 119"/>
                <a:gd name="T10" fmla="*/ 198 w 198"/>
                <a:gd name="T11" fmla="*/ 43 h 119"/>
              </a:gdLst>
              <a:ahLst/>
              <a:cxnLst>
                <a:cxn ang="0">
                  <a:pos x="T0" y="T1"/>
                </a:cxn>
                <a:cxn ang="0">
                  <a:pos x="T2" y="T3"/>
                </a:cxn>
                <a:cxn ang="0">
                  <a:pos x="T4" y="T5"/>
                </a:cxn>
                <a:cxn ang="0">
                  <a:pos x="T6" y="T7"/>
                </a:cxn>
                <a:cxn ang="0">
                  <a:pos x="T8" y="T9"/>
                </a:cxn>
                <a:cxn ang="0">
                  <a:pos x="T10" y="T11"/>
                </a:cxn>
              </a:cxnLst>
              <a:rect l="0" t="0" r="r" b="b"/>
              <a:pathLst>
                <a:path w="198" h="119">
                  <a:moveTo>
                    <a:pt x="146" y="0"/>
                  </a:moveTo>
                  <a:cubicBezTo>
                    <a:pt x="26" y="50"/>
                    <a:pt x="26" y="50"/>
                    <a:pt x="26" y="50"/>
                  </a:cubicBezTo>
                  <a:cubicBezTo>
                    <a:pt x="8" y="57"/>
                    <a:pt x="0" y="77"/>
                    <a:pt x="7" y="94"/>
                  </a:cubicBezTo>
                  <a:cubicBezTo>
                    <a:pt x="7" y="94"/>
                    <a:pt x="7" y="94"/>
                    <a:pt x="7" y="94"/>
                  </a:cubicBezTo>
                  <a:cubicBezTo>
                    <a:pt x="14" y="111"/>
                    <a:pt x="33" y="119"/>
                    <a:pt x="50" y="112"/>
                  </a:cubicBezTo>
                  <a:cubicBezTo>
                    <a:pt x="198" y="43"/>
                    <a:pt x="198" y="43"/>
                    <a:pt x="198" y="4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56" name="组合 55"/>
          <p:cNvGrpSpPr/>
          <p:nvPr/>
        </p:nvGrpSpPr>
        <p:grpSpPr>
          <a:xfrm>
            <a:off x="5665658" y="2921658"/>
            <a:ext cx="1390709" cy="2287896"/>
            <a:chOff x="3402779" y="3199243"/>
            <a:chExt cx="1390709" cy="2287896"/>
          </a:xfrm>
          <a:solidFill>
            <a:schemeClr val="bg1">
              <a:lumMod val="75000"/>
            </a:schemeClr>
          </a:solidFill>
        </p:grpSpPr>
        <p:sp>
          <p:nvSpPr>
            <p:cNvPr id="57" name="Freeform 34"/>
            <p:cNvSpPr/>
            <p:nvPr/>
          </p:nvSpPr>
          <p:spPr bwMode="auto">
            <a:xfrm>
              <a:off x="3683773" y="4318943"/>
              <a:ext cx="355166" cy="698921"/>
            </a:xfrm>
            <a:custGeom>
              <a:avLst/>
              <a:gdLst>
                <a:gd name="T0" fmla="*/ 147 w 153"/>
                <a:gd name="T1" fmla="*/ 241 h 301"/>
                <a:gd name="T2" fmla="*/ 116 w 153"/>
                <a:gd name="T3" fmla="*/ 294 h 301"/>
                <a:gd name="T4" fmla="*/ 116 w 153"/>
                <a:gd name="T5" fmla="*/ 294 h 301"/>
                <a:gd name="T6" fmla="*/ 63 w 153"/>
                <a:gd name="T7" fmla="*/ 264 h 301"/>
                <a:gd name="T8" fmla="*/ 7 w 153"/>
                <a:gd name="T9" fmla="*/ 60 h 301"/>
                <a:gd name="T10" fmla="*/ 37 w 153"/>
                <a:gd name="T11" fmla="*/ 6 h 301"/>
                <a:gd name="T12" fmla="*/ 37 w 153"/>
                <a:gd name="T13" fmla="*/ 6 h 301"/>
                <a:gd name="T14" fmla="*/ 91 w 153"/>
                <a:gd name="T15" fmla="*/ 37 h 301"/>
                <a:gd name="T16" fmla="*/ 147 w 153"/>
                <a:gd name="T17" fmla="*/ 241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301">
                  <a:moveTo>
                    <a:pt x="147" y="241"/>
                  </a:moveTo>
                  <a:cubicBezTo>
                    <a:pt x="153" y="264"/>
                    <a:pt x="140" y="288"/>
                    <a:pt x="116" y="294"/>
                  </a:cubicBezTo>
                  <a:cubicBezTo>
                    <a:pt x="116" y="294"/>
                    <a:pt x="116" y="294"/>
                    <a:pt x="116" y="294"/>
                  </a:cubicBezTo>
                  <a:cubicBezTo>
                    <a:pt x="93" y="301"/>
                    <a:pt x="69" y="287"/>
                    <a:pt x="63" y="264"/>
                  </a:cubicBezTo>
                  <a:cubicBezTo>
                    <a:pt x="7" y="60"/>
                    <a:pt x="7" y="60"/>
                    <a:pt x="7" y="60"/>
                  </a:cubicBezTo>
                  <a:cubicBezTo>
                    <a:pt x="0" y="37"/>
                    <a:pt x="14" y="13"/>
                    <a:pt x="37" y="6"/>
                  </a:cubicBezTo>
                  <a:cubicBezTo>
                    <a:pt x="37" y="6"/>
                    <a:pt x="37" y="6"/>
                    <a:pt x="37" y="6"/>
                  </a:cubicBezTo>
                  <a:cubicBezTo>
                    <a:pt x="61" y="0"/>
                    <a:pt x="85" y="13"/>
                    <a:pt x="91" y="37"/>
                  </a:cubicBezTo>
                  <a:lnTo>
                    <a:pt x="147" y="2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sp>
          <p:nvSpPr>
            <p:cNvPr id="58" name="Freeform 35"/>
            <p:cNvSpPr/>
            <p:nvPr/>
          </p:nvSpPr>
          <p:spPr bwMode="auto">
            <a:xfrm>
              <a:off x="3832115" y="4822451"/>
              <a:ext cx="440748" cy="596222"/>
            </a:xfrm>
            <a:custGeom>
              <a:avLst/>
              <a:gdLst>
                <a:gd name="T0" fmla="*/ 178 w 190"/>
                <a:gd name="T1" fmla="*/ 185 h 257"/>
                <a:gd name="T2" fmla="*/ 163 w 190"/>
                <a:gd name="T3" fmla="*/ 244 h 257"/>
                <a:gd name="T4" fmla="*/ 163 w 190"/>
                <a:gd name="T5" fmla="*/ 244 h 257"/>
                <a:gd name="T6" fmla="*/ 103 w 190"/>
                <a:gd name="T7" fmla="*/ 229 h 257"/>
                <a:gd name="T8" fmla="*/ 12 w 190"/>
                <a:gd name="T9" fmla="*/ 72 h 257"/>
                <a:gd name="T10" fmla="*/ 27 w 190"/>
                <a:gd name="T11" fmla="*/ 12 h 257"/>
                <a:gd name="T12" fmla="*/ 27 w 190"/>
                <a:gd name="T13" fmla="*/ 12 h 257"/>
                <a:gd name="T14" fmla="*/ 87 w 190"/>
                <a:gd name="T15" fmla="*/ 27 h 257"/>
                <a:gd name="T16" fmla="*/ 178 w 190"/>
                <a:gd name="T17" fmla="*/ 18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 h="257">
                  <a:moveTo>
                    <a:pt x="178" y="185"/>
                  </a:moveTo>
                  <a:cubicBezTo>
                    <a:pt x="190" y="205"/>
                    <a:pt x="184" y="232"/>
                    <a:pt x="163" y="244"/>
                  </a:cubicBezTo>
                  <a:cubicBezTo>
                    <a:pt x="163" y="244"/>
                    <a:pt x="163" y="244"/>
                    <a:pt x="163" y="244"/>
                  </a:cubicBezTo>
                  <a:cubicBezTo>
                    <a:pt x="142" y="257"/>
                    <a:pt x="115" y="250"/>
                    <a:pt x="103" y="229"/>
                  </a:cubicBezTo>
                  <a:cubicBezTo>
                    <a:pt x="12" y="72"/>
                    <a:pt x="12" y="72"/>
                    <a:pt x="12" y="72"/>
                  </a:cubicBezTo>
                  <a:cubicBezTo>
                    <a:pt x="0" y="51"/>
                    <a:pt x="6" y="24"/>
                    <a:pt x="27" y="12"/>
                  </a:cubicBezTo>
                  <a:cubicBezTo>
                    <a:pt x="27" y="12"/>
                    <a:pt x="27" y="12"/>
                    <a:pt x="27" y="12"/>
                  </a:cubicBezTo>
                  <a:cubicBezTo>
                    <a:pt x="48" y="0"/>
                    <a:pt x="75" y="7"/>
                    <a:pt x="87" y="27"/>
                  </a:cubicBezTo>
                  <a:lnTo>
                    <a:pt x="178" y="1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sp>
          <p:nvSpPr>
            <p:cNvPr id="59" name="Freeform 36"/>
            <p:cNvSpPr/>
            <p:nvPr/>
          </p:nvSpPr>
          <p:spPr bwMode="auto">
            <a:xfrm>
              <a:off x="3551121" y="3871064"/>
              <a:ext cx="496376" cy="825867"/>
            </a:xfrm>
            <a:custGeom>
              <a:avLst/>
              <a:gdLst>
                <a:gd name="T0" fmla="*/ 165 w 214"/>
                <a:gd name="T1" fmla="*/ 314 h 356"/>
                <a:gd name="T2" fmla="*/ 111 w 214"/>
                <a:gd name="T3" fmla="*/ 352 h 356"/>
                <a:gd name="T4" fmla="*/ 39 w 214"/>
                <a:gd name="T5" fmla="*/ 339 h 356"/>
                <a:gd name="T6" fmla="*/ 5 w 214"/>
                <a:gd name="T7" fmla="*/ 295 h 356"/>
                <a:gd name="T8" fmla="*/ 45 w 214"/>
                <a:gd name="T9" fmla="*/ 43 h 356"/>
                <a:gd name="T10" fmla="*/ 100 w 214"/>
                <a:gd name="T11" fmla="*/ 5 h 356"/>
                <a:gd name="T12" fmla="*/ 172 w 214"/>
                <a:gd name="T13" fmla="*/ 18 h 356"/>
                <a:gd name="T14" fmla="*/ 210 w 214"/>
                <a:gd name="T15" fmla="*/ 73 h 356"/>
                <a:gd name="T16" fmla="*/ 165 w 214"/>
                <a:gd name="T17" fmla="*/ 314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4" h="356">
                  <a:moveTo>
                    <a:pt x="165" y="314"/>
                  </a:moveTo>
                  <a:cubicBezTo>
                    <a:pt x="161" y="339"/>
                    <a:pt x="136" y="356"/>
                    <a:pt x="111" y="352"/>
                  </a:cubicBezTo>
                  <a:cubicBezTo>
                    <a:pt x="39" y="339"/>
                    <a:pt x="39" y="339"/>
                    <a:pt x="39" y="339"/>
                  </a:cubicBezTo>
                  <a:cubicBezTo>
                    <a:pt x="14" y="334"/>
                    <a:pt x="0" y="321"/>
                    <a:pt x="5" y="295"/>
                  </a:cubicBezTo>
                  <a:cubicBezTo>
                    <a:pt x="45" y="43"/>
                    <a:pt x="45" y="43"/>
                    <a:pt x="45" y="43"/>
                  </a:cubicBezTo>
                  <a:cubicBezTo>
                    <a:pt x="50" y="17"/>
                    <a:pt x="75" y="0"/>
                    <a:pt x="100" y="5"/>
                  </a:cubicBezTo>
                  <a:cubicBezTo>
                    <a:pt x="172" y="18"/>
                    <a:pt x="172" y="18"/>
                    <a:pt x="172" y="18"/>
                  </a:cubicBezTo>
                  <a:cubicBezTo>
                    <a:pt x="197" y="23"/>
                    <a:pt x="214" y="47"/>
                    <a:pt x="210" y="73"/>
                  </a:cubicBezTo>
                  <a:lnTo>
                    <a:pt x="165" y="3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sp>
          <p:nvSpPr>
            <p:cNvPr id="60" name="Freeform 37"/>
            <p:cNvSpPr/>
            <p:nvPr/>
          </p:nvSpPr>
          <p:spPr bwMode="auto">
            <a:xfrm>
              <a:off x="3498345" y="4326075"/>
              <a:ext cx="296685" cy="703200"/>
            </a:xfrm>
            <a:custGeom>
              <a:avLst/>
              <a:gdLst>
                <a:gd name="T0" fmla="*/ 90 w 128"/>
                <a:gd name="T1" fmla="*/ 263 h 303"/>
                <a:gd name="T2" fmla="*/ 40 w 128"/>
                <a:gd name="T3" fmla="*/ 299 h 303"/>
                <a:gd name="T4" fmla="*/ 40 w 128"/>
                <a:gd name="T5" fmla="*/ 299 h 303"/>
                <a:gd name="T6" fmla="*/ 4 w 128"/>
                <a:gd name="T7" fmla="*/ 249 h 303"/>
                <a:gd name="T8" fmla="*/ 37 w 128"/>
                <a:gd name="T9" fmla="*/ 40 h 303"/>
                <a:gd name="T10" fmla="*/ 88 w 128"/>
                <a:gd name="T11" fmla="*/ 4 h 303"/>
                <a:gd name="T12" fmla="*/ 88 w 128"/>
                <a:gd name="T13" fmla="*/ 4 h 303"/>
                <a:gd name="T14" fmla="*/ 124 w 128"/>
                <a:gd name="T15" fmla="*/ 54 h 303"/>
                <a:gd name="T16" fmla="*/ 90 w 128"/>
                <a:gd name="T17" fmla="*/ 26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303">
                  <a:moveTo>
                    <a:pt x="90" y="263"/>
                  </a:moveTo>
                  <a:cubicBezTo>
                    <a:pt x="86" y="287"/>
                    <a:pt x="64" y="303"/>
                    <a:pt x="40" y="299"/>
                  </a:cubicBezTo>
                  <a:cubicBezTo>
                    <a:pt x="40" y="299"/>
                    <a:pt x="40" y="299"/>
                    <a:pt x="40" y="299"/>
                  </a:cubicBezTo>
                  <a:cubicBezTo>
                    <a:pt x="16" y="295"/>
                    <a:pt x="0" y="273"/>
                    <a:pt x="4" y="249"/>
                  </a:cubicBezTo>
                  <a:cubicBezTo>
                    <a:pt x="37" y="40"/>
                    <a:pt x="37" y="40"/>
                    <a:pt x="37" y="40"/>
                  </a:cubicBezTo>
                  <a:cubicBezTo>
                    <a:pt x="41" y="17"/>
                    <a:pt x="64" y="0"/>
                    <a:pt x="88" y="4"/>
                  </a:cubicBezTo>
                  <a:cubicBezTo>
                    <a:pt x="88" y="4"/>
                    <a:pt x="88" y="4"/>
                    <a:pt x="88" y="4"/>
                  </a:cubicBezTo>
                  <a:cubicBezTo>
                    <a:pt x="111" y="8"/>
                    <a:pt x="128" y="31"/>
                    <a:pt x="124" y="54"/>
                  </a:cubicBezTo>
                  <a:lnTo>
                    <a:pt x="90" y="2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sp>
          <p:nvSpPr>
            <p:cNvPr id="61" name="Freeform 38"/>
            <p:cNvSpPr/>
            <p:nvPr/>
          </p:nvSpPr>
          <p:spPr bwMode="auto">
            <a:xfrm>
              <a:off x="3498345" y="4852405"/>
              <a:ext cx="255321" cy="634734"/>
            </a:xfrm>
            <a:custGeom>
              <a:avLst/>
              <a:gdLst>
                <a:gd name="T0" fmla="*/ 107 w 110"/>
                <a:gd name="T1" fmla="*/ 222 h 273"/>
                <a:gd name="T2" fmla="*/ 68 w 110"/>
                <a:gd name="T3" fmla="*/ 270 h 273"/>
                <a:gd name="T4" fmla="*/ 68 w 110"/>
                <a:gd name="T5" fmla="*/ 270 h 273"/>
                <a:gd name="T6" fmla="*/ 20 w 110"/>
                <a:gd name="T7" fmla="*/ 231 h 273"/>
                <a:gd name="T8" fmla="*/ 2 w 110"/>
                <a:gd name="T9" fmla="*/ 51 h 273"/>
                <a:gd name="T10" fmla="*/ 41 w 110"/>
                <a:gd name="T11" fmla="*/ 2 h 273"/>
                <a:gd name="T12" fmla="*/ 41 w 110"/>
                <a:gd name="T13" fmla="*/ 2 h 273"/>
                <a:gd name="T14" fmla="*/ 89 w 110"/>
                <a:gd name="T15" fmla="*/ 41 h 273"/>
                <a:gd name="T16" fmla="*/ 107 w 110"/>
                <a:gd name="T17" fmla="*/ 222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273">
                  <a:moveTo>
                    <a:pt x="107" y="222"/>
                  </a:moveTo>
                  <a:cubicBezTo>
                    <a:pt x="110" y="246"/>
                    <a:pt x="92" y="267"/>
                    <a:pt x="68" y="270"/>
                  </a:cubicBezTo>
                  <a:cubicBezTo>
                    <a:pt x="68" y="270"/>
                    <a:pt x="68" y="270"/>
                    <a:pt x="68" y="270"/>
                  </a:cubicBezTo>
                  <a:cubicBezTo>
                    <a:pt x="44" y="273"/>
                    <a:pt x="23" y="255"/>
                    <a:pt x="20" y="231"/>
                  </a:cubicBezTo>
                  <a:cubicBezTo>
                    <a:pt x="2" y="51"/>
                    <a:pt x="2" y="51"/>
                    <a:pt x="2" y="51"/>
                  </a:cubicBezTo>
                  <a:cubicBezTo>
                    <a:pt x="0" y="27"/>
                    <a:pt x="17" y="5"/>
                    <a:pt x="41" y="2"/>
                  </a:cubicBezTo>
                  <a:cubicBezTo>
                    <a:pt x="41" y="2"/>
                    <a:pt x="41" y="2"/>
                    <a:pt x="41" y="2"/>
                  </a:cubicBezTo>
                  <a:cubicBezTo>
                    <a:pt x="65" y="0"/>
                    <a:pt x="86" y="17"/>
                    <a:pt x="89" y="41"/>
                  </a:cubicBezTo>
                  <a:lnTo>
                    <a:pt x="107" y="2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sp>
          <p:nvSpPr>
            <p:cNvPr id="62" name="Freeform 39"/>
            <p:cNvSpPr/>
            <p:nvPr/>
          </p:nvSpPr>
          <p:spPr bwMode="auto">
            <a:xfrm>
              <a:off x="3402779" y="3199243"/>
              <a:ext cx="192560" cy="536315"/>
            </a:xfrm>
            <a:custGeom>
              <a:avLst/>
              <a:gdLst>
                <a:gd name="T0" fmla="*/ 82 w 83"/>
                <a:gd name="T1" fmla="*/ 193 h 231"/>
                <a:gd name="T2" fmla="*/ 51 w 83"/>
                <a:gd name="T3" fmla="*/ 230 h 231"/>
                <a:gd name="T4" fmla="*/ 51 w 83"/>
                <a:gd name="T5" fmla="*/ 230 h 231"/>
                <a:gd name="T6" fmla="*/ 15 w 83"/>
                <a:gd name="T7" fmla="*/ 199 h 231"/>
                <a:gd name="T8" fmla="*/ 1 w 83"/>
                <a:gd name="T9" fmla="*/ 38 h 231"/>
                <a:gd name="T10" fmla="*/ 32 w 83"/>
                <a:gd name="T11" fmla="*/ 2 h 231"/>
                <a:gd name="T12" fmla="*/ 32 w 83"/>
                <a:gd name="T13" fmla="*/ 2 h 231"/>
                <a:gd name="T14" fmla="*/ 68 w 83"/>
                <a:gd name="T15" fmla="*/ 32 h 231"/>
                <a:gd name="T16" fmla="*/ 82 w 83"/>
                <a:gd name="T17" fmla="*/ 193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231">
                  <a:moveTo>
                    <a:pt x="82" y="193"/>
                  </a:moveTo>
                  <a:cubicBezTo>
                    <a:pt x="83" y="212"/>
                    <a:pt x="70" y="228"/>
                    <a:pt x="51" y="230"/>
                  </a:cubicBezTo>
                  <a:cubicBezTo>
                    <a:pt x="51" y="230"/>
                    <a:pt x="51" y="230"/>
                    <a:pt x="51" y="230"/>
                  </a:cubicBezTo>
                  <a:cubicBezTo>
                    <a:pt x="33" y="231"/>
                    <a:pt x="17" y="218"/>
                    <a:pt x="15" y="199"/>
                  </a:cubicBezTo>
                  <a:cubicBezTo>
                    <a:pt x="1" y="38"/>
                    <a:pt x="1" y="38"/>
                    <a:pt x="1" y="38"/>
                  </a:cubicBezTo>
                  <a:cubicBezTo>
                    <a:pt x="0" y="19"/>
                    <a:pt x="13" y="3"/>
                    <a:pt x="32" y="2"/>
                  </a:cubicBezTo>
                  <a:cubicBezTo>
                    <a:pt x="32" y="2"/>
                    <a:pt x="32" y="2"/>
                    <a:pt x="32" y="2"/>
                  </a:cubicBezTo>
                  <a:cubicBezTo>
                    <a:pt x="50" y="0"/>
                    <a:pt x="66" y="14"/>
                    <a:pt x="68" y="32"/>
                  </a:cubicBezTo>
                  <a:lnTo>
                    <a:pt x="82" y="1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sp>
          <p:nvSpPr>
            <p:cNvPr id="63" name="Freeform 40"/>
            <p:cNvSpPr/>
            <p:nvPr/>
          </p:nvSpPr>
          <p:spPr bwMode="auto">
            <a:xfrm>
              <a:off x="3429879" y="3575805"/>
              <a:ext cx="425058" cy="527757"/>
            </a:xfrm>
            <a:custGeom>
              <a:avLst/>
              <a:gdLst>
                <a:gd name="T0" fmla="*/ 172 w 183"/>
                <a:gd name="T1" fmla="*/ 170 h 227"/>
                <a:gd name="T2" fmla="*/ 163 w 183"/>
                <a:gd name="T3" fmla="*/ 216 h 227"/>
                <a:gd name="T4" fmla="*/ 163 w 183"/>
                <a:gd name="T5" fmla="*/ 216 h 227"/>
                <a:gd name="T6" fmla="*/ 117 w 183"/>
                <a:gd name="T7" fmla="*/ 207 h 227"/>
                <a:gd name="T8" fmla="*/ 10 w 183"/>
                <a:gd name="T9" fmla="*/ 57 h 227"/>
                <a:gd name="T10" fmla="*/ 19 w 183"/>
                <a:gd name="T11" fmla="*/ 11 h 227"/>
                <a:gd name="T12" fmla="*/ 19 w 183"/>
                <a:gd name="T13" fmla="*/ 11 h 227"/>
                <a:gd name="T14" fmla="*/ 66 w 183"/>
                <a:gd name="T15" fmla="*/ 20 h 227"/>
                <a:gd name="T16" fmla="*/ 172 w 183"/>
                <a:gd name="T17" fmla="*/ 17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227">
                  <a:moveTo>
                    <a:pt x="172" y="170"/>
                  </a:moveTo>
                  <a:cubicBezTo>
                    <a:pt x="183" y="185"/>
                    <a:pt x="179" y="206"/>
                    <a:pt x="163" y="216"/>
                  </a:cubicBezTo>
                  <a:cubicBezTo>
                    <a:pt x="163" y="216"/>
                    <a:pt x="163" y="216"/>
                    <a:pt x="163" y="216"/>
                  </a:cubicBezTo>
                  <a:cubicBezTo>
                    <a:pt x="148" y="227"/>
                    <a:pt x="127" y="222"/>
                    <a:pt x="117" y="207"/>
                  </a:cubicBezTo>
                  <a:cubicBezTo>
                    <a:pt x="10" y="57"/>
                    <a:pt x="10" y="57"/>
                    <a:pt x="10" y="57"/>
                  </a:cubicBezTo>
                  <a:cubicBezTo>
                    <a:pt x="0" y="42"/>
                    <a:pt x="4" y="21"/>
                    <a:pt x="19" y="11"/>
                  </a:cubicBezTo>
                  <a:cubicBezTo>
                    <a:pt x="19" y="11"/>
                    <a:pt x="19" y="11"/>
                    <a:pt x="19" y="11"/>
                  </a:cubicBezTo>
                  <a:cubicBezTo>
                    <a:pt x="34" y="0"/>
                    <a:pt x="55" y="4"/>
                    <a:pt x="66" y="20"/>
                  </a:cubicBezTo>
                  <a:lnTo>
                    <a:pt x="172" y="1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sp>
          <p:nvSpPr>
            <p:cNvPr id="64" name="Freeform 41"/>
            <p:cNvSpPr/>
            <p:nvPr/>
          </p:nvSpPr>
          <p:spPr bwMode="auto">
            <a:xfrm>
              <a:off x="3850659" y="3903870"/>
              <a:ext cx="514920" cy="342329"/>
            </a:xfrm>
            <a:custGeom>
              <a:avLst/>
              <a:gdLst>
                <a:gd name="T0" fmla="*/ 199 w 222"/>
                <a:gd name="T1" fmla="*/ 80 h 148"/>
                <a:gd name="T2" fmla="*/ 214 w 222"/>
                <a:gd name="T3" fmla="*/ 125 h 148"/>
                <a:gd name="T4" fmla="*/ 214 w 222"/>
                <a:gd name="T5" fmla="*/ 125 h 148"/>
                <a:gd name="T6" fmla="*/ 169 w 222"/>
                <a:gd name="T7" fmla="*/ 140 h 148"/>
                <a:gd name="T8" fmla="*/ 24 w 222"/>
                <a:gd name="T9" fmla="*/ 69 h 148"/>
                <a:gd name="T10" fmla="*/ 9 w 222"/>
                <a:gd name="T11" fmla="*/ 24 h 148"/>
                <a:gd name="T12" fmla="*/ 9 w 222"/>
                <a:gd name="T13" fmla="*/ 24 h 148"/>
                <a:gd name="T14" fmla="*/ 54 w 222"/>
                <a:gd name="T15" fmla="*/ 9 h 148"/>
                <a:gd name="T16" fmla="*/ 199 w 222"/>
                <a:gd name="T17" fmla="*/ 8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2" h="148">
                  <a:moveTo>
                    <a:pt x="199" y="80"/>
                  </a:moveTo>
                  <a:cubicBezTo>
                    <a:pt x="215" y="88"/>
                    <a:pt x="222" y="108"/>
                    <a:pt x="214" y="125"/>
                  </a:cubicBezTo>
                  <a:cubicBezTo>
                    <a:pt x="214" y="125"/>
                    <a:pt x="214" y="125"/>
                    <a:pt x="214" y="125"/>
                  </a:cubicBezTo>
                  <a:cubicBezTo>
                    <a:pt x="206" y="142"/>
                    <a:pt x="186" y="148"/>
                    <a:pt x="169" y="140"/>
                  </a:cubicBezTo>
                  <a:cubicBezTo>
                    <a:pt x="24" y="69"/>
                    <a:pt x="24" y="69"/>
                    <a:pt x="24" y="69"/>
                  </a:cubicBezTo>
                  <a:cubicBezTo>
                    <a:pt x="7" y="60"/>
                    <a:pt x="0" y="40"/>
                    <a:pt x="9" y="24"/>
                  </a:cubicBezTo>
                  <a:cubicBezTo>
                    <a:pt x="9" y="24"/>
                    <a:pt x="9" y="24"/>
                    <a:pt x="9" y="24"/>
                  </a:cubicBezTo>
                  <a:cubicBezTo>
                    <a:pt x="17" y="7"/>
                    <a:pt x="37" y="0"/>
                    <a:pt x="54" y="9"/>
                  </a:cubicBezTo>
                  <a:lnTo>
                    <a:pt x="199"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sp>
          <p:nvSpPr>
            <p:cNvPr id="65" name="Freeform 42"/>
            <p:cNvSpPr/>
            <p:nvPr/>
          </p:nvSpPr>
          <p:spPr bwMode="auto">
            <a:xfrm>
              <a:off x="4208677" y="4049359"/>
              <a:ext cx="584811" cy="192559"/>
            </a:xfrm>
            <a:custGeom>
              <a:avLst/>
              <a:gdLst>
                <a:gd name="T0" fmla="*/ 216 w 252"/>
                <a:gd name="T1" fmla="*/ 1 h 83"/>
                <a:gd name="T2" fmla="*/ 251 w 252"/>
                <a:gd name="T3" fmla="*/ 33 h 83"/>
                <a:gd name="T4" fmla="*/ 251 w 252"/>
                <a:gd name="T5" fmla="*/ 33 h 83"/>
                <a:gd name="T6" fmla="*/ 219 w 252"/>
                <a:gd name="T7" fmla="*/ 68 h 83"/>
                <a:gd name="T8" fmla="*/ 36 w 252"/>
                <a:gd name="T9" fmla="*/ 82 h 83"/>
                <a:gd name="T10" fmla="*/ 1 w 252"/>
                <a:gd name="T11" fmla="*/ 50 h 83"/>
                <a:gd name="T12" fmla="*/ 1 w 252"/>
                <a:gd name="T13" fmla="*/ 50 h 83"/>
                <a:gd name="T14" fmla="*/ 33 w 252"/>
                <a:gd name="T15" fmla="*/ 15 h 83"/>
                <a:gd name="T16" fmla="*/ 216 w 252"/>
                <a:gd name="T17" fmla="*/ 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2" h="83">
                  <a:moveTo>
                    <a:pt x="216" y="1"/>
                  </a:moveTo>
                  <a:cubicBezTo>
                    <a:pt x="235" y="0"/>
                    <a:pt x="250" y="15"/>
                    <a:pt x="251" y="33"/>
                  </a:cubicBezTo>
                  <a:cubicBezTo>
                    <a:pt x="251" y="33"/>
                    <a:pt x="251" y="33"/>
                    <a:pt x="251" y="33"/>
                  </a:cubicBezTo>
                  <a:cubicBezTo>
                    <a:pt x="252" y="52"/>
                    <a:pt x="238" y="67"/>
                    <a:pt x="219" y="68"/>
                  </a:cubicBezTo>
                  <a:cubicBezTo>
                    <a:pt x="36" y="82"/>
                    <a:pt x="36" y="82"/>
                    <a:pt x="36" y="82"/>
                  </a:cubicBezTo>
                  <a:cubicBezTo>
                    <a:pt x="17" y="83"/>
                    <a:pt x="2" y="69"/>
                    <a:pt x="1" y="50"/>
                  </a:cubicBezTo>
                  <a:cubicBezTo>
                    <a:pt x="1" y="50"/>
                    <a:pt x="1" y="50"/>
                    <a:pt x="1" y="50"/>
                  </a:cubicBezTo>
                  <a:cubicBezTo>
                    <a:pt x="0" y="32"/>
                    <a:pt x="14" y="16"/>
                    <a:pt x="33" y="15"/>
                  </a:cubicBezTo>
                  <a:lnTo>
                    <a:pt x="216"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sp>
          <p:nvSpPr>
            <p:cNvPr id="66" name="Freeform 43"/>
            <p:cNvSpPr/>
            <p:nvPr/>
          </p:nvSpPr>
          <p:spPr bwMode="auto">
            <a:xfrm>
              <a:off x="3732270" y="3468827"/>
              <a:ext cx="392252" cy="392251"/>
            </a:xfrm>
            <a:custGeom>
              <a:avLst/>
              <a:gdLst>
                <a:gd name="T0" fmla="*/ 167 w 169"/>
                <a:gd name="T1" fmla="*/ 81 h 169"/>
                <a:gd name="T2" fmla="*/ 89 w 169"/>
                <a:gd name="T3" fmla="*/ 167 h 169"/>
                <a:gd name="T4" fmla="*/ 2 w 169"/>
                <a:gd name="T5" fmla="*/ 89 h 169"/>
                <a:gd name="T6" fmla="*/ 80 w 169"/>
                <a:gd name="T7" fmla="*/ 2 h 169"/>
                <a:gd name="T8" fmla="*/ 167 w 169"/>
                <a:gd name="T9" fmla="*/ 81 h 169"/>
              </a:gdLst>
              <a:ahLst/>
              <a:cxnLst>
                <a:cxn ang="0">
                  <a:pos x="T0" y="T1"/>
                </a:cxn>
                <a:cxn ang="0">
                  <a:pos x="T2" y="T3"/>
                </a:cxn>
                <a:cxn ang="0">
                  <a:pos x="T4" y="T5"/>
                </a:cxn>
                <a:cxn ang="0">
                  <a:pos x="T6" y="T7"/>
                </a:cxn>
                <a:cxn ang="0">
                  <a:pos x="T8" y="T9"/>
                </a:cxn>
              </a:cxnLst>
              <a:rect l="0" t="0" r="r" b="b"/>
              <a:pathLst>
                <a:path w="169" h="169">
                  <a:moveTo>
                    <a:pt x="167" y="81"/>
                  </a:moveTo>
                  <a:cubicBezTo>
                    <a:pt x="169" y="126"/>
                    <a:pt x="134" y="165"/>
                    <a:pt x="89" y="167"/>
                  </a:cubicBezTo>
                  <a:cubicBezTo>
                    <a:pt x="43" y="169"/>
                    <a:pt x="4" y="134"/>
                    <a:pt x="2" y="89"/>
                  </a:cubicBezTo>
                  <a:cubicBezTo>
                    <a:pt x="0" y="43"/>
                    <a:pt x="35" y="5"/>
                    <a:pt x="80" y="2"/>
                  </a:cubicBezTo>
                  <a:cubicBezTo>
                    <a:pt x="126" y="0"/>
                    <a:pt x="165" y="35"/>
                    <a:pt x="167"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67" name="组合 66"/>
          <p:cNvGrpSpPr/>
          <p:nvPr/>
        </p:nvGrpSpPr>
        <p:grpSpPr>
          <a:xfrm>
            <a:off x="4796999" y="4507781"/>
            <a:ext cx="1216693" cy="1549037"/>
            <a:chOff x="2534120" y="4785366"/>
            <a:chExt cx="1216693" cy="1549037"/>
          </a:xfrm>
          <a:solidFill>
            <a:schemeClr val="bg1">
              <a:lumMod val="75000"/>
            </a:schemeClr>
          </a:solidFill>
        </p:grpSpPr>
        <p:sp>
          <p:nvSpPr>
            <p:cNvPr id="68" name="Freeform 44"/>
            <p:cNvSpPr/>
            <p:nvPr/>
          </p:nvSpPr>
          <p:spPr bwMode="auto">
            <a:xfrm>
              <a:off x="2922092" y="5557032"/>
              <a:ext cx="241057" cy="697494"/>
            </a:xfrm>
            <a:custGeom>
              <a:avLst/>
              <a:gdLst>
                <a:gd name="T0" fmla="*/ 15 w 104"/>
                <a:gd name="T1" fmla="*/ 259 h 301"/>
                <a:gd name="T2" fmla="*/ 62 w 104"/>
                <a:gd name="T3" fmla="*/ 299 h 301"/>
                <a:gd name="T4" fmla="*/ 62 w 104"/>
                <a:gd name="T5" fmla="*/ 299 h 301"/>
                <a:gd name="T6" fmla="*/ 103 w 104"/>
                <a:gd name="T7" fmla="*/ 253 h 301"/>
                <a:gd name="T8" fmla="*/ 89 w 104"/>
                <a:gd name="T9" fmla="*/ 42 h 301"/>
                <a:gd name="T10" fmla="*/ 43 w 104"/>
                <a:gd name="T11" fmla="*/ 1 h 301"/>
                <a:gd name="T12" fmla="*/ 43 w 104"/>
                <a:gd name="T13" fmla="*/ 1 h 301"/>
                <a:gd name="T14" fmla="*/ 2 w 104"/>
                <a:gd name="T15" fmla="*/ 48 h 301"/>
                <a:gd name="T16" fmla="*/ 15 w 104"/>
                <a:gd name="T17" fmla="*/ 259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301">
                  <a:moveTo>
                    <a:pt x="15" y="259"/>
                  </a:moveTo>
                  <a:cubicBezTo>
                    <a:pt x="17" y="283"/>
                    <a:pt x="38" y="301"/>
                    <a:pt x="62" y="299"/>
                  </a:cubicBezTo>
                  <a:cubicBezTo>
                    <a:pt x="62" y="299"/>
                    <a:pt x="62" y="299"/>
                    <a:pt x="62" y="299"/>
                  </a:cubicBezTo>
                  <a:cubicBezTo>
                    <a:pt x="86" y="298"/>
                    <a:pt x="104" y="277"/>
                    <a:pt x="103" y="253"/>
                  </a:cubicBezTo>
                  <a:cubicBezTo>
                    <a:pt x="89" y="42"/>
                    <a:pt x="89" y="42"/>
                    <a:pt x="89" y="42"/>
                  </a:cubicBezTo>
                  <a:cubicBezTo>
                    <a:pt x="88" y="18"/>
                    <a:pt x="67" y="0"/>
                    <a:pt x="43" y="1"/>
                  </a:cubicBezTo>
                  <a:cubicBezTo>
                    <a:pt x="43" y="1"/>
                    <a:pt x="43" y="1"/>
                    <a:pt x="43" y="1"/>
                  </a:cubicBezTo>
                  <a:cubicBezTo>
                    <a:pt x="19" y="3"/>
                    <a:pt x="0" y="24"/>
                    <a:pt x="2" y="48"/>
                  </a:cubicBezTo>
                  <a:lnTo>
                    <a:pt x="15" y="2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sp>
          <p:nvSpPr>
            <p:cNvPr id="69" name="Freeform 45"/>
            <p:cNvSpPr/>
            <p:nvPr/>
          </p:nvSpPr>
          <p:spPr bwMode="auto">
            <a:xfrm>
              <a:off x="2534120" y="6049129"/>
              <a:ext cx="634735" cy="285274"/>
            </a:xfrm>
            <a:custGeom>
              <a:avLst/>
              <a:gdLst>
                <a:gd name="T0" fmla="*/ 40 w 273"/>
                <a:gd name="T1" fmla="*/ 33 h 123"/>
                <a:gd name="T2" fmla="*/ 4 w 273"/>
                <a:gd name="T3" fmla="*/ 83 h 123"/>
                <a:gd name="T4" fmla="*/ 4 w 273"/>
                <a:gd name="T5" fmla="*/ 83 h 123"/>
                <a:gd name="T6" fmla="*/ 53 w 273"/>
                <a:gd name="T7" fmla="*/ 119 h 123"/>
                <a:gd name="T8" fmla="*/ 233 w 273"/>
                <a:gd name="T9" fmla="*/ 90 h 123"/>
                <a:gd name="T10" fmla="*/ 269 w 273"/>
                <a:gd name="T11" fmla="*/ 40 h 123"/>
                <a:gd name="T12" fmla="*/ 269 w 273"/>
                <a:gd name="T13" fmla="*/ 40 h 123"/>
                <a:gd name="T14" fmla="*/ 219 w 273"/>
                <a:gd name="T15" fmla="*/ 4 h 123"/>
                <a:gd name="T16" fmla="*/ 40 w 273"/>
                <a:gd name="T17" fmla="*/ 3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3" h="123">
                  <a:moveTo>
                    <a:pt x="40" y="33"/>
                  </a:moveTo>
                  <a:cubicBezTo>
                    <a:pt x="16" y="37"/>
                    <a:pt x="0" y="59"/>
                    <a:pt x="4" y="83"/>
                  </a:cubicBezTo>
                  <a:cubicBezTo>
                    <a:pt x="4" y="83"/>
                    <a:pt x="4" y="83"/>
                    <a:pt x="4" y="83"/>
                  </a:cubicBezTo>
                  <a:cubicBezTo>
                    <a:pt x="7" y="107"/>
                    <a:pt x="30" y="123"/>
                    <a:pt x="53" y="119"/>
                  </a:cubicBezTo>
                  <a:cubicBezTo>
                    <a:pt x="233" y="90"/>
                    <a:pt x="233" y="90"/>
                    <a:pt x="233" y="90"/>
                  </a:cubicBezTo>
                  <a:cubicBezTo>
                    <a:pt x="257" y="86"/>
                    <a:pt x="273" y="64"/>
                    <a:pt x="269" y="40"/>
                  </a:cubicBezTo>
                  <a:cubicBezTo>
                    <a:pt x="269" y="40"/>
                    <a:pt x="269" y="40"/>
                    <a:pt x="269" y="40"/>
                  </a:cubicBezTo>
                  <a:cubicBezTo>
                    <a:pt x="266" y="16"/>
                    <a:pt x="243" y="0"/>
                    <a:pt x="219" y="4"/>
                  </a:cubicBezTo>
                  <a:lnTo>
                    <a:pt x="40"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sp>
          <p:nvSpPr>
            <p:cNvPr id="70" name="Freeform 46"/>
            <p:cNvSpPr/>
            <p:nvPr/>
          </p:nvSpPr>
          <p:spPr bwMode="auto">
            <a:xfrm>
              <a:off x="2826526" y="5170485"/>
              <a:ext cx="443601" cy="775945"/>
            </a:xfrm>
            <a:custGeom>
              <a:avLst/>
              <a:gdLst>
                <a:gd name="T0" fmla="*/ 48 w 191"/>
                <a:gd name="T1" fmla="*/ 301 h 334"/>
                <a:gd name="T2" fmla="*/ 86 w 191"/>
                <a:gd name="T3" fmla="*/ 328 h 334"/>
                <a:gd name="T4" fmla="*/ 152 w 191"/>
                <a:gd name="T5" fmla="*/ 312 h 334"/>
                <a:gd name="T6" fmla="*/ 185 w 191"/>
                <a:gd name="T7" fmla="*/ 259 h 334"/>
                <a:gd name="T8" fmla="*/ 132 w 191"/>
                <a:gd name="T9" fmla="*/ 36 h 334"/>
                <a:gd name="T10" fmla="*/ 86 w 191"/>
                <a:gd name="T11" fmla="*/ 0 h 334"/>
                <a:gd name="T12" fmla="*/ 39 w 191"/>
                <a:gd name="T13" fmla="*/ 10 h 334"/>
                <a:gd name="T14" fmla="*/ 6 w 191"/>
                <a:gd name="T15" fmla="*/ 63 h 334"/>
                <a:gd name="T16" fmla="*/ 48 w 191"/>
                <a:gd name="T17" fmla="*/ 301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1" h="334">
                  <a:moveTo>
                    <a:pt x="48" y="301"/>
                  </a:moveTo>
                  <a:cubicBezTo>
                    <a:pt x="54" y="324"/>
                    <a:pt x="62" y="334"/>
                    <a:pt x="86" y="328"/>
                  </a:cubicBezTo>
                  <a:cubicBezTo>
                    <a:pt x="152" y="312"/>
                    <a:pt x="152" y="312"/>
                    <a:pt x="152" y="312"/>
                  </a:cubicBezTo>
                  <a:cubicBezTo>
                    <a:pt x="176" y="307"/>
                    <a:pt x="191" y="283"/>
                    <a:pt x="185" y="259"/>
                  </a:cubicBezTo>
                  <a:cubicBezTo>
                    <a:pt x="132" y="36"/>
                    <a:pt x="132" y="36"/>
                    <a:pt x="132" y="36"/>
                  </a:cubicBezTo>
                  <a:cubicBezTo>
                    <a:pt x="127" y="12"/>
                    <a:pt x="112" y="1"/>
                    <a:pt x="86" y="0"/>
                  </a:cubicBezTo>
                  <a:cubicBezTo>
                    <a:pt x="71" y="0"/>
                    <a:pt x="56" y="4"/>
                    <a:pt x="39" y="10"/>
                  </a:cubicBezTo>
                  <a:cubicBezTo>
                    <a:pt x="16" y="19"/>
                    <a:pt x="0" y="40"/>
                    <a:pt x="6" y="63"/>
                  </a:cubicBezTo>
                  <a:lnTo>
                    <a:pt x="48" y="3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sp>
          <p:nvSpPr>
            <p:cNvPr id="71" name="Freeform 47"/>
            <p:cNvSpPr/>
            <p:nvPr/>
          </p:nvSpPr>
          <p:spPr bwMode="auto">
            <a:xfrm>
              <a:off x="2932077" y="5669715"/>
              <a:ext cx="678952" cy="292405"/>
            </a:xfrm>
            <a:custGeom>
              <a:avLst/>
              <a:gdLst>
                <a:gd name="T0" fmla="*/ 253 w 293"/>
                <a:gd name="T1" fmla="*/ 90 h 126"/>
                <a:gd name="T2" fmla="*/ 289 w 293"/>
                <a:gd name="T3" fmla="*/ 40 h 126"/>
                <a:gd name="T4" fmla="*/ 289 w 293"/>
                <a:gd name="T5" fmla="*/ 40 h 126"/>
                <a:gd name="T6" fmla="*/ 239 w 293"/>
                <a:gd name="T7" fmla="*/ 4 h 126"/>
                <a:gd name="T8" fmla="*/ 40 w 293"/>
                <a:gd name="T9" fmla="*/ 36 h 126"/>
                <a:gd name="T10" fmla="*/ 3 w 293"/>
                <a:gd name="T11" fmla="*/ 86 h 126"/>
                <a:gd name="T12" fmla="*/ 3 w 293"/>
                <a:gd name="T13" fmla="*/ 86 h 126"/>
                <a:gd name="T14" fmla="*/ 53 w 293"/>
                <a:gd name="T15" fmla="*/ 122 h 126"/>
                <a:gd name="T16" fmla="*/ 253 w 293"/>
                <a:gd name="T17" fmla="*/ 9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3" h="126">
                  <a:moveTo>
                    <a:pt x="253" y="90"/>
                  </a:moveTo>
                  <a:cubicBezTo>
                    <a:pt x="276" y="86"/>
                    <a:pt x="293" y="64"/>
                    <a:pt x="289" y="40"/>
                  </a:cubicBezTo>
                  <a:cubicBezTo>
                    <a:pt x="289" y="40"/>
                    <a:pt x="289" y="40"/>
                    <a:pt x="289" y="40"/>
                  </a:cubicBezTo>
                  <a:cubicBezTo>
                    <a:pt x="285" y="16"/>
                    <a:pt x="263" y="0"/>
                    <a:pt x="239" y="4"/>
                  </a:cubicBezTo>
                  <a:cubicBezTo>
                    <a:pt x="40" y="36"/>
                    <a:pt x="40" y="36"/>
                    <a:pt x="40" y="36"/>
                  </a:cubicBezTo>
                  <a:cubicBezTo>
                    <a:pt x="16" y="40"/>
                    <a:pt x="0" y="62"/>
                    <a:pt x="3" y="86"/>
                  </a:cubicBezTo>
                  <a:cubicBezTo>
                    <a:pt x="3" y="86"/>
                    <a:pt x="3" y="86"/>
                    <a:pt x="3" y="86"/>
                  </a:cubicBezTo>
                  <a:cubicBezTo>
                    <a:pt x="7" y="110"/>
                    <a:pt x="29" y="126"/>
                    <a:pt x="53" y="122"/>
                  </a:cubicBezTo>
                  <a:lnTo>
                    <a:pt x="253" y="9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sp>
          <p:nvSpPr>
            <p:cNvPr id="72" name="Freeform 48"/>
            <p:cNvSpPr/>
            <p:nvPr/>
          </p:nvSpPr>
          <p:spPr bwMode="auto">
            <a:xfrm>
              <a:off x="3402779" y="5676847"/>
              <a:ext cx="208250" cy="624750"/>
            </a:xfrm>
            <a:custGeom>
              <a:avLst/>
              <a:gdLst>
                <a:gd name="T0" fmla="*/ 2 w 90"/>
                <a:gd name="T1" fmla="*/ 225 h 269"/>
                <a:gd name="T2" fmla="*/ 46 w 90"/>
                <a:gd name="T3" fmla="*/ 269 h 269"/>
                <a:gd name="T4" fmla="*/ 46 w 90"/>
                <a:gd name="T5" fmla="*/ 269 h 269"/>
                <a:gd name="T6" fmla="*/ 90 w 90"/>
                <a:gd name="T7" fmla="*/ 225 h 269"/>
                <a:gd name="T8" fmla="*/ 87 w 90"/>
                <a:gd name="T9" fmla="*/ 43 h 269"/>
                <a:gd name="T10" fmla="*/ 44 w 90"/>
                <a:gd name="T11" fmla="*/ 0 h 269"/>
                <a:gd name="T12" fmla="*/ 44 w 90"/>
                <a:gd name="T13" fmla="*/ 0 h 269"/>
                <a:gd name="T14" fmla="*/ 0 w 90"/>
                <a:gd name="T15" fmla="*/ 43 h 269"/>
                <a:gd name="T16" fmla="*/ 2 w 90"/>
                <a:gd name="T17" fmla="*/ 225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269">
                  <a:moveTo>
                    <a:pt x="2" y="225"/>
                  </a:moveTo>
                  <a:cubicBezTo>
                    <a:pt x="2" y="249"/>
                    <a:pt x="22" y="269"/>
                    <a:pt x="46" y="269"/>
                  </a:cubicBezTo>
                  <a:cubicBezTo>
                    <a:pt x="46" y="269"/>
                    <a:pt x="46" y="269"/>
                    <a:pt x="46" y="269"/>
                  </a:cubicBezTo>
                  <a:cubicBezTo>
                    <a:pt x="70" y="269"/>
                    <a:pt x="90" y="249"/>
                    <a:pt x="90" y="225"/>
                  </a:cubicBezTo>
                  <a:cubicBezTo>
                    <a:pt x="87" y="43"/>
                    <a:pt x="87" y="43"/>
                    <a:pt x="87" y="43"/>
                  </a:cubicBezTo>
                  <a:cubicBezTo>
                    <a:pt x="87" y="19"/>
                    <a:pt x="68" y="0"/>
                    <a:pt x="44" y="0"/>
                  </a:cubicBezTo>
                  <a:cubicBezTo>
                    <a:pt x="44" y="0"/>
                    <a:pt x="44" y="0"/>
                    <a:pt x="44" y="0"/>
                  </a:cubicBezTo>
                  <a:cubicBezTo>
                    <a:pt x="20" y="0"/>
                    <a:pt x="0" y="19"/>
                    <a:pt x="0" y="43"/>
                  </a:cubicBezTo>
                  <a:lnTo>
                    <a:pt x="2" y="2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sp>
          <p:nvSpPr>
            <p:cNvPr id="73" name="Freeform 49"/>
            <p:cNvSpPr/>
            <p:nvPr/>
          </p:nvSpPr>
          <p:spPr bwMode="auto">
            <a:xfrm>
              <a:off x="3211645" y="5391573"/>
              <a:ext cx="539168" cy="252467"/>
            </a:xfrm>
            <a:custGeom>
              <a:avLst/>
              <a:gdLst>
                <a:gd name="T0" fmla="*/ 53 w 232"/>
                <a:gd name="T1" fmla="*/ 4 h 109"/>
                <a:gd name="T2" fmla="*/ 4 w 232"/>
                <a:gd name="T3" fmla="*/ 29 h 109"/>
                <a:gd name="T4" fmla="*/ 4 w 232"/>
                <a:gd name="T5" fmla="*/ 29 h 109"/>
                <a:gd name="T6" fmla="*/ 40 w 232"/>
                <a:gd name="T7" fmla="*/ 76 h 109"/>
                <a:gd name="T8" fmla="*/ 188 w 232"/>
                <a:gd name="T9" fmla="*/ 105 h 109"/>
                <a:gd name="T10" fmla="*/ 228 w 232"/>
                <a:gd name="T11" fmla="*/ 79 h 109"/>
                <a:gd name="T12" fmla="*/ 228 w 232"/>
                <a:gd name="T13" fmla="*/ 79 h 109"/>
                <a:gd name="T14" fmla="*/ 202 w 232"/>
                <a:gd name="T15" fmla="*/ 39 h 109"/>
                <a:gd name="T16" fmla="*/ 53 w 232"/>
                <a:gd name="T17" fmla="*/ 4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2" h="109">
                  <a:moveTo>
                    <a:pt x="53" y="4"/>
                  </a:moveTo>
                  <a:cubicBezTo>
                    <a:pt x="35" y="0"/>
                    <a:pt x="9" y="11"/>
                    <a:pt x="4" y="29"/>
                  </a:cubicBezTo>
                  <a:cubicBezTo>
                    <a:pt x="4" y="29"/>
                    <a:pt x="4" y="29"/>
                    <a:pt x="4" y="29"/>
                  </a:cubicBezTo>
                  <a:cubicBezTo>
                    <a:pt x="0" y="47"/>
                    <a:pt x="22" y="72"/>
                    <a:pt x="40" y="76"/>
                  </a:cubicBezTo>
                  <a:cubicBezTo>
                    <a:pt x="188" y="105"/>
                    <a:pt x="188" y="105"/>
                    <a:pt x="188" y="105"/>
                  </a:cubicBezTo>
                  <a:cubicBezTo>
                    <a:pt x="206" y="109"/>
                    <a:pt x="224" y="98"/>
                    <a:pt x="228" y="79"/>
                  </a:cubicBezTo>
                  <a:cubicBezTo>
                    <a:pt x="228" y="79"/>
                    <a:pt x="228" y="79"/>
                    <a:pt x="228" y="79"/>
                  </a:cubicBezTo>
                  <a:cubicBezTo>
                    <a:pt x="232" y="61"/>
                    <a:pt x="220" y="44"/>
                    <a:pt x="202" y="39"/>
                  </a:cubicBezTo>
                  <a:lnTo>
                    <a:pt x="53"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sp>
          <p:nvSpPr>
            <p:cNvPr id="74" name="Freeform 50"/>
            <p:cNvSpPr/>
            <p:nvPr/>
          </p:nvSpPr>
          <p:spPr bwMode="auto">
            <a:xfrm>
              <a:off x="2959178" y="5170485"/>
              <a:ext cx="366577" cy="376561"/>
            </a:xfrm>
            <a:custGeom>
              <a:avLst/>
              <a:gdLst>
                <a:gd name="T0" fmla="*/ 158 w 158"/>
                <a:gd name="T1" fmla="*/ 99 h 162"/>
                <a:gd name="T2" fmla="*/ 60 w 158"/>
                <a:gd name="T3" fmla="*/ 13 h 162"/>
                <a:gd name="T4" fmla="*/ 13 w 158"/>
                <a:gd name="T5" fmla="*/ 15 h 162"/>
                <a:gd name="T6" fmla="*/ 13 w 158"/>
                <a:gd name="T7" fmla="*/ 15 h 162"/>
                <a:gd name="T8" fmla="*/ 15 w 158"/>
                <a:gd name="T9" fmla="*/ 62 h 162"/>
                <a:gd name="T10" fmla="*/ 132 w 158"/>
                <a:gd name="T11" fmla="*/ 162 h 162"/>
              </a:gdLst>
              <a:ahLst/>
              <a:cxnLst>
                <a:cxn ang="0">
                  <a:pos x="T0" y="T1"/>
                </a:cxn>
                <a:cxn ang="0">
                  <a:pos x="T2" y="T3"/>
                </a:cxn>
                <a:cxn ang="0">
                  <a:pos x="T4" y="T5"/>
                </a:cxn>
                <a:cxn ang="0">
                  <a:pos x="T6" y="T7"/>
                </a:cxn>
                <a:cxn ang="0">
                  <a:pos x="T8" y="T9"/>
                </a:cxn>
                <a:cxn ang="0">
                  <a:pos x="T10" y="T11"/>
                </a:cxn>
              </a:cxnLst>
              <a:rect l="0" t="0" r="r" b="b"/>
              <a:pathLst>
                <a:path w="158" h="162">
                  <a:moveTo>
                    <a:pt x="158" y="99"/>
                  </a:moveTo>
                  <a:cubicBezTo>
                    <a:pt x="60" y="13"/>
                    <a:pt x="60" y="13"/>
                    <a:pt x="60" y="13"/>
                  </a:cubicBezTo>
                  <a:cubicBezTo>
                    <a:pt x="46" y="0"/>
                    <a:pt x="25" y="1"/>
                    <a:pt x="13" y="15"/>
                  </a:cubicBezTo>
                  <a:cubicBezTo>
                    <a:pt x="13" y="15"/>
                    <a:pt x="13" y="15"/>
                    <a:pt x="13" y="15"/>
                  </a:cubicBezTo>
                  <a:cubicBezTo>
                    <a:pt x="0" y="29"/>
                    <a:pt x="2" y="50"/>
                    <a:pt x="15" y="62"/>
                  </a:cubicBezTo>
                  <a:cubicBezTo>
                    <a:pt x="132" y="162"/>
                    <a:pt x="132" y="162"/>
                    <a:pt x="132" y="16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sp>
          <p:nvSpPr>
            <p:cNvPr id="75" name="Oval 51"/>
            <p:cNvSpPr>
              <a:spLocks noChangeArrowheads="1"/>
            </p:cNvSpPr>
            <p:nvPr/>
          </p:nvSpPr>
          <p:spPr bwMode="auto">
            <a:xfrm>
              <a:off x="2837937" y="4785366"/>
              <a:ext cx="362298" cy="36229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76" name="组合 75"/>
          <p:cNvGrpSpPr/>
          <p:nvPr/>
        </p:nvGrpSpPr>
        <p:grpSpPr>
          <a:xfrm>
            <a:off x="3550352" y="3005815"/>
            <a:ext cx="1419238" cy="1416384"/>
            <a:chOff x="3694497" y="3310294"/>
            <a:chExt cx="1419238" cy="1416384"/>
          </a:xfrm>
        </p:grpSpPr>
        <p:sp>
          <p:nvSpPr>
            <p:cNvPr id="77" name="Oval 12"/>
            <p:cNvSpPr>
              <a:spLocks noChangeArrowheads="1"/>
            </p:cNvSpPr>
            <p:nvPr/>
          </p:nvSpPr>
          <p:spPr bwMode="auto">
            <a:xfrm>
              <a:off x="3694497" y="3310294"/>
              <a:ext cx="1419238" cy="1416384"/>
            </a:xfrm>
            <a:prstGeom prst="ellipse">
              <a:avLst/>
            </a:prstGeom>
            <a:solidFill>
              <a:srgbClr val="352C6B"/>
            </a:solidFill>
            <a:ln w="19050">
              <a:noFill/>
            </a:ln>
            <a:effectLst>
              <a:softEdge rad="0"/>
            </a:effec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sp>
          <p:nvSpPr>
            <p:cNvPr id="78" name="Freeform 22"/>
            <p:cNvSpPr>
              <a:spLocks noEditPoints="1"/>
            </p:cNvSpPr>
            <p:nvPr/>
          </p:nvSpPr>
          <p:spPr bwMode="auto">
            <a:xfrm>
              <a:off x="4190873" y="3657601"/>
              <a:ext cx="448797" cy="527042"/>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FFFFF"/>
            </a:solidFill>
            <a:ln>
              <a:noFill/>
            </a:ln>
          </p:spPr>
          <p:txBody>
            <a:bodyPr vert="horz" wrap="square" lIns="91440" tIns="45720" rIns="91440" bIns="45720" numCol="1" anchor="t" anchorCtr="0" compatLnSpc="1"/>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79" name="组合 78"/>
          <p:cNvGrpSpPr/>
          <p:nvPr/>
        </p:nvGrpSpPr>
        <p:grpSpPr>
          <a:xfrm>
            <a:off x="6896614" y="3483648"/>
            <a:ext cx="1417811" cy="1419237"/>
            <a:chOff x="7040759" y="3788127"/>
            <a:chExt cx="1417811" cy="1419237"/>
          </a:xfrm>
        </p:grpSpPr>
        <p:sp>
          <p:nvSpPr>
            <p:cNvPr id="80" name="Oval 15"/>
            <p:cNvSpPr>
              <a:spLocks noChangeArrowheads="1"/>
            </p:cNvSpPr>
            <p:nvPr/>
          </p:nvSpPr>
          <p:spPr bwMode="auto">
            <a:xfrm>
              <a:off x="7040759" y="3788127"/>
              <a:ext cx="1417811" cy="1419237"/>
            </a:xfrm>
            <a:prstGeom prst="ellipse">
              <a:avLst/>
            </a:prstGeom>
            <a:solidFill>
              <a:srgbClr val="FE85A3"/>
            </a:solidFill>
            <a:ln w="19050">
              <a:noFill/>
            </a:ln>
            <a:effectLst>
              <a:softEdge rad="0"/>
            </a:effec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grpSp>
          <p:nvGrpSpPr>
            <p:cNvPr id="81" name="组合 80"/>
            <p:cNvGrpSpPr/>
            <p:nvPr/>
          </p:nvGrpSpPr>
          <p:grpSpPr>
            <a:xfrm>
              <a:off x="7479544" y="4054899"/>
              <a:ext cx="546836" cy="675344"/>
              <a:chOff x="1897619" y="2123177"/>
              <a:chExt cx="287860" cy="355508"/>
            </a:xfrm>
            <a:solidFill>
              <a:srgbClr val="F8F8F8"/>
            </a:solidFill>
          </p:grpSpPr>
          <p:sp>
            <p:nvSpPr>
              <p:cNvPr id="82" name="Freeform 20"/>
              <p:cNvSpPr>
                <a:spLocks noEditPoints="1"/>
              </p:cNvSpPr>
              <p:nvPr/>
            </p:nvSpPr>
            <p:spPr bwMode="auto">
              <a:xfrm>
                <a:off x="1937919" y="2123177"/>
                <a:ext cx="200062" cy="282103"/>
              </a:xfrm>
              <a:custGeom>
                <a:avLst/>
                <a:gdLst>
                  <a:gd name="T0" fmla="*/ 170 w 339"/>
                  <a:gd name="T1" fmla="*/ 480 h 480"/>
                  <a:gd name="T2" fmla="*/ 339 w 339"/>
                  <a:gd name="T3" fmla="*/ 164 h 480"/>
                  <a:gd name="T4" fmla="*/ 170 w 339"/>
                  <a:gd name="T5" fmla="*/ 0 h 480"/>
                  <a:gd name="T6" fmla="*/ 0 w 339"/>
                  <a:gd name="T7" fmla="*/ 164 h 480"/>
                  <a:gd name="T8" fmla="*/ 170 w 339"/>
                  <a:gd name="T9" fmla="*/ 480 h 480"/>
                  <a:gd name="T10" fmla="*/ 30 w 339"/>
                  <a:gd name="T11" fmla="*/ 171 h 480"/>
                  <a:gd name="T12" fmla="*/ 30 w 339"/>
                  <a:gd name="T13" fmla="*/ 171 h 480"/>
                  <a:gd name="T14" fmla="*/ 170 w 339"/>
                  <a:gd name="T15" fmla="*/ 37 h 480"/>
                  <a:gd name="T16" fmla="*/ 310 w 339"/>
                  <a:gd name="T17" fmla="*/ 171 h 480"/>
                  <a:gd name="T18" fmla="*/ 170 w 339"/>
                  <a:gd name="T19" fmla="*/ 305 h 480"/>
                  <a:gd name="T20" fmla="*/ 30 w 339"/>
                  <a:gd name="T21" fmla="*/ 171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9" h="480">
                    <a:moveTo>
                      <a:pt x="170" y="480"/>
                    </a:moveTo>
                    <a:cubicBezTo>
                      <a:pt x="263" y="480"/>
                      <a:pt x="339" y="254"/>
                      <a:pt x="339" y="164"/>
                    </a:cubicBezTo>
                    <a:cubicBezTo>
                      <a:pt x="339" y="73"/>
                      <a:pt x="263" y="0"/>
                      <a:pt x="170" y="0"/>
                    </a:cubicBezTo>
                    <a:cubicBezTo>
                      <a:pt x="76" y="0"/>
                      <a:pt x="0" y="73"/>
                      <a:pt x="0" y="164"/>
                    </a:cubicBezTo>
                    <a:cubicBezTo>
                      <a:pt x="0" y="254"/>
                      <a:pt x="76" y="480"/>
                      <a:pt x="170" y="480"/>
                    </a:cubicBezTo>
                    <a:close/>
                    <a:moveTo>
                      <a:pt x="30" y="171"/>
                    </a:moveTo>
                    <a:lnTo>
                      <a:pt x="30" y="171"/>
                    </a:lnTo>
                    <a:cubicBezTo>
                      <a:pt x="30" y="97"/>
                      <a:pt x="93" y="37"/>
                      <a:pt x="170" y="37"/>
                    </a:cubicBezTo>
                    <a:cubicBezTo>
                      <a:pt x="248" y="37"/>
                      <a:pt x="310" y="97"/>
                      <a:pt x="310" y="171"/>
                    </a:cubicBezTo>
                    <a:cubicBezTo>
                      <a:pt x="310" y="245"/>
                      <a:pt x="248" y="305"/>
                      <a:pt x="170" y="305"/>
                    </a:cubicBezTo>
                    <a:cubicBezTo>
                      <a:pt x="93" y="305"/>
                      <a:pt x="30" y="245"/>
                      <a:pt x="30" y="171"/>
                    </a:cubicBezTo>
                    <a:close/>
                  </a:path>
                </a:pathLst>
              </a:custGeom>
              <a:solidFill>
                <a:srgbClr val="FFFFFF"/>
              </a:solidFill>
              <a:ln>
                <a:noFill/>
              </a:ln>
            </p:spPr>
            <p:txBody>
              <a:bodyPr vert="horz" wrap="square" lIns="91440" tIns="45720" rIns="91440" bIns="45720" numCol="1" anchor="t" anchorCtr="0" compatLnSpc="1"/>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sp>
            <p:nvSpPr>
              <p:cNvPr id="83" name="Freeform 21"/>
              <p:cNvSpPr>
                <a:spLocks noEditPoints="1"/>
              </p:cNvSpPr>
              <p:nvPr/>
            </p:nvSpPr>
            <p:spPr bwMode="auto">
              <a:xfrm>
                <a:off x="1897619" y="2390887"/>
                <a:ext cx="287860" cy="87798"/>
              </a:xfrm>
              <a:custGeom>
                <a:avLst/>
                <a:gdLst>
                  <a:gd name="T0" fmla="*/ 321 w 487"/>
                  <a:gd name="T1" fmla="*/ 0 h 147"/>
                  <a:gd name="T2" fmla="*/ 157 w 487"/>
                  <a:gd name="T3" fmla="*/ 0 h 147"/>
                  <a:gd name="T4" fmla="*/ 0 w 487"/>
                  <a:gd name="T5" fmla="*/ 145 h 147"/>
                  <a:gd name="T6" fmla="*/ 426 w 487"/>
                  <a:gd name="T7" fmla="*/ 0 h 147"/>
                  <a:gd name="T8" fmla="*/ 450 w 487"/>
                  <a:gd name="T9" fmla="*/ 112 h 147"/>
                  <a:gd name="T10" fmla="*/ 430 w 487"/>
                  <a:gd name="T11" fmla="*/ 63 h 147"/>
                  <a:gd name="T12" fmla="*/ 427 w 487"/>
                  <a:gd name="T13" fmla="*/ 55 h 147"/>
                  <a:gd name="T14" fmla="*/ 372 w 487"/>
                  <a:gd name="T15" fmla="*/ 63 h 147"/>
                  <a:gd name="T16" fmla="*/ 415 w 487"/>
                  <a:gd name="T17" fmla="*/ 27 h 147"/>
                  <a:gd name="T18" fmla="*/ 410 w 487"/>
                  <a:gd name="T19" fmla="*/ 20 h 147"/>
                  <a:gd name="T20" fmla="*/ 369 w 487"/>
                  <a:gd name="T21" fmla="*/ 50 h 147"/>
                  <a:gd name="T22" fmla="*/ 410 w 487"/>
                  <a:gd name="T23" fmla="*/ 20 h 147"/>
                  <a:gd name="T24" fmla="*/ 330 w 487"/>
                  <a:gd name="T25" fmla="*/ 20 h 147"/>
                  <a:gd name="T26" fmla="*/ 364 w 487"/>
                  <a:gd name="T27" fmla="*/ 64 h 147"/>
                  <a:gd name="T28" fmla="*/ 286 w 487"/>
                  <a:gd name="T29" fmla="*/ 54 h 147"/>
                  <a:gd name="T30" fmla="*/ 239 w 487"/>
                  <a:gd name="T31" fmla="*/ 65 h 147"/>
                  <a:gd name="T32" fmla="*/ 278 w 487"/>
                  <a:gd name="T33" fmla="*/ 57 h 147"/>
                  <a:gd name="T34" fmla="*/ 267 w 487"/>
                  <a:gd name="T35" fmla="*/ 83 h 147"/>
                  <a:gd name="T36" fmla="*/ 211 w 487"/>
                  <a:gd name="T37" fmla="*/ 91 h 147"/>
                  <a:gd name="T38" fmla="*/ 239 w 487"/>
                  <a:gd name="T39" fmla="*/ 65 h 147"/>
                  <a:gd name="T40" fmla="*/ 212 w 487"/>
                  <a:gd name="T41" fmla="*/ 61 h 147"/>
                  <a:gd name="T42" fmla="*/ 183 w 487"/>
                  <a:gd name="T43" fmla="*/ 95 h 147"/>
                  <a:gd name="T44" fmla="*/ 154 w 487"/>
                  <a:gd name="T45" fmla="*/ 99 h 147"/>
                  <a:gd name="T46" fmla="*/ 128 w 487"/>
                  <a:gd name="T47" fmla="*/ 58 h 147"/>
                  <a:gd name="T48" fmla="*/ 212 w 487"/>
                  <a:gd name="T49" fmla="*/ 61 h 147"/>
                  <a:gd name="T50" fmla="*/ 162 w 487"/>
                  <a:gd name="T51" fmla="*/ 34 h 147"/>
                  <a:gd name="T52" fmla="*/ 129 w 487"/>
                  <a:gd name="T53" fmla="*/ 49 h 147"/>
                  <a:gd name="T54" fmla="*/ 162 w 487"/>
                  <a:gd name="T55" fmla="*/ 34 h 147"/>
                  <a:gd name="T56" fmla="*/ 118 w 487"/>
                  <a:gd name="T57" fmla="*/ 125 h 147"/>
                  <a:gd name="T58" fmla="*/ 41 w 487"/>
                  <a:gd name="T59" fmla="*/ 99 h 147"/>
                  <a:gd name="T60" fmla="*/ 118 w 487"/>
                  <a:gd name="T61" fmla="*/ 125 h 147"/>
                  <a:gd name="T62" fmla="*/ 120 w 487"/>
                  <a:gd name="T63" fmla="*/ 79 h 147"/>
                  <a:gd name="T64" fmla="*/ 54 w 487"/>
                  <a:gd name="T65" fmla="*/ 69 h 147"/>
                  <a:gd name="T66" fmla="*/ 120 w 487"/>
                  <a:gd name="T67" fmla="*/ 79 h 147"/>
                  <a:gd name="T68" fmla="*/ 120 w 487"/>
                  <a:gd name="T69" fmla="*/ 51 h 147"/>
                  <a:gd name="T70" fmla="*/ 74 w 487"/>
                  <a:gd name="T71" fmla="*/ 20 h 147"/>
                  <a:gd name="T72" fmla="*/ 121 w 487"/>
                  <a:gd name="T73" fmla="*/ 38 h 147"/>
                  <a:gd name="T74" fmla="*/ 112 w 487"/>
                  <a:gd name="T75" fmla="*/ 20 h 147"/>
                  <a:gd name="T76" fmla="*/ 148 w 487"/>
                  <a:gd name="T77" fmla="*/ 20 h 147"/>
                  <a:gd name="T78" fmla="*/ 125 w 487"/>
                  <a:gd name="T79" fmla="*/ 31 h 147"/>
                  <a:gd name="T80" fmla="*/ 190 w 487"/>
                  <a:gd name="T81" fmla="*/ 125 h 147"/>
                  <a:gd name="T82" fmla="*/ 126 w 487"/>
                  <a:gd name="T83" fmla="*/ 125 h 147"/>
                  <a:gd name="T84" fmla="*/ 152 w 487"/>
                  <a:gd name="T85" fmla="*/ 108 h 147"/>
                  <a:gd name="T86" fmla="*/ 152 w 487"/>
                  <a:gd name="T87" fmla="*/ 108 h 147"/>
                  <a:gd name="T88" fmla="*/ 152 w 487"/>
                  <a:gd name="T89" fmla="*/ 108 h 147"/>
                  <a:gd name="T90" fmla="*/ 181 w 487"/>
                  <a:gd name="T91" fmla="*/ 103 h 147"/>
                  <a:gd name="T92" fmla="*/ 190 w 487"/>
                  <a:gd name="T93" fmla="*/ 125 h 147"/>
                  <a:gd name="T94" fmla="*/ 199 w 487"/>
                  <a:gd name="T95" fmla="*/ 125 h 147"/>
                  <a:gd name="T96" fmla="*/ 264 w 487"/>
                  <a:gd name="T97" fmla="*/ 91 h 147"/>
                  <a:gd name="T98" fmla="*/ 301 w 487"/>
                  <a:gd name="T99" fmla="*/ 125 h 147"/>
                  <a:gd name="T100" fmla="*/ 309 w 487"/>
                  <a:gd name="T101" fmla="*/ 126 h 147"/>
                  <a:gd name="T102" fmla="*/ 303 w 487"/>
                  <a:gd name="T103" fmla="*/ 105 h 147"/>
                  <a:gd name="T104" fmla="*/ 309 w 487"/>
                  <a:gd name="T105" fmla="*/ 126 h 147"/>
                  <a:gd name="T106" fmla="*/ 299 w 487"/>
                  <a:gd name="T107" fmla="*/ 95 h 147"/>
                  <a:gd name="T108" fmla="*/ 366 w 487"/>
                  <a:gd name="T109" fmla="*/ 72 h 147"/>
                  <a:gd name="T110" fmla="*/ 299 w 487"/>
                  <a:gd name="T111" fmla="*/ 95 h 147"/>
                  <a:gd name="T112" fmla="*/ 376 w 487"/>
                  <a:gd name="T113" fmla="*/ 77 h 147"/>
                  <a:gd name="T114" fmla="*/ 456 w 487"/>
                  <a:gd name="T115" fmla="*/ 126 h 147"/>
                  <a:gd name="T116" fmla="*/ 376 w 487"/>
                  <a:gd name="T117" fmla="*/ 7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7" h="147">
                    <a:moveTo>
                      <a:pt x="426" y="0"/>
                    </a:moveTo>
                    <a:lnTo>
                      <a:pt x="321" y="0"/>
                    </a:lnTo>
                    <a:cubicBezTo>
                      <a:pt x="298" y="26"/>
                      <a:pt x="271" y="45"/>
                      <a:pt x="239" y="45"/>
                    </a:cubicBezTo>
                    <a:cubicBezTo>
                      <a:pt x="208" y="45"/>
                      <a:pt x="180" y="26"/>
                      <a:pt x="157" y="0"/>
                    </a:cubicBezTo>
                    <a:lnTo>
                      <a:pt x="61" y="0"/>
                    </a:lnTo>
                    <a:lnTo>
                      <a:pt x="0" y="145"/>
                    </a:lnTo>
                    <a:lnTo>
                      <a:pt x="487" y="147"/>
                    </a:lnTo>
                    <a:lnTo>
                      <a:pt x="426" y="0"/>
                    </a:lnTo>
                    <a:close/>
                    <a:moveTo>
                      <a:pt x="450" y="112"/>
                    </a:moveTo>
                    <a:lnTo>
                      <a:pt x="450" y="112"/>
                    </a:lnTo>
                    <a:lnTo>
                      <a:pt x="381" y="70"/>
                    </a:lnTo>
                    <a:lnTo>
                      <a:pt x="430" y="63"/>
                    </a:lnTo>
                    <a:lnTo>
                      <a:pt x="450" y="112"/>
                    </a:lnTo>
                    <a:close/>
                    <a:moveTo>
                      <a:pt x="427" y="55"/>
                    </a:moveTo>
                    <a:lnTo>
                      <a:pt x="427" y="55"/>
                    </a:lnTo>
                    <a:lnTo>
                      <a:pt x="372" y="63"/>
                    </a:lnTo>
                    <a:lnTo>
                      <a:pt x="371" y="58"/>
                    </a:lnTo>
                    <a:lnTo>
                      <a:pt x="415" y="27"/>
                    </a:lnTo>
                    <a:lnTo>
                      <a:pt x="427" y="55"/>
                    </a:lnTo>
                    <a:close/>
                    <a:moveTo>
                      <a:pt x="410" y="20"/>
                    </a:moveTo>
                    <a:lnTo>
                      <a:pt x="410" y="20"/>
                    </a:lnTo>
                    <a:lnTo>
                      <a:pt x="369" y="50"/>
                    </a:lnTo>
                    <a:lnTo>
                      <a:pt x="361" y="20"/>
                    </a:lnTo>
                    <a:lnTo>
                      <a:pt x="410" y="20"/>
                    </a:lnTo>
                    <a:close/>
                    <a:moveTo>
                      <a:pt x="330" y="20"/>
                    </a:moveTo>
                    <a:lnTo>
                      <a:pt x="330" y="20"/>
                    </a:lnTo>
                    <a:lnTo>
                      <a:pt x="353" y="20"/>
                    </a:lnTo>
                    <a:lnTo>
                      <a:pt x="364" y="64"/>
                    </a:lnTo>
                    <a:lnTo>
                      <a:pt x="293" y="75"/>
                    </a:lnTo>
                    <a:lnTo>
                      <a:pt x="286" y="54"/>
                    </a:lnTo>
                    <a:cubicBezTo>
                      <a:pt x="301" y="47"/>
                      <a:pt x="316" y="35"/>
                      <a:pt x="330" y="20"/>
                    </a:cubicBezTo>
                    <a:close/>
                    <a:moveTo>
                      <a:pt x="239" y="65"/>
                    </a:moveTo>
                    <a:lnTo>
                      <a:pt x="239" y="65"/>
                    </a:lnTo>
                    <a:cubicBezTo>
                      <a:pt x="252" y="65"/>
                      <a:pt x="265" y="62"/>
                      <a:pt x="278" y="57"/>
                    </a:cubicBezTo>
                    <a:lnTo>
                      <a:pt x="289" y="91"/>
                    </a:lnTo>
                    <a:lnTo>
                      <a:pt x="267" y="83"/>
                    </a:lnTo>
                    <a:lnTo>
                      <a:pt x="267" y="82"/>
                    </a:lnTo>
                    <a:lnTo>
                      <a:pt x="211" y="91"/>
                    </a:lnTo>
                    <a:lnTo>
                      <a:pt x="220" y="63"/>
                    </a:lnTo>
                    <a:cubicBezTo>
                      <a:pt x="227" y="64"/>
                      <a:pt x="233" y="65"/>
                      <a:pt x="239" y="65"/>
                    </a:cubicBezTo>
                    <a:close/>
                    <a:moveTo>
                      <a:pt x="212" y="61"/>
                    </a:moveTo>
                    <a:lnTo>
                      <a:pt x="212" y="61"/>
                    </a:lnTo>
                    <a:lnTo>
                      <a:pt x="202" y="92"/>
                    </a:lnTo>
                    <a:lnTo>
                      <a:pt x="183" y="95"/>
                    </a:lnTo>
                    <a:lnTo>
                      <a:pt x="183" y="95"/>
                    </a:lnTo>
                    <a:lnTo>
                      <a:pt x="154" y="99"/>
                    </a:lnTo>
                    <a:lnTo>
                      <a:pt x="128" y="79"/>
                    </a:lnTo>
                    <a:lnTo>
                      <a:pt x="128" y="58"/>
                    </a:lnTo>
                    <a:lnTo>
                      <a:pt x="184" y="49"/>
                    </a:lnTo>
                    <a:cubicBezTo>
                      <a:pt x="193" y="55"/>
                      <a:pt x="203" y="59"/>
                      <a:pt x="212" y="61"/>
                    </a:cubicBezTo>
                    <a:close/>
                    <a:moveTo>
                      <a:pt x="162" y="34"/>
                    </a:moveTo>
                    <a:lnTo>
                      <a:pt x="162" y="34"/>
                    </a:lnTo>
                    <a:cubicBezTo>
                      <a:pt x="166" y="37"/>
                      <a:pt x="170" y="40"/>
                      <a:pt x="173" y="42"/>
                    </a:cubicBezTo>
                    <a:lnTo>
                      <a:pt x="129" y="49"/>
                    </a:lnTo>
                    <a:lnTo>
                      <a:pt x="129" y="39"/>
                    </a:lnTo>
                    <a:lnTo>
                      <a:pt x="162" y="34"/>
                    </a:lnTo>
                    <a:close/>
                    <a:moveTo>
                      <a:pt x="118" y="125"/>
                    </a:moveTo>
                    <a:lnTo>
                      <a:pt x="118" y="125"/>
                    </a:lnTo>
                    <a:lnTo>
                      <a:pt x="30" y="124"/>
                    </a:lnTo>
                    <a:lnTo>
                      <a:pt x="41" y="99"/>
                    </a:lnTo>
                    <a:lnTo>
                      <a:pt x="119" y="87"/>
                    </a:lnTo>
                    <a:lnTo>
                      <a:pt x="118" y="125"/>
                    </a:lnTo>
                    <a:close/>
                    <a:moveTo>
                      <a:pt x="120" y="79"/>
                    </a:moveTo>
                    <a:lnTo>
                      <a:pt x="120" y="79"/>
                    </a:lnTo>
                    <a:lnTo>
                      <a:pt x="45" y="90"/>
                    </a:lnTo>
                    <a:lnTo>
                      <a:pt x="54" y="69"/>
                    </a:lnTo>
                    <a:lnTo>
                      <a:pt x="120" y="59"/>
                    </a:lnTo>
                    <a:lnTo>
                      <a:pt x="120" y="79"/>
                    </a:lnTo>
                    <a:close/>
                    <a:moveTo>
                      <a:pt x="120" y="51"/>
                    </a:moveTo>
                    <a:lnTo>
                      <a:pt x="120" y="51"/>
                    </a:lnTo>
                    <a:lnTo>
                      <a:pt x="57" y="60"/>
                    </a:lnTo>
                    <a:lnTo>
                      <a:pt x="74" y="20"/>
                    </a:lnTo>
                    <a:lnTo>
                      <a:pt x="99" y="20"/>
                    </a:lnTo>
                    <a:lnTo>
                      <a:pt x="121" y="38"/>
                    </a:lnTo>
                    <a:lnTo>
                      <a:pt x="120" y="51"/>
                    </a:lnTo>
                    <a:close/>
                    <a:moveTo>
                      <a:pt x="112" y="20"/>
                    </a:moveTo>
                    <a:lnTo>
                      <a:pt x="112" y="20"/>
                    </a:lnTo>
                    <a:lnTo>
                      <a:pt x="148" y="20"/>
                    </a:lnTo>
                    <a:cubicBezTo>
                      <a:pt x="150" y="23"/>
                      <a:pt x="152" y="25"/>
                      <a:pt x="154" y="27"/>
                    </a:cubicBezTo>
                    <a:lnTo>
                      <a:pt x="125" y="31"/>
                    </a:lnTo>
                    <a:lnTo>
                      <a:pt x="112" y="20"/>
                    </a:lnTo>
                    <a:close/>
                    <a:moveTo>
                      <a:pt x="190" y="125"/>
                    </a:moveTo>
                    <a:lnTo>
                      <a:pt x="190" y="125"/>
                    </a:lnTo>
                    <a:lnTo>
                      <a:pt x="126" y="125"/>
                    </a:lnTo>
                    <a:lnTo>
                      <a:pt x="127" y="89"/>
                    </a:lnTo>
                    <a:lnTo>
                      <a:pt x="152" y="108"/>
                    </a:lnTo>
                    <a:lnTo>
                      <a:pt x="152" y="108"/>
                    </a:lnTo>
                    <a:lnTo>
                      <a:pt x="152" y="108"/>
                    </a:lnTo>
                    <a:lnTo>
                      <a:pt x="152" y="108"/>
                    </a:lnTo>
                    <a:lnTo>
                      <a:pt x="152" y="108"/>
                    </a:lnTo>
                    <a:lnTo>
                      <a:pt x="181" y="103"/>
                    </a:lnTo>
                    <a:lnTo>
                      <a:pt x="181" y="103"/>
                    </a:lnTo>
                    <a:lnTo>
                      <a:pt x="199" y="101"/>
                    </a:lnTo>
                    <a:lnTo>
                      <a:pt x="190" y="125"/>
                    </a:lnTo>
                    <a:close/>
                    <a:moveTo>
                      <a:pt x="199" y="125"/>
                    </a:moveTo>
                    <a:lnTo>
                      <a:pt x="199" y="125"/>
                    </a:lnTo>
                    <a:lnTo>
                      <a:pt x="208" y="99"/>
                    </a:lnTo>
                    <a:lnTo>
                      <a:pt x="264" y="91"/>
                    </a:lnTo>
                    <a:lnTo>
                      <a:pt x="293" y="101"/>
                    </a:lnTo>
                    <a:lnTo>
                      <a:pt x="301" y="125"/>
                    </a:lnTo>
                    <a:lnTo>
                      <a:pt x="199" y="125"/>
                    </a:lnTo>
                    <a:close/>
                    <a:moveTo>
                      <a:pt x="309" y="126"/>
                    </a:moveTo>
                    <a:lnTo>
                      <a:pt x="309" y="126"/>
                    </a:lnTo>
                    <a:lnTo>
                      <a:pt x="303" y="105"/>
                    </a:lnTo>
                    <a:lnTo>
                      <a:pt x="358" y="126"/>
                    </a:lnTo>
                    <a:lnTo>
                      <a:pt x="309" y="126"/>
                    </a:lnTo>
                    <a:close/>
                    <a:moveTo>
                      <a:pt x="299" y="95"/>
                    </a:moveTo>
                    <a:lnTo>
                      <a:pt x="299" y="95"/>
                    </a:lnTo>
                    <a:lnTo>
                      <a:pt x="295" y="83"/>
                    </a:lnTo>
                    <a:lnTo>
                      <a:pt x="366" y="72"/>
                    </a:lnTo>
                    <a:lnTo>
                      <a:pt x="380" y="125"/>
                    </a:lnTo>
                    <a:lnTo>
                      <a:pt x="299" y="95"/>
                    </a:lnTo>
                    <a:close/>
                    <a:moveTo>
                      <a:pt x="376" y="77"/>
                    </a:moveTo>
                    <a:lnTo>
                      <a:pt x="376" y="77"/>
                    </a:lnTo>
                    <a:lnTo>
                      <a:pt x="456" y="125"/>
                    </a:lnTo>
                    <a:lnTo>
                      <a:pt x="456" y="126"/>
                    </a:lnTo>
                    <a:lnTo>
                      <a:pt x="389" y="126"/>
                    </a:lnTo>
                    <a:lnTo>
                      <a:pt x="376" y="77"/>
                    </a:lnTo>
                    <a:close/>
                  </a:path>
                </a:pathLst>
              </a:custGeom>
              <a:solidFill>
                <a:srgbClr val="FFFFFF"/>
              </a:solidFill>
              <a:ln>
                <a:noFill/>
              </a:ln>
            </p:spPr>
            <p:txBody>
              <a:bodyPr vert="horz" wrap="square" lIns="91440" tIns="45720" rIns="91440" bIns="45720" numCol="1" anchor="t" anchorCtr="0" compatLnSpc="1"/>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sp>
            <p:nvSpPr>
              <p:cNvPr id="84" name="Freeform 22"/>
              <p:cNvSpPr>
                <a:spLocks noEditPoints="1"/>
              </p:cNvSpPr>
              <p:nvPr/>
            </p:nvSpPr>
            <p:spPr bwMode="auto">
              <a:xfrm>
                <a:off x="1986855" y="2176432"/>
                <a:ext cx="102190" cy="96434"/>
              </a:xfrm>
              <a:custGeom>
                <a:avLst/>
                <a:gdLst>
                  <a:gd name="T0" fmla="*/ 173 w 173"/>
                  <a:gd name="T1" fmla="*/ 165 h 165"/>
                  <a:gd name="T2" fmla="*/ 161 w 173"/>
                  <a:gd name="T3" fmla="*/ 153 h 165"/>
                  <a:gd name="T4" fmla="*/ 159 w 173"/>
                  <a:gd name="T5" fmla="*/ 153 h 165"/>
                  <a:gd name="T6" fmla="*/ 159 w 173"/>
                  <a:gd name="T7" fmla="*/ 75 h 165"/>
                  <a:gd name="T8" fmla="*/ 87 w 173"/>
                  <a:gd name="T9" fmla="*/ 0 h 165"/>
                  <a:gd name="T10" fmla="*/ 14 w 173"/>
                  <a:gd name="T11" fmla="*/ 75 h 165"/>
                  <a:gd name="T12" fmla="*/ 14 w 173"/>
                  <a:gd name="T13" fmla="*/ 153 h 165"/>
                  <a:gd name="T14" fmla="*/ 12 w 173"/>
                  <a:gd name="T15" fmla="*/ 153 h 165"/>
                  <a:gd name="T16" fmla="*/ 0 w 173"/>
                  <a:gd name="T17" fmla="*/ 165 h 165"/>
                  <a:gd name="T18" fmla="*/ 0 w 173"/>
                  <a:gd name="T19" fmla="*/ 165 h 165"/>
                  <a:gd name="T20" fmla="*/ 173 w 173"/>
                  <a:gd name="T21" fmla="*/ 165 h 165"/>
                  <a:gd name="T22" fmla="*/ 119 w 173"/>
                  <a:gd name="T23" fmla="*/ 141 h 165"/>
                  <a:gd name="T24" fmla="*/ 119 w 173"/>
                  <a:gd name="T25" fmla="*/ 141 h 165"/>
                  <a:gd name="T26" fmla="*/ 59 w 173"/>
                  <a:gd name="T27" fmla="*/ 141 h 165"/>
                  <a:gd name="T28" fmla="*/ 59 w 173"/>
                  <a:gd name="T29" fmla="*/ 81 h 165"/>
                  <a:gd name="T30" fmla="*/ 119 w 173"/>
                  <a:gd name="T31" fmla="*/ 81 h 165"/>
                  <a:gd name="T32" fmla="*/ 119 w 173"/>
                  <a:gd name="T33" fmla="*/ 141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3" h="165">
                    <a:moveTo>
                      <a:pt x="173" y="165"/>
                    </a:moveTo>
                    <a:cubicBezTo>
                      <a:pt x="173" y="158"/>
                      <a:pt x="167" y="153"/>
                      <a:pt x="161" y="153"/>
                    </a:cubicBezTo>
                    <a:lnTo>
                      <a:pt x="159" y="153"/>
                    </a:lnTo>
                    <a:lnTo>
                      <a:pt x="159" y="75"/>
                    </a:lnTo>
                    <a:lnTo>
                      <a:pt x="87" y="0"/>
                    </a:lnTo>
                    <a:lnTo>
                      <a:pt x="14" y="75"/>
                    </a:lnTo>
                    <a:lnTo>
                      <a:pt x="14" y="153"/>
                    </a:lnTo>
                    <a:lnTo>
                      <a:pt x="12" y="153"/>
                    </a:lnTo>
                    <a:cubicBezTo>
                      <a:pt x="6" y="153"/>
                      <a:pt x="0" y="158"/>
                      <a:pt x="0" y="165"/>
                    </a:cubicBezTo>
                    <a:lnTo>
                      <a:pt x="0" y="165"/>
                    </a:lnTo>
                    <a:lnTo>
                      <a:pt x="173" y="165"/>
                    </a:lnTo>
                    <a:close/>
                    <a:moveTo>
                      <a:pt x="119" y="141"/>
                    </a:moveTo>
                    <a:lnTo>
                      <a:pt x="119" y="141"/>
                    </a:lnTo>
                    <a:lnTo>
                      <a:pt x="59" y="141"/>
                    </a:lnTo>
                    <a:lnTo>
                      <a:pt x="59" y="81"/>
                    </a:lnTo>
                    <a:lnTo>
                      <a:pt x="119" y="81"/>
                    </a:lnTo>
                    <a:lnTo>
                      <a:pt x="119" y="141"/>
                    </a:lnTo>
                    <a:close/>
                  </a:path>
                </a:pathLst>
              </a:custGeom>
              <a:solidFill>
                <a:srgbClr val="FFFFFF"/>
              </a:solidFill>
              <a:ln>
                <a:noFill/>
              </a:ln>
            </p:spPr>
            <p:txBody>
              <a:bodyPr vert="horz" wrap="square" lIns="91440" tIns="45720" rIns="91440" bIns="45720" numCol="1" anchor="t" anchorCtr="0" compatLnSpc="1"/>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sp>
            <p:nvSpPr>
              <p:cNvPr id="85" name="Freeform 23"/>
              <p:cNvSpPr/>
              <p:nvPr/>
            </p:nvSpPr>
            <p:spPr bwMode="auto">
              <a:xfrm>
                <a:off x="1972462" y="2150525"/>
                <a:ext cx="132416" cy="67648"/>
              </a:xfrm>
              <a:custGeom>
                <a:avLst/>
                <a:gdLst>
                  <a:gd name="T0" fmla="*/ 112 w 223"/>
                  <a:gd name="T1" fmla="*/ 37 h 114"/>
                  <a:gd name="T2" fmla="*/ 187 w 223"/>
                  <a:gd name="T3" fmla="*/ 114 h 114"/>
                  <a:gd name="T4" fmla="*/ 223 w 223"/>
                  <a:gd name="T5" fmla="*/ 114 h 114"/>
                  <a:gd name="T6" fmla="*/ 112 w 223"/>
                  <a:gd name="T7" fmla="*/ 0 h 114"/>
                  <a:gd name="T8" fmla="*/ 0 w 223"/>
                  <a:gd name="T9" fmla="*/ 114 h 114"/>
                  <a:gd name="T10" fmla="*/ 36 w 223"/>
                  <a:gd name="T11" fmla="*/ 114 h 114"/>
                  <a:gd name="T12" fmla="*/ 112 w 223"/>
                  <a:gd name="T13" fmla="*/ 37 h 114"/>
                </a:gdLst>
                <a:ahLst/>
                <a:cxnLst>
                  <a:cxn ang="0">
                    <a:pos x="T0" y="T1"/>
                  </a:cxn>
                  <a:cxn ang="0">
                    <a:pos x="T2" y="T3"/>
                  </a:cxn>
                  <a:cxn ang="0">
                    <a:pos x="T4" y="T5"/>
                  </a:cxn>
                  <a:cxn ang="0">
                    <a:pos x="T6" y="T7"/>
                  </a:cxn>
                  <a:cxn ang="0">
                    <a:pos x="T8" y="T9"/>
                  </a:cxn>
                  <a:cxn ang="0">
                    <a:pos x="T10" y="T11"/>
                  </a:cxn>
                  <a:cxn ang="0">
                    <a:pos x="T12" y="T13"/>
                  </a:cxn>
                </a:cxnLst>
                <a:rect l="0" t="0" r="r" b="b"/>
                <a:pathLst>
                  <a:path w="223" h="114">
                    <a:moveTo>
                      <a:pt x="112" y="37"/>
                    </a:moveTo>
                    <a:lnTo>
                      <a:pt x="187" y="114"/>
                    </a:lnTo>
                    <a:lnTo>
                      <a:pt x="223" y="114"/>
                    </a:lnTo>
                    <a:lnTo>
                      <a:pt x="112" y="0"/>
                    </a:lnTo>
                    <a:lnTo>
                      <a:pt x="0" y="114"/>
                    </a:lnTo>
                    <a:lnTo>
                      <a:pt x="36" y="114"/>
                    </a:lnTo>
                    <a:lnTo>
                      <a:pt x="112" y="37"/>
                    </a:lnTo>
                    <a:close/>
                  </a:path>
                </a:pathLst>
              </a:custGeom>
              <a:solidFill>
                <a:srgbClr val="FFFFFF"/>
              </a:solidFill>
              <a:ln>
                <a:noFill/>
              </a:ln>
            </p:spPr>
            <p:txBody>
              <a:bodyPr vert="horz" wrap="square" lIns="91440" tIns="45720" rIns="91440" bIns="45720" numCol="1" anchor="t" anchorCtr="0" compatLnSpc="1"/>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grpSp>
      </p:grpSp>
      <p:grpSp>
        <p:nvGrpSpPr>
          <p:cNvPr id="86" name="组合 85"/>
          <p:cNvGrpSpPr/>
          <p:nvPr/>
        </p:nvGrpSpPr>
        <p:grpSpPr>
          <a:xfrm>
            <a:off x="5252011" y="1682144"/>
            <a:ext cx="1416385" cy="1419237"/>
            <a:chOff x="5396156" y="1986623"/>
            <a:chExt cx="1416385" cy="1419237"/>
          </a:xfrm>
        </p:grpSpPr>
        <p:sp>
          <p:nvSpPr>
            <p:cNvPr id="87" name="Oval 9"/>
            <p:cNvSpPr>
              <a:spLocks noChangeArrowheads="1"/>
            </p:cNvSpPr>
            <p:nvPr/>
          </p:nvSpPr>
          <p:spPr bwMode="auto">
            <a:xfrm>
              <a:off x="5396156" y="1986623"/>
              <a:ext cx="1416385" cy="1419237"/>
            </a:xfrm>
            <a:prstGeom prst="ellipse">
              <a:avLst/>
            </a:prstGeom>
            <a:solidFill>
              <a:srgbClr val="D784CB"/>
            </a:solidFill>
            <a:ln w="19050">
              <a:noFill/>
            </a:ln>
            <a:effectLst>
              <a:softEdge rad="0"/>
            </a:effec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sp>
          <p:nvSpPr>
            <p:cNvPr id="88" name="Freeform 45"/>
            <p:cNvSpPr>
              <a:spLocks noEditPoints="1"/>
            </p:cNvSpPr>
            <p:nvPr/>
          </p:nvSpPr>
          <p:spPr bwMode="auto">
            <a:xfrm>
              <a:off x="5888253" y="2287024"/>
              <a:ext cx="483290" cy="622747"/>
            </a:xfrm>
            <a:custGeom>
              <a:avLst/>
              <a:gdLst>
                <a:gd name="T0" fmla="*/ 2 w 491"/>
                <a:gd name="T1" fmla="*/ 492 h 631"/>
                <a:gd name="T2" fmla="*/ 121 w 491"/>
                <a:gd name="T3" fmla="*/ 631 h 631"/>
                <a:gd name="T4" fmla="*/ 122 w 491"/>
                <a:gd name="T5" fmla="*/ 631 h 631"/>
                <a:gd name="T6" fmla="*/ 131 w 491"/>
                <a:gd name="T7" fmla="*/ 631 h 631"/>
                <a:gd name="T8" fmla="*/ 244 w 491"/>
                <a:gd name="T9" fmla="*/ 595 h 631"/>
                <a:gd name="T10" fmla="*/ 247 w 491"/>
                <a:gd name="T11" fmla="*/ 556 h 631"/>
                <a:gd name="T12" fmla="*/ 184 w 491"/>
                <a:gd name="T13" fmla="*/ 498 h 631"/>
                <a:gd name="T14" fmla="*/ 202 w 491"/>
                <a:gd name="T15" fmla="*/ 457 h 631"/>
                <a:gd name="T16" fmla="*/ 162 w 491"/>
                <a:gd name="T17" fmla="*/ 401 h 631"/>
                <a:gd name="T18" fmla="*/ 170 w 491"/>
                <a:gd name="T19" fmla="*/ 372 h 631"/>
                <a:gd name="T20" fmla="*/ 213 w 491"/>
                <a:gd name="T21" fmla="*/ 344 h 631"/>
                <a:gd name="T22" fmla="*/ 198 w 491"/>
                <a:gd name="T23" fmla="*/ 305 h 631"/>
                <a:gd name="T24" fmla="*/ 256 w 491"/>
                <a:gd name="T25" fmla="*/ 246 h 631"/>
                <a:gd name="T26" fmla="*/ 307 w 491"/>
                <a:gd name="T27" fmla="*/ 83 h 631"/>
                <a:gd name="T28" fmla="*/ 2 w 491"/>
                <a:gd name="T29" fmla="*/ 273 h 631"/>
                <a:gd name="T30" fmla="*/ 2 w 491"/>
                <a:gd name="T31" fmla="*/ 492 h 631"/>
                <a:gd name="T32" fmla="*/ 221 w 491"/>
                <a:gd name="T33" fmla="*/ 305 h 631"/>
                <a:gd name="T34" fmla="*/ 256 w 491"/>
                <a:gd name="T35" fmla="*/ 340 h 631"/>
                <a:gd name="T36" fmla="*/ 436 w 491"/>
                <a:gd name="T37" fmla="*/ 340 h 631"/>
                <a:gd name="T38" fmla="*/ 436 w 491"/>
                <a:gd name="T39" fmla="*/ 270 h 631"/>
                <a:gd name="T40" fmla="*/ 265 w 491"/>
                <a:gd name="T41" fmla="*/ 270 h 631"/>
                <a:gd name="T42" fmla="*/ 349 w 491"/>
                <a:gd name="T43" fmla="*/ 366 h 631"/>
                <a:gd name="T44" fmla="*/ 192 w 491"/>
                <a:gd name="T45" fmla="*/ 381 h 631"/>
                <a:gd name="T46" fmla="*/ 221 w 491"/>
                <a:gd name="T47" fmla="*/ 436 h 631"/>
                <a:gd name="T48" fmla="*/ 349 w 491"/>
                <a:gd name="T49" fmla="*/ 436 h 631"/>
                <a:gd name="T50" fmla="*/ 491 w 491"/>
                <a:gd name="T51" fmla="*/ 401 h 631"/>
                <a:gd name="T52" fmla="*/ 349 w 491"/>
                <a:gd name="T53" fmla="*/ 366 h 631"/>
                <a:gd name="T54" fmla="*/ 484 w 491"/>
                <a:gd name="T55" fmla="*/ 498 h 631"/>
                <a:gd name="T56" fmla="*/ 349 w 491"/>
                <a:gd name="T57" fmla="*/ 463 h 631"/>
                <a:gd name="T58" fmla="*/ 256 w 491"/>
                <a:gd name="T59" fmla="*/ 463 h 631"/>
                <a:gd name="T60" fmla="*/ 208 w 491"/>
                <a:gd name="T61" fmla="*/ 492 h 631"/>
                <a:gd name="T62" fmla="*/ 243 w 491"/>
                <a:gd name="T63" fmla="*/ 533 h 631"/>
                <a:gd name="T64" fmla="*/ 315 w 491"/>
                <a:gd name="T65" fmla="*/ 533 h 631"/>
                <a:gd name="T66" fmla="*/ 303 w 491"/>
                <a:gd name="T67" fmla="*/ 629 h 631"/>
                <a:gd name="T68" fmla="*/ 409 w 491"/>
                <a:gd name="T69" fmla="*/ 629 h 631"/>
                <a:gd name="T70" fmla="*/ 409 w 491"/>
                <a:gd name="T71" fmla="*/ 560 h 631"/>
                <a:gd name="T72" fmla="*/ 303 w 491"/>
                <a:gd name="T73" fmla="*/ 560 h 631"/>
                <a:gd name="T74" fmla="*/ 303 w 491"/>
                <a:gd name="T75" fmla="*/ 629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1" h="631">
                  <a:moveTo>
                    <a:pt x="2" y="492"/>
                  </a:moveTo>
                  <a:lnTo>
                    <a:pt x="2" y="492"/>
                  </a:lnTo>
                  <a:cubicBezTo>
                    <a:pt x="2" y="494"/>
                    <a:pt x="2" y="496"/>
                    <a:pt x="2" y="498"/>
                  </a:cubicBezTo>
                  <a:cubicBezTo>
                    <a:pt x="2" y="570"/>
                    <a:pt x="51" y="628"/>
                    <a:pt x="121" y="631"/>
                  </a:cubicBezTo>
                  <a:lnTo>
                    <a:pt x="121" y="631"/>
                  </a:lnTo>
                  <a:lnTo>
                    <a:pt x="122" y="631"/>
                  </a:lnTo>
                  <a:cubicBezTo>
                    <a:pt x="124" y="631"/>
                    <a:pt x="125" y="631"/>
                    <a:pt x="127" y="631"/>
                  </a:cubicBezTo>
                  <a:cubicBezTo>
                    <a:pt x="128" y="631"/>
                    <a:pt x="130" y="631"/>
                    <a:pt x="131" y="631"/>
                  </a:cubicBezTo>
                  <a:lnTo>
                    <a:pt x="257" y="631"/>
                  </a:lnTo>
                  <a:cubicBezTo>
                    <a:pt x="249" y="621"/>
                    <a:pt x="244" y="608"/>
                    <a:pt x="244" y="595"/>
                  </a:cubicBezTo>
                  <a:cubicBezTo>
                    <a:pt x="244" y="580"/>
                    <a:pt x="250" y="567"/>
                    <a:pt x="259" y="556"/>
                  </a:cubicBezTo>
                  <a:lnTo>
                    <a:pt x="247" y="556"/>
                  </a:lnTo>
                  <a:lnTo>
                    <a:pt x="243" y="556"/>
                  </a:lnTo>
                  <a:cubicBezTo>
                    <a:pt x="211" y="556"/>
                    <a:pt x="184" y="530"/>
                    <a:pt x="184" y="498"/>
                  </a:cubicBezTo>
                  <a:cubicBezTo>
                    <a:pt x="184" y="496"/>
                    <a:pt x="184" y="494"/>
                    <a:pt x="185" y="492"/>
                  </a:cubicBezTo>
                  <a:cubicBezTo>
                    <a:pt x="186" y="478"/>
                    <a:pt x="192" y="466"/>
                    <a:pt x="202" y="457"/>
                  </a:cubicBezTo>
                  <a:cubicBezTo>
                    <a:pt x="197" y="455"/>
                    <a:pt x="192" y="453"/>
                    <a:pt x="188" y="450"/>
                  </a:cubicBezTo>
                  <a:cubicBezTo>
                    <a:pt x="172" y="439"/>
                    <a:pt x="162" y="421"/>
                    <a:pt x="162" y="401"/>
                  </a:cubicBezTo>
                  <a:cubicBezTo>
                    <a:pt x="162" y="391"/>
                    <a:pt x="165" y="381"/>
                    <a:pt x="170" y="373"/>
                  </a:cubicBezTo>
                  <a:cubicBezTo>
                    <a:pt x="170" y="372"/>
                    <a:pt x="170" y="372"/>
                    <a:pt x="170" y="372"/>
                  </a:cubicBezTo>
                  <a:cubicBezTo>
                    <a:pt x="178" y="358"/>
                    <a:pt x="192" y="348"/>
                    <a:pt x="207" y="345"/>
                  </a:cubicBezTo>
                  <a:cubicBezTo>
                    <a:pt x="209" y="344"/>
                    <a:pt x="211" y="344"/>
                    <a:pt x="213" y="344"/>
                  </a:cubicBezTo>
                  <a:cubicBezTo>
                    <a:pt x="212" y="343"/>
                    <a:pt x="211" y="342"/>
                    <a:pt x="211" y="342"/>
                  </a:cubicBezTo>
                  <a:cubicBezTo>
                    <a:pt x="203" y="331"/>
                    <a:pt x="198" y="319"/>
                    <a:pt x="198" y="305"/>
                  </a:cubicBezTo>
                  <a:cubicBezTo>
                    <a:pt x="198" y="288"/>
                    <a:pt x="205" y="272"/>
                    <a:pt x="217" y="261"/>
                  </a:cubicBezTo>
                  <a:cubicBezTo>
                    <a:pt x="227" y="252"/>
                    <a:pt x="241" y="246"/>
                    <a:pt x="256" y="246"/>
                  </a:cubicBezTo>
                  <a:lnTo>
                    <a:pt x="278" y="246"/>
                  </a:lnTo>
                  <a:cubicBezTo>
                    <a:pt x="306" y="185"/>
                    <a:pt x="316" y="120"/>
                    <a:pt x="307" y="83"/>
                  </a:cubicBezTo>
                  <a:cubicBezTo>
                    <a:pt x="286" y="0"/>
                    <a:pt x="217" y="20"/>
                    <a:pt x="212" y="67"/>
                  </a:cubicBezTo>
                  <a:cubicBezTo>
                    <a:pt x="195" y="209"/>
                    <a:pt x="7" y="231"/>
                    <a:pt x="2" y="273"/>
                  </a:cubicBezTo>
                  <a:cubicBezTo>
                    <a:pt x="2" y="273"/>
                    <a:pt x="0" y="289"/>
                    <a:pt x="2" y="309"/>
                  </a:cubicBezTo>
                  <a:lnTo>
                    <a:pt x="2" y="492"/>
                  </a:lnTo>
                  <a:close/>
                  <a:moveTo>
                    <a:pt x="256" y="270"/>
                  </a:moveTo>
                  <a:cubicBezTo>
                    <a:pt x="237" y="270"/>
                    <a:pt x="221" y="285"/>
                    <a:pt x="221" y="305"/>
                  </a:cubicBezTo>
                  <a:cubicBezTo>
                    <a:pt x="221" y="312"/>
                    <a:pt x="223" y="319"/>
                    <a:pt x="227" y="324"/>
                  </a:cubicBezTo>
                  <a:cubicBezTo>
                    <a:pt x="233" y="334"/>
                    <a:pt x="244" y="340"/>
                    <a:pt x="256" y="340"/>
                  </a:cubicBezTo>
                  <a:lnTo>
                    <a:pt x="349" y="340"/>
                  </a:lnTo>
                  <a:lnTo>
                    <a:pt x="436" y="340"/>
                  </a:lnTo>
                  <a:cubicBezTo>
                    <a:pt x="455" y="340"/>
                    <a:pt x="471" y="324"/>
                    <a:pt x="471" y="305"/>
                  </a:cubicBezTo>
                  <a:cubicBezTo>
                    <a:pt x="471" y="285"/>
                    <a:pt x="455" y="270"/>
                    <a:pt x="436" y="270"/>
                  </a:cubicBezTo>
                  <a:lnTo>
                    <a:pt x="349" y="270"/>
                  </a:lnTo>
                  <a:lnTo>
                    <a:pt x="265" y="270"/>
                  </a:lnTo>
                  <a:lnTo>
                    <a:pt x="256" y="270"/>
                  </a:lnTo>
                  <a:close/>
                  <a:moveTo>
                    <a:pt x="349" y="366"/>
                  </a:moveTo>
                  <a:lnTo>
                    <a:pt x="221" y="366"/>
                  </a:lnTo>
                  <a:cubicBezTo>
                    <a:pt x="209" y="366"/>
                    <a:pt x="198" y="372"/>
                    <a:pt x="192" y="381"/>
                  </a:cubicBezTo>
                  <a:cubicBezTo>
                    <a:pt x="188" y="387"/>
                    <a:pt x="186" y="394"/>
                    <a:pt x="186" y="401"/>
                  </a:cubicBezTo>
                  <a:cubicBezTo>
                    <a:pt x="186" y="421"/>
                    <a:pt x="201" y="436"/>
                    <a:pt x="221" y="436"/>
                  </a:cubicBezTo>
                  <a:lnTo>
                    <a:pt x="245" y="436"/>
                  </a:lnTo>
                  <a:lnTo>
                    <a:pt x="349" y="436"/>
                  </a:lnTo>
                  <a:lnTo>
                    <a:pt x="456" y="436"/>
                  </a:lnTo>
                  <a:cubicBezTo>
                    <a:pt x="475" y="436"/>
                    <a:pt x="491" y="421"/>
                    <a:pt x="491" y="401"/>
                  </a:cubicBezTo>
                  <a:cubicBezTo>
                    <a:pt x="491" y="382"/>
                    <a:pt x="475" y="366"/>
                    <a:pt x="456" y="366"/>
                  </a:cubicBezTo>
                  <a:lnTo>
                    <a:pt x="349" y="366"/>
                  </a:lnTo>
                  <a:close/>
                  <a:moveTo>
                    <a:pt x="449" y="533"/>
                  </a:moveTo>
                  <a:cubicBezTo>
                    <a:pt x="469" y="533"/>
                    <a:pt x="484" y="517"/>
                    <a:pt x="484" y="498"/>
                  </a:cubicBezTo>
                  <a:cubicBezTo>
                    <a:pt x="484" y="479"/>
                    <a:pt x="469" y="463"/>
                    <a:pt x="449" y="463"/>
                  </a:cubicBezTo>
                  <a:lnTo>
                    <a:pt x="349" y="463"/>
                  </a:lnTo>
                  <a:lnTo>
                    <a:pt x="315" y="463"/>
                  </a:lnTo>
                  <a:lnTo>
                    <a:pt x="256" y="463"/>
                  </a:lnTo>
                  <a:lnTo>
                    <a:pt x="243" y="463"/>
                  </a:lnTo>
                  <a:cubicBezTo>
                    <a:pt x="225" y="463"/>
                    <a:pt x="211" y="476"/>
                    <a:pt x="208" y="492"/>
                  </a:cubicBezTo>
                  <a:cubicBezTo>
                    <a:pt x="208" y="494"/>
                    <a:pt x="208" y="496"/>
                    <a:pt x="208" y="498"/>
                  </a:cubicBezTo>
                  <a:cubicBezTo>
                    <a:pt x="208" y="517"/>
                    <a:pt x="223" y="533"/>
                    <a:pt x="243" y="533"/>
                  </a:cubicBezTo>
                  <a:lnTo>
                    <a:pt x="256" y="533"/>
                  </a:lnTo>
                  <a:lnTo>
                    <a:pt x="315" y="533"/>
                  </a:lnTo>
                  <a:lnTo>
                    <a:pt x="449" y="533"/>
                  </a:lnTo>
                  <a:close/>
                  <a:moveTo>
                    <a:pt x="303" y="629"/>
                  </a:moveTo>
                  <a:lnTo>
                    <a:pt x="315" y="629"/>
                  </a:lnTo>
                  <a:lnTo>
                    <a:pt x="409" y="629"/>
                  </a:lnTo>
                  <a:cubicBezTo>
                    <a:pt x="429" y="629"/>
                    <a:pt x="444" y="614"/>
                    <a:pt x="444" y="595"/>
                  </a:cubicBezTo>
                  <a:cubicBezTo>
                    <a:pt x="444" y="575"/>
                    <a:pt x="429" y="560"/>
                    <a:pt x="409" y="560"/>
                  </a:cubicBezTo>
                  <a:lnTo>
                    <a:pt x="315" y="560"/>
                  </a:lnTo>
                  <a:lnTo>
                    <a:pt x="303" y="560"/>
                  </a:lnTo>
                  <a:cubicBezTo>
                    <a:pt x="283" y="560"/>
                    <a:pt x="268" y="575"/>
                    <a:pt x="268" y="595"/>
                  </a:cubicBezTo>
                  <a:cubicBezTo>
                    <a:pt x="268" y="614"/>
                    <a:pt x="283" y="629"/>
                    <a:pt x="303" y="629"/>
                  </a:cubicBezTo>
                  <a:close/>
                </a:path>
              </a:pathLst>
            </a:custGeom>
            <a:solidFill>
              <a:srgbClr val="FFFFFF"/>
            </a:solidFill>
            <a:ln>
              <a:noFill/>
            </a:ln>
          </p:spPr>
          <p:txBody>
            <a:bodyPr vert="horz" wrap="square" lIns="91440" tIns="45720" rIns="91440" bIns="45720" numCol="1" anchor="t" anchorCtr="0" compatLnSpc="1"/>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grpSp>
      <p:sp>
        <p:nvSpPr>
          <p:cNvPr id="89" name="矩形 47"/>
          <p:cNvSpPr>
            <a:spLocks noChangeArrowheads="1"/>
          </p:cNvSpPr>
          <p:nvPr/>
        </p:nvSpPr>
        <p:spPr bwMode="auto">
          <a:xfrm>
            <a:off x="819828" y="3068403"/>
            <a:ext cx="2684043" cy="1089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buNone/>
            </a:pPr>
            <a:r>
              <a:rPr lang="zh-CN" altLang="en-US" sz="3600" b="1" dirty="0" smtClean="0">
                <a:solidFill>
                  <a:schemeClr val="bg2">
                    <a:lumMod val="25000"/>
                  </a:schemeClr>
                </a:solidFill>
                <a:cs typeface="微软雅黑" panose="020B0503020204020204" pitchFamily="34" charset="-122"/>
              </a:rPr>
              <a:t>  </a:t>
            </a:r>
            <a:r>
              <a:rPr lang="zh-CN" altLang="en-US" b="1" dirty="0" smtClean="0">
                <a:solidFill>
                  <a:schemeClr val="bg2">
                    <a:lumMod val="25000"/>
                  </a:schemeClr>
                </a:solidFill>
                <a:cs typeface="微软雅黑" panose="020B0503020204020204" pitchFamily="34" charset="-122"/>
              </a:rPr>
              <a:t>人员</a:t>
            </a:r>
            <a:r>
              <a:rPr lang="zh-CN" altLang="en-US" b="1" dirty="0">
                <a:solidFill>
                  <a:schemeClr val="bg2">
                    <a:lumMod val="25000"/>
                  </a:schemeClr>
                </a:solidFill>
                <a:cs typeface="微软雅黑" panose="020B0503020204020204" pitchFamily="34" charset="-122"/>
              </a:rPr>
              <a:t>就位</a:t>
            </a:r>
            <a:endParaRPr lang="en-US" altLang="zh-CN" b="1" dirty="0">
              <a:solidFill>
                <a:schemeClr val="bg2">
                  <a:lumMod val="25000"/>
                </a:schemeClr>
              </a:solidFill>
              <a:cs typeface="微软雅黑" panose="020B0503020204020204" pitchFamily="34" charset="-122"/>
            </a:endParaRPr>
          </a:p>
          <a:p>
            <a:pPr>
              <a:buNone/>
            </a:pPr>
            <a:r>
              <a:rPr lang="zh-CN" altLang="en-US" sz="1200" dirty="0" smtClean="0">
                <a:solidFill>
                  <a:schemeClr val="bg2">
                    <a:lumMod val="25000"/>
                  </a:schemeClr>
                </a:solidFill>
                <a:cs typeface="微软雅黑" panose="020B0503020204020204" pitchFamily="34" charset="-122"/>
              </a:rPr>
              <a:t>请</a:t>
            </a:r>
            <a:r>
              <a:rPr lang="zh-CN" altLang="en-US" sz="1200" dirty="0">
                <a:solidFill>
                  <a:schemeClr val="bg2">
                    <a:lumMod val="25000"/>
                  </a:schemeClr>
                </a:solidFill>
                <a:cs typeface="微软雅黑" panose="020B0503020204020204" pitchFamily="34" charset="-122"/>
              </a:rPr>
              <a:t>在这里输入您的主要叙述内容</a:t>
            </a:r>
            <a:endParaRPr lang="en-US" altLang="zh-CN" sz="1200" dirty="0">
              <a:solidFill>
                <a:schemeClr val="bg2">
                  <a:lumMod val="25000"/>
                </a:schemeClr>
              </a:solidFill>
              <a:cs typeface="微软雅黑" panose="020B0503020204020204" pitchFamily="34" charset="-122"/>
            </a:endParaRPr>
          </a:p>
          <a:p>
            <a:pPr>
              <a:buNone/>
            </a:pPr>
            <a:r>
              <a:rPr lang="zh-CN" altLang="en-US" sz="1200" dirty="0">
                <a:solidFill>
                  <a:schemeClr val="bg2">
                    <a:lumMod val="25000"/>
                  </a:schemeClr>
                </a:solidFill>
                <a:cs typeface="微软雅黑" panose="020B0503020204020204" pitchFamily="34" charset="-122"/>
              </a:rPr>
              <a:t>请在这里输入您的主要叙述内容</a:t>
            </a:r>
            <a:endParaRPr lang="zh-CN" altLang="en-US" sz="1200" dirty="0">
              <a:solidFill>
                <a:schemeClr val="bg2">
                  <a:lumMod val="25000"/>
                </a:schemeClr>
              </a:solidFill>
              <a:cs typeface="微软雅黑" panose="020B0503020204020204" pitchFamily="34" charset="-122"/>
            </a:endParaRPr>
          </a:p>
        </p:txBody>
      </p:sp>
      <p:sp>
        <p:nvSpPr>
          <p:cNvPr id="90" name="矩形 47"/>
          <p:cNvSpPr>
            <a:spLocks noChangeArrowheads="1"/>
          </p:cNvSpPr>
          <p:nvPr/>
        </p:nvSpPr>
        <p:spPr bwMode="auto">
          <a:xfrm>
            <a:off x="8999083" y="3596720"/>
            <a:ext cx="2684043" cy="1027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buNone/>
            </a:pPr>
            <a:r>
              <a:rPr lang="zh-CN" altLang="en-US" b="1" dirty="0" smtClean="0">
                <a:solidFill>
                  <a:schemeClr val="bg2">
                    <a:lumMod val="25000"/>
                  </a:schemeClr>
                </a:solidFill>
                <a:cs typeface="微软雅黑" panose="020B0503020204020204" pitchFamily="34" charset="-122"/>
              </a:rPr>
              <a:t>  现场</a:t>
            </a:r>
            <a:r>
              <a:rPr lang="zh-CN" altLang="en-US" b="1" dirty="0">
                <a:solidFill>
                  <a:schemeClr val="bg2">
                    <a:lumMod val="25000"/>
                  </a:schemeClr>
                </a:solidFill>
                <a:cs typeface="微软雅黑" panose="020B0503020204020204" pitchFamily="34" charset="-122"/>
              </a:rPr>
              <a:t>勘查</a:t>
            </a:r>
            <a:endParaRPr lang="en-US" altLang="zh-CN" b="1" dirty="0">
              <a:solidFill>
                <a:schemeClr val="bg2">
                  <a:lumMod val="25000"/>
                </a:schemeClr>
              </a:solidFill>
              <a:cs typeface="微软雅黑" panose="020B0503020204020204" pitchFamily="34" charset="-122"/>
            </a:endParaRPr>
          </a:p>
          <a:p>
            <a:pPr>
              <a:buNone/>
            </a:pPr>
            <a:r>
              <a:rPr lang="zh-CN" altLang="en-US" sz="1200" dirty="0" smtClean="0">
                <a:solidFill>
                  <a:schemeClr val="bg2">
                    <a:lumMod val="25000"/>
                  </a:schemeClr>
                </a:solidFill>
                <a:cs typeface="微软雅黑" panose="020B0503020204020204" pitchFamily="34" charset="-122"/>
              </a:rPr>
              <a:t>请</a:t>
            </a:r>
            <a:r>
              <a:rPr lang="zh-CN" altLang="en-US" sz="1200" dirty="0">
                <a:solidFill>
                  <a:schemeClr val="bg2">
                    <a:lumMod val="25000"/>
                  </a:schemeClr>
                </a:solidFill>
                <a:cs typeface="微软雅黑" panose="020B0503020204020204" pitchFamily="34" charset="-122"/>
              </a:rPr>
              <a:t>在这里输入您的主要叙述内容</a:t>
            </a:r>
            <a:endParaRPr lang="en-US" altLang="zh-CN" sz="1200" dirty="0">
              <a:solidFill>
                <a:schemeClr val="bg2">
                  <a:lumMod val="25000"/>
                </a:schemeClr>
              </a:solidFill>
              <a:cs typeface="微软雅黑" panose="020B0503020204020204" pitchFamily="34" charset="-122"/>
            </a:endParaRPr>
          </a:p>
          <a:p>
            <a:pPr>
              <a:buNone/>
            </a:pPr>
            <a:r>
              <a:rPr lang="zh-CN" altLang="en-US" sz="1200" dirty="0">
                <a:solidFill>
                  <a:schemeClr val="bg2">
                    <a:lumMod val="25000"/>
                  </a:schemeClr>
                </a:solidFill>
                <a:cs typeface="微软雅黑" panose="020B0503020204020204" pitchFamily="34" charset="-122"/>
              </a:rPr>
              <a:t>请在这里输入您的主要叙述内容</a:t>
            </a:r>
            <a:endParaRPr lang="zh-CN" altLang="en-US" sz="1200" dirty="0">
              <a:solidFill>
                <a:schemeClr val="bg2">
                  <a:lumMod val="25000"/>
                </a:schemeClr>
              </a:solidFill>
              <a:cs typeface="微软雅黑" panose="020B0503020204020204" pitchFamily="34" charset="-122"/>
            </a:endParaRPr>
          </a:p>
        </p:txBody>
      </p:sp>
      <p:sp>
        <p:nvSpPr>
          <p:cNvPr id="91" name="矩形 47"/>
          <p:cNvSpPr>
            <a:spLocks noChangeArrowheads="1"/>
          </p:cNvSpPr>
          <p:nvPr/>
        </p:nvSpPr>
        <p:spPr bwMode="auto">
          <a:xfrm>
            <a:off x="7294763" y="1717718"/>
            <a:ext cx="2684043" cy="1027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buNone/>
            </a:pPr>
            <a:r>
              <a:rPr lang="zh-CN" altLang="en-US" b="1" dirty="0" smtClean="0">
                <a:solidFill>
                  <a:schemeClr val="bg2">
                    <a:lumMod val="25000"/>
                  </a:schemeClr>
                </a:solidFill>
                <a:cs typeface="微软雅黑" panose="020B0503020204020204" pitchFamily="34" charset="-122"/>
              </a:rPr>
              <a:t>  前期预防</a:t>
            </a:r>
            <a:endParaRPr lang="en-US" altLang="zh-CN" b="1" dirty="0">
              <a:solidFill>
                <a:schemeClr val="bg2">
                  <a:lumMod val="25000"/>
                </a:schemeClr>
              </a:solidFill>
              <a:cs typeface="微软雅黑" panose="020B0503020204020204" pitchFamily="34" charset="-122"/>
            </a:endParaRPr>
          </a:p>
          <a:p>
            <a:pPr>
              <a:buNone/>
            </a:pPr>
            <a:r>
              <a:rPr lang="zh-CN" altLang="en-US" sz="1200" dirty="0" smtClean="0">
                <a:solidFill>
                  <a:schemeClr val="bg2">
                    <a:lumMod val="25000"/>
                  </a:schemeClr>
                </a:solidFill>
                <a:cs typeface="微软雅黑" panose="020B0503020204020204" pitchFamily="34" charset="-122"/>
              </a:rPr>
              <a:t>请</a:t>
            </a:r>
            <a:r>
              <a:rPr lang="zh-CN" altLang="en-US" sz="1200" dirty="0">
                <a:solidFill>
                  <a:schemeClr val="bg2">
                    <a:lumMod val="25000"/>
                  </a:schemeClr>
                </a:solidFill>
                <a:cs typeface="微软雅黑" panose="020B0503020204020204" pitchFamily="34" charset="-122"/>
              </a:rPr>
              <a:t>在这里输入您的主要叙述内容</a:t>
            </a:r>
            <a:endParaRPr lang="en-US" altLang="zh-CN" sz="1200" dirty="0">
              <a:solidFill>
                <a:schemeClr val="bg2">
                  <a:lumMod val="25000"/>
                </a:schemeClr>
              </a:solidFill>
              <a:cs typeface="微软雅黑" panose="020B0503020204020204" pitchFamily="34" charset="-122"/>
            </a:endParaRPr>
          </a:p>
          <a:p>
            <a:pPr>
              <a:buNone/>
            </a:pPr>
            <a:r>
              <a:rPr lang="zh-CN" altLang="en-US" sz="1200" dirty="0">
                <a:solidFill>
                  <a:schemeClr val="bg2">
                    <a:lumMod val="25000"/>
                  </a:schemeClr>
                </a:solidFill>
                <a:cs typeface="微软雅黑" panose="020B0503020204020204" pitchFamily="34" charset="-122"/>
              </a:rPr>
              <a:t>请在这里输入您的主要叙述内容</a:t>
            </a:r>
            <a:endParaRPr lang="zh-CN" altLang="en-US" sz="1200" dirty="0">
              <a:solidFill>
                <a:schemeClr val="bg2">
                  <a:lumMod val="25000"/>
                </a:schemeClr>
              </a:solidFill>
              <a:cs typeface="微软雅黑" panose="020B0503020204020204" pitchFamily="34" charset="-122"/>
            </a:endParaRPr>
          </a:p>
        </p:txBody>
      </p:sp>
      <p:grpSp>
        <p:nvGrpSpPr>
          <p:cNvPr id="92" name="组合 91"/>
          <p:cNvGrpSpPr/>
          <p:nvPr/>
        </p:nvGrpSpPr>
        <p:grpSpPr>
          <a:xfrm>
            <a:off x="7592682" y="4312369"/>
            <a:ext cx="1044103" cy="1804356"/>
            <a:chOff x="5329803" y="4589954"/>
            <a:chExt cx="1044103" cy="1804356"/>
          </a:xfrm>
          <a:solidFill>
            <a:schemeClr val="bg1">
              <a:lumMod val="75000"/>
            </a:schemeClr>
          </a:solidFill>
        </p:grpSpPr>
        <p:sp>
          <p:nvSpPr>
            <p:cNvPr id="93" name="Freeform 5"/>
            <p:cNvSpPr/>
            <p:nvPr/>
          </p:nvSpPr>
          <p:spPr bwMode="auto">
            <a:xfrm>
              <a:off x="5981654" y="4589954"/>
              <a:ext cx="392252" cy="417926"/>
            </a:xfrm>
            <a:custGeom>
              <a:avLst/>
              <a:gdLst>
                <a:gd name="T0" fmla="*/ 111 w 169"/>
                <a:gd name="T1" fmla="*/ 166 h 180"/>
                <a:gd name="T2" fmla="*/ 156 w 169"/>
                <a:gd name="T3" fmla="*/ 167 h 180"/>
                <a:gd name="T4" fmla="*/ 156 w 169"/>
                <a:gd name="T5" fmla="*/ 167 h 180"/>
                <a:gd name="T6" fmla="*/ 154 w 169"/>
                <a:gd name="T7" fmla="*/ 110 h 180"/>
                <a:gd name="T8" fmla="*/ 60 w 169"/>
                <a:gd name="T9" fmla="*/ 15 h 180"/>
                <a:gd name="T10" fmla="*/ 14 w 169"/>
                <a:gd name="T11" fmla="*/ 12 h 180"/>
                <a:gd name="T12" fmla="*/ 14 w 169"/>
                <a:gd name="T13" fmla="*/ 12 h 180"/>
                <a:gd name="T14" fmla="*/ 12 w 169"/>
                <a:gd name="T15" fmla="*/ 58 h 180"/>
                <a:gd name="T16" fmla="*/ 111 w 169"/>
                <a:gd name="T17" fmla="*/ 166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180">
                  <a:moveTo>
                    <a:pt x="111" y="166"/>
                  </a:moveTo>
                  <a:cubicBezTo>
                    <a:pt x="123" y="180"/>
                    <a:pt x="142" y="179"/>
                    <a:pt x="156" y="167"/>
                  </a:cubicBezTo>
                  <a:cubicBezTo>
                    <a:pt x="156" y="167"/>
                    <a:pt x="156" y="167"/>
                    <a:pt x="156" y="167"/>
                  </a:cubicBezTo>
                  <a:cubicBezTo>
                    <a:pt x="169" y="155"/>
                    <a:pt x="166" y="123"/>
                    <a:pt x="154" y="110"/>
                  </a:cubicBezTo>
                  <a:cubicBezTo>
                    <a:pt x="60" y="15"/>
                    <a:pt x="60" y="15"/>
                    <a:pt x="60" y="15"/>
                  </a:cubicBezTo>
                  <a:cubicBezTo>
                    <a:pt x="48" y="1"/>
                    <a:pt x="28" y="0"/>
                    <a:pt x="14" y="12"/>
                  </a:cubicBezTo>
                  <a:cubicBezTo>
                    <a:pt x="14" y="12"/>
                    <a:pt x="14" y="12"/>
                    <a:pt x="14" y="12"/>
                  </a:cubicBezTo>
                  <a:cubicBezTo>
                    <a:pt x="1" y="24"/>
                    <a:pt x="0" y="45"/>
                    <a:pt x="12" y="58"/>
                  </a:cubicBezTo>
                  <a:lnTo>
                    <a:pt x="111" y="1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sp>
          <p:nvSpPr>
            <p:cNvPr id="94" name="Freeform 6"/>
            <p:cNvSpPr/>
            <p:nvPr/>
          </p:nvSpPr>
          <p:spPr bwMode="auto">
            <a:xfrm>
              <a:off x="5906056" y="4899475"/>
              <a:ext cx="436469" cy="276716"/>
            </a:xfrm>
            <a:custGeom>
              <a:avLst/>
              <a:gdLst>
                <a:gd name="T0" fmla="*/ 129 w 188"/>
                <a:gd name="T1" fmla="*/ 0 h 119"/>
                <a:gd name="T2" fmla="*/ 17 w 188"/>
                <a:gd name="T3" fmla="*/ 62 h 119"/>
                <a:gd name="T4" fmla="*/ 12 w 188"/>
                <a:gd name="T5" fmla="*/ 96 h 119"/>
                <a:gd name="T6" fmla="*/ 12 w 188"/>
                <a:gd name="T7" fmla="*/ 96 h 119"/>
                <a:gd name="T8" fmla="*/ 56 w 188"/>
                <a:gd name="T9" fmla="*/ 111 h 119"/>
                <a:gd name="T10" fmla="*/ 188 w 188"/>
                <a:gd name="T11" fmla="*/ 35 h 119"/>
              </a:gdLst>
              <a:ahLst/>
              <a:cxnLst>
                <a:cxn ang="0">
                  <a:pos x="T0" y="T1"/>
                </a:cxn>
                <a:cxn ang="0">
                  <a:pos x="T2" y="T3"/>
                </a:cxn>
                <a:cxn ang="0">
                  <a:pos x="T4" y="T5"/>
                </a:cxn>
                <a:cxn ang="0">
                  <a:pos x="T6" y="T7"/>
                </a:cxn>
                <a:cxn ang="0">
                  <a:pos x="T8" y="T9"/>
                </a:cxn>
                <a:cxn ang="0">
                  <a:pos x="T10" y="T11"/>
                </a:cxn>
              </a:cxnLst>
              <a:rect l="0" t="0" r="r" b="b"/>
              <a:pathLst>
                <a:path w="188" h="119">
                  <a:moveTo>
                    <a:pt x="129" y="0"/>
                  </a:moveTo>
                  <a:cubicBezTo>
                    <a:pt x="17" y="62"/>
                    <a:pt x="17" y="62"/>
                    <a:pt x="17" y="62"/>
                  </a:cubicBezTo>
                  <a:cubicBezTo>
                    <a:pt x="0" y="70"/>
                    <a:pt x="3" y="80"/>
                    <a:pt x="12" y="96"/>
                  </a:cubicBezTo>
                  <a:cubicBezTo>
                    <a:pt x="12" y="96"/>
                    <a:pt x="12" y="96"/>
                    <a:pt x="12" y="96"/>
                  </a:cubicBezTo>
                  <a:cubicBezTo>
                    <a:pt x="20" y="113"/>
                    <a:pt x="40" y="119"/>
                    <a:pt x="56" y="111"/>
                  </a:cubicBezTo>
                  <a:cubicBezTo>
                    <a:pt x="188" y="35"/>
                    <a:pt x="188" y="35"/>
                    <a:pt x="188" y="3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sp>
          <p:nvSpPr>
            <p:cNvPr id="95" name="Freeform 26"/>
            <p:cNvSpPr/>
            <p:nvPr/>
          </p:nvSpPr>
          <p:spPr bwMode="auto">
            <a:xfrm>
              <a:off x="5817621" y="4908033"/>
              <a:ext cx="410794" cy="797340"/>
            </a:xfrm>
            <a:custGeom>
              <a:avLst/>
              <a:gdLst>
                <a:gd name="T0" fmla="*/ 161 w 177"/>
                <a:gd name="T1" fmla="*/ 0 h 343"/>
                <a:gd name="T2" fmla="*/ 159 w 177"/>
                <a:gd name="T3" fmla="*/ 66 h 343"/>
                <a:gd name="T4" fmla="*/ 141 w 177"/>
                <a:gd name="T5" fmla="*/ 319 h 343"/>
                <a:gd name="T6" fmla="*/ 107 w 177"/>
                <a:gd name="T7" fmla="*/ 328 h 343"/>
                <a:gd name="T8" fmla="*/ 42 w 177"/>
                <a:gd name="T9" fmla="*/ 324 h 343"/>
                <a:gd name="T10" fmla="*/ 2 w 177"/>
                <a:gd name="T11" fmla="*/ 291 h 343"/>
                <a:gd name="T12" fmla="*/ 2 w 177"/>
                <a:gd name="T13" fmla="*/ 86 h 343"/>
                <a:gd name="T14" fmla="*/ 161 w 177"/>
                <a:gd name="T15" fmla="*/ 0 h 3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7" h="343">
                  <a:moveTo>
                    <a:pt x="161" y="0"/>
                  </a:moveTo>
                  <a:cubicBezTo>
                    <a:pt x="177" y="27"/>
                    <a:pt x="161" y="43"/>
                    <a:pt x="159" y="66"/>
                  </a:cubicBezTo>
                  <a:cubicBezTo>
                    <a:pt x="141" y="319"/>
                    <a:pt x="141" y="319"/>
                    <a:pt x="141" y="319"/>
                  </a:cubicBezTo>
                  <a:cubicBezTo>
                    <a:pt x="140" y="343"/>
                    <a:pt x="131" y="330"/>
                    <a:pt x="107" y="328"/>
                  </a:cubicBezTo>
                  <a:cubicBezTo>
                    <a:pt x="42" y="324"/>
                    <a:pt x="42" y="324"/>
                    <a:pt x="42" y="324"/>
                  </a:cubicBezTo>
                  <a:cubicBezTo>
                    <a:pt x="18" y="323"/>
                    <a:pt x="0" y="315"/>
                    <a:pt x="2" y="291"/>
                  </a:cubicBezTo>
                  <a:cubicBezTo>
                    <a:pt x="2" y="86"/>
                    <a:pt x="2" y="86"/>
                    <a:pt x="2" y="86"/>
                  </a:cubicBezTo>
                  <a:lnTo>
                    <a:pt x="16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sp>
          <p:nvSpPr>
            <p:cNvPr id="96" name="Freeform 27"/>
            <p:cNvSpPr/>
            <p:nvPr/>
          </p:nvSpPr>
          <p:spPr bwMode="auto">
            <a:xfrm>
              <a:off x="5732039" y="5363046"/>
              <a:ext cx="318081" cy="631881"/>
            </a:xfrm>
            <a:custGeom>
              <a:avLst/>
              <a:gdLst>
                <a:gd name="T0" fmla="*/ 82 w 137"/>
                <a:gd name="T1" fmla="*/ 238 h 272"/>
                <a:gd name="T2" fmla="*/ 34 w 137"/>
                <a:gd name="T3" fmla="*/ 266 h 272"/>
                <a:gd name="T4" fmla="*/ 34 w 137"/>
                <a:gd name="T5" fmla="*/ 266 h 272"/>
                <a:gd name="T6" fmla="*/ 6 w 137"/>
                <a:gd name="T7" fmla="*/ 218 h 272"/>
                <a:gd name="T8" fmla="*/ 55 w 137"/>
                <a:gd name="T9" fmla="*/ 33 h 272"/>
                <a:gd name="T10" fmla="*/ 103 w 137"/>
                <a:gd name="T11" fmla="*/ 5 h 272"/>
                <a:gd name="T12" fmla="*/ 103 w 137"/>
                <a:gd name="T13" fmla="*/ 5 h 272"/>
                <a:gd name="T14" fmla="*/ 131 w 137"/>
                <a:gd name="T15" fmla="*/ 54 h 272"/>
                <a:gd name="T16" fmla="*/ 82 w 137"/>
                <a:gd name="T17" fmla="*/ 238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7" h="272">
                  <a:moveTo>
                    <a:pt x="82" y="238"/>
                  </a:moveTo>
                  <a:cubicBezTo>
                    <a:pt x="76" y="259"/>
                    <a:pt x="55" y="272"/>
                    <a:pt x="34" y="266"/>
                  </a:cubicBezTo>
                  <a:cubicBezTo>
                    <a:pt x="34" y="266"/>
                    <a:pt x="34" y="266"/>
                    <a:pt x="34" y="266"/>
                  </a:cubicBezTo>
                  <a:cubicBezTo>
                    <a:pt x="13" y="261"/>
                    <a:pt x="0" y="239"/>
                    <a:pt x="6" y="218"/>
                  </a:cubicBezTo>
                  <a:cubicBezTo>
                    <a:pt x="55" y="33"/>
                    <a:pt x="55" y="33"/>
                    <a:pt x="55" y="33"/>
                  </a:cubicBezTo>
                  <a:cubicBezTo>
                    <a:pt x="60" y="12"/>
                    <a:pt x="82" y="0"/>
                    <a:pt x="103" y="5"/>
                  </a:cubicBezTo>
                  <a:cubicBezTo>
                    <a:pt x="103" y="5"/>
                    <a:pt x="103" y="5"/>
                    <a:pt x="103" y="5"/>
                  </a:cubicBezTo>
                  <a:cubicBezTo>
                    <a:pt x="124" y="11"/>
                    <a:pt x="137" y="33"/>
                    <a:pt x="131" y="54"/>
                  </a:cubicBezTo>
                  <a:lnTo>
                    <a:pt x="82"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sp>
          <p:nvSpPr>
            <p:cNvPr id="97" name="Freeform 28"/>
            <p:cNvSpPr/>
            <p:nvPr/>
          </p:nvSpPr>
          <p:spPr bwMode="auto">
            <a:xfrm>
              <a:off x="5645031" y="5823762"/>
              <a:ext cx="280995" cy="570548"/>
            </a:xfrm>
            <a:custGeom>
              <a:avLst/>
              <a:gdLst>
                <a:gd name="T0" fmla="*/ 82 w 121"/>
                <a:gd name="T1" fmla="*/ 211 h 246"/>
                <a:gd name="T2" fmla="*/ 36 w 121"/>
                <a:gd name="T3" fmla="*/ 242 h 246"/>
                <a:gd name="T4" fmla="*/ 36 w 121"/>
                <a:gd name="T5" fmla="*/ 242 h 246"/>
                <a:gd name="T6" fmla="*/ 5 w 121"/>
                <a:gd name="T7" fmla="*/ 195 h 246"/>
                <a:gd name="T8" fmla="*/ 39 w 121"/>
                <a:gd name="T9" fmla="*/ 35 h 246"/>
                <a:gd name="T10" fmla="*/ 86 w 121"/>
                <a:gd name="T11" fmla="*/ 4 h 246"/>
                <a:gd name="T12" fmla="*/ 86 w 121"/>
                <a:gd name="T13" fmla="*/ 4 h 246"/>
                <a:gd name="T14" fmla="*/ 116 w 121"/>
                <a:gd name="T15" fmla="*/ 50 h 246"/>
                <a:gd name="T16" fmla="*/ 82 w 121"/>
                <a:gd name="T17" fmla="*/ 211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 h="246">
                  <a:moveTo>
                    <a:pt x="82" y="211"/>
                  </a:moveTo>
                  <a:cubicBezTo>
                    <a:pt x="78" y="232"/>
                    <a:pt x="57" y="246"/>
                    <a:pt x="36" y="242"/>
                  </a:cubicBezTo>
                  <a:cubicBezTo>
                    <a:pt x="36" y="242"/>
                    <a:pt x="36" y="242"/>
                    <a:pt x="36" y="242"/>
                  </a:cubicBezTo>
                  <a:cubicBezTo>
                    <a:pt x="14" y="237"/>
                    <a:pt x="0" y="216"/>
                    <a:pt x="5" y="195"/>
                  </a:cubicBezTo>
                  <a:cubicBezTo>
                    <a:pt x="39" y="35"/>
                    <a:pt x="39" y="35"/>
                    <a:pt x="39" y="35"/>
                  </a:cubicBezTo>
                  <a:cubicBezTo>
                    <a:pt x="43" y="13"/>
                    <a:pt x="64" y="0"/>
                    <a:pt x="86" y="4"/>
                  </a:cubicBezTo>
                  <a:cubicBezTo>
                    <a:pt x="86" y="4"/>
                    <a:pt x="86" y="4"/>
                    <a:pt x="86" y="4"/>
                  </a:cubicBezTo>
                  <a:cubicBezTo>
                    <a:pt x="107" y="8"/>
                    <a:pt x="121" y="29"/>
                    <a:pt x="116" y="50"/>
                  </a:cubicBezTo>
                  <a:lnTo>
                    <a:pt x="82" y="2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sp>
          <p:nvSpPr>
            <p:cNvPr id="98" name="Freeform 29"/>
            <p:cNvSpPr/>
            <p:nvPr/>
          </p:nvSpPr>
          <p:spPr bwMode="auto">
            <a:xfrm>
              <a:off x="5926025" y="5343076"/>
              <a:ext cx="253894" cy="633308"/>
            </a:xfrm>
            <a:custGeom>
              <a:avLst/>
              <a:gdLst>
                <a:gd name="T0" fmla="*/ 106 w 109"/>
                <a:gd name="T1" fmla="*/ 226 h 273"/>
                <a:gd name="T2" fmla="*/ 72 w 109"/>
                <a:gd name="T3" fmla="*/ 270 h 273"/>
                <a:gd name="T4" fmla="*/ 72 w 109"/>
                <a:gd name="T5" fmla="*/ 270 h 273"/>
                <a:gd name="T6" fmla="*/ 28 w 109"/>
                <a:gd name="T7" fmla="*/ 236 h 273"/>
                <a:gd name="T8" fmla="*/ 3 w 109"/>
                <a:gd name="T9" fmla="*/ 47 h 273"/>
                <a:gd name="T10" fmla="*/ 37 w 109"/>
                <a:gd name="T11" fmla="*/ 2 h 273"/>
                <a:gd name="T12" fmla="*/ 37 w 109"/>
                <a:gd name="T13" fmla="*/ 2 h 273"/>
                <a:gd name="T14" fmla="*/ 81 w 109"/>
                <a:gd name="T15" fmla="*/ 36 h 273"/>
                <a:gd name="T16" fmla="*/ 106 w 109"/>
                <a:gd name="T17" fmla="*/ 226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 h="273">
                  <a:moveTo>
                    <a:pt x="106" y="226"/>
                  </a:moveTo>
                  <a:cubicBezTo>
                    <a:pt x="109" y="247"/>
                    <a:pt x="94" y="267"/>
                    <a:pt x="72" y="270"/>
                  </a:cubicBezTo>
                  <a:cubicBezTo>
                    <a:pt x="72" y="270"/>
                    <a:pt x="72" y="270"/>
                    <a:pt x="72" y="270"/>
                  </a:cubicBezTo>
                  <a:cubicBezTo>
                    <a:pt x="51" y="273"/>
                    <a:pt x="31" y="258"/>
                    <a:pt x="28" y="236"/>
                  </a:cubicBezTo>
                  <a:cubicBezTo>
                    <a:pt x="3" y="47"/>
                    <a:pt x="3" y="47"/>
                    <a:pt x="3" y="47"/>
                  </a:cubicBezTo>
                  <a:cubicBezTo>
                    <a:pt x="0" y="25"/>
                    <a:pt x="16" y="5"/>
                    <a:pt x="37" y="2"/>
                  </a:cubicBezTo>
                  <a:cubicBezTo>
                    <a:pt x="37" y="2"/>
                    <a:pt x="37" y="2"/>
                    <a:pt x="37" y="2"/>
                  </a:cubicBezTo>
                  <a:cubicBezTo>
                    <a:pt x="59" y="0"/>
                    <a:pt x="79" y="15"/>
                    <a:pt x="81" y="36"/>
                  </a:cubicBezTo>
                  <a:lnTo>
                    <a:pt x="106" y="2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sp>
          <p:nvSpPr>
            <p:cNvPr id="99" name="Freeform 30"/>
            <p:cNvSpPr/>
            <p:nvPr/>
          </p:nvSpPr>
          <p:spPr bwMode="auto">
            <a:xfrm>
              <a:off x="5987360" y="5809499"/>
              <a:ext cx="268157" cy="573400"/>
            </a:xfrm>
            <a:custGeom>
              <a:avLst/>
              <a:gdLst>
                <a:gd name="T0" fmla="*/ 112 w 116"/>
                <a:gd name="T1" fmla="*/ 196 h 247"/>
                <a:gd name="T2" fmla="*/ 80 w 116"/>
                <a:gd name="T3" fmla="*/ 243 h 247"/>
                <a:gd name="T4" fmla="*/ 80 w 116"/>
                <a:gd name="T5" fmla="*/ 243 h 247"/>
                <a:gd name="T6" fmla="*/ 34 w 116"/>
                <a:gd name="T7" fmla="*/ 211 h 247"/>
                <a:gd name="T8" fmla="*/ 4 w 116"/>
                <a:gd name="T9" fmla="*/ 50 h 247"/>
                <a:gd name="T10" fmla="*/ 36 w 116"/>
                <a:gd name="T11" fmla="*/ 4 h 247"/>
                <a:gd name="T12" fmla="*/ 36 w 116"/>
                <a:gd name="T13" fmla="*/ 4 h 247"/>
                <a:gd name="T14" fmla="*/ 82 w 116"/>
                <a:gd name="T15" fmla="*/ 35 h 247"/>
                <a:gd name="T16" fmla="*/ 112 w 116"/>
                <a:gd name="T17" fmla="*/ 196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247">
                  <a:moveTo>
                    <a:pt x="112" y="196"/>
                  </a:moveTo>
                  <a:cubicBezTo>
                    <a:pt x="116" y="218"/>
                    <a:pt x="102" y="238"/>
                    <a:pt x="80" y="243"/>
                  </a:cubicBezTo>
                  <a:cubicBezTo>
                    <a:pt x="80" y="243"/>
                    <a:pt x="80" y="243"/>
                    <a:pt x="80" y="243"/>
                  </a:cubicBezTo>
                  <a:cubicBezTo>
                    <a:pt x="59" y="247"/>
                    <a:pt x="38" y="233"/>
                    <a:pt x="34" y="211"/>
                  </a:cubicBezTo>
                  <a:cubicBezTo>
                    <a:pt x="4" y="50"/>
                    <a:pt x="4" y="50"/>
                    <a:pt x="4" y="50"/>
                  </a:cubicBezTo>
                  <a:cubicBezTo>
                    <a:pt x="0" y="29"/>
                    <a:pt x="14" y="8"/>
                    <a:pt x="36" y="4"/>
                  </a:cubicBezTo>
                  <a:cubicBezTo>
                    <a:pt x="36" y="4"/>
                    <a:pt x="36" y="4"/>
                    <a:pt x="36" y="4"/>
                  </a:cubicBezTo>
                  <a:cubicBezTo>
                    <a:pt x="57" y="0"/>
                    <a:pt x="78" y="14"/>
                    <a:pt x="82" y="35"/>
                  </a:cubicBezTo>
                  <a:lnTo>
                    <a:pt x="112" y="1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sp>
          <p:nvSpPr>
            <p:cNvPr id="100" name="Freeform 31"/>
            <p:cNvSpPr/>
            <p:nvPr/>
          </p:nvSpPr>
          <p:spPr bwMode="auto">
            <a:xfrm>
              <a:off x="5714923" y="4651287"/>
              <a:ext cx="355166" cy="355165"/>
            </a:xfrm>
            <a:custGeom>
              <a:avLst/>
              <a:gdLst>
                <a:gd name="T0" fmla="*/ 151 w 153"/>
                <a:gd name="T1" fmla="*/ 81 h 153"/>
                <a:gd name="T2" fmla="*/ 73 w 153"/>
                <a:gd name="T3" fmla="*/ 151 h 153"/>
                <a:gd name="T4" fmla="*/ 3 w 153"/>
                <a:gd name="T5" fmla="*/ 73 h 153"/>
                <a:gd name="T6" fmla="*/ 81 w 153"/>
                <a:gd name="T7" fmla="*/ 3 h 153"/>
                <a:gd name="T8" fmla="*/ 151 w 153"/>
                <a:gd name="T9" fmla="*/ 81 h 153"/>
              </a:gdLst>
              <a:ahLst/>
              <a:cxnLst>
                <a:cxn ang="0">
                  <a:pos x="T0" y="T1"/>
                </a:cxn>
                <a:cxn ang="0">
                  <a:pos x="T2" y="T3"/>
                </a:cxn>
                <a:cxn ang="0">
                  <a:pos x="T4" y="T5"/>
                </a:cxn>
                <a:cxn ang="0">
                  <a:pos x="T6" y="T7"/>
                </a:cxn>
                <a:cxn ang="0">
                  <a:pos x="T8" y="T9"/>
                </a:cxn>
              </a:cxnLst>
              <a:rect l="0" t="0" r="r" b="b"/>
              <a:pathLst>
                <a:path w="153" h="153">
                  <a:moveTo>
                    <a:pt x="151" y="81"/>
                  </a:moveTo>
                  <a:cubicBezTo>
                    <a:pt x="149" y="122"/>
                    <a:pt x="114" y="153"/>
                    <a:pt x="73" y="151"/>
                  </a:cubicBezTo>
                  <a:cubicBezTo>
                    <a:pt x="32" y="149"/>
                    <a:pt x="0" y="114"/>
                    <a:pt x="3" y="73"/>
                  </a:cubicBezTo>
                  <a:cubicBezTo>
                    <a:pt x="5" y="32"/>
                    <a:pt x="40" y="0"/>
                    <a:pt x="81" y="3"/>
                  </a:cubicBezTo>
                  <a:cubicBezTo>
                    <a:pt x="122" y="5"/>
                    <a:pt x="153" y="40"/>
                    <a:pt x="151"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sp>
          <p:nvSpPr>
            <p:cNvPr id="101" name="Freeform 32"/>
            <p:cNvSpPr/>
            <p:nvPr/>
          </p:nvSpPr>
          <p:spPr bwMode="auto">
            <a:xfrm>
              <a:off x="5329803" y="4989337"/>
              <a:ext cx="436469" cy="383693"/>
            </a:xfrm>
            <a:custGeom>
              <a:avLst/>
              <a:gdLst>
                <a:gd name="T0" fmla="*/ 173 w 188"/>
                <a:gd name="T1" fmla="*/ 98 h 165"/>
                <a:gd name="T2" fmla="*/ 178 w 188"/>
                <a:gd name="T3" fmla="*/ 143 h 165"/>
                <a:gd name="T4" fmla="*/ 178 w 188"/>
                <a:gd name="T5" fmla="*/ 143 h 165"/>
                <a:gd name="T6" fmla="*/ 121 w 188"/>
                <a:gd name="T7" fmla="*/ 147 h 165"/>
                <a:gd name="T8" fmla="*/ 17 w 188"/>
                <a:gd name="T9" fmla="*/ 63 h 165"/>
                <a:gd name="T10" fmla="*/ 10 w 188"/>
                <a:gd name="T11" fmla="*/ 17 h 165"/>
                <a:gd name="T12" fmla="*/ 10 w 188"/>
                <a:gd name="T13" fmla="*/ 17 h 165"/>
                <a:gd name="T14" fmla="*/ 55 w 188"/>
                <a:gd name="T15" fmla="*/ 10 h 165"/>
                <a:gd name="T16" fmla="*/ 173 w 188"/>
                <a:gd name="T17" fmla="*/ 98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8" h="165">
                  <a:moveTo>
                    <a:pt x="173" y="98"/>
                  </a:moveTo>
                  <a:cubicBezTo>
                    <a:pt x="188" y="108"/>
                    <a:pt x="188" y="128"/>
                    <a:pt x="178" y="143"/>
                  </a:cubicBezTo>
                  <a:cubicBezTo>
                    <a:pt x="178" y="143"/>
                    <a:pt x="178" y="143"/>
                    <a:pt x="178" y="143"/>
                  </a:cubicBezTo>
                  <a:cubicBezTo>
                    <a:pt x="167" y="157"/>
                    <a:pt x="141" y="165"/>
                    <a:pt x="121" y="147"/>
                  </a:cubicBezTo>
                  <a:cubicBezTo>
                    <a:pt x="17" y="63"/>
                    <a:pt x="17" y="63"/>
                    <a:pt x="17" y="63"/>
                  </a:cubicBezTo>
                  <a:cubicBezTo>
                    <a:pt x="3" y="52"/>
                    <a:pt x="0" y="32"/>
                    <a:pt x="10" y="17"/>
                  </a:cubicBezTo>
                  <a:cubicBezTo>
                    <a:pt x="10" y="17"/>
                    <a:pt x="10" y="17"/>
                    <a:pt x="10" y="17"/>
                  </a:cubicBezTo>
                  <a:cubicBezTo>
                    <a:pt x="21" y="3"/>
                    <a:pt x="41" y="0"/>
                    <a:pt x="55" y="10"/>
                  </a:cubicBezTo>
                  <a:lnTo>
                    <a:pt x="173" y="9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sp>
          <p:nvSpPr>
            <p:cNvPr id="102" name="Freeform 33"/>
            <p:cNvSpPr/>
            <p:nvPr/>
          </p:nvSpPr>
          <p:spPr bwMode="auto">
            <a:xfrm>
              <a:off x="5647884" y="4969368"/>
              <a:ext cx="499229" cy="377987"/>
            </a:xfrm>
            <a:custGeom>
              <a:avLst/>
              <a:gdLst>
                <a:gd name="T0" fmla="*/ 0 w 215"/>
                <a:gd name="T1" fmla="*/ 97 h 163"/>
                <a:gd name="T2" fmla="*/ 156 w 215"/>
                <a:gd name="T3" fmla="*/ 17 h 163"/>
                <a:gd name="T4" fmla="*/ 201 w 215"/>
                <a:gd name="T5" fmla="*/ 13 h 163"/>
                <a:gd name="T6" fmla="*/ 201 w 215"/>
                <a:gd name="T7" fmla="*/ 13 h 163"/>
                <a:gd name="T8" fmla="*/ 202 w 215"/>
                <a:gd name="T9" fmla="*/ 60 h 163"/>
                <a:gd name="T10" fmla="*/ 27 w 215"/>
                <a:gd name="T11" fmla="*/ 163 h 163"/>
              </a:gdLst>
              <a:ahLst/>
              <a:cxnLst>
                <a:cxn ang="0">
                  <a:pos x="T0" y="T1"/>
                </a:cxn>
                <a:cxn ang="0">
                  <a:pos x="T2" y="T3"/>
                </a:cxn>
                <a:cxn ang="0">
                  <a:pos x="T4" y="T5"/>
                </a:cxn>
                <a:cxn ang="0">
                  <a:pos x="T6" y="T7"/>
                </a:cxn>
                <a:cxn ang="0">
                  <a:pos x="T8" y="T9"/>
                </a:cxn>
                <a:cxn ang="0">
                  <a:pos x="T10" y="T11"/>
                </a:cxn>
              </a:cxnLst>
              <a:rect l="0" t="0" r="r" b="b"/>
              <a:pathLst>
                <a:path w="215" h="163">
                  <a:moveTo>
                    <a:pt x="0" y="97"/>
                  </a:moveTo>
                  <a:cubicBezTo>
                    <a:pt x="0" y="97"/>
                    <a:pt x="121" y="36"/>
                    <a:pt x="156" y="17"/>
                  </a:cubicBezTo>
                  <a:cubicBezTo>
                    <a:pt x="179" y="4"/>
                    <a:pt x="187" y="0"/>
                    <a:pt x="201" y="13"/>
                  </a:cubicBezTo>
                  <a:cubicBezTo>
                    <a:pt x="201" y="13"/>
                    <a:pt x="201" y="13"/>
                    <a:pt x="201" y="13"/>
                  </a:cubicBezTo>
                  <a:cubicBezTo>
                    <a:pt x="214" y="26"/>
                    <a:pt x="215" y="47"/>
                    <a:pt x="202" y="60"/>
                  </a:cubicBezTo>
                  <a:cubicBezTo>
                    <a:pt x="27" y="163"/>
                    <a:pt x="27" y="163"/>
                    <a:pt x="27" y="16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Tm="4000">
    <p:push/>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5" name="Freeform 9"/>
          <p:cNvSpPr/>
          <p:nvPr/>
        </p:nvSpPr>
        <p:spPr bwMode="auto">
          <a:xfrm rot="5400000">
            <a:off x="-601839" y="1951565"/>
            <a:ext cx="6858001" cy="2954867"/>
          </a:xfrm>
          <a:custGeom>
            <a:avLst/>
            <a:gdLst>
              <a:gd name="T0" fmla="*/ 1013 w 4956"/>
              <a:gd name="T1" fmla="*/ 1500 h 1701"/>
              <a:gd name="T2" fmla="*/ 0 w 4956"/>
              <a:gd name="T3" fmla="*/ 1301 h 1701"/>
              <a:gd name="T4" fmla="*/ 0 w 4956"/>
              <a:gd name="T5" fmla="*/ 1052 h 1701"/>
              <a:gd name="T6" fmla="*/ 1485 w 4956"/>
              <a:gd name="T7" fmla="*/ 1207 h 1701"/>
              <a:gd name="T8" fmla="*/ 4956 w 4956"/>
              <a:gd name="T9" fmla="*/ 0 h 1701"/>
              <a:gd name="T10" fmla="*/ 4956 w 4956"/>
              <a:gd name="T11" fmla="*/ 1066 h 1701"/>
              <a:gd name="T12" fmla="*/ 1013 w 4956"/>
              <a:gd name="T13" fmla="*/ 1500 h 1701"/>
            </a:gdLst>
            <a:ahLst/>
            <a:cxnLst>
              <a:cxn ang="0">
                <a:pos x="T0" y="T1"/>
              </a:cxn>
              <a:cxn ang="0">
                <a:pos x="T2" y="T3"/>
              </a:cxn>
              <a:cxn ang="0">
                <a:pos x="T4" y="T5"/>
              </a:cxn>
              <a:cxn ang="0">
                <a:pos x="T6" y="T7"/>
              </a:cxn>
              <a:cxn ang="0">
                <a:pos x="T8" y="T9"/>
              </a:cxn>
              <a:cxn ang="0">
                <a:pos x="T10" y="T11"/>
              </a:cxn>
              <a:cxn ang="0">
                <a:pos x="T12" y="T13"/>
              </a:cxn>
            </a:cxnLst>
            <a:rect l="0" t="0" r="r" b="b"/>
            <a:pathLst>
              <a:path w="4956" h="1701">
                <a:moveTo>
                  <a:pt x="1013" y="1500"/>
                </a:moveTo>
                <a:cubicBezTo>
                  <a:pt x="656" y="1452"/>
                  <a:pt x="317" y="1384"/>
                  <a:pt x="0" y="1301"/>
                </a:cubicBezTo>
                <a:cubicBezTo>
                  <a:pt x="0" y="1052"/>
                  <a:pt x="0" y="1052"/>
                  <a:pt x="0" y="1052"/>
                </a:cubicBezTo>
                <a:cubicBezTo>
                  <a:pt x="440" y="1160"/>
                  <a:pt x="943" y="1216"/>
                  <a:pt x="1485" y="1207"/>
                </a:cubicBezTo>
                <a:cubicBezTo>
                  <a:pt x="2961" y="1184"/>
                  <a:pt x="4307" y="687"/>
                  <a:pt x="4956" y="0"/>
                </a:cubicBezTo>
                <a:cubicBezTo>
                  <a:pt x="4956" y="1066"/>
                  <a:pt x="4956" y="1066"/>
                  <a:pt x="4956" y="1066"/>
                </a:cubicBezTo>
                <a:cubicBezTo>
                  <a:pt x="3963" y="1515"/>
                  <a:pt x="2509" y="1701"/>
                  <a:pt x="1013" y="1500"/>
                </a:cubicBezTo>
                <a:close/>
              </a:path>
            </a:pathLst>
          </a:custGeom>
          <a:solidFill>
            <a:srgbClr val="B582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 name="Freeform 8"/>
          <p:cNvSpPr/>
          <p:nvPr/>
        </p:nvSpPr>
        <p:spPr bwMode="auto">
          <a:xfrm rot="5400000">
            <a:off x="-1945923" y="2439809"/>
            <a:ext cx="6858001" cy="1978378"/>
          </a:xfrm>
          <a:custGeom>
            <a:avLst/>
            <a:gdLst>
              <a:gd name="T0" fmla="*/ 1013 w 4956"/>
              <a:gd name="T1" fmla="*/ 434 h 1140"/>
              <a:gd name="T2" fmla="*/ 4956 w 4956"/>
              <a:gd name="T3" fmla="*/ 0 h 1140"/>
              <a:gd name="T4" fmla="*/ 4956 w 4956"/>
              <a:gd name="T5" fmla="*/ 349 h 1140"/>
              <a:gd name="T6" fmla="*/ 1398 w 4956"/>
              <a:gd name="T7" fmla="*/ 1135 h 1140"/>
              <a:gd name="T8" fmla="*/ 0 w 4956"/>
              <a:gd name="T9" fmla="*/ 1040 h 1140"/>
              <a:gd name="T10" fmla="*/ 0 w 4956"/>
              <a:gd name="T11" fmla="*/ 235 h 1140"/>
              <a:gd name="T12" fmla="*/ 1013 w 4956"/>
              <a:gd name="T13" fmla="*/ 434 h 1140"/>
            </a:gdLst>
            <a:ahLst/>
            <a:cxnLst>
              <a:cxn ang="0">
                <a:pos x="T0" y="T1"/>
              </a:cxn>
              <a:cxn ang="0">
                <a:pos x="T2" y="T3"/>
              </a:cxn>
              <a:cxn ang="0">
                <a:pos x="T4" y="T5"/>
              </a:cxn>
              <a:cxn ang="0">
                <a:pos x="T6" y="T7"/>
              </a:cxn>
              <a:cxn ang="0">
                <a:pos x="T8" y="T9"/>
              </a:cxn>
              <a:cxn ang="0">
                <a:pos x="T10" y="T11"/>
              </a:cxn>
              <a:cxn ang="0">
                <a:pos x="T12" y="T13"/>
              </a:cxn>
            </a:cxnLst>
            <a:rect l="0" t="0" r="r" b="b"/>
            <a:pathLst>
              <a:path w="4956" h="1140">
                <a:moveTo>
                  <a:pt x="1013" y="434"/>
                </a:moveTo>
                <a:cubicBezTo>
                  <a:pt x="2509" y="635"/>
                  <a:pt x="3963" y="449"/>
                  <a:pt x="4956" y="0"/>
                </a:cubicBezTo>
                <a:cubicBezTo>
                  <a:pt x="4956" y="349"/>
                  <a:pt x="4956" y="349"/>
                  <a:pt x="4956" y="349"/>
                </a:cubicBezTo>
                <a:cubicBezTo>
                  <a:pt x="3996" y="821"/>
                  <a:pt x="2737" y="1120"/>
                  <a:pt x="1398" y="1135"/>
                </a:cubicBezTo>
                <a:cubicBezTo>
                  <a:pt x="906" y="1140"/>
                  <a:pt x="437" y="1107"/>
                  <a:pt x="0" y="1040"/>
                </a:cubicBezTo>
                <a:cubicBezTo>
                  <a:pt x="0" y="235"/>
                  <a:pt x="0" y="235"/>
                  <a:pt x="0" y="235"/>
                </a:cubicBezTo>
                <a:cubicBezTo>
                  <a:pt x="317" y="318"/>
                  <a:pt x="656" y="386"/>
                  <a:pt x="1013" y="434"/>
                </a:cubicBezTo>
                <a:close/>
              </a:path>
            </a:pathLst>
          </a:custGeom>
          <a:solidFill>
            <a:srgbClr val="C996EA"/>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pic>
        <p:nvPicPr>
          <p:cNvPr id="13" name="Lenka - Lucky">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740128" y="-1275704"/>
            <a:ext cx="609600" cy="609600"/>
          </a:xfrm>
          <a:prstGeom prst="rect">
            <a:avLst/>
          </a:prstGeom>
        </p:spPr>
      </p:pic>
      <p:pic>
        <p:nvPicPr>
          <p:cNvPr id="2" name="图片 1" descr="预览图_千图网_编号35702178"/>
          <p:cNvPicPr>
            <a:picLocks noChangeAspect="1"/>
          </p:cNvPicPr>
          <p:nvPr/>
        </p:nvPicPr>
        <p:blipFill>
          <a:blip r:embed="rId4"/>
          <a:srcRect l="45973" b="5457"/>
          <a:stretch>
            <a:fillRect/>
          </a:stretch>
        </p:blipFill>
        <p:spPr>
          <a:xfrm>
            <a:off x="0" y="-91440"/>
            <a:ext cx="8208010" cy="7040245"/>
          </a:xfrm>
          <a:prstGeom prst="rect">
            <a:avLst/>
          </a:prstGeom>
        </p:spPr>
      </p:pic>
      <p:sp>
        <p:nvSpPr>
          <p:cNvPr id="3" name="文本框 2"/>
          <p:cNvSpPr txBox="1"/>
          <p:nvPr/>
        </p:nvSpPr>
        <p:spPr>
          <a:xfrm>
            <a:off x="2399516" y="-91574"/>
            <a:ext cx="9879628" cy="2785378"/>
          </a:xfrm>
          <a:prstGeom prst="rect">
            <a:avLst/>
          </a:prstGeom>
          <a:noFill/>
        </p:spPr>
        <p:txBody>
          <a:bodyPr wrap="non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7500" b="1" i="0" u="none" strike="noStrike" kern="1200" cap="none" spc="0" normalizeH="0" baseline="0" noProof="0" dirty="0">
                <a:ln>
                  <a:noFill/>
                </a:ln>
                <a:solidFill>
                  <a:prstClr val="black">
                    <a:alpha val="5000"/>
                  </a:prstClr>
                </a:solidFill>
                <a:effectLst/>
                <a:uLnTx/>
                <a:uFillTx/>
                <a:latin typeface="Century Gothic" panose="020B0502020202020204" pitchFamily="34" charset="0"/>
                <a:ea typeface="思源黑体 CN Bold"/>
                <a:cs typeface="+mn-ea"/>
              </a:rPr>
              <a:t>BUSINESS</a:t>
            </a:r>
            <a:endParaRPr kumimoji="0" lang="zh-CN" altLang="en-US" sz="17500" b="1" i="0" u="none" strike="noStrike" kern="1200" cap="none" spc="0" normalizeH="0" baseline="0" noProof="0" dirty="0">
              <a:ln>
                <a:noFill/>
              </a:ln>
              <a:solidFill>
                <a:prstClr val="black">
                  <a:alpha val="5000"/>
                </a:prstClr>
              </a:solidFill>
              <a:effectLst/>
              <a:uLnTx/>
              <a:uFillTx/>
              <a:latin typeface="Century Gothic" panose="020B0502020202020204" pitchFamily="34" charset="0"/>
              <a:ea typeface="思源黑体 CN Bold"/>
              <a:cs typeface="+mn-ea"/>
            </a:endParaRPr>
          </a:p>
        </p:txBody>
      </p:sp>
      <p:sp>
        <p:nvSpPr>
          <p:cNvPr id="8" name="矩形 7"/>
          <p:cNvSpPr/>
          <p:nvPr/>
        </p:nvSpPr>
        <p:spPr>
          <a:xfrm>
            <a:off x="5127708" y="2108211"/>
            <a:ext cx="6888480" cy="1445260"/>
          </a:xfrm>
          <a:prstGeom prst="rect">
            <a:avLst/>
          </a:prstGeom>
        </p:spPr>
        <p:txBody>
          <a:bodyPr wrap="none">
            <a:spAutoFit/>
          </a:bodyPr>
          <a:p>
            <a:r>
              <a:rPr lang="zh-CN" altLang="en-US" sz="8800" dirty="0">
                <a:solidFill>
                  <a:schemeClr val="tx1">
                    <a:lumMod val="85000"/>
                    <a:lumOff val="15000"/>
                  </a:schemeClr>
                </a:solidFill>
                <a:latin typeface="YouSheBiaoTiHei" pitchFamily="2" charset="-122"/>
                <a:ea typeface="YouSheBiaoTiHei" pitchFamily="2" charset="-122"/>
                <a:cs typeface="+mn-ea"/>
                <a:sym typeface="+mn-lt"/>
              </a:rPr>
              <a:t>感谢您的支持</a:t>
            </a:r>
            <a:endParaRPr lang="zh-CN" altLang="en-US" sz="8800" dirty="0">
              <a:solidFill>
                <a:schemeClr val="tx1">
                  <a:lumMod val="85000"/>
                  <a:lumOff val="15000"/>
                </a:schemeClr>
              </a:solidFill>
              <a:latin typeface="YouSheBiaoTiHei" pitchFamily="2" charset="-122"/>
              <a:ea typeface="YouSheBiaoTiHei" pitchFamily="2" charset="-122"/>
              <a:cs typeface="+mn-ea"/>
              <a:sym typeface="+mn-lt"/>
            </a:endParaRPr>
          </a:p>
        </p:txBody>
      </p:sp>
      <p:sp>
        <p:nvSpPr>
          <p:cNvPr id="9" name="矩形 8"/>
          <p:cNvSpPr/>
          <p:nvPr/>
        </p:nvSpPr>
        <p:spPr>
          <a:xfrm>
            <a:off x="5315669" y="1484448"/>
            <a:ext cx="6417141" cy="523220"/>
          </a:xfrm>
          <a:prstGeom prst="rect">
            <a:avLst/>
          </a:prstGeom>
        </p:spPr>
        <p:txBody>
          <a:bodyPr wrap="square">
            <a:spAutoFit/>
          </a:bodyPr>
          <a:p>
            <a:pPr algn="dist"/>
            <a:r>
              <a:rPr lang="en-US" altLang="zh-CN" sz="2800" dirty="0">
                <a:solidFill>
                  <a:schemeClr val="accent1"/>
                </a:solidFill>
                <a:latin typeface="Source Han Sans SC" panose="020B0500000000000000" pitchFamily="34" charset="-128"/>
                <a:ea typeface="Source Han Sans SC" panose="020B0500000000000000" pitchFamily="34" charset="-128"/>
                <a:cs typeface="+mn-ea"/>
                <a:sym typeface="+mn-lt"/>
              </a:rPr>
              <a:t>INVESTIGATION REPORT</a:t>
            </a:r>
            <a:endParaRPr lang="zh-CN" altLang="en-US" sz="2800" dirty="0">
              <a:solidFill>
                <a:schemeClr val="accent1"/>
              </a:solidFill>
              <a:latin typeface="Source Han Sans SC" panose="020B0500000000000000" pitchFamily="34" charset="-128"/>
              <a:ea typeface="Source Han Sans SC" panose="020B0500000000000000" pitchFamily="34" charset="-128"/>
              <a:cs typeface="+mn-ea"/>
              <a:sym typeface="+mn-lt"/>
            </a:endParaRPr>
          </a:p>
        </p:txBody>
      </p:sp>
      <p:sp>
        <p:nvSpPr>
          <p:cNvPr id="11" name="矩形: 圆角 11"/>
          <p:cNvSpPr/>
          <p:nvPr/>
        </p:nvSpPr>
        <p:spPr>
          <a:xfrm>
            <a:off x="9671236" y="5538298"/>
            <a:ext cx="1717933" cy="528931"/>
          </a:xfrm>
          <a:prstGeom prst="roundRect">
            <a:avLst>
              <a:gd name="adj" fmla="val 50000"/>
            </a:avLst>
          </a:prstGeom>
          <a:solidFill>
            <a:schemeClr val="accent2"/>
          </a:solidFill>
          <a:ln>
            <a:noFill/>
          </a:ln>
          <a:effectLst>
            <a:outerShdw blurRad="149987" dist="250190" dir="8460000" algn="ctr">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400" dirty="0">
                <a:solidFill>
                  <a:schemeClr val="bg1"/>
                </a:solidFill>
                <a:latin typeface="Source Han Sans SC" panose="020B0500000000000000" pitchFamily="34" charset="-128"/>
                <a:ea typeface="Source Han Sans SC" panose="020B0500000000000000" pitchFamily="34" charset="-128"/>
                <a:cs typeface="+mn-ea"/>
                <a:sym typeface="+mn-lt"/>
              </a:rPr>
              <a:t>调研人</a:t>
            </a:r>
            <a:r>
              <a:rPr lang="en-US" altLang="zh-CN" sz="1400" dirty="0">
                <a:solidFill>
                  <a:schemeClr val="bg1"/>
                </a:solidFill>
                <a:latin typeface="Source Han Sans SC" panose="020B0500000000000000" pitchFamily="34" charset="-128"/>
                <a:ea typeface="Source Han Sans SC" panose="020B0500000000000000" pitchFamily="34" charset="-128"/>
                <a:cs typeface="+mn-ea"/>
                <a:sym typeface="+mn-lt"/>
              </a:rPr>
              <a:t>:</a:t>
            </a:r>
            <a:r>
              <a:rPr lang="en-US" altLang="zh-CN" sz="1400" dirty="0">
                <a:solidFill>
                  <a:schemeClr val="bg1"/>
                </a:solidFill>
                <a:latin typeface="Source Han Sans SC" panose="020B0500000000000000" pitchFamily="34" charset="-128"/>
                <a:ea typeface="Source Han Sans SC" panose="020B0500000000000000" pitchFamily="34" charset="-128"/>
                <a:cs typeface="+mn-ea"/>
                <a:sym typeface="+mn-lt"/>
              </a:rPr>
              <a:t>CN</a:t>
            </a:r>
            <a:endParaRPr lang="en-US" altLang="zh-CN" sz="1400" dirty="0">
              <a:solidFill>
                <a:schemeClr val="bg1"/>
              </a:solidFill>
              <a:latin typeface="Source Han Sans SC" panose="020B0500000000000000" pitchFamily="34" charset="-128"/>
              <a:ea typeface="Source Han Sans SC" panose="020B0500000000000000" pitchFamily="34" charset="-128"/>
              <a:cs typeface="+mn-ea"/>
              <a:sym typeface="+mn-lt"/>
            </a:endParaRPr>
          </a:p>
        </p:txBody>
      </p:sp>
      <p:sp>
        <p:nvSpPr>
          <p:cNvPr id="164" name="矩形 163"/>
          <p:cNvSpPr/>
          <p:nvPr/>
        </p:nvSpPr>
        <p:spPr>
          <a:xfrm>
            <a:off x="7516495" y="3740150"/>
            <a:ext cx="4115435" cy="1383665"/>
          </a:xfrm>
          <a:prstGeom prst="rect">
            <a:avLst/>
          </a:prstGeom>
        </p:spPr>
        <p:txBody>
          <a:bodyPr wrap="square">
            <a:spAutoFit/>
          </a:bodyPr>
          <a:p>
            <a:pPr marL="0" marR="0" lvl="0" indent="0" algn="r" defTabSz="914400" rtl="0" eaLnBrk="1" fontAlgn="auto" latinLnBrk="0" hangingPunct="1">
              <a:lnSpc>
                <a:spcPct val="150000"/>
              </a:lnSpc>
              <a:spcBef>
                <a:spcPts val="0"/>
              </a:spcBef>
              <a:spcAft>
                <a:spcPts val="0"/>
              </a:spcAft>
              <a:buClrTx/>
              <a:buSzTx/>
              <a:buFontTx/>
              <a:buNone/>
              <a:defRPr/>
            </a:pPr>
            <a:r>
              <a:rPr kumimoji="0" lang="en-US" altLang="zh-CN" sz="1400" i="0" u="none" strike="noStrike" kern="1200" cap="none" spc="0" normalizeH="0" baseline="0" noProof="0" dirty="0">
                <a:ln>
                  <a:noFill/>
                </a:ln>
                <a:solidFill>
                  <a:srgbClr val="60605F"/>
                </a:solidFill>
                <a:effectLst/>
                <a:uLnTx/>
                <a:uFillTx/>
                <a:latin typeface="微软雅黑" panose="020B0503020204020204" pitchFamily="34" charset="-122"/>
                <a:ea typeface="微软雅黑" panose="020B0503020204020204" pitchFamily="34" charset="-122"/>
                <a:cs typeface="+mn-ea"/>
                <a:sym typeface="+mn-lt"/>
              </a:rPr>
              <a:t>Please add your title text here, and then fill in the text. Please add your title text here, and then fill in the text. Please. Please add your title text here.</a:t>
            </a:r>
            <a:endParaRPr kumimoji="0" lang="en-US" altLang="zh-CN" sz="1400" i="0" u="none" strike="noStrike" kern="1200" cap="none" spc="0" normalizeH="0" baseline="0" noProof="0" dirty="0">
              <a:ln>
                <a:noFill/>
              </a:ln>
              <a:solidFill>
                <a:srgbClr val="60605F"/>
              </a:solidFill>
              <a:effectLst/>
              <a:uLnTx/>
              <a:uFillTx/>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3000" advTm="4000">
        <p:split orient="vert"/>
      </p:transition>
    </mc:Choice>
    <mc:Fallback>
      <p:transition spd="slow" advTm="4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3"/>
                                        </p:tgtEl>
                                      </p:cBhvr>
                                    </p:cmd>
                                  </p:childTnLst>
                                </p:cTn>
                              </p:par>
                              <p:par>
                                <p:cTn id="7" presetID="22" presetClass="entr" presetSubtype="1" fill="hold" grpId="0" nodeType="withEffect">
                                  <p:stCondLst>
                                    <p:cond delay="500"/>
                                  </p:stCondLst>
                                  <p:childTnLst>
                                    <p:set>
                                      <p:cBhvr>
                                        <p:cTn id="8" dur="1" fill="hold">
                                          <p:stCondLst>
                                            <p:cond delay="0"/>
                                          </p:stCondLst>
                                        </p:cTn>
                                        <p:tgtEl>
                                          <p:spTgt spid="5"/>
                                        </p:tgtEl>
                                        <p:attrNameLst>
                                          <p:attrName>style.visibility</p:attrName>
                                        </p:attrNameLst>
                                      </p:cBhvr>
                                      <p:to>
                                        <p:strVal val="visible"/>
                                      </p:to>
                                    </p:set>
                                    <p:animEffect transition="in" filter="wipe(up)">
                                      <p:cBhvr>
                                        <p:cTn id="9" dur="500"/>
                                        <p:tgtEl>
                                          <p:spTgt spid="5"/>
                                        </p:tgtEl>
                                      </p:cBhvr>
                                    </p:animEffect>
                                  </p:childTnLst>
                                </p:cTn>
                              </p:par>
                              <p:par>
                                <p:cTn id="10" presetID="22" presetClass="entr" presetSubtype="1" fill="hold" grpId="0" nodeType="withEffect">
                                  <p:stCondLst>
                                    <p:cond delay="50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childTnLst>
                          </p:cTn>
                        </p:par>
                        <p:par>
                          <p:cTn id="13" fill="hold">
                            <p:stCondLst>
                              <p:cond delay="0"/>
                            </p:stCondLst>
                            <p:childTnLst>
                              <p:par>
                                <p:cTn id="14" presetID="53" presetClass="entr" presetSubtype="16"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9" repeatCount="indefinite" fill="remove" display="0">
                  <p:stCondLst>
                    <p:cond delay="indefinite"/>
                  </p:stCondLst>
                  <p:endCondLst>
                    <p:cond evt="onStopAudio" delay="0">
                      <p:tgtEl>
                        <p:sldTgt/>
                      </p:tgtEl>
                    </p:cond>
                  </p:endCondLst>
                </p:cTn>
                <p:tgtEl>
                  <p:spTgt spid="13"/>
                </p:tgtEl>
              </p:cMediaNode>
            </p:audio>
          </p:childTnLst>
        </p:cTn>
      </p:par>
    </p:tnLst>
    <p:bldLst>
      <p:bldP spid="5" grpId="0" bldLvl="0" animBg="1"/>
      <p:bldP spid="4" grpId="0" bldLvl="0" animBg="1"/>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图片2"/>
          <p:cNvPicPr>
            <a:picLocks noChangeAspect="1"/>
          </p:cNvPicPr>
          <p:nvPr/>
        </p:nvPicPr>
        <p:blipFill>
          <a:blip r:embed="rId1"/>
          <a:stretch>
            <a:fillRect/>
          </a:stretch>
        </p:blipFill>
        <p:spPr>
          <a:xfrm>
            <a:off x="0" y="0"/>
            <a:ext cx="12175490" cy="6858000"/>
          </a:xfrm>
          <a:prstGeom prst="rect">
            <a:avLst/>
          </a:prstGeom>
        </p:spPr>
      </p:pic>
    </p:spTree>
  </p:cSld>
  <p:clrMapOvr>
    <a:masterClrMapping/>
  </p:clrMapOvr>
  <p:transition spd="slow" advTm="5000">
    <p:push/>
  </p:transition>
  <p:timing>
    <p:tnLst>
      <p:par>
        <p:cTn id="1" dur="indefinite" restart="never" nodeType="tmRoot"/>
      </p:par>
    </p:tnLst>
  </p:timing>
</p:sld>
</file>

<file path=ppt/tags/tag1.xml><?xml version="1.0" encoding="utf-8"?>
<p:tagLst xmlns:p="http://schemas.openxmlformats.org/presentationml/2006/main">
  <p:tag name="PA" val="v5.2.10"/>
</p:tagLst>
</file>

<file path=ppt/tags/tag2.xml><?xml version="1.0" encoding="utf-8"?>
<p:tagLst xmlns:p="http://schemas.openxmlformats.org/presentationml/2006/main">
  <p:tag name="PA" val="v5.2.10"/>
</p:tagLst>
</file>

<file path=ppt/tags/tag3.xml><?xml version="1.0" encoding="utf-8"?>
<p:tagLst xmlns:p="http://schemas.openxmlformats.org/presentationml/2006/main">
  <p:tag name="PA" val="v5.2.10"/>
</p:tagLst>
</file>

<file path=ppt/tags/tag4.xml><?xml version="1.0" encoding="utf-8"?>
<p:tagLst xmlns:p="http://schemas.openxmlformats.org/presentationml/2006/main">
  <p:tag name="PA" val="v5.2.10"/>
</p:tagLst>
</file>

<file path=ppt/tags/tag5.xml><?xml version="1.0" encoding="utf-8"?>
<p:tagLst xmlns:p="http://schemas.openxmlformats.org/presentationml/2006/main">
  <p:tag name="PA" val="v5.2.10"/>
</p:tagLst>
</file>

<file path=ppt/tags/tag6.xml><?xml version="1.0" encoding="utf-8"?>
<p:tagLst xmlns:p="http://schemas.openxmlformats.org/presentationml/2006/main">
  <p:tag name="PA" val="v5.2.10"/>
</p:tagLst>
</file>

<file path=ppt/tags/tag7.xml><?xml version="1.0" encoding="utf-8"?>
<p:tagLst xmlns:p="http://schemas.openxmlformats.org/presentationml/2006/main">
  <p:tag name="PA" val="v5.2.10"/>
</p:tagLst>
</file>

<file path=ppt/tags/tag8.xml><?xml version="1.0" encoding="utf-8"?>
<p:tagLst xmlns:p="http://schemas.openxmlformats.org/presentationml/2006/main">
  <p:tag name="PA" val="v5.2.10"/>
</p:tagLst>
</file>

<file path=ppt/tags/tag9.xml><?xml version="1.0" encoding="utf-8"?>
<p:tagLst xmlns:p="http://schemas.openxmlformats.org/presentationml/2006/main">
  <p:tag name="PA" val="v5.2.10"/>
</p:tagLst>
</file>

<file path=ppt/tags/tag10.xml><?xml version="1.0" encoding="utf-8"?>
<p:tagLst xmlns:p="http://schemas.openxmlformats.org/presentationml/2006/main">
  <p:tag name="PA" val="v5.2.10"/>
</p:tagLst>
</file>

<file path=ppt/tags/tag11.xml><?xml version="1.0" encoding="utf-8"?>
<p:tagLst xmlns:p="http://schemas.openxmlformats.org/presentationml/2006/main">
  <p:tag name="PA" val="v5.2.10"/>
</p:tagLst>
</file>

<file path=ppt/tags/tag12.xml><?xml version="1.0" encoding="utf-8"?>
<p:tagLst xmlns:p="http://schemas.openxmlformats.org/presentationml/2006/main">
  <p:tag name="PA" val="v5.2.10"/>
</p:tagLst>
</file>

<file path=ppt/tags/tag13.xml><?xml version="1.0" encoding="utf-8"?>
<p:tagLst xmlns:p="http://schemas.openxmlformats.org/presentationml/2006/main">
  <p:tag name="PA" val="v5.2.10"/>
</p:tagLst>
</file>

<file path=ppt/tags/tag14.xml><?xml version="1.0" encoding="utf-8"?>
<p:tagLst xmlns:p="http://schemas.openxmlformats.org/presentationml/2006/main">
  <p:tag name="PA" val="v5.2.10"/>
</p:tagLst>
</file>

<file path=ppt/tags/tag15.xml><?xml version="1.0" encoding="utf-8"?>
<p:tagLst xmlns:p="http://schemas.openxmlformats.org/presentationml/2006/main">
  <p:tag name="PA" val="v5.2.10"/>
</p:tagLst>
</file>

<file path=ppt/tags/tag16.xml><?xml version="1.0" encoding="utf-8"?>
<p:tagLst xmlns:p="http://schemas.openxmlformats.org/presentationml/2006/main">
  <p:tag name="PA" val="v5.2.10"/>
</p:tagLst>
</file>

<file path=ppt/tags/tag17.xml><?xml version="1.0" encoding="utf-8"?>
<p:tagLst xmlns:p="http://schemas.openxmlformats.org/presentationml/2006/main">
  <p:tag name="PA" val="v5.2.10"/>
</p:tagLst>
</file>

<file path=ppt/tags/tag18.xml><?xml version="1.0" encoding="utf-8"?>
<p:tagLst xmlns:p="http://schemas.openxmlformats.org/presentationml/2006/main">
  <p:tag name="PA" val="v5.2.10"/>
</p:tagLst>
</file>

<file path=ppt/tags/tag19.xml><?xml version="1.0" encoding="utf-8"?>
<p:tagLst xmlns:p="http://schemas.openxmlformats.org/presentationml/2006/main">
  <p:tag name="PA" val="v5.2.10"/>
</p:tagLst>
</file>

<file path=ppt/tags/tag20.xml><?xml version="1.0" encoding="utf-8"?>
<p:tagLst xmlns:p="http://schemas.openxmlformats.org/presentationml/2006/main">
  <p:tag name="PA" val="v5.2.10"/>
</p:tagLst>
</file>

<file path=ppt/tags/tag21.xml><?xml version="1.0" encoding="utf-8"?>
<p:tagLst xmlns:p="http://schemas.openxmlformats.org/presentationml/2006/main">
  <p:tag name="PA" val="v5.2.10"/>
</p:tagLst>
</file>

<file path=ppt/tags/tag22.xml><?xml version="1.0" encoding="utf-8"?>
<p:tagLst xmlns:p="http://schemas.openxmlformats.org/presentationml/2006/main">
  <p:tag name="PA" val="v5.2.10"/>
</p:tagLst>
</file>

<file path=ppt/tags/tag23.xml><?xml version="1.0" encoding="utf-8"?>
<p:tagLst xmlns:p="http://schemas.openxmlformats.org/presentationml/2006/main">
  <p:tag name="PA" val="v5.2.10"/>
</p:tagLst>
</file>

<file path=ppt/tags/tag24.xml><?xml version="1.0" encoding="utf-8"?>
<p:tagLst xmlns:p="http://schemas.openxmlformats.org/presentationml/2006/main">
  <p:tag name="PA" val="v5.2.10"/>
</p:tagLst>
</file>

<file path=ppt/tags/tag25.xml><?xml version="1.0" encoding="utf-8"?>
<p:tagLst xmlns:p="http://schemas.openxmlformats.org/presentationml/2006/main">
  <p:tag name="PA" val="v5.2.10"/>
</p:tagLst>
</file>

<file path=ppt/tags/tag26.xml><?xml version="1.0" encoding="utf-8"?>
<p:tagLst xmlns:p="http://schemas.openxmlformats.org/presentationml/2006/main">
  <p:tag name="PA" val="v5.2.10"/>
</p:tagLst>
</file>

<file path=ppt/tags/tag27.xml><?xml version="1.0" encoding="utf-8"?>
<p:tagLst xmlns:p="http://schemas.openxmlformats.org/presentationml/2006/main">
  <p:tag name="PA" val="v5.2.10"/>
</p:tagLst>
</file>

<file path=ppt/tags/tag28.xml><?xml version="1.0" encoding="utf-8"?>
<p:tagLst xmlns:p="http://schemas.openxmlformats.org/presentationml/2006/main">
  <p:tag name="PA" val="v5.2.10"/>
</p:tagLst>
</file>

<file path=ppt/tags/tag29.xml><?xml version="1.0" encoding="utf-8"?>
<p:tagLst xmlns:p="http://schemas.openxmlformats.org/presentationml/2006/main">
  <p:tag name="PA" val="v5.2.10"/>
</p:tagLst>
</file>

<file path=ppt/tags/tag30.xml><?xml version="1.0" encoding="utf-8"?>
<p:tagLst xmlns:p="http://schemas.openxmlformats.org/presentationml/2006/main">
  <p:tag name="PA" val="v5.2.10"/>
</p:tagLst>
</file>

<file path=ppt/tags/tag31.xml><?xml version="1.0" encoding="utf-8"?>
<p:tagLst xmlns:p="http://schemas.openxmlformats.org/presentationml/2006/main">
  <p:tag name="PA" val="v5.2.10"/>
</p:tagLst>
</file>

<file path=ppt/tags/tag32.xml><?xml version="1.0" encoding="utf-8"?>
<p:tagLst xmlns:p="http://schemas.openxmlformats.org/presentationml/2006/main">
  <p:tag name="PA" val="v5.2.10"/>
</p:tagLst>
</file>

<file path=ppt/tags/tag33.xml><?xml version="1.0" encoding="utf-8"?>
<p:tagLst xmlns:p="http://schemas.openxmlformats.org/presentationml/2006/main">
  <p:tag name="PA" val="v5.2.10"/>
</p:tagLst>
</file>

<file path=ppt/tags/tag34.xml><?xml version="1.0" encoding="utf-8"?>
<p:tagLst xmlns:p="http://schemas.openxmlformats.org/presentationml/2006/main">
  <p:tag name="PA" val="v5.2.10"/>
</p:tagLst>
</file>

<file path=ppt/tags/tag35.xml><?xml version="1.0" encoding="utf-8"?>
<p:tagLst xmlns:p="http://schemas.openxmlformats.org/presentationml/2006/main">
  <p:tag name="PA" val="v5.2.10"/>
</p:tagLst>
</file>

<file path=ppt/tags/tag36.xml><?xml version="1.0" encoding="utf-8"?>
<p:tagLst xmlns:p="http://schemas.openxmlformats.org/presentationml/2006/main">
  <p:tag name="PA" val="v5.2.10"/>
</p:tagLst>
</file>

<file path=ppt/tags/tag37.xml><?xml version="1.0" encoding="utf-8"?>
<p:tagLst xmlns:p="http://schemas.openxmlformats.org/presentationml/2006/main">
  <p:tag name="PA" val="v5.2.10"/>
</p:tagLst>
</file>

<file path=ppt/tags/tag38.xml><?xml version="1.0" encoding="utf-8"?>
<p:tagLst xmlns:p="http://schemas.openxmlformats.org/presentationml/2006/main">
  <p:tag name="PA" val="v5.2.10"/>
</p:tagLst>
</file>

<file path=ppt/tags/tag39.xml><?xml version="1.0" encoding="utf-8"?>
<p:tagLst xmlns:p="http://schemas.openxmlformats.org/presentationml/2006/main">
  <p:tag name="PA" val="v5.2.10"/>
</p:tagLst>
</file>

<file path=ppt/tags/tag40.xml><?xml version="1.0" encoding="utf-8"?>
<p:tagLst xmlns:p="http://schemas.openxmlformats.org/presentationml/2006/main">
  <p:tag name="PA" val="v5.2.10"/>
</p:tagLst>
</file>

<file path=ppt/tags/tag41.xml><?xml version="1.0" encoding="utf-8"?>
<p:tagLst xmlns:p="http://schemas.openxmlformats.org/presentationml/2006/main">
  <p:tag name="PA" val="v5.2.10"/>
</p:tagLst>
</file>

<file path=ppt/tags/tag42.xml><?xml version="1.0" encoding="utf-8"?>
<p:tagLst xmlns:p="http://schemas.openxmlformats.org/presentationml/2006/main">
  <p:tag name="PA" val="v5.2.10"/>
</p:tagLst>
</file>

<file path=ppt/tags/tag43.xml><?xml version="1.0" encoding="utf-8"?>
<p:tagLst xmlns:p="http://schemas.openxmlformats.org/presentationml/2006/main">
  <p:tag name="PA" val="v5.2.10"/>
</p:tagLst>
</file>

<file path=ppt/tags/tag44.xml><?xml version="1.0" encoding="utf-8"?>
<p:tagLst xmlns:p="http://schemas.openxmlformats.org/presentationml/2006/main">
  <p:tag name="PA" val="v5.2.10"/>
</p:tagLst>
</file>

<file path=ppt/tags/tag45.xml><?xml version="1.0" encoding="utf-8"?>
<p:tagLst xmlns:p="http://schemas.openxmlformats.org/presentationml/2006/main">
  <p:tag name="PA" val="v5.2.10"/>
</p:tagLst>
</file>

<file path=ppt/tags/tag46.xml><?xml version="1.0" encoding="utf-8"?>
<p:tagLst xmlns:p="http://schemas.openxmlformats.org/presentationml/2006/main">
  <p:tag name="PA" val="v5.2.10"/>
</p:tagLst>
</file>

<file path=ppt/tags/tag47.xml><?xml version="1.0" encoding="utf-8"?>
<p:tagLst xmlns:p="http://schemas.openxmlformats.org/presentationml/2006/main">
  <p:tag name="PA" val="v5.2.10"/>
</p:tagLst>
</file>

<file path=ppt/tags/tag48.xml><?xml version="1.0" encoding="utf-8"?>
<p:tagLst xmlns:p="http://schemas.openxmlformats.org/presentationml/2006/main">
  <p:tag name="PA" val="v5.2.10"/>
</p:tagLst>
</file>

<file path=ppt/tags/tag49.xml><?xml version="1.0" encoding="utf-8"?>
<p:tagLst xmlns:p="http://schemas.openxmlformats.org/presentationml/2006/main">
  <p:tag name="PA" val="v5.2.10"/>
</p:tagLst>
</file>

<file path=ppt/tags/tag50.xml><?xml version="1.0" encoding="utf-8"?>
<p:tagLst xmlns:p="http://schemas.openxmlformats.org/presentationml/2006/main">
  <p:tag name="PA" val="v5.2.10"/>
</p:tagLst>
</file>

<file path=ppt/tags/tag51.xml><?xml version="1.0" encoding="utf-8"?>
<p:tagLst xmlns:p="http://schemas.openxmlformats.org/presentationml/2006/main">
  <p:tag name="PA" val="v5.2.10"/>
</p:tagLst>
</file>

<file path=ppt/tags/tag52.xml><?xml version="1.0" encoding="utf-8"?>
<p:tagLst xmlns:p="http://schemas.openxmlformats.org/presentationml/2006/main">
  <p:tag name="PA" val="v5.2.10"/>
</p:tagLst>
</file>

<file path=ppt/tags/tag53.xml><?xml version="1.0" encoding="utf-8"?>
<p:tagLst xmlns:p="http://schemas.openxmlformats.org/presentationml/2006/main">
  <p:tag name="PA" val="v5.2.10"/>
</p:tagLst>
</file>

<file path=ppt/tags/tag54.xml><?xml version="1.0" encoding="utf-8"?>
<p:tagLst xmlns:p="http://schemas.openxmlformats.org/presentationml/2006/main">
  <p:tag name="PA" val="v5.2.10"/>
</p:tagLst>
</file>

<file path=ppt/tags/tag55.xml><?xml version="1.0" encoding="utf-8"?>
<p:tagLst xmlns:p="http://schemas.openxmlformats.org/presentationml/2006/main">
  <p:tag name="PA" val="v5.2.10"/>
</p:tagLst>
</file>

<file path=ppt/tags/tag56.xml><?xml version="1.0" encoding="utf-8"?>
<p:tagLst xmlns:p="http://schemas.openxmlformats.org/presentationml/2006/main">
  <p:tag name="PA" val="v5.2.10"/>
</p:tagLst>
</file>

<file path=ppt/tags/tag57.xml><?xml version="1.0" encoding="utf-8"?>
<p:tagLst xmlns:p="http://schemas.openxmlformats.org/presentationml/2006/main">
  <p:tag name="PA" val="v5.2.10"/>
</p:tagLst>
</file>

<file path=ppt/tags/tag58.xml><?xml version="1.0" encoding="utf-8"?>
<p:tagLst xmlns:p="http://schemas.openxmlformats.org/presentationml/2006/main">
  <p:tag name="PA" val="v5.2.10"/>
</p:tagLst>
</file>

<file path=ppt/tags/tag59.xml><?xml version="1.0" encoding="utf-8"?>
<p:tagLst xmlns:p="http://schemas.openxmlformats.org/presentationml/2006/main">
  <p:tag name="PA" val="v5.2.10"/>
</p:tagLst>
</file>

<file path=ppt/tags/tag60.xml><?xml version="1.0" encoding="utf-8"?>
<p:tagLst xmlns:p="http://schemas.openxmlformats.org/presentationml/2006/main">
  <p:tag name="PA" val="v5.2.10"/>
</p:tagLst>
</file>

<file path=ppt/tags/tag61.xml><?xml version="1.0" encoding="utf-8"?>
<p:tagLst xmlns:p="http://schemas.openxmlformats.org/presentationml/2006/main">
  <p:tag name="PA" val="v5.2.10"/>
</p:tagLst>
</file>

<file path=ppt/tags/tag62.xml><?xml version="1.0" encoding="utf-8"?>
<p:tagLst xmlns:p="http://schemas.openxmlformats.org/presentationml/2006/main">
  <p:tag name="PA" val="v5.2.10"/>
</p:tagLst>
</file>

<file path=ppt/tags/tag63.xml><?xml version="1.0" encoding="utf-8"?>
<p:tagLst xmlns:p="http://schemas.openxmlformats.org/presentationml/2006/main">
  <p:tag name="PA" val="v5.2.10"/>
</p:tagLst>
</file>

<file path=ppt/tags/tag64.xml><?xml version="1.0" encoding="utf-8"?>
<p:tagLst xmlns:p="http://schemas.openxmlformats.org/presentationml/2006/main">
  <p:tag name="PA" val="v5.2.10"/>
</p:tagLst>
</file>

<file path=ppt/tags/tag65.xml><?xml version="1.0" encoding="utf-8"?>
<p:tagLst xmlns:p="http://schemas.openxmlformats.org/presentationml/2006/main">
  <p:tag name="PA" val="v5.2.10"/>
</p:tagLst>
</file>

<file path=ppt/tags/tag66.xml><?xml version="1.0" encoding="utf-8"?>
<p:tagLst xmlns:p="http://schemas.openxmlformats.org/presentationml/2006/main">
  <p:tag name="PA" val="v5.2.10"/>
</p:tagLst>
</file>

<file path=ppt/tags/tag67.xml><?xml version="1.0" encoding="utf-8"?>
<p:tagLst xmlns:p="http://schemas.openxmlformats.org/presentationml/2006/main">
  <p:tag name="ISPRING_PRESENTATION_TITLE" val="PowerPoint 演示文稿"/>
  <p:tag name="ISPRING_FIRST_PUBLISH" val="1"/>
</p:tagLst>
</file>

<file path=ppt/theme/theme1.xml><?xml version="1.0" encoding="utf-8"?>
<a:theme xmlns:a="http://schemas.openxmlformats.org/drawingml/2006/main" name="Office 主题​​">
  <a:themeElements>
    <a:clrScheme name="自定义 8">
      <a:dk1>
        <a:srgbClr val="696A6B"/>
      </a:dk1>
      <a:lt1>
        <a:srgbClr val="FFFFFF"/>
      </a:lt1>
      <a:dk2>
        <a:srgbClr val="44546A"/>
      </a:dk2>
      <a:lt2>
        <a:srgbClr val="E7E6E6"/>
      </a:lt2>
      <a:accent1>
        <a:srgbClr val="C996EA"/>
      </a:accent1>
      <a:accent2>
        <a:srgbClr val="FE85A3"/>
      </a:accent2>
      <a:accent3>
        <a:srgbClr val="C996EA"/>
      </a:accent3>
      <a:accent4>
        <a:srgbClr val="FE85A3"/>
      </a:accent4>
      <a:accent5>
        <a:srgbClr val="C996EA"/>
      </a:accent5>
      <a:accent6>
        <a:srgbClr val="FE85A3"/>
      </a:accent6>
      <a:hlink>
        <a:srgbClr val="B582D6"/>
      </a:hlink>
      <a:folHlink>
        <a:srgbClr val="FE85A3"/>
      </a:folHlink>
    </a:clrScheme>
    <a:fontScheme name="站酷小薇LOGO体">
      <a:majorFont>
        <a:latin typeface="站酷小薇LOGO体"/>
        <a:ea typeface="站酷小薇LOGO体"/>
        <a:cs typeface=""/>
      </a:majorFont>
      <a:minorFont>
        <a:latin typeface="站酷小薇LOGO体"/>
        <a:ea typeface="站酷小薇LOGO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2370</Words>
  <Application>WPS 演示</Application>
  <PresentationFormat>宽屏</PresentationFormat>
  <Paragraphs>284</Paragraphs>
  <Slides>20</Slides>
  <Notes>18</Notes>
  <HiddenSlides>0</HiddenSlides>
  <MMClips>1</MMClips>
  <ScaleCrop>false</ScaleCrop>
  <HeadingPairs>
    <vt:vector size="6" baseType="variant">
      <vt:variant>
        <vt:lpstr>已用的字体</vt:lpstr>
      </vt:variant>
      <vt:variant>
        <vt:i4>28</vt:i4>
      </vt:variant>
      <vt:variant>
        <vt:lpstr>主题</vt:lpstr>
      </vt:variant>
      <vt:variant>
        <vt:i4>1</vt:i4>
      </vt:variant>
      <vt:variant>
        <vt:lpstr>幻灯片标题</vt:lpstr>
      </vt:variant>
      <vt:variant>
        <vt:i4>20</vt:i4>
      </vt:variant>
    </vt:vector>
  </HeadingPairs>
  <TitlesOfParts>
    <vt:vector size="49" baseType="lpstr">
      <vt:lpstr>Arial</vt:lpstr>
      <vt:lpstr>宋体</vt:lpstr>
      <vt:lpstr>Wingdings</vt:lpstr>
      <vt:lpstr>爱度综艺简体</vt:lpstr>
      <vt:lpstr>站酷小薇LOGO体</vt:lpstr>
      <vt:lpstr>Roboto Slab</vt:lpstr>
      <vt:lpstr>Segoe Print</vt:lpstr>
      <vt:lpstr>Times New Roman</vt:lpstr>
      <vt:lpstr>Poppins Medium</vt:lpstr>
      <vt:lpstr>微软雅黑</vt:lpstr>
      <vt:lpstr>Arial Unicode MS</vt:lpstr>
      <vt:lpstr>等线</vt:lpstr>
      <vt:lpstr>Calibri</vt:lpstr>
      <vt:lpstr>站酷小薇LOGO体</vt:lpstr>
      <vt:lpstr>Century Gothic</vt:lpstr>
      <vt:lpstr>思源黑体 CN Bold</vt:lpstr>
      <vt:lpstr>YouSheBiaoTiHei</vt:lpstr>
      <vt:lpstr>Source Han Sans SC</vt:lpstr>
      <vt:lpstr>MS UI Gothic</vt:lpstr>
      <vt:lpstr>兰米蹦君体</vt:lpstr>
      <vt:lpstr>黑体</vt:lpstr>
      <vt:lpstr>字魂175号-创中圆</vt:lpstr>
      <vt:lpstr>Kontrapunkt Bob Bold</vt:lpstr>
      <vt:lpstr>Helvetica Light</vt:lpstr>
      <vt:lpstr>方正兰亭超细黑简体</vt:lpstr>
      <vt:lpstr>小确幸拼音体</vt:lpstr>
      <vt:lpstr>Agency FB</vt:lpstr>
      <vt:lpstr>Trebuchet MS</vt:lpstr>
      <vt:lpstr>Office 主题​​</vt:lpstr>
      <vt:lpstr>PowerPoint 演示文稿</vt:lpstr>
      <vt:lpstr>PowerPoint 演示文稿</vt:lpstr>
      <vt:lpstr>PowerPoint 演示文稿</vt:lpstr>
      <vt:lpstr>单击添加您的标题</vt:lpstr>
      <vt:lpstr>PowerPoint 演示文稿</vt:lpstr>
      <vt:lpstr>PowerPoint 演示文稿</vt:lpstr>
      <vt:lpstr>PowerPoint 演示文稿</vt:lpstr>
      <vt:lpstr>PowerPoint 演示文稿</vt:lpstr>
      <vt:lpstr>PowerPoint 演示文稿</vt:lpstr>
      <vt:lpstr>单击添加您的标题</vt:lpstr>
      <vt:lpstr>PowerPoint 演示文稿</vt:lpstr>
      <vt:lpstr>单击添加您的标题</vt:lpstr>
      <vt:lpstr>单击添加您的标题</vt:lpstr>
      <vt:lpstr>单击添加您的标题</vt:lpstr>
      <vt:lpstr>PowerPoint 演示文稿</vt:lpstr>
      <vt:lpstr>单击添加您的标题</vt:lpstr>
      <vt:lpstr>PowerPoint 演示文稿</vt:lpstr>
      <vt:lpstr>单击添加您的标题</vt:lpstr>
      <vt:lpstr>PowerPoint 演示文稿</vt:lpstr>
      <vt:lpstr>单击添加您的标题</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智超 高</dc:creator>
  <cp:lastModifiedBy>罗祉璇</cp:lastModifiedBy>
  <cp:revision>49</cp:revision>
  <dcterms:created xsi:type="dcterms:W3CDTF">2019-01-15T10:08:00Z</dcterms:created>
  <dcterms:modified xsi:type="dcterms:W3CDTF">2020-07-13T08:23:55Z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