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65" r:id="rId5"/>
    <p:sldId id="263" r:id="rId6"/>
    <p:sldId id="264" r:id="rId7"/>
    <p:sldId id="259" r:id="rId8"/>
    <p:sldId id="266" r:id="rId9"/>
    <p:sldId id="275" r:id="rId10"/>
    <p:sldId id="276" r:id="rId11"/>
    <p:sldId id="260" r:id="rId12"/>
    <p:sldId id="269" r:id="rId13"/>
    <p:sldId id="277" r:id="rId14"/>
    <p:sldId id="278" r:id="rId15"/>
    <p:sldId id="261" r:id="rId16"/>
    <p:sldId id="272" r:id="rId17"/>
    <p:sldId id="279" r:id="rId18"/>
    <p:sldId id="280" r:id="rId19"/>
    <p:sldId id="262" r:id="rId20"/>
  </p:sldIdLst>
  <p:sldSz cx="10120313" cy="5692775"/>
  <p:notesSz cx="6858000" cy="9144000"/>
  <p:custDataLst>
    <p:tags r:id="rId22"/>
  </p:custDataLst>
  <p:defaultTextStyle>
    <a:defPPr>
      <a:defRPr lang="zh-CN"/>
    </a:defPPr>
    <a:lvl1pPr marL="0" algn="l" defTabSz="75895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1pPr>
    <a:lvl2pPr marL="379476" algn="l" defTabSz="75895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2pPr>
    <a:lvl3pPr marL="758952" algn="l" defTabSz="75895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3pPr>
    <a:lvl4pPr marL="1138428" algn="l" defTabSz="75895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4pPr>
    <a:lvl5pPr marL="1517904" algn="l" defTabSz="75895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5pPr>
    <a:lvl6pPr marL="1897380" algn="l" defTabSz="75895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6pPr>
    <a:lvl7pPr marL="2276856" algn="l" defTabSz="75895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7pPr>
    <a:lvl8pPr marL="2656332" algn="l" defTabSz="75895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8pPr>
    <a:lvl9pPr marL="3035808" algn="l" defTabSz="75895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54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626">
          <p15:clr>
            <a:srgbClr val="A4A3A4"/>
          </p15:clr>
        </p15:guide>
        <p15:guide id="4" pos="318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9D0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770" autoAdjust="0"/>
    <p:restoredTop sz="95394" autoAdjust="0"/>
  </p:normalViewPr>
  <p:slideViewPr>
    <p:cSldViewPr snapToGrid="0" showGuides="1">
      <p:cViewPr varScale="1">
        <p:scale>
          <a:sx n="105" d="100"/>
          <a:sy n="105" d="100"/>
        </p:scale>
        <p:origin x="942" y="96"/>
      </p:cViewPr>
      <p:guideLst>
        <p:guide orient="horz" pos="754"/>
        <p:guide pos="3840"/>
        <p:guide orient="horz" pos="626"/>
        <p:guide pos="318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1" d="100"/>
        <a:sy n="91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4B9ABA-14F0-474D-B9B7-BB98823E72A8}" type="datetimeFigureOut">
              <a:rPr lang="zh-CN" altLang="en-US" smtClean="0"/>
              <a:t>2019/6/3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40AFE5-AEBA-416E-81DA-61E3BBC8CE9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03229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758952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379476" algn="l" defTabSz="758952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758952" algn="l" defTabSz="758952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138428" algn="l" defTabSz="758952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517904" algn="l" defTabSz="758952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1897380" algn="l" defTabSz="758952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2276856" algn="l" defTabSz="758952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2656332" algn="l" defTabSz="758952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3035808" algn="l" defTabSz="758952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40AFE5-AEBA-416E-81DA-61E3BBC8CE97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01930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40AFE5-AEBA-416E-81DA-61E3BBC8CE97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54368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40AFE5-AEBA-416E-81DA-61E3BBC8CE97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59937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40AFE5-AEBA-416E-81DA-61E3BBC8CE97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42055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40AFE5-AEBA-416E-81DA-61E3BBC8CE97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90189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40AFE5-AEBA-416E-81DA-61E3BBC8CE97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76065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40AFE5-AEBA-416E-81DA-61E3BBC8CE97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19969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40AFE5-AEBA-416E-81DA-61E3BBC8CE97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56330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40AFE5-AEBA-416E-81DA-61E3BBC8CE97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80053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40AFE5-AEBA-416E-81DA-61E3BBC8CE97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28181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40AFE5-AEBA-416E-81DA-61E3BBC8CE97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27123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40AFE5-AEBA-416E-81DA-61E3BBC8CE97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75867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40AFE5-AEBA-416E-81DA-61E3BBC8CE97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92463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40AFE5-AEBA-416E-81DA-61E3BBC8CE97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853607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40AFE5-AEBA-416E-81DA-61E3BBC8CE97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767515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40AFE5-AEBA-416E-81DA-61E3BBC8CE97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841163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40AFE5-AEBA-416E-81DA-61E3BBC8CE97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857776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40AFE5-AEBA-416E-81DA-61E3BBC8CE97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218561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40AFE5-AEBA-416E-81DA-61E3BBC8CE97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58772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0120313" cy="5692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43283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173079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95772" y="303088"/>
            <a:ext cx="8728770" cy="1100340"/>
          </a:xfrm>
          <a:prstGeom prst="rect">
            <a:avLst/>
          </a:prstGeom>
        </p:spPr>
        <p:txBody>
          <a:bodyPr vert="horz" lIns="75895" tIns="37948" rIns="75895" bIns="37948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95772" y="1515438"/>
            <a:ext cx="8728770" cy="3612013"/>
          </a:xfrm>
          <a:prstGeom prst="rect">
            <a:avLst/>
          </a:prstGeom>
        </p:spPr>
        <p:txBody>
          <a:bodyPr vert="horz" lIns="75895" tIns="37948" rIns="75895" bIns="37948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95772" y="5276359"/>
            <a:ext cx="2277070" cy="303088"/>
          </a:xfrm>
          <a:prstGeom prst="rect">
            <a:avLst/>
          </a:prstGeom>
        </p:spPr>
        <p:txBody>
          <a:bodyPr vert="horz" lIns="75895" tIns="37948" rIns="75895" bIns="37948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C51311-CB17-496F-A2E4-40212DB7FA6F}" type="datetimeFigureOut">
              <a:rPr lang="zh-CN" altLang="en-US" smtClean="0"/>
              <a:t>2019/6/3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352354" y="5276359"/>
            <a:ext cx="3415606" cy="303088"/>
          </a:xfrm>
          <a:prstGeom prst="rect">
            <a:avLst/>
          </a:prstGeom>
        </p:spPr>
        <p:txBody>
          <a:bodyPr vert="horz" lIns="75895" tIns="37948" rIns="75895" bIns="37948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7147471" y="5276359"/>
            <a:ext cx="2277070" cy="303088"/>
          </a:xfrm>
          <a:prstGeom prst="rect">
            <a:avLst/>
          </a:prstGeom>
        </p:spPr>
        <p:txBody>
          <a:bodyPr vert="horz" lIns="75895" tIns="37948" rIns="75895" bIns="37948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F5A2E4-DDAA-48A1-85B5-735217CD0DD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56786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4" r:id="rId2"/>
  </p:sldLayoutIdLst>
  <p:txStyles>
    <p:titleStyle>
      <a:lvl1pPr algn="l" defTabSz="758952" rtl="0" eaLnBrk="1" latinLnBrk="0" hangingPunct="1">
        <a:lnSpc>
          <a:spcPct val="90000"/>
        </a:lnSpc>
        <a:spcBef>
          <a:spcPct val="0"/>
        </a:spcBef>
        <a:buNone/>
        <a:defRPr sz="3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9738" indent="-189738" algn="l" defTabSz="758952" rtl="0" eaLnBrk="1" latinLnBrk="0" hangingPunct="1">
        <a:lnSpc>
          <a:spcPct val="90000"/>
        </a:lnSpc>
        <a:spcBef>
          <a:spcPts val="83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569214" indent="-189738" algn="l" defTabSz="758952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48690" indent="-189738" algn="l" defTabSz="758952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28166" indent="-189738" algn="l" defTabSz="758952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707642" indent="-189738" algn="l" defTabSz="758952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087118" indent="-189738" algn="l" defTabSz="758952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466594" indent="-189738" algn="l" defTabSz="758952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846070" indent="-189738" algn="l" defTabSz="758952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225546" indent="-189738" algn="l" defTabSz="758952" rtl="0" eaLnBrk="1" latinLnBrk="0" hangingPunct="1">
        <a:lnSpc>
          <a:spcPct val="90000"/>
        </a:lnSpc>
        <a:spcBef>
          <a:spcPts val="41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7589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79476" algn="l" defTabSz="7589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58952" algn="l" defTabSz="7589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38428" algn="l" defTabSz="7589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17904" algn="l" defTabSz="7589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97380" algn="l" defTabSz="7589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76856" algn="l" defTabSz="7589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656332" algn="l" defTabSz="7589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035808" algn="l" defTabSz="7589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png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pn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png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png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png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png"/><Relationship Id="rId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909641"/>
            <a:ext cx="2717492" cy="2783134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09114" y="0"/>
            <a:ext cx="2811199" cy="2783134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71055" y="775436"/>
            <a:ext cx="5594284" cy="4141903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2480881" y="1330658"/>
            <a:ext cx="5153039" cy="692190"/>
          </a:xfrm>
          <a:prstGeom prst="rect">
            <a:avLst/>
          </a:prstGeom>
          <a:noFill/>
        </p:spPr>
        <p:txBody>
          <a:bodyPr wrap="none" lIns="75895" tIns="37948" rIns="75895" bIns="37948" rtlCol="0">
            <a:spAutoFit/>
          </a:bodyPr>
          <a:lstStyle/>
          <a:p>
            <a:r>
              <a:rPr lang="zh-CN" altLang="en-US" sz="4000" b="1" dirty="0">
                <a:ln w="12700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英语微课制作</a:t>
            </a:r>
            <a:r>
              <a:rPr lang="en-US" altLang="zh-CN" sz="4000" b="1" dirty="0" err="1">
                <a:ln w="12700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4000" b="1" dirty="0">
                <a:ln w="12700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</a:p>
        </p:txBody>
      </p:sp>
    </p:spTree>
    <p:extLst>
      <p:ext uri="{BB962C8B-B14F-4D97-AF65-F5344CB8AC3E}">
        <p14:creationId xmlns:p14="http://schemas.microsoft.com/office/powerpoint/2010/main" val="3422894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9931" y="1087644"/>
            <a:ext cx="4816519" cy="3517487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30436" y="834058"/>
            <a:ext cx="1833318" cy="1377456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30436" y="1714916"/>
            <a:ext cx="1833318" cy="1377456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30436" y="2595773"/>
            <a:ext cx="1833318" cy="1377456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30436" y="3476630"/>
            <a:ext cx="1833318" cy="1377456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11834" y="1190095"/>
            <a:ext cx="496646" cy="496654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11834" y="2014727"/>
            <a:ext cx="496646" cy="496654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11834" y="2951809"/>
            <a:ext cx="496646" cy="496654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11834" y="3813925"/>
            <a:ext cx="496646" cy="496654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5813379" y="983938"/>
            <a:ext cx="371281" cy="846079"/>
          </a:xfrm>
          <a:prstGeom prst="rect">
            <a:avLst/>
          </a:prstGeom>
          <a:noFill/>
        </p:spPr>
        <p:txBody>
          <a:bodyPr wrap="none" lIns="75895" tIns="37948" rIns="75895" bIns="37948" rtlCol="0">
            <a:spAutoFit/>
          </a:bodyPr>
          <a:lstStyle/>
          <a:p>
            <a:r>
              <a:rPr lang="en-US" altLang="zh-CN" sz="5000" dirty="0">
                <a:solidFill>
                  <a:schemeClr val="bg1"/>
                </a:solidFill>
                <a:latin typeface="AlphabeticSprinklesLight" panose="02000303000000000000" pitchFamily="2" charset="0"/>
                <a:ea typeface="AlphabeticSprinklesLight" panose="02000303000000000000" pitchFamily="2" charset="0"/>
              </a:rPr>
              <a:t>1</a:t>
            </a:r>
            <a:endParaRPr lang="zh-CN" altLang="en-US" sz="5000" dirty="0">
              <a:solidFill>
                <a:schemeClr val="bg1"/>
              </a:solidFill>
              <a:latin typeface="AlphabeticSprinklesLight" panose="02000303000000000000" pitchFamily="2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783441" y="1858548"/>
            <a:ext cx="485942" cy="843094"/>
          </a:xfrm>
          <a:prstGeom prst="rect">
            <a:avLst/>
          </a:prstGeom>
          <a:noFill/>
        </p:spPr>
        <p:txBody>
          <a:bodyPr wrap="none" lIns="75895" tIns="37948" rIns="75895" bIns="37948" rtlCol="0">
            <a:spAutoFit/>
          </a:bodyPr>
          <a:lstStyle/>
          <a:p>
            <a:r>
              <a:rPr lang="en-US" altLang="zh-CN" sz="5000" dirty="0">
                <a:solidFill>
                  <a:schemeClr val="bg1"/>
                </a:solidFill>
                <a:latin typeface="AlphabeticSprinklesLight" panose="02000303000000000000" pitchFamily="2" charset="0"/>
                <a:ea typeface="AlphabeticSprinklesLight" panose="02000303000000000000" pitchFamily="2" charset="0"/>
              </a:rPr>
              <a:t>2</a:t>
            </a:r>
            <a:endParaRPr lang="zh-CN" altLang="en-US" sz="5000" dirty="0">
              <a:solidFill>
                <a:schemeClr val="bg1"/>
              </a:solidFill>
              <a:latin typeface="AlphabeticSprinklesLight" panose="02000303000000000000" pitchFamily="2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797412" y="2733158"/>
            <a:ext cx="457999" cy="843094"/>
          </a:xfrm>
          <a:prstGeom prst="rect">
            <a:avLst/>
          </a:prstGeom>
          <a:noFill/>
        </p:spPr>
        <p:txBody>
          <a:bodyPr wrap="none" lIns="75895" tIns="37948" rIns="75895" bIns="37948" rtlCol="0">
            <a:spAutoFit/>
          </a:bodyPr>
          <a:lstStyle/>
          <a:p>
            <a:r>
              <a:rPr lang="en-US" altLang="zh-CN" sz="5000" dirty="0">
                <a:solidFill>
                  <a:schemeClr val="bg1"/>
                </a:solidFill>
                <a:latin typeface="AlphabeticSprinklesLight" panose="02000303000000000000" pitchFamily="2" charset="0"/>
                <a:ea typeface="AlphabeticSprinklesLight" panose="02000303000000000000" pitchFamily="2" charset="0"/>
              </a:rPr>
              <a:t>3</a:t>
            </a:r>
            <a:endParaRPr lang="zh-CN" altLang="en-US" sz="5000" dirty="0">
              <a:solidFill>
                <a:schemeClr val="bg1"/>
              </a:solidFill>
              <a:latin typeface="AlphabeticSprinklesLight" panose="02000303000000000000" pitchFamily="2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790759" y="3607768"/>
            <a:ext cx="493109" cy="846079"/>
          </a:xfrm>
          <a:prstGeom prst="rect">
            <a:avLst/>
          </a:prstGeom>
          <a:noFill/>
        </p:spPr>
        <p:txBody>
          <a:bodyPr wrap="none" lIns="75895" tIns="37948" rIns="75895" bIns="37948" rtlCol="0">
            <a:spAutoFit/>
          </a:bodyPr>
          <a:lstStyle/>
          <a:p>
            <a:r>
              <a:rPr lang="en-US" altLang="zh-CN" sz="5000" dirty="0">
                <a:solidFill>
                  <a:schemeClr val="bg1"/>
                </a:solidFill>
                <a:latin typeface="AlphabeticSprinklesLight" panose="02000303000000000000" pitchFamily="2" charset="0"/>
                <a:ea typeface="AlphabeticSprinklesLight" panose="02000303000000000000" pitchFamily="2" charset="0"/>
              </a:rPr>
              <a:t>4</a:t>
            </a:r>
            <a:endParaRPr lang="zh-CN" altLang="en-US" sz="5000" dirty="0">
              <a:solidFill>
                <a:schemeClr val="bg1"/>
              </a:solidFill>
              <a:latin typeface="AlphabeticSprinklesLight" panose="02000303000000000000" pitchFamily="2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6840581" y="1274431"/>
            <a:ext cx="1941637" cy="434321"/>
          </a:xfrm>
          <a:prstGeom prst="rect">
            <a:avLst/>
          </a:prstGeom>
          <a:noFill/>
        </p:spPr>
        <p:txBody>
          <a:bodyPr wrap="none" lIns="75895" tIns="37948" rIns="75895" bIns="37948" rtlCol="0">
            <a:spAutoFit/>
          </a:bodyPr>
          <a:lstStyle/>
          <a:p>
            <a:r>
              <a:rPr lang="zh-CN" altLang="en-US" sz="23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6840581" y="2152164"/>
            <a:ext cx="1941637" cy="434321"/>
          </a:xfrm>
          <a:prstGeom prst="rect">
            <a:avLst/>
          </a:prstGeom>
          <a:noFill/>
        </p:spPr>
        <p:txBody>
          <a:bodyPr wrap="none" lIns="75895" tIns="37948" rIns="75895" bIns="37948" rtlCol="0">
            <a:spAutoFit/>
          </a:bodyPr>
          <a:lstStyle/>
          <a:p>
            <a:r>
              <a:rPr lang="zh-CN" altLang="en-US" sz="23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6840581" y="3029898"/>
            <a:ext cx="1941637" cy="434321"/>
          </a:xfrm>
          <a:prstGeom prst="rect">
            <a:avLst/>
          </a:prstGeom>
          <a:noFill/>
        </p:spPr>
        <p:txBody>
          <a:bodyPr wrap="none" lIns="75895" tIns="37948" rIns="75895" bIns="37948" rtlCol="0">
            <a:spAutoFit/>
          </a:bodyPr>
          <a:lstStyle/>
          <a:p>
            <a:r>
              <a:rPr lang="zh-CN" altLang="en-US" sz="23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6840581" y="3907632"/>
            <a:ext cx="1941637" cy="434321"/>
          </a:xfrm>
          <a:prstGeom prst="rect">
            <a:avLst/>
          </a:prstGeom>
          <a:noFill/>
        </p:spPr>
        <p:txBody>
          <a:bodyPr wrap="none" lIns="75895" tIns="37948" rIns="75895" bIns="37948" rtlCol="0">
            <a:spAutoFit/>
          </a:bodyPr>
          <a:lstStyle/>
          <a:p>
            <a:r>
              <a:rPr lang="zh-CN" altLang="en-US" sz="23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</a:p>
        </p:txBody>
      </p:sp>
    </p:spTree>
    <p:extLst>
      <p:ext uri="{BB962C8B-B14F-4D97-AF65-F5344CB8AC3E}">
        <p14:creationId xmlns:p14="http://schemas.microsoft.com/office/powerpoint/2010/main" val="152817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02107" y="468541"/>
            <a:ext cx="5847291" cy="4291837"/>
          </a:xfrm>
          <a:custGeom>
            <a:avLst/>
            <a:gdLst>
              <a:gd name="connsiteX0" fmla="*/ 1431814 w 7044266"/>
              <a:gd name="connsiteY0" fmla="*/ 1614311 h 5170311"/>
              <a:gd name="connsiteX1" fmla="*/ 1117600 w 7044266"/>
              <a:gd name="connsiteY1" fmla="*/ 1928525 h 5170311"/>
              <a:gd name="connsiteX2" fmla="*/ 1117600 w 7044266"/>
              <a:gd name="connsiteY2" fmla="*/ 3185342 h 5170311"/>
              <a:gd name="connsiteX3" fmla="*/ 1431814 w 7044266"/>
              <a:gd name="connsiteY3" fmla="*/ 3499556 h 5170311"/>
              <a:gd name="connsiteX4" fmla="*/ 6255919 w 7044266"/>
              <a:gd name="connsiteY4" fmla="*/ 3499556 h 5170311"/>
              <a:gd name="connsiteX5" fmla="*/ 6570133 w 7044266"/>
              <a:gd name="connsiteY5" fmla="*/ 3185342 h 5170311"/>
              <a:gd name="connsiteX6" fmla="*/ 6570133 w 7044266"/>
              <a:gd name="connsiteY6" fmla="*/ 1928525 h 5170311"/>
              <a:gd name="connsiteX7" fmla="*/ 6255919 w 7044266"/>
              <a:gd name="connsiteY7" fmla="*/ 1614311 h 5170311"/>
              <a:gd name="connsiteX8" fmla="*/ 0 w 7044266"/>
              <a:gd name="connsiteY8" fmla="*/ 0 h 5170311"/>
              <a:gd name="connsiteX9" fmla="*/ 7044266 w 7044266"/>
              <a:gd name="connsiteY9" fmla="*/ 0 h 5170311"/>
              <a:gd name="connsiteX10" fmla="*/ 7044266 w 7044266"/>
              <a:gd name="connsiteY10" fmla="*/ 5170311 h 5170311"/>
              <a:gd name="connsiteX11" fmla="*/ 0 w 7044266"/>
              <a:gd name="connsiteY11" fmla="*/ 5170311 h 5170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044266" h="5170311">
                <a:moveTo>
                  <a:pt x="1431814" y="1614311"/>
                </a:moveTo>
                <a:cubicBezTo>
                  <a:pt x="1258278" y="1614311"/>
                  <a:pt x="1117600" y="1754989"/>
                  <a:pt x="1117600" y="1928525"/>
                </a:cubicBezTo>
                <a:lnTo>
                  <a:pt x="1117600" y="3185342"/>
                </a:lnTo>
                <a:cubicBezTo>
                  <a:pt x="1117600" y="3358878"/>
                  <a:pt x="1258278" y="3499556"/>
                  <a:pt x="1431814" y="3499556"/>
                </a:cubicBezTo>
                <a:lnTo>
                  <a:pt x="6255919" y="3499556"/>
                </a:lnTo>
                <a:cubicBezTo>
                  <a:pt x="6429455" y="3499556"/>
                  <a:pt x="6570133" y="3358878"/>
                  <a:pt x="6570133" y="3185342"/>
                </a:cubicBezTo>
                <a:lnTo>
                  <a:pt x="6570133" y="1928525"/>
                </a:lnTo>
                <a:cubicBezTo>
                  <a:pt x="6570133" y="1754989"/>
                  <a:pt x="6429455" y="1614311"/>
                  <a:pt x="6255919" y="1614311"/>
                </a:cubicBezTo>
                <a:close/>
                <a:moveTo>
                  <a:pt x="0" y="0"/>
                </a:moveTo>
                <a:lnTo>
                  <a:pt x="7044266" y="0"/>
                </a:lnTo>
                <a:lnTo>
                  <a:pt x="7044266" y="5170311"/>
                </a:lnTo>
                <a:lnTo>
                  <a:pt x="0" y="5170311"/>
                </a:lnTo>
                <a:close/>
              </a:path>
            </a:pathLst>
          </a:custGeom>
        </p:spPr>
      </p:pic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62779" y="849232"/>
            <a:ext cx="994755" cy="994772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4670152" y="1643701"/>
            <a:ext cx="655013" cy="1846352"/>
          </a:xfrm>
          <a:prstGeom prst="rect">
            <a:avLst/>
          </a:prstGeom>
          <a:noFill/>
        </p:spPr>
        <p:txBody>
          <a:bodyPr wrap="none" lIns="75895" tIns="37948" rIns="75895" bIns="37948" rtlCol="0">
            <a:spAutoFit/>
          </a:bodyPr>
          <a:lstStyle/>
          <a:p>
            <a:r>
              <a:rPr lang="en-US" altLang="zh-CN" sz="11500" dirty="0">
                <a:solidFill>
                  <a:schemeClr val="bg1"/>
                </a:solidFill>
                <a:latin typeface="AlphabeticSprinklesLight" panose="02000303000000000000" pitchFamily="2" charset="0"/>
                <a:ea typeface="AlphabeticSprinklesLight" panose="02000303000000000000" pitchFamily="2" charset="0"/>
              </a:rPr>
              <a:t>1</a:t>
            </a:r>
            <a:endParaRPr lang="zh-CN" altLang="en-US" sz="11500" dirty="0">
              <a:solidFill>
                <a:schemeClr val="bg1"/>
              </a:solidFill>
              <a:latin typeface="AlphabeticSprinklesLight" panose="02000303000000000000" pitchFamily="2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259032" y="3654620"/>
            <a:ext cx="3602249" cy="766449"/>
          </a:xfrm>
          <a:prstGeom prst="rect">
            <a:avLst/>
          </a:prstGeom>
          <a:noFill/>
        </p:spPr>
        <p:txBody>
          <a:bodyPr wrap="none" lIns="75895" tIns="37948" rIns="75895" bIns="37948" rtlCol="0">
            <a:spAutoFit/>
          </a:bodyPr>
          <a:lstStyle/>
          <a:p>
            <a:r>
              <a:rPr lang="zh-CN" altLang="en-US" sz="45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89380" y="1733602"/>
            <a:ext cx="4713442" cy="1621153"/>
          </a:xfrm>
          <a:prstGeom prst="rect">
            <a:avLst/>
          </a:prstGeom>
        </p:spPr>
      </p:pic>
      <p:cxnSp>
        <p:nvCxnSpPr>
          <p:cNvPr id="9" name="直接连接符 8"/>
          <p:cNvCxnSpPr/>
          <p:nvPr/>
        </p:nvCxnSpPr>
        <p:spPr>
          <a:xfrm flipV="1">
            <a:off x="2848681" y="3523430"/>
            <a:ext cx="4422952" cy="937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7154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5877" y="93708"/>
            <a:ext cx="1396229" cy="580991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7063" y="131191"/>
            <a:ext cx="496646" cy="496654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268609" y="-74966"/>
            <a:ext cx="371281" cy="846079"/>
          </a:xfrm>
          <a:prstGeom prst="rect">
            <a:avLst/>
          </a:prstGeom>
          <a:noFill/>
        </p:spPr>
        <p:txBody>
          <a:bodyPr wrap="none" lIns="75895" tIns="37948" rIns="75895" bIns="37948" rtlCol="0">
            <a:spAutoFit/>
          </a:bodyPr>
          <a:lstStyle/>
          <a:p>
            <a:r>
              <a:rPr lang="en-US" altLang="zh-CN" sz="5000" dirty="0">
                <a:solidFill>
                  <a:schemeClr val="bg1"/>
                </a:solidFill>
                <a:latin typeface="AlphabeticSprinklesLight" panose="02000303000000000000" pitchFamily="2" charset="0"/>
                <a:ea typeface="AlphabeticSprinklesLight" panose="02000303000000000000" pitchFamily="2" charset="0"/>
              </a:rPr>
              <a:t>1</a:t>
            </a:r>
            <a:endParaRPr lang="zh-CN" altLang="en-US" sz="5000" dirty="0">
              <a:solidFill>
                <a:schemeClr val="bg1"/>
              </a:solidFill>
              <a:latin typeface="AlphabeticSprinklesLight" panose="02000303000000000000" pitchFamily="2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202105" y="159303"/>
            <a:ext cx="1941637" cy="434321"/>
          </a:xfrm>
          <a:prstGeom prst="rect">
            <a:avLst/>
          </a:prstGeom>
          <a:noFill/>
        </p:spPr>
        <p:txBody>
          <a:bodyPr wrap="none" lIns="75895" tIns="37948" rIns="75895" bIns="37948" rtlCol="0">
            <a:spAutoFit/>
          </a:bodyPr>
          <a:lstStyle/>
          <a:p>
            <a:r>
              <a:rPr lang="zh-CN" altLang="en-US" sz="23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53445" y="2143697"/>
            <a:ext cx="3092319" cy="3344077"/>
          </a:xfrm>
          <a:prstGeom prst="rect">
            <a:avLst/>
          </a:prstGeom>
        </p:spPr>
      </p:pic>
      <p:sp>
        <p:nvSpPr>
          <p:cNvPr id="9" name="圆角矩形 8"/>
          <p:cNvSpPr/>
          <p:nvPr/>
        </p:nvSpPr>
        <p:spPr>
          <a:xfrm>
            <a:off x="983919" y="1443106"/>
            <a:ext cx="5088268" cy="3251676"/>
          </a:xfrm>
          <a:prstGeom prst="roundRect">
            <a:avLst>
              <a:gd name="adj" fmla="val 3411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5895" tIns="37948" rIns="75895" bIns="37948" rtlCol="0" anchor="ctr"/>
          <a:lstStyle/>
          <a:p>
            <a:pPr algn="ctr"/>
            <a:endParaRPr lang="zh-CN" altLang="en-US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55669" y="1974902"/>
            <a:ext cx="805876" cy="871486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1630494" y="2846387"/>
            <a:ext cx="3875026" cy="306580"/>
          </a:xfrm>
          <a:prstGeom prst="rect">
            <a:avLst/>
          </a:prstGeom>
          <a:noFill/>
        </p:spPr>
        <p:txBody>
          <a:bodyPr wrap="none" lIns="75895" tIns="37948" rIns="75895" bIns="37948" rtlCol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大家好，我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是第一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很高兴认识大家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533846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5877" y="93708"/>
            <a:ext cx="1396229" cy="580991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7063" y="131191"/>
            <a:ext cx="496646" cy="496654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268609" y="-74966"/>
            <a:ext cx="371281" cy="846079"/>
          </a:xfrm>
          <a:prstGeom prst="rect">
            <a:avLst/>
          </a:prstGeom>
          <a:noFill/>
        </p:spPr>
        <p:txBody>
          <a:bodyPr wrap="none" lIns="75895" tIns="37948" rIns="75895" bIns="37948" rtlCol="0">
            <a:spAutoFit/>
          </a:bodyPr>
          <a:lstStyle/>
          <a:p>
            <a:r>
              <a:rPr lang="en-US" altLang="zh-CN" sz="5000" dirty="0">
                <a:solidFill>
                  <a:schemeClr val="bg1"/>
                </a:solidFill>
                <a:latin typeface="AlphabeticSprinklesLight" panose="02000303000000000000" pitchFamily="2" charset="0"/>
                <a:ea typeface="AlphabeticSprinklesLight" panose="02000303000000000000" pitchFamily="2" charset="0"/>
              </a:rPr>
              <a:t>1</a:t>
            </a:r>
            <a:endParaRPr lang="zh-CN" altLang="en-US" sz="5000" dirty="0">
              <a:solidFill>
                <a:schemeClr val="bg1"/>
              </a:solidFill>
              <a:latin typeface="AlphabeticSprinklesLight" panose="02000303000000000000" pitchFamily="2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202105" y="159303"/>
            <a:ext cx="1941637" cy="434321"/>
          </a:xfrm>
          <a:prstGeom prst="rect">
            <a:avLst/>
          </a:prstGeom>
          <a:noFill/>
        </p:spPr>
        <p:txBody>
          <a:bodyPr wrap="none" lIns="75895" tIns="37948" rIns="75895" bIns="37948" rtlCol="0">
            <a:spAutoFit/>
          </a:bodyPr>
          <a:lstStyle/>
          <a:p>
            <a:r>
              <a:rPr lang="zh-CN" altLang="en-US" sz="23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</a:p>
        </p:txBody>
      </p:sp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54508" y="1049492"/>
            <a:ext cx="3288591" cy="2328728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63234" y="810576"/>
            <a:ext cx="3343694" cy="2712853"/>
          </a:xfrm>
          <a:prstGeom prst="rect">
            <a:avLst/>
          </a:prstGeom>
        </p:spPr>
      </p:pic>
      <p:sp>
        <p:nvSpPr>
          <p:cNvPr id="28" name="文本框 27"/>
          <p:cNvSpPr txBox="1"/>
          <p:nvPr/>
        </p:nvSpPr>
        <p:spPr>
          <a:xfrm>
            <a:off x="2187351" y="3083001"/>
            <a:ext cx="919723" cy="306580"/>
          </a:xfrm>
          <a:prstGeom prst="rect">
            <a:avLst/>
          </a:prstGeom>
          <a:noFill/>
        </p:spPr>
        <p:txBody>
          <a:bodyPr wrap="none" lIns="75895" tIns="37948" rIns="75895" bIns="37948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我的梦想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1190074" y="3504688"/>
            <a:ext cx="2914277" cy="766449"/>
          </a:xfrm>
          <a:prstGeom prst="rect">
            <a:avLst/>
          </a:prstGeom>
          <a:noFill/>
        </p:spPr>
        <p:txBody>
          <a:bodyPr wrap="square" lIns="75895" tIns="37948" rIns="75895" bIns="37948" rtlCol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长大后，我想做一名消防员，像爸爸一样勇敢，帮助那些有困难的人。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6629044" y="3083001"/>
            <a:ext cx="919723" cy="306580"/>
          </a:xfrm>
          <a:prstGeom prst="rect">
            <a:avLst/>
          </a:prstGeom>
          <a:noFill/>
        </p:spPr>
        <p:txBody>
          <a:bodyPr wrap="none" lIns="75895" tIns="37948" rIns="75895" bIns="37948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我的梦想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5631767" y="3504688"/>
            <a:ext cx="2914277" cy="766449"/>
          </a:xfrm>
          <a:prstGeom prst="rect">
            <a:avLst/>
          </a:prstGeom>
          <a:noFill/>
        </p:spPr>
        <p:txBody>
          <a:bodyPr wrap="square" lIns="75895" tIns="37948" rIns="75895" bIns="37948" rtlCol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长大后，我想做一名消防员，像爸爸一样勇敢，帮助那些有困难的人。</a:t>
            </a:r>
          </a:p>
        </p:txBody>
      </p:sp>
    </p:spTree>
    <p:extLst>
      <p:ext uri="{BB962C8B-B14F-4D97-AF65-F5344CB8AC3E}">
        <p14:creationId xmlns:p14="http://schemas.microsoft.com/office/powerpoint/2010/main" val="36559956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5877" y="93708"/>
            <a:ext cx="1396229" cy="580991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7063" y="131191"/>
            <a:ext cx="496646" cy="496654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268609" y="-74966"/>
            <a:ext cx="371281" cy="846079"/>
          </a:xfrm>
          <a:prstGeom prst="rect">
            <a:avLst/>
          </a:prstGeom>
          <a:noFill/>
        </p:spPr>
        <p:txBody>
          <a:bodyPr wrap="none" lIns="75895" tIns="37948" rIns="75895" bIns="37948" rtlCol="0">
            <a:spAutoFit/>
          </a:bodyPr>
          <a:lstStyle/>
          <a:p>
            <a:r>
              <a:rPr lang="en-US" altLang="zh-CN" sz="5000" dirty="0">
                <a:solidFill>
                  <a:schemeClr val="bg1"/>
                </a:solidFill>
                <a:latin typeface="AlphabeticSprinklesLight" panose="02000303000000000000" pitchFamily="2" charset="0"/>
                <a:ea typeface="AlphabeticSprinklesLight" panose="02000303000000000000" pitchFamily="2" charset="0"/>
              </a:rPr>
              <a:t>1</a:t>
            </a:r>
            <a:endParaRPr lang="zh-CN" altLang="en-US" sz="5000" dirty="0">
              <a:solidFill>
                <a:schemeClr val="bg1"/>
              </a:solidFill>
              <a:latin typeface="AlphabeticSprinklesLight" panose="02000303000000000000" pitchFamily="2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202105" y="159303"/>
            <a:ext cx="1941637" cy="434321"/>
          </a:xfrm>
          <a:prstGeom prst="rect">
            <a:avLst/>
          </a:prstGeom>
          <a:noFill/>
        </p:spPr>
        <p:txBody>
          <a:bodyPr wrap="none" lIns="75895" tIns="37948" rIns="75895" bIns="37948" rtlCol="0">
            <a:spAutoFit/>
          </a:bodyPr>
          <a:lstStyle/>
          <a:p>
            <a:r>
              <a:rPr lang="zh-CN" altLang="en-US" sz="23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90863" y="1190094"/>
            <a:ext cx="1361820" cy="1169011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3351" y="1559901"/>
            <a:ext cx="805877" cy="691781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29818" y="1559901"/>
            <a:ext cx="805877" cy="691781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76286" y="1559901"/>
            <a:ext cx="805877" cy="691781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22753" y="1559901"/>
            <a:ext cx="805877" cy="691781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69220" y="1559901"/>
            <a:ext cx="805877" cy="691781"/>
          </a:xfrm>
          <a:prstGeom prst="rect">
            <a:avLst/>
          </a:prstGeom>
        </p:spPr>
      </p:pic>
      <p:cxnSp>
        <p:nvCxnSpPr>
          <p:cNvPr id="17" name="直接箭头连接符 16"/>
          <p:cNvCxnSpPr/>
          <p:nvPr/>
        </p:nvCxnSpPr>
        <p:spPr>
          <a:xfrm>
            <a:off x="946437" y="2846388"/>
            <a:ext cx="8105621" cy="0"/>
          </a:xfrm>
          <a:prstGeom prst="straightConnector1">
            <a:avLst/>
          </a:prstGeom>
          <a:ln w="19050">
            <a:solidFill>
              <a:schemeClr val="bg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组合 21"/>
          <p:cNvGrpSpPr/>
          <p:nvPr/>
        </p:nvGrpSpPr>
        <p:grpSpPr>
          <a:xfrm>
            <a:off x="908955" y="2719882"/>
            <a:ext cx="253008" cy="253012"/>
            <a:chOff x="6581423" y="1083734"/>
            <a:chExt cx="304800" cy="304800"/>
          </a:xfrm>
        </p:grpSpPr>
        <p:sp>
          <p:nvSpPr>
            <p:cNvPr id="21" name="椭圆 20"/>
            <p:cNvSpPr/>
            <p:nvPr/>
          </p:nvSpPr>
          <p:spPr>
            <a:xfrm>
              <a:off x="6581423" y="1083734"/>
              <a:ext cx="304800" cy="304800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椭圆 19"/>
            <p:cNvSpPr/>
            <p:nvPr/>
          </p:nvSpPr>
          <p:spPr>
            <a:xfrm>
              <a:off x="6660447" y="1162758"/>
              <a:ext cx="146754" cy="14675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2427002" y="2719882"/>
            <a:ext cx="253008" cy="253012"/>
            <a:chOff x="6581423" y="1083734"/>
            <a:chExt cx="304800" cy="304800"/>
          </a:xfrm>
        </p:grpSpPr>
        <p:sp>
          <p:nvSpPr>
            <p:cNvPr id="24" name="椭圆 23"/>
            <p:cNvSpPr/>
            <p:nvPr/>
          </p:nvSpPr>
          <p:spPr>
            <a:xfrm>
              <a:off x="6581423" y="1083734"/>
              <a:ext cx="304800" cy="304800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/>
          </p:nvSpPr>
          <p:spPr>
            <a:xfrm>
              <a:off x="6660447" y="1162758"/>
              <a:ext cx="146754" cy="14675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3991901" y="2719882"/>
            <a:ext cx="253008" cy="253012"/>
            <a:chOff x="6581423" y="1083734"/>
            <a:chExt cx="304800" cy="304800"/>
          </a:xfrm>
        </p:grpSpPr>
        <p:sp>
          <p:nvSpPr>
            <p:cNvPr id="27" name="椭圆 26"/>
            <p:cNvSpPr/>
            <p:nvPr/>
          </p:nvSpPr>
          <p:spPr>
            <a:xfrm>
              <a:off x="6581423" y="1083734"/>
              <a:ext cx="304800" cy="304800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椭圆 27"/>
            <p:cNvSpPr/>
            <p:nvPr/>
          </p:nvSpPr>
          <p:spPr>
            <a:xfrm>
              <a:off x="6660447" y="1162758"/>
              <a:ext cx="146754" cy="14675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5556802" y="2719882"/>
            <a:ext cx="253008" cy="253012"/>
            <a:chOff x="6581423" y="1083734"/>
            <a:chExt cx="304800" cy="304800"/>
          </a:xfrm>
        </p:grpSpPr>
        <p:sp>
          <p:nvSpPr>
            <p:cNvPr id="30" name="椭圆 29"/>
            <p:cNvSpPr/>
            <p:nvPr/>
          </p:nvSpPr>
          <p:spPr>
            <a:xfrm>
              <a:off x="6581423" y="1083734"/>
              <a:ext cx="304800" cy="304800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椭圆 30"/>
            <p:cNvSpPr/>
            <p:nvPr/>
          </p:nvSpPr>
          <p:spPr>
            <a:xfrm>
              <a:off x="6660447" y="1162758"/>
              <a:ext cx="146754" cy="14675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7112332" y="2719882"/>
            <a:ext cx="253008" cy="253012"/>
            <a:chOff x="6581423" y="1083734"/>
            <a:chExt cx="304800" cy="304800"/>
          </a:xfrm>
        </p:grpSpPr>
        <p:sp>
          <p:nvSpPr>
            <p:cNvPr id="33" name="椭圆 32"/>
            <p:cNvSpPr/>
            <p:nvPr/>
          </p:nvSpPr>
          <p:spPr>
            <a:xfrm>
              <a:off x="6581423" y="1083734"/>
              <a:ext cx="304800" cy="304800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椭圆 33"/>
            <p:cNvSpPr/>
            <p:nvPr/>
          </p:nvSpPr>
          <p:spPr>
            <a:xfrm>
              <a:off x="6660447" y="1162758"/>
              <a:ext cx="146754" cy="14675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8637407" y="2633202"/>
            <a:ext cx="426365" cy="426372"/>
            <a:chOff x="6581423" y="1083734"/>
            <a:chExt cx="304800" cy="304800"/>
          </a:xfrm>
        </p:grpSpPr>
        <p:sp>
          <p:nvSpPr>
            <p:cNvPr id="36" name="椭圆 35"/>
            <p:cNvSpPr/>
            <p:nvPr/>
          </p:nvSpPr>
          <p:spPr>
            <a:xfrm>
              <a:off x="6581423" y="1083734"/>
              <a:ext cx="304800" cy="304800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7" name="椭圆 36"/>
            <p:cNvSpPr/>
            <p:nvPr/>
          </p:nvSpPr>
          <p:spPr>
            <a:xfrm>
              <a:off x="6660447" y="1162758"/>
              <a:ext cx="146754" cy="14675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8" name="文本框 37"/>
          <p:cNvSpPr txBox="1"/>
          <p:nvPr/>
        </p:nvSpPr>
        <p:spPr>
          <a:xfrm>
            <a:off x="693429" y="2248997"/>
            <a:ext cx="728114" cy="306580"/>
          </a:xfrm>
          <a:prstGeom prst="rect">
            <a:avLst/>
          </a:prstGeom>
          <a:noFill/>
        </p:spPr>
        <p:txBody>
          <a:bodyPr wrap="none" lIns="75895" tIns="37948" rIns="75895" bIns="37948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第一步</a:t>
            </a:r>
          </a:p>
        </p:txBody>
      </p:sp>
      <p:sp>
        <p:nvSpPr>
          <p:cNvPr id="39" name="文本框 38"/>
          <p:cNvSpPr txBox="1"/>
          <p:nvPr/>
        </p:nvSpPr>
        <p:spPr>
          <a:xfrm>
            <a:off x="2192735" y="2248997"/>
            <a:ext cx="728114" cy="306580"/>
          </a:xfrm>
          <a:prstGeom prst="rect">
            <a:avLst/>
          </a:prstGeom>
          <a:noFill/>
        </p:spPr>
        <p:txBody>
          <a:bodyPr wrap="none" lIns="75895" tIns="37948" rIns="75895" bIns="37948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第二步</a:t>
            </a:r>
          </a:p>
        </p:txBody>
      </p:sp>
      <p:sp>
        <p:nvSpPr>
          <p:cNvPr id="40" name="文本框 39"/>
          <p:cNvSpPr txBox="1"/>
          <p:nvPr/>
        </p:nvSpPr>
        <p:spPr>
          <a:xfrm>
            <a:off x="3776376" y="2248997"/>
            <a:ext cx="728114" cy="306580"/>
          </a:xfrm>
          <a:prstGeom prst="rect">
            <a:avLst/>
          </a:prstGeom>
          <a:noFill/>
        </p:spPr>
        <p:txBody>
          <a:bodyPr wrap="none" lIns="75895" tIns="37948" rIns="75895" bIns="37948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第三步</a:t>
            </a:r>
          </a:p>
        </p:txBody>
      </p:sp>
      <p:sp>
        <p:nvSpPr>
          <p:cNvPr id="43" name="文本框 42"/>
          <p:cNvSpPr txBox="1"/>
          <p:nvPr/>
        </p:nvSpPr>
        <p:spPr>
          <a:xfrm>
            <a:off x="5331906" y="2248997"/>
            <a:ext cx="728114" cy="306580"/>
          </a:xfrm>
          <a:prstGeom prst="rect">
            <a:avLst/>
          </a:prstGeom>
          <a:noFill/>
        </p:spPr>
        <p:txBody>
          <a:bodyPr wrap="none" lIns="75895" tIns="37948" rIns="75895" bIns="37948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第四步</a:t>
            </a:r>
          </a:p>
        </p:txBody>
      </p:sp>
      <p:sp>
        <p:nvSpPr>
          <p:cNvPr id="44" name="文本框 43"/>
          <p:cNvSpPr txBox="1"/>
          <p:nvPr/>
        </p:nvSpPr>
        <p:spPr>
          <a:xfrm>
            <a:off x="6859324" y="2248997"/>
            <a:ext cx="728114" cy="306580"/>
          </a:xfrm>
          <a:prstGeom prst="rect">
            <a:avLst/>
          </a:prstGeom>
          <a:noFill/>
        </p:spPr>
        <p:txBody>
          <a:bodyPr wrap="none" lIns="75895" tIns="37948" rIns="75895" bIns="37948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第五步</a:t>
            </a:r>
          </a:p>
        </p:txBody>
      </p:sp>
      <p:sp>
        <p:nvSpPr>
          <p:cNvPr id="47" name="文本框 46"/>
          <p:cNvSpPr txBox="1"/>
          <p:nvPr/>
        </p:nvSpPr>
        <p:spPr>
          <a:xfrm>
            <a:off x="8293035" y="2248997"/>
            <a:ext cx="1111332" cy="306580"/>
          </a:xfrm>
          <a:prstGeom prst="rect">
            <a:avLst/>
          </a:prstGeom>
          <a:noFill/>
        </p:spPr>
        <p:txBody>
          <a:bodyPr wrap="none" lIns="75895" tIns="37948" rIns="75895" bIns="37948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完成小目标</a:t>
            </a:r>
          </a:p>
        </p:txBody>
      </p:sp>
      <p:sp>
        <p:nvSpPr>
          <p:cNvPr id="49" name="文本框 48"/>
          <p:cNvSpPr txBox="1"/>
          <p:nvPr/>
        </p:nvSpPr>
        <p:spPr>
          <a:xfrm>
            <a:off x="318603" y="3326642"/>
            <a:ext cx="1349376" cy="689804"/>
          </a:xfrm>
          <a:prstGeom prst="rect">
            <a:avLst/>
          </a:prstGeom>
          <a:noFill/>
        </p:spPr>
        <p:txBody>
          <a:bodyPr wrap="square" lIns="75895" tIns="37948" rIns="75895" bIns="37948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你听说过第一</a:t>
            </a:r>
            <a:r>
              <a:rPr lang="en-US" altLang="zh-CN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么？</a:t>
            </a:r>
          </a:p>
        </p:txBody>
      </p:sp>
      <p:sp>
        <p:nvSpPr>
          <p:cNvPr id="50" name="文本框 49"/>
          <p:cNvSpPr txBox="1"/>
          <p:nvPr/>
        </p:nvSpPr>
        <p:spPr>
          <a:xfrm>
            <a:off x="1958001" y="3326642"/>
            <a:ext cx="1255668" cy="689804"/>
          </a:xfrm>
          <a:prstGeom prst="rect">
            <a:avLst/>
          </a:prstGeom>
          <a:noFill/>
        </p:spPr>
        <p:txBody>
          <a:bodyPr wrap="square" lIns="75895" tIns="37948" rIns="75895" bIns="37948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你听说过第一</a:t>
            </a:r>
            <a:r>
              <a:rPr lang="en-US" altLang="zh-CN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么？</a:t>
            </a:r>
          </a:p>
        </p:txBody>
      </p:sp>
      <p:sp>
        <p:nvSpPr>
          <p:cNvPr id="51" name="文本框 50"/>
          <p:cNvSpPr txBox="1"/>
          <p:nvPr/>
        </p:nvSpPr>
        <p:spPr>
          <a:xfrm>
            <a:off x="3503691" y="3326642"/>
            <a:ext cx="1255668" cy="689804"/>
          </a:xfrm>
          <a:prstGeom prst="rect">
            <a:avLst/>
          </a:prstGeom>
          <a:noFill/>
        </p:spPr>
        <p:txBody>
          <a:bodyPr wrap="square" lIns="75895" tIns="37948" rIns="75895" bIns="37948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你听说过第一</a:t>
            </a:r>
            <a:r>
              <a:rPr lang="en-US" altLang="zh-CN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么？</a:t>
            </a:r>
          </a:p>
        </p:txBody>
      </p:sp>
      <p:sp>
        <p:nvSpPr>
          <p:cNvPr id="52" name="文本框 51"/>
          <p:cNvSpPr txBox="1"/>
          <p:nvPr/>
        </p:nvSpPr>
        <p:spPr>
          <a:xfrm>
            <a:off x="5049381" y="3326642"/>
            <a:ext cx="1255668" cy="689804"/>
          </a:xfrm>
          <a:prstGeom prst="rect">
            <a:avLst/>
          </a:prstGeom>
          <a:noFill/>
        </p:spPr>
        <p:txBody>
          <a:bodyPr wrap="square" lIns="75895" tIns="37948" rIns="75895" bIns="37948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你听说过第一</a:t>
            </a:r>
            <a:r>
              <a:rPr lang="en-US" altLang="zh-CN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么？</a:t>
            </a:r>
          </a:p>
        </p:txBody>
      </p:sp>
      <p:sp>
        <p:nvSpPr>
          <p:cNvPr id="53" name="文本框 52"/>
          <p:cNvSpPr txBox="1"/>
          <p:nvPr/>
        </p:nvSpPr>
        <p:spPr>
          <a:xfrm>
            <a:off x="6595071" y="3326642"/>
            <a:ext cx="1255668" cy="689804"/>
          </a:xfrm>
          <a:prstGeom prst="rect">
            <a:avLst/>
          </a:prstGeom>
          <a:noFill/>
        </p:spPr>
        <p:txBody>
          <a:bodyPr wrap="square" lIns="75895" tIns="37948" rIns="75895" bIns="37948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你听说过第一</a:t>
            </a:r>
            <a:r>
              <a:rPr lang="en-US" altLang="zh-CN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么？</a:t>
            </a:r>
          </a:p>
        </p:txBody>
      </p:sp>
      <p:sp>
        <p:nvSpPr>
          <p:cNvPr id="54" name="文本框 53"/>
          <p:cNvSpPr txBox="1"/>
          <p:nvPr/>
        </p:nvSpPr>
        <p:spPr>
          <a:xfrm>
            <a:off x="8246181" y="3326642"/>
            <a:ext cx="1255668" cy="689804"/>
          </a:xfrm>
          <a:prstGeom prst="rect">
            <a:avLst/>
          </a:prstGeom>
          <a:noFill/>
        </p:spPr>
        <p:txBody>
          <a:bodyPr wrap="square" lIns="75895" tIns="37948" rIns="75895" bIns="37948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你听说过第一</a:t>
            </a:r>
            <a:r>
              <a:rPr lang="en-US" altLang="zh-CN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么？</a:t>
            </a:r>
          </a:p>
        </p:txBody>
      </p:sp>
    </p:spTree>
    <p:extLst>
      <p:ext uri="{BB962C8B-B14F-4D97-AF65-F5344CB8AC3E}">
        <p14:creationId xmlns:p14="http://schemas.microsoft.com/office/powerpoint/2010/main" val="40160388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02107" y="468541"/>
            <a:ext cx="5847291" cy="4291837"/>
          </a:xfrm>
          <a:custGeom>
            <a:avLst/>
            <a:gdLst>
              <a:gd name="connsiteX0" fmla="*/ 1431814 w 7044266"/>
              <a:gd name="connsiteY0" fmla="*/ 1614311 h 5170311"/>
              <a:gd name="connsiteX1" fmla="*/ 1117600 w 7044266"/>
              <a:gd name="connsiteY1" fmla="*/ 1928525 h 5170311"/>
              <a:gd name="connsiteX2" fmla="*/ 1117600 w 7044266"/>
              <a:gd name="connsiteY2" fmla="*/ 3185342 h 5170311"/>
              <a:gd name="connsiteX3" fmla="*/ 1431814 w 7044266"/>
              <a:gd name="connsiteY3" fmla="*/ 3499556 h 5170311"/>
              <a:gd name="connsiteX4" fmla="*/ 6255919 w 7044266"/>
              <a:gd name="connsiteY4" fmla="*/ 3499556 h 5170311"/>
              <a:gd name="connsiteX5" fmla="*/ 6570133 w 7044266"/>
              <a:gd name="connsiteY5" fmla="*/ 3185342 h 5170311"/>
              <a:gd name="connsiteX6" fmla="*/ 6570133 w 7044266"/>
              <a:gd name="connsiteY6" fmla="*/ 1928525 h 5170311"/>
              <a:gd name="connsiteX7" fmla="*/ 6255919 w 7044266"/>
              <a:gd name="connsiteY7" fmla="*/ 1614311 h 5170311"/>
              <a:gd name="connsiteX8" fmla="*/ 0 w 7044266"/>
              <a:gd name="connsiteY8" fmla="*/ 0 h 5170311"/>
              <a:gd name="connsiteX9" fmla="*/ 7044266 w 7044266"/>
              <a:gd name="connsiteY9" fmla="*/ 0 h 5170311"/>
              <a:gd name="connsiteX10" fmla="*/ 7044266 w 7044266"/>
              <a:gd name="connsiteY10" fmla="*/ 5170311 h 5170311"/>
              <a:gd name="connsiteX11" fmla="*/ 0 w 7044266"/>
              <a:gd name="connsiteY11" fmla="*/ 5170311 h 5170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044266" h="5170311">
                <a:moveTo>
                  <a:pt x="1431814" y="1614311"/>
                </a:moveTo>
                <a:cubicBezTo>
                  <a:pt x="1258278" y="1614311"/>
                  <a:pt x="1117600" y="1754989"/>
                  <a:pt x="1117600" y="1928525"/>
                </a:cubicBezTo>
                <a:lnTo>
                  <a:pt x="1117600" y="3185342"/>
                </a:lnTo>
                <a:cubicBezTo>
                  <a:pt x="1117600" y="3358878"/>
                  <a:pt x="1258278" y="3499556"/>
                  <a:pt x="1431814" y="3499556"/>
                </a:cubicBezTo>
                <a:lnTo>
                  <a:pt x="6255919" y="3499556"/>
                </a:lnTo>
                <a:cubicBezTo>
                  <a:pt x="6429455" y="3499556"/>
                  <a:pt x="6570133" y="3358878"/>
                  <a:pt x="6570133" y="3185342"/>
                </a:cubicBezTo>
                <a:lnTo>
                  <a:pt x="6570133" y="1928525"/>
                </a:lnTo>
                <a:cubicBezTo>
                  <a:pt x="6570133" y="1754989"/>
                  <a:pt x="6429455" y="1614311"/>
                  <a:pt x="6255919" y="1614311"/>
                </a:cubicBezTo>
                <a:close/>
                <a:moveTo>
                  <a:pt x="0" y="0"/>
                </a:moveTo>
                <a:lnTo>
                  <a:pt x="7044266" y="0"/>
                </a:lnTo>
                <a:lnTo>
                  <a:pt x="7044266" y="5170311"/>
                </a:lnTo>
                <a:lnTo>
                  <a:pt x="0" y="5170311"/>
                </a:lnTo>
                <a:close/>
              </a:path>
            </a:pathLst>
          </a:cu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89380" y="1733602"/>
            <a:ext cx="4713442" cy="1621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62779" y="849232"/>
            <a:ext cx="994755" cy="994772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4600960" y="1643701"/>
            <a:ext cx="918393" cy="1839478"/>
          </a:xfrm>
          <a:prstGeom prst="rect">
            <a:avLst/>
          </a:prstGeom>
          <a:noFill/>
        </p:spPr>
        <p:txBody>
          <a:bodyPr wrap="none" lIns="75895" tIns="37948" rIns="75895" bIns="37948" rtlCol="0">
            <a:spAutoFit/>
          </a:bodyPr>
          <a:lstStyle/>
          <a:p>
            <a:r>
              <a:rPr lang="en-US" altLang="zh-CN" sz="11500" dirty="0">
                <a:solidFill>
                  <a:schemeClr val="bg1"/>
                </a:solidFill>
                <a:latin typeface="AlphabeticSprinklesLight" panose="02000303000000000000" pitchFamily="2" charset="0"/>
                <a:ea typeface="AlphabeticSprinklesLight" panose="02000303000000000000" pitchFamily="2" charset="0"/>
              </a:rPr>
              <a:t>2</a:t>
            </a:r>
            <a:endParaRPr lang="zh-CN" altLang="en-US" sz="11500" dirty="0">
              <a:solidFill>
                <a:schemeClr val="bg1"/>
              </a:solidFill>
              <a:latin typeface="AlphabeticSprinklesLight" panose="02000303000000000000" pitchFamily="2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259032" y="3654620"/>
            <a:ext cx="3602249" cy="766449"/>
          </a:xfrm>
          <a:prstGeom prst="rect">
            <a:avLst/>
          </a:prstGeom>
          <a:noFill/>
        </p:spPr>
        <p:txBody>
          <a:bodyPr wrap="none" lIns="75895" tIns="37948" rIns="75895" bIns="37948" rtlCol="0">
            <a:spAutoFit/>
          </a:bodyPr>
          <a:lstStyle/>
          <a:p>
            <a:r>
              <a:rPr lang="zh-CN" altLang="en-US" sz="45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</a:p>
        </p:txBody>
      </p:sp>
      <p:cxnSp>
        <p:nvCxnSpPr>
          <p:cNvPr id="9" name="直接连接符 8"/>
          <p:cNvCxnSpPr/>
          <p:nvPr/>
        </p:nvCxnSpPr>
        <p:spPr>
          <a:xfrm flipV="1">
            <a:off x="2848681" y="3523430"/>
            <a:ext cx="4422952" cy="937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99891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5877" y="93708"/>
            <a:ext cx="1396229" cy="580991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7063" y="131191"/>
            <a:ext cx="496646" cy="496654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268610" y="-74966"/>
            <a:ext cx="485942" cy="843094"/>
          </a:xfrm>
          <a:prstGeom prst="rect">
            <a:avLst/>
          </a:prstGeom>
          <a:noFill/>
        </p:spPr>
        <p:txBody>
          <a:bodyPr wrap="none" lIns="75895" tIns="37948" rIns="75895" bIns="37948" rtlCol="0">
            <a:spAutoFit/>
          </a:bodyPr>
          <a:lstStyle/>
          <a:p>
            <a:r>
              <a:rPr lang="en-US" altLang="zh-CN" sz="5000" dirty="0">
                <a:solidFill>
                  <a:schemeClr val="bg1"/>
                </a:solidFill>
                <a:latin typeface="AlphabeticSprinklesLight" panose="02000303000000000000" pitchFamily="2" charset="0"/>
                <a:ea typeface="AlphabeticSprinklesLight" panose="02000303000000000000" pitchFamily="2" charset="0"/>
              </a:rPr>
              <a:t>2</a:t>
            </a:r>
            <a:endParaRPr lang="zh-CN" altLang="en-US" sz="5000" dirty="0">
              <a:solidFill>
                <a:schemeClr val="bg1"/>
              </a:solidFill>
              <a:latin typeface="AlphabeticSprinklesLight" panose="02000303000000000000" pitchFamily="2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202105" y="159303"/>
            <a:ext cx="1941637" cy="434321"/>
          </a:xfrm>
          <a:prstGeom prst="rect">
            <a:avLst/>
          </a:prstGeom>
          <a:noFill/>
        </p:spPr>
        <p:txBody>
          <a:bodyPr wrap="none" lIns="75895" tIns="37948" rIns="75895" bIns="37948" rtlCol="0">
            <a:spAutoFit/>
          </a:bodyPr>
          <a:lstStyle/>
          <a:p>
            <a:r>
              <a:rPr lang="zh-CN" altLang="en-US" sz="23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649951">
            <a:off x="-93387" y="64535"/>
            <a:ext cx="5073765" cy="5486839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4486885" y="2113772"/>
            <a:ext cx="653445" cy="13676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5895" tIns="37948" rIns="75895" bIns="37948"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5386824" y="2113772"/>
            <a:ext cx="653445" cy="136769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5895" tIns="37948" rIns="75895" bIns="37948"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6286763" y="2113772"/>
            <a:ext cx="653445" cy="136769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5895" tIns="37948" rIns="75895" bIns="37948"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7186703" y="2113772"/>
            <a:ext cx="653445" cy="136769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5895" tIns="37948" rIns="75895" bIns="37948"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3601055" y="2416857"/>
            <a:ext cx="568771" cy="871727"/>
          </a:xfrm>
          <a:prstGeom prst="rect">
            <a:avLst/>
          </a:prstGeom>
          <a:noFill/>
        </p:spPr>
        <p:txBody>
          <a:bodyPr vert="eaVert" wrap="none" lIns="75895" tIns="37948" rIns="75895" bIns="37948" rtlCol="0">
            <a:spAutoFit/>
          </a:bodyPr>
          <a:lstStyle/>
          <a:p>
            <a:r>
              <a:rPr lang="zh-CN" altLang="en-US" sz="27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颜 色</a:t>
            </a:r>
          </a:p>
        </p:txBody>
      </p:sp>
    </p:spTree>
    <p:extLst>
      <p:ext uri="{BB962C8B-B14F-4D97-AF65-F5344CB8AC3E}">
        <p14:creationId xmlns:p14="http://schemas.microsoft.com/office/powerpoint/2010/main" val="11234096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5877" y="93708"/>
            <a:ext cx="1396229" cy="580991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7063" y="131191"/>
            <a:ext cx="496646" cy="496654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268610" y="-74966"/>
            <a:ext cx="485942" cy="843094"/>
          </a:xfrm>
          <a:prstGeom prst="rect">
            <a:avLst/>
          </a:prstGeom>
          <a:noFill/>
        </p:spPr>
        <p:txBody>
          <a:bodyPr wrap="none" lIns="75895" tIns="37948" rIns="75895" bIns="37948" rtlCol="0">
            <a:spAutoFit/>
          </a:bodyPr>
          <a:lstStyle/>
          <a:p>
            <a:r>
              <a:rPr lang="en-US" altLang="zh-CN" sz="5000" dirty="0">
                <a:solidFill>
                  <a:schemeClr val="bg1"/>
                </a:solidFill>
                <a:latin typeface="AlphabeticSprinklesLight" panose="02000303000000000000" pitchFamily="2" charset="0"/>
                <a:ea typeface="AlphabeticSprinklesLight" panose="02000303000000000000" pitchFamily="2" charset="0"/>
              </a:rPr>
              <a:t>2</a:t>
            </a:r>
            <a:endParaRPr lang="zh-CN" altLang="en-US" sz="5000" dirty="0">
              <a:solidFill>
                <a:schemeClr val="bg1"/>
              </a:solidFill>
              <a:latin typeface="AlphabeticSprinklesLight" panose="02000303000000000000" pitchFamily="2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202105" y="159303"/>
            <a:ext cx="1941637" cy="434321"/>
          </a:xfrm>
          <a:prstGeom prst="rect">
            <a:avLst/>
          </a:prstGeom>
          <a:noFill/>
        </p:spPr>
        <p:txBody>
          <a:bodyPr wrap="none" lIns="75895" tIns="37948" rIns="75895" bIns="37948" rtlCol="0">
            <a:spAutoFit/>
          </a:bodyPr>
          <a:lstStyle/>
          <a:p>
            <a:r>
              <a:rPr lang="zh-CN" altLang="en-US" sz="23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-365504" y="278284"/>
            <a:ext cx="5078990" cy="5492299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673479" y="1797835"/>
            <a:ext cx="1175201" cy="383225"/>
          </a:xfrm>
          <a:prstGeom prst="rect">
            <a:avLst/>
          </a:prstGeom>
          <a:noFill/>
        </p:spPr>
        <p:txBody>
          <a:bodyPr wrap="none" lIns="75895" tIns="37948" rIns="75895" bIns="37948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动手能力</a:t>
            </a:r>
          </a:p>
        </p:txBody>
      </p:sp>
      <p:cxnSp>
        <p:nvCxnSpPr>
          <p:cNvPr id="9" name="直接连接符 8"/>
          <p:cNvCxnSpPr/>
          <p:nvPr/>
        </p:nvCxnSpPr>
        <p:spPr>
          <a:xfrm>
            <a:off x="2427001" y="2846388"/>
            <a:ext cx="7693312" cy="0"/>
          </a:xfrm>
          <a:prstGeom prst="line">
            <a:avLst/>
          </a:prstGeom>
          <a:ln w="12700"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/>
          <p:cNvSpPr txBox="1"/>
          <p:nvPr/>
        </p:nvSpPr>
        <p:spPr>
          <a:xfrm>
            <a:off x="4216797" y="1921019"/>
            <a:ext cx="4432322" cy="383225"/>
          </a:xfrm>
          <a:prstGeom prst="rect">
            <a:avLst/>
          </a:prstGeom>
          <a:noFill/>
        </p:spPr>
        <p:txBody>
          <a:bodyPr wrap="square" lIns="75895" tIns="37948" rIns="75895" bIns="37948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你听说过第一</a:t>
            </a:r>
            <a:r>
              <a:rPr lang="en-US" altLang="zh-CN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么？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4216797" y="3073631"/>
            <a:ext cx="4432322" cy="383225"/>
          </a:xfrm>
          <a:prstGeom prst="rect">
            <a:avLst/>
          </a:prstGeom>
          <a:noFill/>
        </p:spPr>
        <p:txBody>
          <a:bodyPr wrap="square" lIns="75895" tIns="37948" rIns="75895" bIns="37948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你听说过第一</a:t>
            </a:r>
            <a:r>
              <a:rPr lang="en-US" altLang="zh-CN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么？</a:t>
            </a:r>
          </a:p>
        </p:txBody>
      </p:sp>
    </p:spTree>
    <p:extLst>
      <p:ext uri="{BB962C8B-B14F-4D97-AF65-F5344CB8AC3E}">
        <p14:creationId xmlns:p14="http://schemas.microsoft.com/office/powerpoint/2010/main" val="4836927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5877" y="93708"/>
            <a:ext cx="1396229" cy="580991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7063" y="131191"/>
            <a:ext cx="496646" cy="496654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268610" y="-74966"/>
            <a:ext cx="485942" cy="843094"/>
          </a:xfrm>
          <a:prstGeom prst="rect">
            <a:avLst/>
          </a:prstGeom>
          <a:noFill/>
        </p:spPr>
        <p:txBody>
          <a:bodyPr wrap="none" lIns="75895" tIns="37948" rIns="75895" bIns="37948" rtlCol="0">
            <a:spAutoFit/>
          </a:bodyPr>
          <a:lstStyle/>
          <a:p>
            <a:r>
              <a:rPr lang="en-US" altLang="zh-CN" sz="5000" dirty="0">
                <a:solidFill>
                  <a:schemeClr val="bg1"/>
                </a:solidFill>
                <a:latin typeface="AlphabeticSprinklesLight" panose="02000303000000000000" pitchFamily="2" charset="0"/>
                <a:ea typeface="AlphabeticSprinklesLight" panose="02000303000000000000" pitchFamily="2" charset="0"/>
              </a:rPr>
              <a:t>2</a:t>
            </a:r>
            <a:endParaRPr lang="zh-CN" altLang="en-US" sz="5000" dirty="0">
              <a:solidFill>
                <a:schemeClr val="bg1"/>
              </a:solidFill>
              <a:latin typeface="AlphabeticSprinklesLight" panose="02000303000000000000" pitchFamily="2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202105" y="159303"/>
            <a:ext cx="1941637" cy="434321"/>
          </a:xfrm>
          <a:prstGeom prst="rect">
            <a:avLst/>
          </a:prstGeom>
          <a:noFill/>
        </p:spPr>
        <p:txBody>
          <a:bodyPr wrap="none" lIns="75895" tIns="37948" rIns="75895" bIns="37948" rtlCol="0">
            <a:spAutoFit/>
          </a:bodyPr>
          <a:lstStyle/>
          <a:p>
            <a:r>
              <a:rPr lang="zh-CN" altLang="en-US" sz="23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66222" y="1475579"/>
            <a:ext cx="4539955" cy="3214847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4472556" y="3991971"/>
            <a:ext cx="1175201" cy="383225"/>
          </a:xfrm>
          <a:prstGeom prst="rect">
            <a:avLst/>
          </a:prstGeom>
          <a:noFill/>
        </p:spPr>
        <p:txBody>
          <a:bodyPr wrap="none" lIns="75895" tIns="37948" rIns="75895" bIns="37948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我爱游戏</a:t>
            </a:r>
          </a:p>
        </p:txBody>
      </p:sp>
      <p:sp>
        <p:nvSpPr>
          <p:cNvPr id="8" name="椭圆 7"/>
          <p:cNvSpPr/>
          <p:nvPr/>
        </p:nvSpPr>
        <p:spPr>
          <a:xfrm>
            <a:off x="6784358" y="684069"/>
            <a:ext cx="927696" cy="927712"/>
          </a:xfrm>
          <a:prstGeom prst="ellipse">
            <a:avLst/>
          </a:prstGeom>
          <a:solidFill>
            <a:srgbClr val="92D050"/>
          </a:solidFill>
          <a:ln w="19050">
            <a:solidFill>
              <a:schemeClr val="bg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5895" tIns="37948" rIns="75895" bIns="37948" rtlCol="0" anchor="ctr"/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LOL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7187296" y="2539493"/>
            <a:ext cx="1536789" cy="1536816"/>
          </a:xfrm>
          <a:prstGeom prst="ellipse">
            <a:avLst/>
          </a:prstGeom>
          <a:solidFill>
            <a:srgbClr val="92D050"/>
          </a:solidFill>
          <a:ln w="19050">
            <a:solidFill>
              <a:schemeClr val="bg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5895" tIns="37948" rIns="75895" bIns="37948" rtlCol="0" anchor="ctr"/>
          <a:lstStyle/>
          <a:p>
            <a:pPr algn="ctr"/>
            <a:r>
              <a:rPr lang="zh-CN" altLang="en-US" sz="17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穿越火线</a:t>
            </a:r>
          </a:p>
        </p:txBody>
      </p:sp>
      <p:sp>
        <p:nvSpPr>
          <p:cNvPr id="10" name="椭圆 9"/>
          <p:cNvSpPr/>
          <p:nvPr/>
        </p:nvSpPr>
        <p:spPr>
          <a:xfrm>
            <a:off x="1152590" y="1349398"/>
            <a:ext cx="1040144" cy="1040162"/>
          </a:xfrm>
          <a:prstGeom prst="ellipse">
            <a:avLst/>
          </a:prstGeom>
          <a:solidFill>
            <a:srgbClr val="92D050"/>
          </a:solidFill>
          <a:ln w="19050">
            <a:solidFill>
              <a:schemeClr val="bg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5895" tIns="37948" rIns="75895" bIns="37948" rtlCol="0" anchor="ctr"/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斗地主</a:t>
            </a:r>
          </a:p>
        </p:txBody>
      </p:sp>
      <p:sp>
        <p:nvSpPr>
          <p:cNvPr id="11" name="椭圆 10"/>
          <p:cNvSpPr/>
          <p:nvPr/>
        </p:nvSpPr>
        <p:spPr>
          <a:xfrm>
            <a:off x="1705461" y="3373496"/>
            <a:ext cx="1405598" cy="1405622"/>
          </a:xfrm>
          <a:prstGeom prst="ellipse">
            <a:avLst/>
          </a:prstGeom>
          <a:solidFill>
            <a:srgbClr val="92D050"/>
          </a:solidFill>
          <a:ln w="19050">
            <a:solidFill>
              <a:schemeClr val="bg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5895" tIns="37948" rIns="75895" bIns="37948" rtlCol="0" anchor="ctr"/>
          <a:lstStyle/>
          <a:p>
            <a:pPr algn="ctr"/>
            <a:r>
              <a:rPr lang="zh-CN" altLang="en-US" sz="17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消消乐</a:t>
            </a:r>
          </a:p>
        </p:txBody>
      </p:sp>
      <p:cxnSp>
        <p:nvCxnSpPr>
          <p:cNvPr id="13" name="直接连接符 12"/>
          <p:cNvCxnSpPr>
            <a:endCxn id="8" idx="3"/>
          </p:cNvCxnSpPr>
          <p:nvPr/>
        </p:nvCxnSpPr>
        <p:spPr>
          <a:xfrm flipV="1">
            <a:off x="6015965" y="1475921"/>
            <a:ext cx="904251" cy="1110426"/>
          </a:xfrm>
          <a:prstGeom prst="line">
            <a:avLst/>
          </a:prstGeom>
          <a:ln>
            <a:solidFill>
              <a:schemeClr val="bg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>
            <a:endCxn id="9" idx="2"/>
          </p:cNvCxnSpPr>
          <p:nvPr/>
        </p:nvCxnSpPr>
        <p:spPr>
          <a:xfrm>
            <a:off x="5697362" y="3242305"/>
            <a:ext cx="1489934" cy="65596"/>
          </a:xfrm>
          <a:prstGeom prst="line">
            <a:avLst/>
          </a:prstGeom>
          <a:ln>
            <a:solidFill>
              <a:schemeClr val="bg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>
            <a:stCxn id="10" idx="6"/>
          </p:cNvCxnSpPr>
          <p:nvPr/>
        </p:nvCxnSpPr>
        <p:spPr>
          <a:xfrm>
            <a:off x="2192734" y="1869479"/>
            <a:ext cx="1808539" cy="829318"/>
          </a:xfrm>
          <a:prstGeom prst="line">
            <a:avLst/>
          </a:prstGeom>
          <a:ln>
            <a:solidFill>
              <a:schemeClr val="bg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>
            <a:stCxn id="11" idx="6"/>
          </p:cNvCxnSpPr>
          <p:nvPr/>
        </p:nvCxnSpPr>
        <p:spPr>
          <a:xfrm flipV="1">
            <a:off x="3111059" y="3073631"/>
            <a:ext cx="1499305" cy="1002675"/>
          </a:xfrm>
          <a:prstGeom prst="line">
            <a:avLst/>
          </a:prstGeom>
          <a:ln>
            <a:solidFill>
              <a:schemeClr val="bg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77420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02107" y="468541"/>
            <a:ext cx="5847291" cy="4291837"/>
          </a:xfrm>
          <a:custGeom>
            <a:avLst/>
            <a:gdLst>
              <a:gd name="connsiteX0" fmla="*/ 1431814 w 7044266"/>
              <a:gd name="connsiteY0" fmla="*/ 1614311 h 5170311"/>
              <a:gd name="connsiteX1" fmla="*/ 1117600 w 7044266"/>
              <a:gd name="connsiteY1" fmla="*/ 1928525 h 5170311"/>
              <a:gd name="connsiteX2" fmla="*/ 1117600 w 7044266"/>
              <a:gd name="connsiteY2" fmla="*/ 3185342 h 5170311"/>
              <a:gd name="connsiteX3" fmla="*/ 1431814 w 7044266"/>
              <a:gd name="connsiteY3" fmla="*/ 3499556 h 5170311"/>
              <a:gd name="connsiteX4" fmla="*/ 6255919 w 7044266"/>
              <a:gd name="connsiteY4" fmla="*/ 3499556 h 5170311"/>
              <a:gd name="connsiteX5" fmla="*/ 6570133 w 7044266"/>
              <a:gd name="connsiteY5" fmla="*/ 3185342 h 5170311"/>
              <a:gd name="connsiteX6" fmla="*/ 6570133 w 7044266"/>
              <a:gd name="connsiteY6" fmla="*/ 1928525 h 5170311"/>
              <a:gd name="connsiteX7" fmla="*/ 6255919 w 7044266"/>
              <a:gd name="connsiteY7" fmla="*/ 1614311 h 5170311"/>
              <a:gd name="connsiteX8" fmla="*/ 0 w 7044266"/>
              <a:gd name="connsiteY8" fmla="*/ 0 h 5170311"/>
              <a:gd name="connsiteX9" fmla="*/ 7044266 w 7044266"/>
              <a:gd name="connsiteY9" fmla="*/ 0 h 5170311"/>
              <a:gd name="connsiteX10" fmla="*/ 7044266 w 7044266"/>
              <a:gd name="connsiteY10" fmla="*/ 5170311 h 5170311"/>
              <a:gd name="connsiteX11" fmla="*/ 0 w 7044266"/>
              <a:gd name="connsiteY11" fmla="*/ 5170311 h 5170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044266" h="5170311">
                <a:moveTo>
                  <a:pt x="1431814" y="1614311"/>
                </a:moveTo>
                <a:cubicBezTo>
                  <a:pt x="1258278" y="1614311"/>
                  <a:pt x="1117600" y="1754989"/>
                  <a:pt x="1117600" y="1928525"/>
                </a:cubicBezTo>
                <a:lnTo>
                  <a:pt x="1117600" y="3185342"/>
                </a:lnTo>
                <a:cubicBezTo>
                  <a:pt x="1117600" y="3358878"/>
                  <a:pt x="1258278" y="3499556"/>
                  <a:pt x="1431814" y="3499556"/>
                </a:cubicBezTo>
                <a:lnTo>
                  <a:pt x="6255919" y="3499556"/>
                </a:lnTo>
                <a:cubicBezTo>
                  <a:pt x="6429455" y="3499556"/>
                  <a:pt x="6570133" y="3358878"/>
                  <a:pt x="6570133" y="3185342"/>
                </a:cubicBezTo>
                <a:lnTo>
                  <a:pt x="6570133" y="1928525"/>
                </a:lnTo>
                <a:cubicBezTo>
                  <a:pt x="6570133" y="1754989"/>
                  <a:pt x="6429455" y="1614311"/>
                  <a:pt x="6255919" y="1614311"/>
                </a:cubicBezTo>
                <a:close/>
                <a:moveTo>
                  <a:pt x="0" y="0"/>
                </a:moveTo>
                <a:lnTo>
                  <a:pt x="7044266" y="0"/>
                </a:lnTo>
                <a:lnTo>
                  <a:pt x="7044266" y="5170311"/>
                </a:lnTo>
                <a:lnTo>
                  <a:pt x="0" y="5170311"/>
                </a:lnTo>
                <a:close/>
              </a:path>
            </a:pathLst>
          </a:cu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89380" y="1733602"/>
            <a:ext cx="4713442" cy="1621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62779" y="849232"/>
            <a:ext cx="994755" cy="994772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4632895" y="1643701"/>
            <a:ext cx="854523" cy="1839478"/>
          </a:xfrm>
          <a:prstGeom prst="rect">
            <a:avLst/>
          </a:prstGeom>
          <a:noFill/>
        </p:spPr>
        <p:txBody>
          <a:bodyPr wrap="none" lIns="75895" tIns="37948" rIns="75895" bIns="37948" rtlCol="0">
            <a:spAutoFit/>
          </a:bodyPr>
          <a:lstStyle/>
          <a:p>
            <a:r>
              <a:rPr lang="en-US" altLang="zh-CN" sz="11500" dirty="0">
                <a:solidFill>
                  <a:schemeClr val="bg1"/>
                </a:solidFill>
                <a:latin typeface="AlphabeticSprinklesLight" panose="02000303000000000000" pitchFamily="2" charset="0"/>
                <a:ea typeface="AlphabeticSprinklesLight" panose="02000303000000000000" pitchFamily="2" charset="0"/>
              </a:rPr>
              <a:t>3</a:t>
            </a:r>
            <a:endParaRPr lang="zh-CN" altLang="en-US" sz="11500" dirty="0">
              <a:solidFill>
                <a:schemeClr val="bg1"/>
              </a:solidFill>
              <a:latin typeface="AlphabeticSprinklesLight" panose="02000303000000000000" pitchFamily="2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259032" y="3654620"/>
            <a:ext cx="3602249" cy="766449"/>
          </a:xfrm>
          <a:prstGeom prst="rect">
            <a:avLst/>
          </a:prstGeom>
          <a:noFill/>
        </p:spPr>
        <p:txBody>
          <a:bodyPr wrap="none" lIns="75895" tIns="37948" rIns="75895" bIns="37948" rtlCol="0">
            <a:spAutoFit/>
          </a:bodyPr>
          <a:lstStyle/>
          <a:p>
            <a:r>
              <a:rPr lang="zh-CN" altLang="en-US" sz="45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</a:p>
        </p:txBody>
      </p:sp>
      <p:cxnSp>
        <p:nvCxnSpPr>
          <p:cNvPr id="9" name="直接连接符 8"/>
          <p:cNvCxnSpPr/>
          <p:nvPr/>
        </p:nvCxnSpPr>
        <p:spPr>
          <a:xfrm flipV="1">
            <a:off x="2848681" y="3523430"/>
            <a:ext cx="4422952" cy="937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65505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5877" y="93708"/>
            <a:ext cx="1396229" cy="580991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7063" y="131191"/>
            <a:ext cx="496646" cy="496654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268609" y="-74966"/>
            <a:ext cx="457999" cy="843094"/>
          </a:xfrm>
          <a:prstGeom prst="rect">
            <a:avLst/>
          </a:prstGeom>
          <a:noFill/>
        </p:spPr>
        <p:txBody>
          <a:bodyPr wrap="none" lIns="75895" tIns="37948" rIns="75895" bIns="37948" rtlCol="0">
            <a:spAutoFit/>
          </a:bodyPr>
          <a:lstStyle/>
          <a:p>
            <a:r>
              <a:rPr lang="en-US" altLang="zh-CN" sz="5000" dirty="0">
                <a:solidFill>
                  <a:schemeClr val="bg1"/>
                </a:solidFill>
                <a:latin typeface="AlphabeticSprinklesLight" panose="02000303000000000000" pitchFamily="2" charset="0"/>
                <a:ea typeface="AlphabeticSprinklesLight" panose="02000303000000000000" pitchFamily="2" charset="0"/>
              </a:rPr>
              <a:t>3</a:t>
            </a:r>
            <a:endParaRPr lang="zh-CN" altLang="en-US" sz="5000" dirty="0">
              <a:solidFill>
                <a:schemeClr val="bg1"/>
              </a:solidFill>
              <a:latin typeface="AlphabeticSprinklesLight" panose="02000303000000000000" pitchFamily="2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202105" y="159303"/>
            <a:ext cx="1941637" cy="434321"/>
          </a:xfrm>
          <a:prstGeom prst="rect">
            <a:avLst/>
          </a:prstGeom>
          <a:noFill/>
        </p:spPr>
        <p:txBody>
          <a:bodyPr wrap="none" lIns="75895" tIns="37948" rIns="75895" bIns="37948" rtlCol="0">
            <a:spAutoFit/>
          </a:bodyPr>
          <a:lstStyle/>
          <a:p>
            <a:r>
              <a:rPr lang="zh-CN" altLang="en-US" sz="23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24763" y="2104895"/>
            <a:ext cx="4539993" cy="321487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5415672" y="4101563"/>
            <a:ext cx="1175201" cy="383225"/>
          </a:xfrm>
          <a:prstGeom prst="rect">
            <a:avLst/>
          </a:prstGeom>
          <a:noFill/>
        </p:spPr>
        <p:txBody>
          <a:bodyPr wrap="none" lIns="75895" tIns="37948" rIns="75895" bIns="37948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我爱美术</a:t>
            </a:r>
          </a:p>
        </p:txBody>
      </p:sp>
      <p:sp>
        <p:nvSpPr>
          <p:cNvPr id="8" name="八边形 7"/>
          <p:cNvSpPr/>
          <p:nvPr/>
        </p:nvSpPr>
        <p:spPr>
          <a:xfrm>
            <a:off x="2152051" y="3795182"/>
            <a:ext cx="1143221" cy="1143241"/>
          </a:xfrm>
          <a:prstGeom prst="octagon">
            <a:avLst/>
          </a:prstGeom>
          <a:solidFill>
            <a:srgbClr val="C13A39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5895" tIns="37948" rIns="75895" bIns="37948" rtlCol="0" anchor="ctr"/>
          <a:lstStyle/>
          <a:p>
            <a:pPr algn="ctr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素描</a:t>
            </a:r>
          </a:p>
        </p:txBody>
      </p:sp>
      <p:sp>
        <p:nvSpPr>
          <p:cNvPr id="9" name="八边形 8"/>
          <p:cNvSpPr/>
          <p:nvPr/>
        </p:nvSpPr>
        <p:spPr>
          <a:xfrm>
            <a:off x="2761145" y="1703147"/>
            <a:ext cx="1143221" cy="1143241"/>
          </a:xfrm>
          <a:prstGeom prst="octagon">
            <a:avLst/>
          </a:prstGeom>
          <a:solidFill>
            <a:srgbClr val="5C9CD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5895" tIns="37948" rIns="75895" bIns="37948" rtlCol="0" anchor="ctr"/>
          <a:lstStyle/>
          <a:p>
            <a:pPr algn="ctr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彩绘</a:t>
            </a:r>
          </a:p>
        </p:txBody>
      </p:sp>
      <p:sp>
        <p:nvSpPr>
          <p:cNvPr id="10" name="八边形 9"/>
          <p:cNvSpPr/>
          <p:nvPr/>
        </p:nvSpPr>
        <p:spPr>
          <a:xfrm>
            <a:off x="4910226" y="660356"/>
            <a:ext cx="1143221" cy="1143241"/>
          </a:xfrm>
          <a:prstGeom prst="octagon">
            <a:avLst/>
          </a:prstGeom>
          <a:solidFill>
            <a:srgbClr val="5CCE7B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5895" tIns="37948" rIns="75895" bIns="37948" rtlCol="0" anchor="ctr"/>
          <a:lstStyle/>
          <a:p>
            <a:pPr algn="ctr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卡通</a:t>
            </a:r>
          </a:p>
        </p:txBody>
      </p:sp>
      <p:sp>
        <p:nvSpPr>
          <p:cNvPr id="11" name="八边形 10"/>
          <p:cNvSpPr/>
          <p:nvPr/>
        </p:nvSpPr>
        <p:spPr>
          <a:xfrm>
            <a:off x="7168555" y="1703147"/>
            <a:ext cx="1143221" cy="1143241"/>
          </a:xfrm>
          <a:prstGeom prst="octagon">
            <a:avLst/>
          </a:prstGeom>
          <a:solidFill>
            <a:srgbClr val="DEAB6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5895" tIns="37948" rIns="75895" bIns="37948" rtlCol="0" anchor="ctr"/>
          <a:lstStyle/>
          <a:p>
            <a:pPr algn="ctr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国画</a:t>
            </a:r>
          </a:p>
        </p:txBody>
      </p:sp>
    </p:spTree>
    <p:extLst>
      <p:ext uri="{BB962C8B-B14F-4D97-AF65-F5344CB8AC3E}">
        <p14:creationId xmlns:p14="http://schemas.microsoft.com/office/powerpoint/2010/main" val="1245751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5877" y="93708"/>
            <a:ext cx="1396229" cy="580991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7063" y="131191"/>
            <a:ext cx="496646" cy="496654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268609" y="-74966"/>
            <a:ext cx="457999" cy="843094"/>
          </a:xfrm>
          <a:prstGeom prst="rect">
            <a:avLst/>
          </a:prstGeom>
          <a:noFill/>
        </p:spPr>
        <p:txBody>
          <a:bodyPr wrap="none" lIns="75895" tIns="37948" rIns="75895" bIns="37948" rtlCol="0">
            <a:spAutoFit/>
          </a:bodyPr>
          <a:lstStyle/>
          <a:p>
            <a:r>
              <a:rPr lang="en-US" altLang="zh-CN" sz="5000" dirty="0">
                <a:solidFill>
                  <a:schemeClr val="bg1"/>
                </a:solidFill>
                <a:latin typeface="AlphabeticSprinklesLight" panose="02000303000000000000" pitchFamily="2" charset="0"/>
                <a:ea typeface="AlphabeticSprinklesLight" panose="02000303000000000000" pitchFamily="2" charset="0"/>
              </a:rPr>
              <a:t>3</a:t>
            </a:r>
            <a:endParaRPr lang="zh-CN" altLang="en-US" sz="5000" dirty="0">
              <a:solidFill>
                <a:schemeClr val="bg1"/>
              </a:solidFill>
              <a:latin typeface="AlphabeticSprinklesLight" panose="02000303000000000000" pitchFamily="2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202105" y="159303"/>
            <a:ext cx="1941637" cy="434321"/>
          </a:xfrm>
          <a:prstGeom prst="rect">
            <a:avLst/>
          </a:prstGeom>
          <a:noFill/>
        </p:spPr>
        <p:txBody>
          <a:bodyPr wrap="none" lIns="75895" tIns="37948" rIns="75895" bIns="37948" rtlCol="0">
            <a:spAutoFit/>
          </a:bodyPr>
          <a:lstStyle/>
          <a:p>
            <a:r>
              <a:rPr lang="zh-CN" altLang="en-US" sz="23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9392" y="2017535"/>
            <a:ext cx="2100426" cy="195391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46053" y="3549885"/>
            <a:ext cx="2100426" cy="195391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95198" y="2013298"/>
            <a:ext cx="2100426" cy="1953915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647948" y="1564356"/>
            <a:ext cx="1302940" cy="306580"/>
          </a:xfrm>
          <a:prstGeom prst="rect">
            <a:avLst/>
          </a:prstGeom>
          <a:noFill/>
        </p:spPr>
        <p:txBody>
          <a:bodyPr wrap="none" lIns="75895" tIns="37948" rIns="75895" bIns="37948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631606" y="1873365"/>
            <a:ext cx="4126176" cy="689804"/>
          </a:xfrm>
          <a:prstGeom prst="rect">
            <a:avLst/>
          </a:prstGeom>
          <a:noFill/>
        </p:spPr>
        <p:txBody>
          <a:bodyPr wrap="square" lIns="75895" tIns="37948" rIns="75895" bIns="37948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你听说过第一</a:t>
            </a:r>
            <a:r>
              <a:rPr lang="en-US" altLang="zh-CN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么？</a:t>
            </a:r>
            <a:endParaRPr lang="en-US" altLang="zh-CN" sz="1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sz="1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388148" y="3045403"/>
            <a:ext cx="1302940" cy="306580"/>
          </a:xfrm>
          <a:prstGeom prst="rect">
            <a:avLst/>
          </a:prstGeom>
          <a:noFill/>
        </p:spPr>
        <p:txBody>
          <a:bodyPr wrap="none" lIns="75895" tIns="37948" rIns="75895" bIns="37948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2371806" y="3354412"/>
            <a:ext cx="4126176" cy="689804"/>
          </a:xfrm>
          <a:prstGeom prst="rect">
            <a:avLst/>
          </a:prstGeom>
          <a:noFill/>
        </p:spPr>
        <p:txBody>
          <a:bodyPr wrap="square" lIns="75895" tIns="37948" rIns="75895" bIns="37948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你听说过第一</a:t>
            </a:r>
            <a:r>
              <a:rPr lang="en-US" altLang="zh-CN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么？</a:t>
            </a:r>
            <a:endParaRPr lang="en-US" altLang="zh-CN" sz="1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sz="1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396472" y="1564356"/>
            <a:ext cx="1302940" cy="306580"/>
          </a:xfrm>
          <a:prstGeom prst="rect">
            <a:avLst/>
          </a:prstGeom>
          <a:noFill/>
        </p:spPr>
        <p:txBody>
          <a:bodyPr wrap="none" lIns="75895" tIns="37948" rIns="75895" bIns="37948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5380130" y="1873365"/>
            <a:ext cx="4126176" cy="689804"/>
          </a:xfrm>
          <a:prstGeom prst="rect">
            <a:avLst/>
          </a:prstGeom>
          <a:noFill/>
        </p:spPr>
        <p:txBody>
          <a:bodyPr wrap="square" lIns="75895" tIns="37948" rIns="75895" bIns="37948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你听说过第一</a:t>
            </a:r>
            <a:r>
              <a:rPr lang="en-US" altLang="zh-CN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么？</a:t>
            </a:r>
            <a:endParaRPr lang="en-US" altLang="zh-CN" sz="1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sz="1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463040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5877" y="93708"/>
            <a:ext cx="1396229" cy="580991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7063" y="131191"/>
            <a:ext cx="496646" cy="496654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268609" y="-74966"/>
            <a:ext cx="457999" cy="843094"/>
          </a:xfrm>
          <a:prstGeom prst="rect">
            <a:avLst/>
          </a:prstGeom>
          <a:noFill/>
        </p:spPr>
        <p:txBody>
          <a:bodyPr wrap="none" lIns="75895" tIns="37948" rIns="75895" bIns="37948" rtlCol="0">
            <a:spAutoFit/>
          </a:bodyPr>
          <a:lstStyle/>
          <a:p>
            <a:r>
              <a:rPr lang="en-US" altLang="zh-CN" sz="5000" dirty="0">
                <a:solidFill>
                  <a:schemeClr val="bg1"/>
                </a:solidFill>
                <a:latin typeface="AlphabeticSprinklesLight" panose="02000303000000000000" pitchFamily="2" charset="0"/>
                <a:ea typeface="AlphabeticSprinklesLight" panose="02000303000000000000" pitchFamily="2" charset="0"/>
              </a:rPr>
              <a:t>3</a:t>
            </a:r>
            <a:endParaRPr lang="zh-CN" altLang="en-US" sz="5000" dirty="0">
              <a:solidFill>
                <a:schemeClr val="bg1"/>
              </a:solidFill>
              <a:latin typeface="AlphabeticSprinklesLight" panose="02000303000000000000" pitchFamily="2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202105" y="159303"/>
            <a:ext cx="1941637" cy="434321"/>
          </a:xfrm>
          <a:prstGeom prst="rect">
            <a:avLst/>
          </a:prstGeom>
          <a:noFill/>
        </p:spPr>
        <p:txBody>
          <a:bodyPr wrap="none" lIns="75895" tIns="37948" rIns="75895" bIns="37948" rtlCol="0">
            <a:spAutoFit/>
          </a:bodyPr>
          <a:lstStyle/>
          <a:p>
            <a:r>
              <a:rPr lang="zh-CN" altLang="en-US" sz="23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12404" y="277697"/>
            <a:ext cx="3534567" cy="3288024"/>
          </a:xfrm>
          <a:prstGeom prst="rect">
            <a:avLst/>
          </a:prstGeom>
        </p:spPr>
      </p:pic>
      <p:sp>
        <p:nvSpPr>
          <p:cNvPr id="7" name="云形 6"/>
          <p:cNvSpPr/>
          <p:nvPr/>
        </p:nvSpPr>
        <p:spPr>
          <a:xfrm rot="932558">
            <a:off x="1703319" y="1613769"/>
            <a:ext cx="5279013" cy="3535999"/>
          </a:xfrm>
          <a:prstGeom prst="cloud">
            <a:avLst/>
          </a:prstGeom>
          <a:solidFill>
            <a:srgbClr val="79D03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5895" tIns="37948" rIns="75895" bIns="37948"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2582532" y="2539808"/>
            <a:ext cx="1302940" cy="306580"/>
          </a:xfrm>
          <a:prstGeom prst="rect">
            <a:avLst/>
          </a:prstGeom>
          <a:noFill/>
        </p:spPr>
        <p:txBody>
          <a:bodyPr wrap="none" lIns="75895" tIns="37948" rIns="75895" bIns="37948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2566190" y="2848817"/>
            <a:ext cx="4126176" cy="689804"/>
          </a:xfrm>
          <a:prstGeom prst="rect">
            <a:avLst/>
          </a:prstGeom>
          <a:noFill/>
        </p:spPr>
        <p:txBody>
          <a:bodyPr wrap="square" lIns="75895" tIns="37948" rIns="75895" bIns="37948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你听说过第一</a:t>
            </a:r>
            <a:r>
              <a:rPr lang="en-US" altLang="zh-CN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么？</a:t>
            </a:r>
            <a:endParaRPr lang="en-US" altLang="zh-CN" sz="1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sz="1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028699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58330" y="571620"/>
            <a:ext cx="5847291" cy="4291837"/>
          </a:xfrm>
          <a:custGeom>
            <a:avLst/>
            <a:gdLst>
              <a:gd name="connsiteX0" fmla="*/ 1431814 w 7044266"/>
              <a:gd name="connsiteY0" fmla="*/ 1614311 h 5170311"/>
              <a:gd name="connsiteX1" fmla="*/ 1117600 w 7044266"/>
              <a:gd name="connsiteY1" fmla="*/ 1928525 h 5170311"/>
              <a:gd name="connsiteX2" fmla="*/ 1117600 w 7044266"/>
              <a:gd name="connsiteY2" fmla="*/ 3185342 h 5170311"/>
              <a:gd name="connsiteX3" fmla="*/ 1431814 w 7044266"/>
              <a:gd name="connsiteY3" fmla="*/ 3499556 h 5170311"/>
              <a:gd name="connsiteX4" fmla="*/ 6255919 w 7044266"/>
              <a:gd name="connsiteY4" fmla="*/ 3499556 h 5170311"/>
              <a:gd name="connsiteX5" fmla="*/ 6570133 w 7044266"/>
              <a:gd name="connsiteY5" fmla="*/ 3185342 h 5170311"/>
              <a:gd name="connsiteX6" fmla="*/ 6570133 w 7044266"/>
              <a:gd name="connsiteY6" fmla="*/ 1928525 h 5170311"/>
              <a:gd name="connsiteX7" fmla="*/ 6255919 w 7044266"/>
              <a:gd name="connsiteY7" fmla="*/ 1614311 h 5170311"/>
              <a:gd name="connsiteX8" fmla="*/ 0 w 7044266"/>
              <a:gd name="connsiteY8" fmla="*/ 0 h 5170311"/>
              <a:gd name="connsiteX9" fmla="*/ 7044266 w 7044266"/>
              <a:gd name="connsiteY9" fmla="*/ 0 h 5170311"/>
              <a:gd name="connsiteX10" fmla="*/ 7044266 w 7044266"/>
              <a:gd name="connsiteY10" fmla="*/ 5170311 h 5170311"/>
              <a:gd name="connsiteX11" fmla="*/ 0 w 7044266"/>
              <a:gd name="connsiteY11" fmla="*/ 5170311 h 5170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044266" h="5170311">
                <a:moveTo>
                  <a:pt x="1431814" y="1614311"/>
                </a:moveTo>
                <a:cubicBezTo>
                  <a:pt x="1258278" y="1614311"/>
                  <a:pt x="1117600" y="1754989"/>
                  <a:pt x="1117600" y="1928525"/>
                </a:cubicBezTo>
                <a:lnTo>
                  <a:pt x="1117600" y="3185342"/>
                </a:lnTo>
                <a:cubicBezTo>
                  <a:pt x="1117600" y="3358878"/>
                  <a:pt x="1258278" y="3499556"/>
                  <a:pt x="1431814" y="3499556"/>
                </a:cubicBezTo>
                <a:lnTo>
                  <a:pt x="6255919" y="3499556"/>
                </a:lnTo>
                <a:cubicBezTo>
                  <a:pt x="6429455" y="3499556"/>
                  <a:pt x="6570133" y="3358878"/>
                  <a:pt x="6570133" y="3185342"/>
                </a:cubicBezTo>
                <a:lnTo>
                  <a:pt x="6570133" y="1928525"/>
                </a:lnTo>
                <a:cubicBezTo>
                  <a:pt x="6570133" y="1754989"/>
                  <a:pt x="6429455" y="1614311"/>
                  <a:pt x="6255919" y="1614311"/>
                </a:cubicBezTo>
                <a:close/>
                <a:moveTo>
                  <a:pt x="0" y="0"/>
                </a:moveTo>
                <a:lnTo>
                  <a:pt x="7044266" y="0"/>
                </a:lnTo>
                <a:lnTo>
                  <a:pt x="7044266" y="5170311"/>
                </a:lnTo>
                <a:lnTo>
                  <a:pt x="0" y="5170311"/>
                </a:lnTo>
                <a:close/>
              </a:path>
            </a:pathLst>
          </a:cu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89380" y="1733602"/>
            <a:ext cx="4713442" cy="162115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62779" y="849232"/>
            <a:ext cx="994755" cy="994772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4618258" y="1643701"/>
            <a:ext cx="935538" cy="1846352"/>
          </a:xfrm>
          <a:prstGeom prst="rect">
            <a:avLst/>
          </a:prstGeom>
          <a:noFill/>
        </p:spPr>
        <p:txBody>
          <a:bodyPr wrap="none" lIns="75895" tIns="37948" rIns="75895" bIns="37948" rtlCol="0">
            <a:spAutoFit/>
          </a:bodyPr>
          <a:lstStyle/>
          <a:p>
            <a:r>
              <a:rPr lang="en-US" altLang="zh-CN" sz="11500" dirty="0">
                <a:solidFill>
                  <a:schemeClr val="bg1"/>
                </a:solidFill>
                <a:latin typeface="AlphabeticSprinklesLight" panose="02000303000000000000" pitchFamily="2" charset="0"/>
                <a:ea typeface="AlphabeticSprinklesLight" panose="02000303000000000000" pitchFamily="2" charset="0"/>
              </a:rPr>
              <a:t>4</a:t>
            </a:r>
            <a:endParaRPr lang="zh-CN" altLang="en-US" sz="11500" dirty="0">
              <a:solidFill>
                <a:schemeClr val="bg1"/>
              </a:solidFill>
              <a:latin typeface="AlphabeticSprinklesLight" panose="02000303000000000000" pitchFamily="2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259032" y="3654620"/>
            <a:ext cx="3602249" cy="766449"/>
          </a:xfrm>
          <a:prstGeom prst="rect">
            <a:avLst/>
          </a:prstGeom>
          <a:noFill/>
        </p:spPr>
        <p:txBody>
          <a:bodyPr wrap="none" lIns="75895" tIns="37948" rIns="75895" bIns="37948" rtlCol="0">
            <a:spAutoFit/>
          </a:bodyPr>
          <a:lstStyle/>
          <a:p>
            <a:r>
              <a:rPr lang="zh-CN" altLang="en-US" sz="45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</a:p>
        </p:txBody>
      </p:sp>
      <p:cxnSp>
        <p:nvCxnSpPr>
          <p:cNvPr id="9" name="直接连接符 8"/>
          <p:cNvCxnSpPr/>
          <p:nvPr/>
        </p:nvCxnSpPr>
        <p:spPr>
          <a:xfrm flipV="1">
            <a:off x="2848681" y="3523430"/>
            <a:ext cx="4422952" cy="937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84033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5877" y="93708"/>
            <a:ext cx="1396229" cy="580991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7063" y="131191"/>
            <a:ext cx="496646" cy="496654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268609" y="-74966"/>
            <a:ext cx="493109" cy="846079"/>
          </a:xfrm>
          <a:prstGeom prst="rect">
            <a:avLst/>
          </a:prstGeom>
          <a:noFill/>
        </p:spPr>
        <p:txBody>
          <a:bodyPr wrap="none" lIns="75895" tIns="37948" rIns="75895" bIns="37948" rtlCol="0">
            <a:spAutoFit/>
          </a:bodyPr>
          <a:lstStyle/>
          <a:p>
            <a:r>
              <a:rPr lang="en-US" altLang="zh-CN" sz="5000" dirty="0">
                <a:solidFill>
                  <a:schemeClr val="bg1"/>
                </a:solidFill>
                <a:latin typeface="AlphabeticSprinklesLight" panose="02000303000000000000" pitchFamily="2" charset="0"/>
                <a:ea typeface="AlphabeticSprinklesLight" panose="02000303000000000000" pitchFamily="2" charset="0"/>
              </a:rPr>
              <a:t>4</a:t>
            </a:r>
            <a:endParaRPr lang="zh-CN" altLang="en-US" sz="5000" dirty="0">
              <a:solidFill>
                <a:schemeClr val="bg1"/>
              </a:solidFill>
              <a:latin typeface="AlphabeticSprinklesLight" panose="02000303000000000000" pitchFamily="2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202105" y="159303"/>
            <a:ext cx="1941637" cy="434321"/>
          </a:xfrm>
          <a:prstGeom prst="rect">
            <a:avLst/>
          </a:prstGeom>
          <a:noFill/>
        </p:spPr>
        <p:txBody>
          <a:bodyPr wrap="none" lIns="75895" tIns="37948" rIns="75895" bIns="37948" rtlCol="0">
            <a:spAutoFit/>
          </a:bodyPr>
          <a:lstStyle/>
          <a:p>
            <a:r>
              <a:rPr lang="zh-CN" altLang="en-US" sz="23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048310">
            <a:off x="3745543" y="1256657"/>
            <a:ext cx="3448656" cy="3536292"/>
          </a:xfrm>
          <a:prstGeom prst="rect">
            <a:avLst/>
          </a:prstGeom>
        </p:spPr>
      </p:pic>
      <p:sp>
        <p:nvSpPr>
          <p:cNvPr id="7" name="椭圆 6"/>
          <p:cNvSpPr/>
          <p:nvPr/>
        </p:nvSpPr>
        <p:spPr>
          <a:xfrm>
            <a:off x="3946964" y="1390683"/>
            <a:ext cx="759023" cy="759037"/>
          </a:xfrm>
          <a:prstGeom prst="ellipse">
            <a:avLst/>
          </a:prstGeom>
          <a:solidFill>
            <a:srgbClr val="79D031"/>
          </a:solidFill>
          <a:ln w="19050">
            <a:solidFill>
              <a:schemeClr val="bg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5895" tIns="37948" rIns="75895" bIns="37948" rtlCol="0" anchor="ctr"/>
          <a:lstStyle/>
          <a:p>
            <a:pPr algn="ctr"/>
            <a:r>
              <a:rPr lang="zh-CN" altLang="en-US" dirty="0"/>
              <a:t>创新</a:t>
            </a:r>
          </a:p>
        </p:txBody>
      </p:sp>
      <p:sp>
        <p:nvSpPr>
          <p:cNvPr id="8" name="椭圆 7"/>
          <p:cNvSpPr/>
          <p:nvPr/>
        </p:nvSpPr>
        <p:spPr>
          <a:xfrm>
            <a:off x="5296194" y="831803"/>
            <a:ext cx="759023" cy="759037"/>
          </a:xfrm>
          <a:prstGeom prst="ellipse">
            <a:avLst/>
          </a:prstGeom>
          <a:solidFill>
            <a:srgbClr val="79D031"/>
          </a:solidFill>
          <a:ln w="19050">
            <a:solidFill>
              <a:schemeClr val="bg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5895" tIns="37948" rIns="75895" bIns="37948" rtlCol="0" anchor="ctr"/>
          <a:lstStyle/>
          <a:p>
            <a:pPr algn="ctr"/>
            <a:r>
              <a:rPr lang="zh-CN" altLang="en-US" dirty="0"/>
              <a:t>唱歌</a:t>
            </a:r>
          </a:p>
        </p:txBody>
      </p:sp>
      <p:sp>
        <p:nvSpPr>
          <p:cNvPr id="9" name="椭圆 8"/>
          <p:cNvSpPr/>
          <p:nvPr/>
        </p:nvSpPr>
        <p:spPr>
          <a:xfrm>
            <a:off x="3946963" y="4089190"/>
            <a:ext cx="759023" cy="759037"/>
          </a:xfrm>
          <a:prstGeom prst="ellipse">
            <a:avLst/>
          </a:prstGeom>
          <a:solidFill>
            <a:srgbClr val="79D031"/>
          </a:solidFill>
          <a:ln w="19050">
            <a:solidFill>
              <a:schemeClr val="bg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5895" tIns="37948" rIns="75895" bIns="37948" rtlCol="0" anchor="ctr"/>
          <a:lstStyle/>
          <a:p>
            <a:pPr algn="ctr"/>
            <a:r>
              <a:rPr lang="zh-CN" altLang="en-US" dirty="0"/>
              <a:t>学习</a:t>
            </a:r>
          </a:p>
        </p:txBody>
      </p:sp>
      <p:sp>
        <p:nvSpPr>
          <p:cNvPr id="10" name="椭圆 9"/>
          <p:cNvSpPr/>
          <p:nvPr/>
        </p:nvSpPr>
        <p:spPr>
          <a:xfrm>
            <a:off x="5296194" y="4629558"/>
            <a:ext cx="759023" cy="759037"/>
          </a:xfrm>
          <a:prstGeom prst="ellipse">
            <a:avLst/>
          </a:prstGeom>
          <a:solidFill>
            <a:srgbClr val="79D031"/>
          </a:solidFill>
          <a:ln w="19050">
            <a:solidFill>
              <a:schemeClr val="bg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5895" tIns="37948" rIns="75895" bIns="37948" rtlCol="0" anchor="ctr"/>
          <a:lstStyle/>
          <a:p>
            <a:pPr algn="ctr"/>
            <a:r>
              <a:rPr lang="zh-CN" altLang="en-US" dirty="0"/>
              <a:t>动手</a:t>
            </a:r>
          </a:p>
        </p:txBody>
      </p:sp>
      <p:sp>
        <p:nvSpPr>
          <p:cNvPr id="11" name="椭圆 10"/>
          <p:cNvSpPr/>
          <p:nvPr/>
        </p:nvSpPr>
        <p:spPr>
          <a:xfrm>
            <a:off x="6645425" y="4089192"/>
            <a:ext cx="759023" cy="759037"/>
          </a:xfrm>
          <a:prstGeom prst="ellipse">
            <a:avLst/>
          </a:prstGeom>
          <a:solidFill>
            <a:srgbClr val="79D031"/>
          </a:solidFill>
          <a:ln w="19050">
            <a:solidFill>
              <a:schemeClr val="bg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5895" tIns="37948" rIns="75895" bIns="37948" rtlCol="0" anchor="ctr"/>
          <a:lstStyle/>
          <a:p>
            <a:pPr algn="ctr"/>
            <a:r>
              <a:rPr lang="zh-CN" altLang="en-US" dirty="0"/>
              <a:t>绘图</a:t>
            </a:r>
          </a:p>
        </p:txBody>
      </p:sp>
      <p:sp>
        <p:nvSpPr>
          <p:cNvPr id="12" name="椭圆 11"/>
          <p:cNvSpPr/>
          <p:nvPr/>
        </p:nvSpPr>
        <p:spPr>
          <a:xfrm>
            <a:off x="7204295" y="2719336"/>
            <a:ext cx="759023" cy="759037"/>
          </a:xfrm>
          <a:prstGeom prst="ellipse">
            <a:avLst/>
          </a:prstGeom>
          <a:solidFill>
            <a:srgbClr val="79D031"/>
          </a:solidFill>
          <a:ln w="19050">
            <a:solidFill>
              <a:schemeClr val="bg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5895" tIns="37948" rIns="75895" bIns="37948" rtlCol="0" anchor="ctr"/>
          <a:lstStyle/>
          <a:p>
            <a:pPr algn="ctr"/>
            <a:r>
              <a:rPr lang="zh-CN" altLang="en-US" dirty="0"/>
              <a:t>表演</a:t>
            </a:r>
          </a:p>
        </p:txBody>
      </p:sp>
      <p:sp>
        <p:nvSpPr>
          <p:cNvPr id="13" name="椭圆 12"/>
          <p:cNvSpPr/>
          <p:nvPr/>
        </p:nvSpPr>
        <p:spPr>
          <a:xfrm>
            <a:off x="6645426" y="1390683"/>
            <a:ext cx="759023" cy="759037"/>
          </a:xfrm>
          <a:prstGeom prst="ellipse">
            <a:avLst/>
          </a:prstGeom>
          <a:solidFill>
            <a:srgbClr val="79D031"/>
          </a:solidFill>
          <a:ln w="19050">
            <a:solidFill>
              <a:schemeClr val="bg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5895" tIns="37948" rIns="75895" bIns="37948" rtlCol="0" anchor="ctr"/>
          <a:lstStyle/>
          <a:p>
            <a:pPr algn="ctr"/>
            <a:r>
              <a:rPr lang="zh-CN" altLang="en-US" dirty="0"/>
              <a:t>游戏</a:t>
            </a:r>
          </a:p>
        </p:txBody>
      </p:sp>
      <p:sp>
        <p:nvSpPr>
          <p:cNvPr id="14" name="椭圆 13"/>
          <p:cNvSpPr/>
          <p:nvPr/>
        </p:nvSpPr>
        <p:spPr>
          <a:xfrm>
            <a:off x="3388094" y="2730681"/>
            <a:ext cx="759023" cy="759037"/>
          </a:xfrm>
          <a:prstGeom prst="ellipse">
            <a:avLst/>
          </a:prstGeom>
          <a:solidFill>
            <a:srgbClr val="79D031"/>
          </a:solidFill>
          <a:ln w="19050">
            <a:solidFill>
              <a:schemeClr val="bg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5895" tIns="37948" rIns="75895" bIns="37948" rtlCol="0" anchor="ctr"/>
          <a:lstStyle/>
          <a:p>
            <a:pPr algn="ctr"/>
            <a:r>
              <a:rPr lang="zh-CN" altLang="en-US" dirty="0"/>
              <a:t>读写</a:t>
            </a:r>
          </a:p>
        </p:txBody>
      </p:sp>
      <p:cxnSp>
        <p:nvCxnSpPr>
          <p:cNvPr id="15" name="直接连接符 14"/>
          <p:cNvCxnSpPr>
            <a:stCxn id="7" idx="5"/>
          </p:cNvCxnSpPr>
          <p:nvPr/>
        </p:nvCxnSpPr>
        <p:spPr>
          <a:xfrm>
            <a:off x="4594830" y="2038561"/>
            <a:ext cx="329566" cy="312601"/>
          </a:xfrm>
          <a:prstGeom prst="line">
            <a:avLst/>
          </a:prstGeom>
          <a:ln>
            <a:solidFill>
              <a:schemeClr val="bg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5671078" y="1592126"/>
            <a:ext cx="0" cy="388776"/>
          </a:xfrm>
          <a:prstGeom prst="line">
            <a:avLst/>
          </a:prstGeom>
          <a:ln>
            <a:solidFill>
              <a:schemeClr val="bg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>
            <a:stCxn id="13" idx="3"/>
          </p:cNvCxnSpPr>
          <p:nvPr/>
        </p:nvCxnSpPr>
        <p:spPr>
          <a:xfrm flipH="1">
            <a:off x="6460956" y="2038561"/>
            <a:ext cx="295626" cy="275576"/>
          </a:xfrm>
          <a:prstGeom prst="line">
            <a:avLst/>
          </a:prstGeom>
          <a:ln>
            <a:solidFill>
              <a:schemeClr val="bg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>
            <a:stCxn id="12" idx="2"/>
          </p:cNvCxnSpPr>
          <p:nvPr/>
        </p:nvCxnSpPr>
        <p:spPr>
          <a:xfrm flipH="1">
            <a:off x="6784930" y="3098854"/>
            <a:ext cx="419365" cy="0"/>
          </a:xfrm>
          <a:prstGeom prst="line">
            <a:avLst/>
          </a:prstGeom>
          <a:ln>
            <a:solidFill>
              <a:schemeClr val="bg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 flipH="1">
            <a:off x="4137605" y="3098854"/>
            <a:ext cx="419365" cy="0"/>
          </a:xfrm>
          <a:prstGeom prst="line">
            <a:avLst/>
          </a:prstGeom>
          <a:ln>
            <a:solidFill>
              <a:schemeClr val="bg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>
            <a:endCxn id="9" idx="7"/>
          </p:cNvCxnSpPr>
          <p:nvPr/>
        </p:nvCxnSpPr>
        <p:spPr>
          <a:xfrm flipH="1">
            <a:off x="4594829" y="3878493"/>
            <a:ext cx="274029" cy="321856"/>
          </a:xfrm>
          <a:prstGeom prst="line">
            <a:avLst/>
          </a:prstGeom>
          <a:ln>
            <a:solidFill>
              <a:schemeClr val="bg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>
            <a:endCxn id="10" idx="0"/>
          </p:cNvCxnSpPr>
          <p:nvPr/>
        </p:nvCxnSpPr>
        <p:spPr>
          <a:xfrm>
            <a:off x="5671078" y="4156190"/>
            <a:ext cx="4627" cy="473369"/>
          </a:xfrm>
          <a:prstGeom prst="line">
            <a:avLst/>
          </a:prstGeom>
          <a:ln>
            <a:solidFill>
              <a:schemeClr val="bg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>
            <a:endCxn id="11" idx="1"/>
          </p:cNvCxnSpPr>
          <p:nvPr/>
        </p:nvCxnSpPr>
        <p:spPr>
          <a:xfrm>
            <a:off x="6448614" y="3878493"/>
            <a:ext cx="307967" cy="321858"/>
          </a:xfrm>
          <a:prstGeom prst="line">
            <a:avLst/>
          </a:prstGeom>
          <a:ln>
            <a:solidFill>
              <a:schemeClr val="bg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文本框 36"/>
          <p:cNvSpPr txBox="1"/>
          <p:nvPr/>
        </p:nvSpPr>
        <p:spPr>
          <a:xfrm>
            <a:off x="1671276" y="1732200"/>
            <a:ext cx="568771" cy="2288994"/>
          </a:xfrm>
          <a:prstGeom prst="rect">
            <a:avLst/>
          </a:prstGeom>
          <a:noFill/>
        </p:spPr>
        <p:txBody>
          <a:bodyPr vert="eaVert" wrap="square" lIns="75895" tIns="37948" rIns="75895" bIns="37948" rtlCol="0">
            <a:spAutoFit/>
          </a:bodyPr>
          <a:lstStyle/>
          <a:p>
            <a:pPr algn="dist"/>
            <a:r>
              <a:rPr lang="zh-CN" altLang="en-US" sz="27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十八般武艺</a:t>
            </a:r>
          </a:p>
        </p:txBody>
      </p:sp>
    </p:spTree>
    <p:extLst>
      <p:ext uri="{BB962C8B-B14F-4D97-AF65-F5344CB8AC3E}">
        <p14:creationId xmlns:p14="http://schemas.microsoft.com/office/powerpoint/2010/main" val="29024035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5877" y="93708"/>
            <a:ext cx="1396229" cy="580991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7063" y="131191"/>
            <a:ext cx="496646" cy="496654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268609" y="-74966"/>
            <a:ext cx="493109" cy="846079"/>
          </a:xfrm>
          <a:prstGeom prst="rect">
            <a:avLst/>
          </a:prstGeom>
          <a:noFill/>
        </p:spPr>
        <p:txBody>
          <a:bodyPr wrap="none" lIns="75895" tIns="37948" rIns="75895" bIns="37948" rtlCol="0">
            <a:spAutoFit/>
          </a:bodyPr>
          <a:lstStyle/>
          <a:p>
            <a:r>
              <a:rPr lang="en-US" altLang="zh-CN" sz="5000" dirty="0">
                <a:solidFill>
                  <a:schemeClr val="bg1"/>
                </a:solidFill>
                <a:latin typeface="AlphabeticSprinklesLight" panose="02000303000000000000" pitchFamily="2" charset="0"/>
                <a:ea typeface="AlphabeticSprinklesLight" panose="02000303000000000000" pitchFamily="2" charset="0"/>
              </a:rPr>
              <a:t>4</a:t>
            </a:r>
            <a:endParaRPr lang="zh-CN" altLang="en-US" sz="5000" dirty="0">
              <a:solidFill>
                <a:schemeClr val="bg1"/>
              </a:solidFill>
              <a:latin typeface="AlphabeticSprinklesLight" panose="02000303000000000000" pitchFamily="2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202105" y="159303"/>
            <a:ext cx="1941637" cy="434321"/>
          </a:xfrm>
          <a:prstGeom prst="rect">
            <a:avLst/>
          </a:prstGeom>
          <a:noFill/>
        </p:spPr>
        <p:txBody>
          <a:bodyPr wrap="none" lIns="75895" tIns="37948" rIns="75895" bIns="37948" rtlCol="0">
            <a:spAutoFit/>
          </a:bodyPr>
          <a:lstStyle/>
          <a:p>
            <a:r>
              <a:rPr lang="zh-CN" altLang="en-US" sz="23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734" y="958822"/>
            <a:ext cx="4058621" cy="348400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749457" y="4322807"/>
            <a:ext cx="1175201" cy="383225"/>
          </a:xfrm>
          <a:prstGeom prst="rect">
            <a:avLst/>
          </a:prstGeom>
          <a:noFill/>
        </p:spPr>
        <p:txBody>
          <a:bodyPr wrap="none" lIns="75895" tIns="37948" rIns="75895" bIns="37948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我爱美食</a:t>
            </a:r>
          </a:p>
        </p:txBody>
      </p:sp>
      <p:sp>
        <p:nvSpPr>
          <p:cNvPr id="8" name="椭圆 7"/>
          <p:cNvSpPr/>
          <p:nvPr/>
        </p:nvSpPr>
        <p:spPr>
          <a:xfrm>
            <a:off x="4067635" y="1958210"/>
            <a:ext cx="1836941" cy="1836973"/>
          </a:xfrm>
          <a:prstGeom prst="ellipse">
            <a:avLst/>
          </a:prstGeom>
          <a:solidFill>
            <a:srgbClr val="79D03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5895" tIns="37948" rIns="75895" bIns="37948" rtlCol="0" anchor="ctr"/>
          <a:lstStyle/>
          <a:p>
            <a:pPr algn="ctr"/>
            <a:r>
              <a:rPr lang="zh-CN" altLang="en-US" sz="27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苹果</a:t>
            </a:r>
          </a:p>
        </p:txBody>
      </p:sp>
      <p:sp>
        <p:nvSpPr>
          <p:cNvPr id="9" name="椭圆 8"/>
          <p:cNvSpPr/>
          <p:nvPr/>
        </p:nvSpPr>
        <p:spPr>
          <a:xfrm>
            <a:off x="6318254" y="2176012"/>
            <a:ext cx="1401345" cy="1401370"/>
          </a:xfrm>
          <a:prstGeom prst="ellipse">
            <a:avLst/>
          </a:prstGeom>
          <a:solidFill>
            <a:srgbClr val="79D03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5895" tIns="37948" rIns="75895" bIns="37948" rtlCol="0" anchor="ctr"/>
          <a:lstStyle/>
          <a:p>
            <a:pPr algn="ctr"/>
            <a:r>
              <a:rPr lang="zh-CN" altLang="en-US" sz="2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香蕉</a:t>
            </a:r>
          </a:p>
        </p:txBody>
      </p:sp>
      <p:sp>
        <p:nvSpPr>
          <p:cNvPr id="10" name="椭圆 9"/>
          <p:cNvSpPr/>
          <p:nvPr/>
        </p:nvSpPr>
        <p:spPr>
          <a:xfrm>
            <a:off x="8151789" y="2393814"/>
            <a:ext cx="965749" cy="965766"/>
          </a:xfrm>
          <a:prstGeom prst="ellipse">
            <a:avLst/>
          </a:prstGeom>
          <a:solidFill>
            <a:srgbClr val="79D03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5895" tIns="37948" rIns="75895" bIns="37948" rtlCol="0" anchor="ctr"/>
          <a:lstStyle/>
          <a:p>
            <a:pPr algn="ctr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面包</a:t>
            </a:r>
          </a:p>
        </p:txBody>
      </p:sp>
    </p:spTree>
    <p:extLst>
      <p:ext uri="{BB962C8B-B14F-4D97-AF65-F5344CB8AC3E}">
        <p14:creationId xmlns:p14="http://schemas.microsoft.com/office/powerpoint/2010/main" val="6728497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5877" y="93708"/>
            <a:ext cx="1396229" cy="580991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7063" y="131191"/>
            <a:ext cx="496646" cy="496654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268609" y="-74966"/>
            <a:ext cx="493109" cy="846079"/>
          </a:xfrm>
          <a:prstGeom prst="rect">
            <a:avLst/>
          </a:prstGeom>
          <a:noFill/>
        </p:spPr>
        <p:txBody>
          <a:bodyPr wrap="none" lIns="75895" tIns="37948" rIns="75895" bIns="37948" rtlCol="0">
            <a:spAutoFit/>
          </a:bodyPr>
          <a:lstStyle/>
          <a:p>
            <a:r>
              <a:rPr lang="en-US" altLang="zh-CN" sz="5000" dirty="0">
                <a:solidFill>
                  <a:schemeClr val="bg1"/>
                </a:solidFill>
                <a:latin typeface="AlphabeticSprinklesLight" panose="02000303000000000000" pitchFamily="2" charset="0"/>
                <a:ea typeface="AlphabeticSprinklesLight" panose="02000303000000000000" pitchFamily="2" charset="0"/>
              </a:rPr>
              <a:t>4</a:t>
            </a:r>
            <a:endParaRPr lang="zh-CN" altLang="en-US" sz="5000" dirty="0">
              <a:solidFill>
                <a:schemeClr val="bg1"/>
              </a:solidFill>
              <a:latin typeface="AlphabeticSprinklesLight" panose="02000303000000000000" pitchFamily="2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202105" y="159303"/>
            <a:ext cx="1941637" cy="434321"/>
          </a:xfrm>
          <a:prstGeom prst="rect">
            <a:avLst/>
          </a:prstGeom>
          <a:noFill/>
        </p:spPr>
        <p:txBody>
          <a:bodyPr wrap="none" lIns="75895" tIns="37948" rIns="75895" bIns="37948" rtlCol="0">
            <a:spAutoFit/>
          </a:bodyPr>
          <a:lstStyle/>
          <a:p>
            <a:r>
              <a:rPr lang="zh-CN" altLang="en-US" sz="23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68126" y="1554934"/>
            <a:ext cx="1721688" cy="1396863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1734209" y="2980608"/>
            <a:ext cx="1175201" cy="281031"/>
          </a:xfrm>
          <a:prstGeom prst="rect">
            <a:avLst/>
          </a:prstGeom>
          <a:noFill/>
        </p:spPr>
        <p:txBody>
          <a:bodyPr wrap="none" lIns="75895" tIns="37948" rIns="75895" bIns="37948" rtlCol="0">
            <a:spAutoFit/>
          </a:bodyPr>
          <a:lstStyle/>
          <a:p>
            <a:r>
              <a:rPr lang="zh-CN" altLang="en-US" sz="13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1144707" y="3252590"/>
            <a:ext cx="2354206" cy="353636"/>
          </a:xfrm>
          <a:prstGeom prst="rect">
            <a:avLst/>
          </a:prstGeom>
          <a:noFill/>
        </p:spPr>
        <p:txBody>
          <a:bodyPr wrap="square" lIns="75895" tIns="37948" rIns="75895" bIns="37948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你听说过第一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么？</a:t>
            </a: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84875" y="1554934"/>
            <a:ext cx="1721688" cy="1396863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01624" y="1554934"/>
            <a:ext cx="1721688" cy="1396863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4472556" y="2980608"/>
            <a:ext cx="1175201" cy="281031"/>
          </a:xfrm>
          <a:prstGeom prst="rect">
            <a:avLst/>
          </a:prstGeom>
          <a:noFill/>
        </p:spPr>
        <p:txBody>
          <a:bodyPr wrap="none" lIns="75895" tIns="37948" rIns="75895" bIns="37948" rtlCol="0">
            <a:spAutoFit/>
          </a:bodyPr>
          <a:lstStyle/>
          <a:p>
            <a:r>
              <a:rPr lang="zh-CN" altLang="en-US" sz="13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3883054" y="3252590"/>
            <a:ext cx="2354206" cy="353636"/>
          </a:xfrm>
          <a:prstGeom prst="rect">
            <a:avLst/>
          </a:prstGeom>
          <a:noFill/>
        </p:spPr>
        <p:txBody>
          <a:bodyPr wrap="square" lIns="75895" tIns="37948" rIns="75895" bIns="37948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你听说过第一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么？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7212446" y="2980608"/>
            <a:ext cx="1175201" cy="281031"/>
          </a:xfrm>
          <a:prstGeom prst="rect">
            <a:avLst/>
          </a:prstGeom>
          <a:noFill/>
        </p:spPr>
        <p:txBody>
          <a:bodyPr wrap="none" lIns="75895" tIns="37948" rIns="75895" bIns="37948" rtlCol="0">
            <a:spAutoFit/>
          </a:bodyPr>
          <a:lstStyle/>
          <a:p>
            <a:r>
              <a:rPr lang="zh-CN" altLang="en-US" sz="13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6622943" y="3252590"/>
            <a:ext cx="2354206" cy="353636"/>
          </a:xfrm>
          <a:prstGeom prst="rect">
            <a:avLst/>
          </a:prstGeom>
          <a:noFill/>
        </p:spPr>
        <p:txBody>
          <a:bodyPr wrap="square" lIns="75895" tIns="37948" rIns="75895" bIns="37948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你听说过第一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么？</a:t>
            </a:r>
          </a:p>
        </p:txBody>
      </p:sp>
    </p:spTree>
    <p:extLst>
      <p:ext uri="{BB962C8B-B14F-4D97-AF65-F5344CB8AC3E}">
        <p14:creationId xmlns:p14="http://schemas.microsoft.com/office/powerpoint/2010/main" val="26295677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24202" y="487283"/>
            <a:ext cx="5847291" cy="4291837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909641"/>
            <a:ext cx="2717492" cy="2783134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09114" y="0"/>
            <a:ext cx="2811199" cy="2783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95535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立体卡通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199</TotalTime>
  <Words>345</Words>
  <Application>Microsoft Office PowerPoint</Application>
  <PresentationFormat>自定义</PresentationFormat>
  <Paragraphs>118</Paragraphs>
  <Slides>19</Slides>
  <Notes>19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27" baseType="lpstr">
      <vt:lpstr>AlphabeticSprinklesLight</vt:lpstr>
      <vt:lpstr>等线</vt:lpstr>
      <vt:lpstr>等线 Light</vt:lpstr>
      <vt:lpstr>宋体</vt:lpstr>
      <vt:lpstr>微软雅黑</vt:lpstr>
      <vt:lpstr>Arial</vt:lpstr>
      <vt:lpstr>Calibri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立体卡通</dc:title>
  <dc:creator>第一PPT</dc:creator>
  <cp:keywords>www.1ppt.com</cp:keywords>
  <dc:description>www.1ppt.com</dc:description>
  <cp:lastModifiedBy>faith123</cp:lastModifiedBy>
  <cp:revision>39</cp:revision>
  <dcterms:created xsi:type="dcterms:W3CDTF">2016-10-11T00:31:00Z</dcterms:created>
  <dcterms:modified xsi:type="dcterms:W3CDTF">2019-06-03T06:09:23Z</dcterms:modified>
</cp:coreProperties>
</file>